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56" autoAdjust="0"/>
  </p:normalViewPr>
  <p:slideViewPr>
    <p:cSldViewPr snapToGrid="0">
      <p:cViewPr varScale="1">
        <p:scale>
          <a:sx n="106" d="100"/>
          <a:sy n="106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s N" userId="8b531658-698d-4ad0-a51c-8ed6c65ed7b8" providerId="ADAL" clId="{20DC8084-ADF4-4B65-B2BB-576566B3DA75}"/>
    <pc:docChg chg="undo custSel addSld delSld modSld">
      <pc:chgData name="Mathews N" userId="8b531658-698d-4ad0-a51c-8ed6c65ed7b8" providerId="ADAL" clId="{20DC8084-ADF4-4B65-B2BB-576566B3DA75}" dt="2024-11-23T11:38:03.354" v="2020" actId="47"/>
      <pc:docMkLst>
        <pc:docMk/>
      </pc:docMkLst>
      <pc:sldChg chg="addSp modSp mod">
        <pc:chgData name="Mathews N" userId="8b531658-698d-4ad0-a51c-8ed6c65ed7b8" providerId="ADAL" clId="{20DC8084-ADF4-4B65-B2BB-576566B3DA75}" dt="2024-11-23T10:26:22.833" v="40" actId="403"/>
        <pc:sldMkLst>
          <pc:docMk/>
          <pc:sldMk cId="2691607018" sldId="256"/>
        </pc:sldMkLst>
        <pc:spChg chg="add mod">
          <ac:chgData name="Mathews N" userId="8b531658-698d-4ad0-a51c-8ed6c65ed7b8" providerId="ADAL" clId="{20DC8084-ADF4-4B65-B2BB-576566B3DA75}" dt="2024-11-23T10:26:22.833" v="40" actId="403"/>
          <ac:spMkLst>
            <pc:docMk/>
            <pc:sldMk cId="2691607018" sldId="256"/>
            <ac:spMk id="2" creationId="{C620F82F-5694-A184-7829-DED29F9997E7}"/>
          </ac:spMkLst>
        </pc:spChg>
      </pc:sldChg>
      <pc:sldChg chg="addSp delSp modSp mod">
        <pc:chgData name="Mathews N" userId="8b531658-698d-4ad0-a51c-8ed6c65ed7b8" providerId="ADAL" clId="{20DC8084-ADF4-4B65-B2BB-576566B3DA75}" dt="2024-11-23T11:26:25.010" v="1710" actId="20577"/>
        <pc:sldMkLst>
          <pc:docMk/>
          <pc:sldMk cId="1449462814" sldId="258"/>
        </pc:sldMkLst>
        <pc:spChg chg="add del mod topLvl">
          <ac:chgData name="Mathews N" userId="8b531658-698d-4ad0-a51c-8ed6c65ed7b8" providerId="ADAL" clId="{20DC8084-ADF4-4B65-B2BB-576566B3DA75}" dt="2024-11-23T10:44:52.285" v="558" actId="478"/>
          <ac:spMkLst>
            <pc:docMk/>
            <pc:sldMk cId="1449462814" sldId="258"/>
            <ac:spMk id="4" creationId="{C799DF0C-8CD9-8D06-77C4-4F40A56C40B7}"/>
          </ac:spMkLst>
        </pc:spChg>
        <pc:spChg chg="mod topLvl">
          <ac:chgData name="Mathews N" userId="8b531658-698d-4ad0-a51c-8ed6c65ed7b8" providerId="ADAL" clId="{20DC8084-ADF4-4B65-B2BB-576566B3DA75}" dt="2024-11-23T10:42:27.626" v="419" actId="1076"/>
          <ac:spMkLst>
            <pc:docMk/>
            <pc:sldMk cId="1449462814" sldId="258"/>
            <ac:spMk id="5" creationId="{AD68B428-1D84-2DFF-DC76-69B89CCDE74B}"/>
          </ac:spMkLst>
        </pc:spChg>
        <pc:spChg chg="mod topLvl">
          <ac:chgData name="Mathews N" userId="8b531658-698d-4ad0-a51c-8ed6c65ed7b8" providerId="ADAL" clId="{20DC8084-ADF4-4B65-B2BB-576566B3DA75}" dt="2024-11-23T10:44:58.521" v="561" actId="165"/>
          <ac:spMkLst>
            <pc:docMk/>
            <pc:sldMk cId="1449462814" sldId="258"/>
            <ac:spMk id="6" creationId="{EFDA34CC-F43A-CB8B-41D9-FDAF6D515D6E}"/>
          </ac:spMkLst>
        </pc:spChg>
        <pc:spChg chg="add del mod topLvl">
          <ac:chgData name="Mathews N" userId="8b531658-698d-4ad0-a51c-8ed6c65ed7b8" providerId="ADAL" clId="{20DC8084-ADF4-4B65-B2BB-576566B3DA75}" dt="2024-11-23T10:44:52.285" v="558" actId="478"/>
          <ac:spMkLst>
            <pc:docMk/>
            <pc:sldMk cId="1449462814" sldId="258"/>
            <ac:spMk id="7" creationId="{F2536DD4-0218-B3A7-631B-FFC7D00D4441}"/>
          </ac:spMkLst>
        </pc:spChg>
        <pc:spChg chg="mod topLvl">
          <ac:chgData name="Mathews N" userId="8b531658-698d-4ad0-a51c-8ed6c65ed7b8" providerId="ADAL" clId="{20DC8084-ADF4-4B65-B2BB-576566B3DA75}" dt="2024-11-23T10:44:58.521" v="561" actId="165"/>
          <ac:spMkLst>
            <pc:docMk/>
            <pc:sldMk cId="1449462814" sldId="258"/>
            <ac:spMk id="8" creationId="{9A774F9A-3E21-F698-1F3B-AC5ECEDD118F}"/>
          </ac:spMkLst>
        </pc:spChg>
        <pc:spChg chg="mod topLvl">
          <ac:chgData name="Mathews N" userId="8b531658-698d-4ad0-a51c-8ed6c65ed7b8" providerId="ADAL" clId="{20DC8084-ADF4-4B65-B2BB-576566B3DA75}" dt="2024-11-23T10:44:58.521" v="561" actId="165"/>
          <ac:spMkLst>
            <pc:docMk/>
            <pc:sldMk cId="1449462814" sldId="258"/>
            <ac:spMk id="9" creationId="{854C7C65-E604-61D8-32AA-1FD1FE8FDD35}"/>
          </ac:spMkLst>
        </pc:spChg>
        <pc:spChg chg="mod topLvl">
          <ac:chgData name="Mathews N" userId="8b531658-698d-4ad0-a51c-8ed6c65ed7b8" providerId="ADAL" clId="{20DC8084-ADF4-4B65-B2BB-576566B3DA75}" dt="2024-11-23T10:45:14.500" v="571" actId="6549"/>
          <ac:spMkLst>
            <pc:docMk/>
            <pc:sldMk cId="1449462814" sldId="258"/>
            <ac:spMk id="13" creationId="{B1320865-13D1-5B58-EA73-CA8A12CF4572}"/>
          </ac:spMkLst>
        </pc:spChg>
        <pc:spChg chg="mod topLvl">
          <ac:chgData name="Mathews N" userId="8b531658-698d-4ad0-a51c-8ed6c65ed7b8" providerId="ADAL" clId="{20DC8084-ADF4-4B65-B2BB-576566B3DA75}" dt="2024-11-23T10:44:58.521" v="561" actId="165"/>
          <ac:spMkLst>
            <pc:docMk/>
            <pc:sldMk cId="1449462814" sldId="258"/>
            <ac:spMk id="14" creationId="{7FA18E95-B11E-041D-00D4-9DAEC78CA162}"/>
          </ac:spMkLst>
        </pc:spChg>
        <pc:spChg chg="add mod">
          <ac:chgData name="Mathews N" userId="8b531658-698d-4ad0-a51c-8ed6c65ed7b8" providerId="ADAL" clId="{20DC8084-ADF4-4B65-B2BB-576566B3DA75}" dt="2024-11-23T10:42:19.885" v="418" actId="207"/>
          <ac:spMkLst>
            <pc:docMk/>
            <pc:sldMk cId="1449462814" sldId="258"/>
            <ac:spMk id="17" creationId="{EFF13EB6-9A28-997D-83DC-B3DE99C2B862}"/>
          </ac:spMkLst>
        </pc:spChg>
        <pc:spChg chg="mod topLvl">
          <ac:chgData name="Mathews N" userId="8b531658-698d-4ad0-a51c-8ed6c65ed7b8" providerId="ADAL" clId="{20DC8084-ADF4-4B65-B2BB-576566B3DA75}" dt="2024-11-23T10:45:18.147" v="577" actId="6549"/>
          <ac:spMkLst>
            <pc:docMk/>
            <pc:sldMk cId="1449462814" sldId="258"/>
            <ac:spMk id="18" creationId="{7A3689CA-6099-2200-D2B3-D3B38CE115E4}"/>
          </ac:spMkLst>
        </pc:spChg>
        <pc:spChg chg="add mod">
          <ac:chgData name="Mathews N" userId="8b531658-698d-4ad0-a51c-8ed6c65ed7b8" providerId="ADAL" clId="{20DC8084-ADF4-4B65-B2BB-576566B3DA75}" dt="2024-11-23T10:41:33.809" v="399" actId="207"/>
          <ac:spMkLst>
            <pc:docMk/>
            <pc:sldMk cId="1449462814" sldId="258"/>
            <ac:spMk id="19" creationId="{380B2073-B491-6B1A-FCC1-098F4BC476AA}"/>
          </ac:spMkLst>
        </pc:spChg>
        <pc:spChg chg="add mod">
          <ac:chgData name="Mathews N" userId="8b531658-698d-4ad0-a51c-8ed6c65ed7b8" providerId="ADAL" clId="{20DC8084-ADF4-4B65-B2BB-576566B3DA75}" dt="2024-11-23T10:40:14.147" v="337" actId="14100"/>
          <ac:spMkLst>
            <pc:docMk/>
            <pc:sldMk cId="1449462814" sldId="258"/>
            <ac:spMk id="20" creationId="{5E6457D4-1D7E-E11D-9576-912C4488D4E5}"/>
          </ac:spMkLst>
        </pc:spChg>
        <pc:spChg chg="mod topLvl">
          <ac:chgData name="Mathews N" userId="8b531658-698d-4ad0-a51c-8ed6c65ed7b8" providerId="ADAL" clId="{20DC8084-ADF4-4B65-B2BB-576566B3DA75}" dt="2024-11-23T10:45:12.352" v="569" actId="6549"/>
          <ac:spMkLst>
            <pc:docMk/>
            <pc:sldMk cId="1449462814" sldId="258"/>
            <ac:spMk id="21" creationId="{71EBE86D-72C9-0B18-AAB7-3016E6ADDE41}"/>
          </ac:spMkLst>
        </pc:spChg>
        <pc:spChg chg="mod topLvl">
          <ac:chgData name="Mathews N" userId="8b531658-698d-4ad0-a51c-8ed6c65ed7b8" providerId="ADAL" clId="{20DC8084-ADF4-4B65-B2BB-576566B3DA75}" dt="2024-11-23T10:45:16.836" v="576" actId="6549"/>
          <ac:spMkLst>
            <pc:docMk/>
            <pc:sldMk cId="1449462814" sldId="258"/>
            <ac:spMk id="22" creationId="{4FE7EAA2-9FB3-9916-CA2A-9962AF6D80D6}"/>
          </ac:spMkLst>
        </pc:spChg>
        <pc:spChg chg="add mod">
          <ac:chgData name="Mathews N" userId="8b531658-698d-4ad0-a51c-8ed6c65ed7b8" providerId="ADAL" clId="{20DC8084-ADF4-4B65-B2BB-576566B3DA75}" dt="2024-11-23T10:41:33.809" v="399" actId="207"/>
          <ac:spMkLst>
            <pc:docMk/>
            <pc:sldMk cId="1449462814" sldId="258"/>
            <ac:spMk id="23" creationId="{D7CDD064-C88B-D3D2-AF1E-9C5C8683CF56}"/>
          </ac:spMkLst>
        </pc:spChg>
        <pc:spChg chg="add mod">
          <ac:chgData name="Mathews N" userId="8b531658-698d-4ad0-a51c-8ed6c65ed7b8" providerId="ADAL" clId="{20DC8084-ADF4-4B65-B2BB-576566B3DA75}" dt="2024-11-23T10:41:33.809" v="399" actId="207"/>
          <ac:spMkLst>
            <pc:docMk/>
            <pc:sldMk cId="1449462814" sldId="258"/>
            <ac:spMk id="24" creationId="{3582C37B-A1D6-E7DC-7472-6A58BA0A3FAB}"/>
          </ac:spMkLst>
        </pc:spChg>
        <pc:spChg chg="add mod">
          <ac:chgData name="Mathews N" userId="8b531658-698d-4ad0-a51c-8ed6c65ed7b8" providerId="ADAL" clId="{20DC8084-ADF4-4B65-B2BB-576566B3DA75}" dt="2024-11-23T10:41:33.809" v="399" actId="207"/>
          <ac:spMkLst>
            <pc:docMk/>
            <pc:sldMk cId="1449462814" sldId="258"/>
            <ac:spMk id="25" creationId="{B034B8D2-F7FD-04AF-7CD1-F625EB4862AB}"/>
          </ac:spMkLst>
        </pc:spChg>
        <pc:spChg chg="add mod">
          <ac:chgData name="Mathews N" userId="8b531658-698d-4ad0-a51c-8ed6c65ed7b8" providerId="ADAL" clId="{20DC8084-ADF4-4B65-B2BB-576566B3DA75}" dt="2024-11-23T10:41:33.809" v="399" actId="207"/>
          <ac:spMkLst>
            <pc:docMk/>
            <pc:sldMk cId="1449462814" sldId="258"/>
            <ac:spMk id="26" creationId="{4DAA6634-3484-03E1-4538-378DF3BB815B}"/>
          </ac:spMkLst>
        </pc:spChg>
        <pc:spChg chg="add mod">
          <ac:chgData name="Mathews N" userId="8b531658-698d-4ad0-a51c-8ed6c65ed7b8" providerId="ADAL" clId="{20DC8084-ADF4-4B65-B2BB-576566B3DA75}" dt="2024-11-23T10:41:33.809" v="399" actId="207"/>
          <ac:spMkLst>
            <pc:docMk/>
            <pc:sldMk cId="1449462814" sldId="258"/>
            <ac:spMk id="27" creationId="{700C9D2B-7023-9C09-ABEE-67498C5E488E}"/>
          </ac:spMkLst>
        </pc:spChg>
        <pc:spChg chg="add mod">
          <ac:chgData name="Mathews N" userId="8b531658-698d-4ad0-a51c-8ed6c65ed7b8" providerId="ADAL" clId="{20DC8084-ADF4-4B65-B2BB-576566B3DA75}" dt="2024-11-23T10:41:47.522" v="416" actId="20577"/>
          <ac:spMkLst>
            <pc:docMk/>
            <pc:sldMk cId="1449462814" sldId="258"/>
            <ac:spMk id="28" creationId="{C850900B-19E6-C88A-9BC3-8D8DC9313101}"/>
          </ac:spMkLst>
        </pc:spChg>
        <pc:spChg chg="add mod">
          <ac:chgData name="Mathews N" userId="8b531658-698d-4ad0-a51c-8ed6c65ed7b8" providerId="ADAL" clId="{20DC8084-ADF4-4B65-B2BB-576566B3DA75}" dt="2024-11-23T10:44:12.640" v="555" actId="313"/>
          <ac:spMkLst>
            <pc:docMk/>
            <pc:sldMk cId="1449462814" sldId="258"/>
            <ac:spMk id="29" creationId="{E91311D8-8E72-CC86-34BD-D82F4A9D211F}"/>
          </ac:spMkLst>
        </pc:spChg>
        <pc:spChg chg="add mod">
          <ac:chgData name="Mathews N" userId="8b531658-698d-4ad0-a51c-8ed6c65ed7b8" providerId="ADAL" clId="{20DC8084-ADF4-4B65-B2BB-576566B3DA75}" dt="2024-11-23T11:26:07.902" v="1701" actId="2085"/>
          <ac:spMkLst>
            <pc:docMk/>
            <pc:sldMk cId="1449462814" sldId="258"/>
            <ac:spMk id="33" creationId="{0E192206-9E42-2D22-B17F-46CD1A270C24}"/>
          </ac:spMkLst>
        </pc:spChg>
        <pc:spChg chg="add mod">
          <ac:chgData name="Mathews N" userId="8b531658-698d-4ad0-a51c-8ed6c65ed7b8" providerId="ADAL" clId="{20DC8084-ADF4-4B65-B2BB-576566B3DA75}" dt="2024-11-23T11:26:25.010" v="1710" actId="20577"/>
          <ac:spMkLst>
            <pc:docMk/>
            <pc:sldMk cId="1449462814" sldId="258"/>
            <ac:spMk id="34" creationId="{991CE7D9-1707-5607-C058-260E810F39B5}"/>
          </ac:spMkLst>
        </pc:spChg>
        <pc:grpChg chg="add del mod">
          <ac:chgData name="Mathews N" userId="8b531658-698d-4ad0-a51c-8ed6c65ed7b8" providerId="ADAL" clId="{20DC8084-ADF4-4B65-B2BB-576566B3DA75}" dt="2024-11-23T10:26:47.814" v="49" actId="165"/>
          <ac:grpSpMkLst>
            <pc:docMk/>
            <pc:sldMk cId="1449462814" sldId="258"/>
            <ac:grpSpMk id="2" creationId="{53790D12-6BA3-86C7-43E1-347D4CADE6D4}"/>
          </ac:grpSpMkLst>
        </pc:grpChg>
        <pc:grpChg chg="add del mod">
          <ac:chgData name="Mathews N" userId="8b531658-698d-4ad0-a51c-8ed6c65ed7b8" providerId="ADAL" clId="{20DC8084-ADF4-4B65-B2BB-576566B3DA75}" dt="2024-11-23T10:26:56.268" v="85" actId="165"/>
          <ac:grpSpMkLst>
            <pc:docMk/>
            <pc:sldMk cId="1449462814" sldId="258"/>
            <ac:grpSpMk id="3" creationId="{29E3498D-1FC9-EC8E-DBED-7A05883FC313}"/>
          </ac:grpSpMkLst>
        </pc:grpChg>
        <pc:grpChg chg="add del mod topLvl">
          <ac:chgData name="Mathews N" userId="8b531658-698d-4ad0-a51c-8ed6c65ed7b8" providerId="ADAL" clId="{20DC8084-ADF4-4B65-B2BB-576566B3DA75}" dt="2024-11-23T10:36:09.084" v="237" actId="165"/>
          <ac:grpSpMkLst>
            <pc:docMk/>
            <pc:sldMk cId="1449462814" sldId="258"/>
            <ac:grpSpMk id="10" creationId="{4D07CDDC-EDFF-9EEA-FD3C-6058A9AEF579}"/>
          </ac:grpSpMkLst>
        </pc:grpChg>
        <pc:grpChg chg="add del mod">
          <ac:chgData name="Mathews N" userId="8b531658-698d-4ad0-a51c-8ed6c65ed7b8" providerId="ADAL" clId="{20DC8084-ADF4-4B65-B2BB-576566B3DA75}" dt="2024-11-23T10:36:08.396" v="236" actId="165"/>
          <ac:grpSpMkLst>
            <pc:docMk/>
            <pc:sldMk cId="1449462814" sldId="258"/>
            <ac:grpSpMk id="11" creationId="{2A82EC0D-CC40-36AA-6E9E-00679D38E512}"/>
          </ac:grpSpMkLst>
        </pc:grpChg>
        <pc:grpChg chg="add del mod">
          <ac:chgData name="Mathews N" userId="8b531658-698d-4ad0-a51c-8ed6c65ed7b8" providerId="ADAL" clId="{20DC8084-ADF4-4B65-B2BB-576566B3DA75}" dt="2024-11-23T10:38:40.110" v="252" actId="165"/>
          <ac:grpSpMkLst>
            <pc:docMk/>
            <pc:sldMk cId="1449462814" sldId="258"/>
            <ac:grpSpMk id="12" creationId="{F1C86DA3-E89B-7415-9112-820B0FD921D9}"/>
          </ac:grpSpMkLst>
        </pc:grpChg>
        <pc:grpChg chg="add del mod">
          <ac:chgData name="Mathews N" userId="8b531658-698d-4ad0-a51c-8ed6c65ed7b8" providerId="ADAL" clId="{20DC8084-ADF4-4B65-B2BB-576566B3DA75}" dt="2024-11-23T10:44:58.521" v="561" actId="165"/>
          <ac:grpSpMkLst>
            <pc:docMk/>
            <pc:sldMk cId="1449462814" sldId="258"/>
            <ac:grpSpMk id="32" creationId="{21042EF0-C4C3-7BC3-5CAD-362149685854}"/>
          </ac:grpSpMkLst>
        </pc:grpChg>
        <pc:picChg chg="add mod">
          <ac:chgData name="Mathews N" userId="8b531658-698d-4ad0-a51c-8ed6c65ed7b8" providerId="ADAL" clId="{20DC8084-ADF4-4B65-B2BB-576566B3DA75}" dt="2024-11-23T10:38:35.523" v="251" actId="1076"/>
          <ac:picMkLst>
            <pc:docMk/>
            <pc:sldMk cId="1449462814" sldId="258"/>
            <ac:picMk id="16" creationId="{1F7F0E2F-CD80-5E21-6849-82BF2E5A6C6B}"/>
          </ac:picMkLst>
        </pc:picChg>
        <pc:cxnChg chg="add">
          <ac:chgData name="Mathews N" userId="8b531658-698d-4ad0-a51c-8ed6c65ed7b8" providerId="ADAL" clId="{20DC8084-ADF4-4B65-B2BB-576566B3DA75}" dt="2024-11-23T10:44:26.004" v="556" actId="11529"/>
          <ac:cxnSpMkLst>
            <pc:docMk/>
            <pc:sldMk cId="1449462814" sldId="258"/>
            <ac:cxnSpMk id="31" creationId="{E1F16A78-737A-9443-C870-639358685D4F}"/>
          </ac:cxnSpMkLst>
        </pc:cxnChg>
      </pc:sldChg>
      <pc:sldChg chg="del">
        <pc:chgData name="Mathews N" userId="8b531658-698d-4ad0-a51c-8ed6c65ed7b8" providerId="ADAL" clId="{20DC8084-ADF4-4B65-B2BB-576566B3DA75}" dt="2024-11-23T11:28:47.614" v="1768" actId="47"/>
        <pc:sldMkLst>
          <pc:docMk/>
          <pc:sldMk cId="2921489040" sldId="259"/>
        </pc:sldMkLst>
      </pc:sldChg>
      <pc:sldChg chg="del">
        <pc:chgData name="Mathews N" userId="8b531658-698d-4ad0-a51c-8ed6c65ed7b8" providerId="ADAL" clId="{20DC8084-ADF4-4B65-B2BB-576566B3DA75}" dt="2024-11-23T11:28:46.303" v="1767" actId="47"/>
        <pc:sldMkLst>
          <pc:docMk/>
          <pc:sldMk cId="2311976968" sldId="260"/>
        </pc:sldMkLst>
      </pc:sldChg>
      <pc:sldChg chg="addSp delSp modSp del mod">
        <pc:chgData name="Mathews N" userId="8b531658-698d-4ad0-a51c-8ed6c65ed7b8" providerId="ADAL" clId="{20DC8084-ADF4-4B65-B2BB-576566B3DA75}" dt="2024-11-23T11:38:03.354" v="2020" actId="47"/>
        <pc:sldMkLst>
          <pc:docMk/>
          <pc:sldMk cId="870029610" sldId="261"/>
        </pc:sldMkLst>
        <pc:spChg chg="add mod">
          <ac:chgData name="Mathews N" userId="8b531658-698d-4ad0-a51c-8ed6c65ed7b8" providerId="ADAL" clId="{20DC8084-ADF4-4B65-B2BB-576566B3DA75}" dt="2024-11-23T10:30:41.239" v="146"/>
          <ac:spMkLst>
            <pc:docMk/>
            <pc:sldMk cId="870029610" sldId="261"/>
            <ac:spMk id="2" creationId="{6EFBA379-0350-BA54-4166-8F4211D523C2}"/>
          </ac:spMkLst>
        </pc:spChg>
        <pc:spChg chg="add mod">
          <ac:chgData name="Mathews N" userId="8b531658-698d-4ad0-a51c-8ed6c65ed7b8" providerId="ADAL" clId="{20DC8084-ADF4-4B65-B2BB-576566B3DA75}" dt="2024-11-23T10:33:11.057" v="185" actId="552"/>
          <ac:spMkLst>
            <pc:docMk/>
            <pc:sldMk cId="870029610" sldId="261"/>
            <ac:spMk id="3" creationId="{211DBB47-274D-8EF9-54D1-759E46B2A9ED}"/>
          </ac:spMkLst>
        </pc:spChg>
        <pc:spChg chg="add del mod">
          <ac:chgData name="Mathews N" userId="8b531658-698d-4ad0-a51c-8ed6c65ed7b8" providerId="ADAL" clId="{20DC8084-ADF4-4B65-B2BB-576566B3DA75}" dt="2024-11-23T10:31:56.770" v="167" actId="478"/>
          <ac:spMkLst>
            <pc:docMk/>
            <pc:sldMk cId="870029610" sldId="261"/>
            <ac:spMk id="4" creationId="{43A4BCE1-BCCA-7990-E4EC-D1C61C505939}"/>
          </ac:spMkLst>
        </pc:spChg>
        <pc:spChg chg="add mod">
          <ac:chgData name="Mathews N" userId="8b531658-698d-4ad0-a51c-8ed6c65ed7b8" providerId="ADAL" clId="{20DC8084-ADF4-4B65-B2BB-576566B3DA75}" dt="2024-11-23T10:33:13.428" v="186" actId="552"/>
          <ac:spMkLst>
            <pc:docMk/>
            <pc:sldMk cId="870029610" sldId="261"/>
            <ac:spMk id="5" creationId="{44EBBC7D-A29C-F1B6-3E41-3BE68EB6BEF3}"/>
          </ac:spMkLst>
        </pc:spChg>
        <pc:spChg chg="add mod">
          <ac:chgData name="Mathews N" userId="8b531658-698d-4ad0-a51c-8ed6c65ed7b8" providerId="ADAL" clId="{20DC8084-ADF4-4B65-B2BB-576566B3DA75}" dt="2024-11-23T10:32:35.766" v="177" actId="1076"/>
          <ac:spMkLst>
            <pc:docMk/>
            <pc:sldMk cId="870029610" sldId="261"/>
            <ac:spMk id="6" creationId="{FE82A23C-9DCD-3C13-0B1E-F0924402A3F2}"/>
          </ac:spMkLst>
        </pc:spChg>
        <pc:spChg chg="del mod">
          <ac:chgData name="Mathews N" userId="8b531658-698d-4ad0-a51c-8ed6c65ed7b8" providerId="ADAL" clId="{20DC8084-ADF4-4B65-B2BB-576566B3DA75}" dt="2024-11-23T10:31:18.454" v="158"/>
          <ac:spMkLst>
            <pc:docMk/>
            <pc:sldMk cId="870029610" sldId="261"/>
            <ac:spMk id="7" creationId="{4EB8CA6A-D67F-8BC7-FA55-7309ABE992CD}"/>
          </ac:spMkLst>
        </pc:spChg>
        <pc:spChg chg="add del mod">
          <ac:chgData name="Mathews N" userId="8b531658-698d-4ad0-a51c-8ed6c65ed7b8" providerId="ADAL" clId="{20DC8084-ADF4-4B65-B2BB-576566B3DA75}" dt="2024-11-23T10:31:18.450" v="156" actId="478"/>
          <ac:spMkLst>
            <pc:docMk/>
            <pc:sldMk cId="870029610" sldId="261"/>
            <ac:spMk id="9" creationId="{BE9B3DEC-E252-8D29-1F20-B83CF955B978}"/>
          </ac:spMkLst>
        </pc:spChg>
        <pc:spChg chg="add del mod">
          <ac:chgData name="Mathews N" userId="8b531658-698d-4ad0-a51c-8ed6c65ed7b8" providerId="ADAL" clId="{20DC8084-ADF4-4B65-B2BB-576566B3DA75}" dt="2024-11-23T10:33:27.081" v="193" actId="478"/>
          <ac:spMkLst>
            <pc:docMk/>
            <pc:sldMk cId="870029610" sldId="261"/>
            <ac:spMk id="10" creationId="{92EAD11D-5311-136C-EA8C-DB9B3C4500D0}"/>
          </ac:spMkLst>
        </pc:spChg>
        <pc:spChg chg="add mod">
          <ac:chgData name="Mathews N" userId="8b531658-698d-4ad0-a51c-8ed6c65ed7b8" providerId="ADAL" clId="{20DC8084-ADF4-4B65-B2BB-576566B3DA75}" dt="2024-11-23T10:32:51.055" v="180" actId="1076"/>
          <ac:spMkLst>
            <pc:docMk/>
            <pc:sldMk cId="870029610" sldId="261"/>
            <ac:spMk id="11" creationId="{921BC8E4-5695-B96D-DD4C-A3140C41A609}"/>
          </ac:spMkLst>
        </pc:spChg>
        <pc:spChg chg="add mod">
          <ac:chgData name="Mathews N" userId="8b531658-698d-4ad0-a51c-8ed6c65ed7b8" providerId="ADAL" clId="{20DC8084-ADF4-4B65-B2BB-576566B3DA75}" dt="2024-11-23T10:34:17.162" v="216" actId="1035"/>
          <ac:spMkLst>
            <pc:docMk/>
            <pc:sldMk cId="870029610" sldId="261"/>
            <ac:spMk id="12" creationId="{EA5C7E39-F92F-E19B-76E7-F3D05EB0894F}"/>
          </ac:spMkLst>
        </pc:spChg>
        <pc:spChg chg="add mod">
          <ac:chgData name="Mathews N" userId="8b531658-698d-4ad0-a51c-8ed6c65ed7b8" providerId="ADAL" clId="{20DC8084-ADF4-4B65-B2BB-576566B3DA75}" dt="2024-11-23T10:34:17.162" v="216" actId="1035"/>
          <ac:spMkLst>
            <pc:docMk/>
            <pc:sldMk cId="870029610" sldId="261"/>
            <ac:spMk id="17" creationId="{7180CB1B-988B-EECE-8BC8-329CC5666C2C}"/>
          </ac:spMkLst>
        </pc:spChg>
        <pc:spChg chg="add mod">
          <ac:chgData name="Mathews N" userId="8b531658-698d-4ad0-a51c-8ed6c65ed7b8" providerId="ADAL" clId="{20DC8084-ADF4-4B65-B2BB-576566B3DA75}" dt="2024-11-23T10:34:17.162" v="216" actId="1035"/>
          <ac:spMkLst>
            <pc:docMk/>
            <pc:sldMk cId="870029610" sldId="261"/>
            <ac:spMk id="18" creationId="{863D4689-682C-6AE3-ED8F-54248BA85CD8}"/>
          </ac:spMkLst>
        </pc:spChg>
        <pc:spChg chg="del mod">
          <ac:chgData name="Mathews N" userId="8b531658-698d-4ad0-a51c-8ed6c65ed7b8" providerId="ADAL" clId="{20DC8084-ADF4-4B65-B2BB-576566B3DA75}" dt="2024-11-23T10:31:56.770" v="167" actId="478"/>
          <ac:spMkLst>
            <pc:docMk/>
            <pc:sldMk cId="870029610" sldId="261"/>
            <ac:spMk id="20" creationId="{494D6F55-3018-6E46-E25E-E777771FC206}"/>
          </ac:spMkLst>
        </pc:spChg>
        <pc:spChg chg="add mod">
          <ac:chgData name="Mathews N" userId="8b531658-698d-4ad0-a51c-8ed6c65ed7b8" providerId="ADAL" clId="{20DC8084-ADF4-4B65-B2BB-576566B3DA75}" dt="2024-11-23T10:33:32.596" v="199" actId="20577"/>
          <ac:spMkLst>
            <pc:docMk/>
            <pc:sldMk cId="870029610" sldId="261"/>
            <ac:spMk id="21" creationId="{F479FFF7-E51B-4CE0-168F-ABDDD19A8C14}"/>
          </ac:spMkLst>
        </pc:spChg>
        <pc:spChg chg="add mod">
          <ac:chgData name="Mathews N" userId="8b531658-698d-4ad0-a51c-8ed6c65ed7b8" providerId="ADAL" clId="{20DC8084-ADF4-4B65-B2BB-576566B3DA75}" dt="2024-11-23T10:33:44.326" v="203" actId="5793"/>
          <ac:spMkLst>
            <pc:docMk/>
            <pc:sldMk cId="870029610" sldId="261"/>
            <ac:spMk id="22" creationId="{90B830F5-D60E-5448-A328-32AF95922257}"/>
          </ac:spMkLst>
        </pc:spChg>
        <pc:spChg chg="add mod">
          <ac:chgData name="Mathews N" userId="8b531658-698d-4ad0-a51c-8ed6c65ed7b8" providerId="ADAL" clId="{20DC8084-ADF4-4B65-B2BB-576566B3DA75}" dt="2024-11-23T10:33:58.426" v="207" actId="552"/>
          <ac:spMkLst>
            <pc:docMk/>
            <pc:sldMk cId="870029610" sldId="261"/>
            <ac:spMk id="23" creationId="{DDE44735-17FF-1044-4181-1FCADEE26B76}"/>
          </ac:spMkLst>
        </pc:spChg>
        <pc:spChg chg="add mod">
          <ac:chgData name="Mathews N" userId="8b531658-698d-4ad0-a51c-8ed6c65ed7b8" providerId="ADAL" clId="{20DC8084-ADF4-4B65-B2BB-576566B3DA75}" dt="2024-11-23T10:34:21.548" v="217" actId="554"/>
          <ac:spMkLst>
            <pc:docMk/>
            <pc:sldMk cId="870029610" sldId="261"/>
            <ac:spMk id="25" creationId="{6B89B16F-EF9D-9C2B-8A8C-57AF18C0530D}"/>
          </ac:spMkLst>
        </pc:spChg>
        <pc:spChg chg="add mod">
          <ac:chgData name="Mathews N" userId="8b531658-698d-4ad0-a51c-8ed6c65ed7b8" providerId="ADAL" clId="{20DC8084-ADF4-4B65-B2BB-576566B3DA75}" dt="2024-11-23T10:34:21.548" v="217" actId="554"/>
          <ac:spMkLst>
            <pc:docMk/>
            <pc:sldMk cId="870029610" sldId="261"/>
            <ac:spMk id="26" creationId="{E0A20AE3-B026-890F-2E74-67AB8F23D1CB}"/>
          </ac:spMkLst>
        </pc:spChg>
        <pc:spChg chg="add mod">
          <ac:chgData name="Mathews N" userId="8b531658-698d-4ad0-a51c-8ed6c65ed7b8" providerId="ADAL" clId="{20DC8084-ADF4-4B65-B2BB-576566B3DA75}" dt="2024-11-23T10:34:21.548" v="217" actId="554"/>
          <ac:spMkLst>
            <pc:docMk/>
            <pc:sldMk cId="870029610" sldId="261"/>
            <ac:spMk id="27" creationId="{B40902DB-452E-4AA0-9323-7A417C862655}"/>
          </ac:spMkLst>
        </pc:spChg>
        <pc:cxnChg chg="add mod">
          <ac:chgData name="Mathews N" userId="8b531658-698d-4ad0-a51c-8ed6c65ed7b8" providerId="ADAL" clId="{20DC8084-ADF4-4B65-B2BB-576566B3DA75}" dt="2024-11-23T10:34:17.162" v="216" actId="1035"/>
          <ac:cxnSpMkLst>
            <pc:docMk/>
            <pc:sldMk cId="870029610" sldId="261"/>
            <ac:cxnSpMk id="14" creationId="{2E7097D4-91F4-5B76-DDF7-6FC716C0DEA0}"/>
          </ac:cxnSpMkLst>
        </pc:cxnChg>
      </pc:sldChg>
      <pc:sldChg chg="addSp delSp modSp add mod">
        <pc:chgData name="Mathews N" userId="8b531658-698d-4ad0-a51c-8ed6c65ed7b8" providerId="ADAL" clId="{20DC8084-ADF4-4B65-B2BB-576566B3DA75}" dt="2024-11-23T11:26:44.272" v="1712"/>
        <pc:sldMkLst>
          <pc:docMk/>
          <pc:sldMk cId="3988001518" sldId="262"/>
        </pc:sldMkLst>
        <pc:spChg chg="add del mod">
          <ac:chgData name="Mathews N" userId="8b531658-698d-4ad0-a51c-8ed6c65ed7b8" providerId="ADAL" clId="{20DC8084-ADF4-4B65-B2BB-576566B3DA75}" dt="2024-11-23T10:48:58.907" v="707" actId="207"/>
          <ac:spMkLst>
            <pc:docMk/>
            <pc:sldMk cId="3988001518" sldId="262"/>
            <ac:spMk id="2" creationId="{5AD9C9B2-508B-35B6-757E-A8290B23DA03}"/>
          </ac:spMkLst>
        </pc:spChg>
        <pc:spChg chg="mod">
          <ac:chgData name="Mathews N" userId="8b531658-698d-4ad0-a51c-8ed6c65ed7b8" providerId="ADAL" clId="{20DC8084-ADF4-4B65-B2BB-576566B3DA75}" dt="2024-11-23T10:49:45.937" v="718" actId="20577"/>
          <ac:spMkLst>
            <pc:docMk/>
            <pc:sldMk cId="3988001518" sldId="262"/>
            <ac:spMk id="4" creationId="{B811E165-F2C1-EED3-6C1E-52FFDE50522D}"/>
          </ac:spMkLst>
        </pc:spChg>
        <pc:spChg chg="del">
          <ac:chgData name="Mathews N" userId="8b531658-698d-4ad0-a51c-8ed6c65ed7b8" providerId="ADAL" clId="{20DC8084-ADF4-4B65-B2BB-576566B3DA75}" dt="2024-11-23T10:49:30.962" v="713" actId="478"/>
          <ac:spMkLst>
            <pc:docMk/>
            <pc:sldMk cId="3988001518" sldId="262"/>
            <ac:spMk id="5" creationId="{01DCA90B-C270-B296-1384-3186469628E4}"/>
          </ac:spMkLst>
        </pc:spChg>
        <pc:spChg chg="del">
          <ac:chgData name="Mathews N" userId="8b531658-698d-4ad0-a51c-8ed6c65ed7b8" providerId="ADAL" clId="{20DC8084-ADF4-4B65-B2BB-576566B3DA75}" dt="2024-11-23T10:49:25.747" v="712" actId="478"/>
          <ac:spMkLst>
            <pc:docMk/>
            <pc:sldMk cId="3988001518" sldId="262"/>
            <ac:spMk id="6" creationId="{C7A3FB63-D5B4-7ED9-2D1F-5AC3979296E7}"/>
          </ac:spMkLst>
        </pc:spChg>
        <pc:spChg chg="mod">
          <ac:chgData name="Mathews N" userId="8b531658-698d-4ad0-a51c-8ed6c65ed7b8" providerId="ADAL" clId="{20DC8084-ADF4-4B65-B2BB-576566B3DA75}" dt="2024-11-23T10:49:37.714" v="715" actId="3064"/>
          <ac:spMkLst>
            <pc:docMk/>
            <pc:sldMk cId="3988001518" sldId="262"/>
            <ac:spMk id="7" creationId="{5EC42B77-E2F2-C9F9-C5E4-8F71210BC8B1}"/>
          </ac:spMkLst>
        </pc:spChg>
        <pc:spChg chg="del">
          <ac:chgData name="Mathews N" userId="8b531658-698d-4ad0-a51c-8ed6c65ed7b8" providerId="ADAL" clId="{20DC8084-ADF4-4B65-B2BB-576566B3DA75}" dt="2024-11-23T10:49:25.747" v="712" actId="478"/>
          <ac:spMkLst>
            <pc:docMk/>
            <pc:sldMk cId="3988001518" sldId="262"/>
            <ac:spMk id="8" creationId="{07B3E6C1-E9BD-4CBB-6BD7-233C58F5BE99}"/>
          </ac:spMkLst>
        </pc:spChg>
        <pc:spChg chg="del">
          <ac:chgData name="Mathews N" userId="8b531658-698d-4ad0-a51c-8ed6c65ed7b8" providerId="ADAL" clId="{20DC8084-ADF4-4B65-B2BB-576566B3DA75}" dt="2024-11-23T10:49:25.747" v="712" actId="478"/>
          <ac:spMkLst>
            <pc:docMk/>
            <pc:sldMk cId="3988001518" sldId="262"/>
            <ac:spMk id="9" creationId="{A31C6879-99A0-9F24-1F2D-A6D06555C6F6}"/>
          </ac:spMkLst>
        </pc:spChg>
        <pc:spChg chg="add mod">
          <ac:chgData name="Mathews N" userId="8b531658-698d-4ad0-a51c-8ed6c65ed7b8" providerId="ADAL" clId="{20DC8084-ADF4-4B65-B2BB-576566B3DA75}" dt="2024-11-23T10:48:27.766" v="692" actId="571"/>
          <ac:spMkLst>
            <pc:docMk/>
            <pc:sldMk cId="3988001518" sldId="262"/>
            <ac:spMk id="12" creationId="{F31616EB-6780-45B5-7B39-6FBBD8B65DC5}"/>
          </ac:spMkLst>
        </pc:spChg>
        <pc:spChg chg="del">
          <ac:chgData name="Mathews N" userId="8b531658-698d-4ad0-a51c-8ed6c65ed7b8" providerId="ADAL" clId="{20DC8084-ADF4-4B65-B2BB-576566B3DA75}" dt="2024-11-23T10:49:25.747" v="712" actId="478"/>
          <ac:spMkLst>
            <pc:docMk/>
            <pc:sldMk cId="3988001518" sldId="262"/>
            <ac:spMk id="13" creationId="{A7B38E70-70D1-2129-A358-55FF5E46666A}"/>
          </ac:spMkLst>
        </pc:spChg>
        <pc:spChg chg="del">
          <ac:chgData name="Mathews N" userId="8b531658-698d-4ad0-a51c-8ed6c65ed7b8" providerId="ADAL" clId="{20DC8084-ADF4-4B65-B2BB-576566B3DA75}" dt="2024-11-23T10:49:25.747" v="712" actId="478"/>
          <ac:spMkLst>
            <pc:docMk/>
            <pc:sldMk cId="3988001518" sldId="262"/>
            <ac:spMk id="14" creationId="{1526A0DD-58F1-600B-8AB1-3DBF64EC4C41}"/>
          </ac:spMkLst>
        </pc:spChg>
        <pc:spChg chg="add mod">
          <ac:chgData name="Mathews N" userId="8b531658-698d-4ad0-a51c-8ed6c65ed7b8" providerId="ADAL" clId="{20DC8084-ADF4-4B65-B2BB-576566B3DA75}" dt="2024-11-23T10:49:11.623" v="710"/>
          <ac:spMkLst>
            <pc:docMk/>
            <pc:sldMk cId="3988001518" sldId="262"/>
            <ac:spMk id="15" creationId="{898A41A0-A7BD-B407-703E-7486C27A5F99}"/>
          </ac:spMkLst>
        </pc:spChg>
        <pc:spChg chg="del">
          <ac:chgData name="Mathews N" userId="8b531658-698d-4ad0-a51c-8ed6c65ed7b8" providerId="ADAL" clId="{20DC8084-ADF4-4B65-B2BB-576566B3DA75}" dt="2024-11-23T10:49:25.747" v="712" actId="478"/>
          <ac:spMkLst>
            <pc:docMk/>
            <pc:sldMk cId="3988001518" sldId="262"/>
            <ac:spMk id="18" creationId="{D79ACC2E-7E1C-2D68-3C94-E6364E298582}"/>
          </ac:spMkLst>
        </pc:spChg>
        <pc:spChg chg="del">
          <ac:chgData name="Mathews N" userId="8b531658-698d-4ad0-a51c-8ed6c65ed7b8" providerId="ADAL" clId="{20DC8084-ADF4-4B65-B2BB-576566B3DA75}" dt="2024-11-23T10:49:25.747" v="712" actId="478"/>
          <ac:spMkLst>
            <pc:docMk/>
            <pc:sldMk cId="3988001518" sldId="262"/>
            <ac:spMk id="21" creationId="{490ADA28-B3A1-BF83-F6A2-3CE5AEECFECC}"/>
          </ac:spMkLst>
        </pc:spChg>
        <pc:spChg chg="del">
          <ac:chgData name="Mathews N" userId="8b531658-698d-4ad0-a51c-8ed6c65ed7b8" providerId="ADAL" clId="{20DC8084-ADF4-4B65-B2BB-576566B3DA75}" dt="2024-11-23T10:49:25.747" v="712" actId="478"/>
          <ac:spMkLst>
            <pc:docMk/>
            <pc:sldMk cId="3988001518" sldId="262"/>
            <ac:spMk id="22" creationId="{C250DEDF-4344-7260-BF6F-5A21AAFAA9D0}"/>
          </ac:spMkLst>
        </pc:spChg>
        <pc:spChg chg="mod">
          <ac:chgData name="Mathews N" userId="8b531658-698d-4ad0-a51c-8ed6c65ed7b8" providerId="ADAL" clId="{20DC8084-ADF4-4B65-B2BB-576566B3DA75}" dt="2024-11-23T10:46:18.578" v="588" actId="207"/>
          <ac:spMkLst>
            <pc:docMk/>
            <pc:sldMk cId="3988001518" sldId="262"/>
            <ac:spMk id="23" creationId="{6BC759AC-1306-67A8-2293-BAD799C15DF1}"/>
          </ac:spMkLst>
        </pc:spChg>
        <pc:spChg chg="add mod">
          <ac:chgData name="Mathews N" userId="8b531658-698d-4ad0-a51c-8ed6c65ed7b8" providerId="ADAL" clId="{20DC8084-ADF4-4B65-B2BB-576566B3DA75}" dt="2024-11-23T10:49:17.173" v="711"/>
          <ac:spMkLst>
            <pc:docMk/>
            <pc:sldMk cId="3988001518" sldId="262"/>
            <ac:spMk id="29" creationId="{7DE43140-DA5E-6509-DB45-4BFEB3125CF5}"/>
          </ac:spMkLst>
        </pc:spChg>
        <pc:spChg chg="add mod">
          <ac:chgData name="Mathews N" userId="8b531658-698d-4ad0-a51c-8ed6c65ed7b8" providerId="ADAL" clId="{20DC8084-ADF4-4B65-B2BB-576566B3DA75}" dt="2024-11-23T10:48:55.184" v="705" actId="207"/>
          <ac:spMkLst>
            <pc:docMk/>
            <pc:sldMk cId="3988001518" sldId="262"/>
            <ac:spMk id="30" creationId="{61DF33EE-B312-F083-29CC-BE095DEFE6BD}"/>
          </ac:spMkLst>
        </pc:spChg>
        <pc:spChg chg="add mod">
          <ac:chgData name="Mathews N" userId="8b531658-698d-4ad0-a51c-8ed6c65ed7b8" providerId="ADAL" clId="{20DC8084-ADF4-4B65-B2BB-576566B3DA75}" dt="2024-11-23T10:49:03.428" v="708" actId="571"/>
          <ac:spMkLst>
            <pc:docMk/>
            <pc:sldMk cId="3988001518" sldId="262"/>
            <ac:spMk id="31" creationId="{8CAB2320-94E8-6553-6CB7-1AA8AA68107F}"/>
          </ac:spMkLst>
        </pc:spChg>
        <pc:spChg chg="add mod">
          <ac:chgData name="Mathews N" userId="8b531658-698d-4ad0-a51c-8ed6c65ed7b8" providerId="ADAL" clId="{20DC8084-ADF4-4B65-B2BB-576566B3DA75}" dt="2024-11-23T10:49:04.526" v="709" actId="571"/>
          <ac:spMkLst>
            <pc:docMk/>
            <pc:sldMk cId="3988001518" sldId="262"/>
            <ac:spMk id="32" creationId="{05F7BA60-8EF3-51DA-A118-CDF392FC62EB}"/>
          </ac:spMkLst>
        </pc:spChg>
        <pc:spChg chg="add del mod">
          <ac:chgData name="Mathews N" userId="8b531658-698d-4ad0-a51c-8ed6c65ed7b8" providerId="ADAL" clId="{20DC8084-ADF4-4B65-B2BB-576566B3DA75}" dt="2024-11-23T11:25:59.224" v="1698" actId="478"/>
          <ac:spMkLst>
            <pc:docMk/>
            <pc:sldMk cId="3988001518" sldId="262"/>
            <ac:spMk id="33" creationId="{0DEFDE05-19F7-89D3-D9CD-84CE97407648}"/>
          </ac:spMkLst>
        </pc:spChg>
        <pc:spChg chg="add del mod">
          <ac:chgData name="Mathews N" userId="8b531658-698d-4ad0-a51c-8ed6c65ed7b8" providerId="ADAL" clId="{20DC8084-ADF4-4B65-B2BB-576566B3DA75}" dt="2024-11-23T11:26:43.927" v="1711" actId="478"/>
          <ac:spMkLst>
            <pc:docMk/>
            <pc:sldMk cId="3988001518" sldId="262"/>
            <ac:spMk id="34" creationId="{7BCDF882-E3E9-537A-93C3-F24FCF1859A8}"/>
          </ac:spMkLst>
        </pc:spChg>
        <pc:spChg chg="add mod">
          <ac:chgData name="Mathews N" userId="8b531658-698d-4ad0-a51c-8ed6c65ed7b8" providerId="ADAL" clId="{20DC8084-ADF4-4B65-B2BB-576566B3DA75}" dt="2024-11-23T11:26:44.272" v="1712"/>
          <ac:spMkLst>
            <pc:docMk/>
            <pc:sldMk cId="3988001518" sldId="262"/>
            <ac:spMk id="35" creationId="{D08188B7-64EF-5363-3B1D-D0BE1D40AC7A}"/>
          </ac:spMkLst>
        </pc:spChg>
        <pc:spChg chg="add mod">
          <ac:chgData name="Mathews N" userId="8b531658-698d-4ad0-a51c-8ed6c65ed7b8" providerId="ADAL" clId="{20DC8084-ADF4-4B65-B2BB-576566B3DA75}" dt="2024-11-23T11:26:44.272" v="1712"/>
          <ac:spMkLst>
            <pc:docMk/>
            <pc:sldMk cId="3988001518" sldId="262"/>
            <ac:spMk id="36" creationId="{BC907E6E-3B6C-105C-7B7A-B22535FD84E9}"/>
          </ac:spMkLst>
        </pc:spChg>
        <pc:picChg chg="add mod ord">
          <ac:chgData name="Mathews N" userId="8b531658-698d-4ad0-a51c-8ed6c65ed7b8" providerId="ADAL" clId="{20DC8084-ADF4-4B65-B2BB-576566B3DA75}" dt="2024-11-23T10:47:13.339" v="599" actId="1035"/>
          <ac:picMkLst>
            <pc:docMk/>
            <pc:sldMk cId="3988001518" sldId="262"/>
            <ac:picMk id="10" creationId="{804250F0-3064-A6C7-7B91-712BFAA4C688}"/>
          </ac:picMkLst>
        </pc:picChg>
        <pc:picChg chg="add mod">
          <ac:chgData name="Mathews N" userId="8b531658-698d-4ad0-a51c-8ed6c65ed7b8" providerId="ADAL" clId="{20DC8084-ADF4-4B65-B2BB-576566B3DA75}" dt="2024-11-23T10:48:27.766" v="692" actId="571"/>
          <ac:picMkLst>
            <pc:docMk/>
            <pc:sldMk cId="3988001518" sldId="262"/>
            <ac:picMk id="11" creationId="{CEE90C61-66FB-CBAF-AA19-B01558CD7A54}"/>
          </ac:picMkLst>
        </pc:picChg>
        <pc:picChg chg="del">
          <ac:chgData name="Mathews N" userId="8b531658-698d-4ad0-a51c-8ed6c65ed7b8" providerId="ADAL" clId="{20DC8084-ADF4-4B65-B2BB-576566B3DA75}" dt="2024-11-23T10:47:15.665" v="600" actId="478"/>
          <ac:picMkLst>
            <pc:docMk/>
            <pc:sldMk cId="3988001518" sldId="262"/>
            <ac:picMk id="16" creationId="{5573B115-F55F-8432-A703-5C0FDAE58195}"/>
          </ac:picMkLst>
        </pc:picChg>
      </pc:sldChg>
      <pc:sldChg chg="addSp delSp modSp add mod">
        <pc:chgData name="Mathews N" userId="8b531658-698d-4ad0-a51c-8ed6c65ed7b8" providerId="ADAL" clId="{20DC8084-ADF4-4B65-B2BB-576566B3DA75}" dt="2024-11-23T11:26:48.312" v="1714"/>
        <pc:sldMkLst>
          <pc:docMk/>
          <pc:sldMk cId="1311248458" sldId="263"/>
        </pc:sldMkLst>
        <pc:spChg chg="del">
          <ac:chgData name="Mathews N" userId="8b531658-698d-4ad0-a51c-8ed6c65ed7b8" providerId="ADAL" clId="{20DC8084-ADF4-4B65-B2BB-576566B3DA75}" dt="2024-11-23T10:50:45.328" v="729" actId="478"/>
          <ac:spMkLst>
            <pc:docMk/>
            <pc:sldMk cId="1311248458" sldId="263"/>
            <ac:spMk id="2" creationId="{A8832B50-9406-5985-8477-9F0CC9A79267}"/>
          </ac:spMkLst>
        </pc:spChg>
        <pc:spChg chg="mod">
          <ac:chgData name="Mathews N" userId="8b531658-698d-4ad0-a51c-8ed6c65ed7b8" providerId="ADAL" clId="{20DC8084-ADF4-4B65-B2BB-576566B3DA75}" dt="2024-11-23T11:02:43.362" v="922" actId="242"/>
          <ac:spMkLst>
            <pc:docMk/>
            <pc:sldMk cId="1311248458" sldId="263"/>
            <ac:spMk id="4" creationId="{60114E06-E5F9-227D-1F1A-68A749110CCF}"/>
          </ac:spMkLst>
        </pc:spChg>
        <pc:spChg chg="add del mod">
          <ac:chgData name="Mathews N" userId="8b531658-698d-4ad0-a51c-8ed6c65ed7b8" providerId="ADAL" clId="{20DC8084-ADF4-4B65-B2BB-576566B3DA75}" dt="2024-11-23T11:02:39.475" v="921" actId="478"/>
          <ac:spMkLst>
            <pc:docMk/>
            <pc:sldMk cId="1311248458" sldId="263"/>
            <ac:spMk id="6" creationId="{EF34B0A3-3857-F98E-AAC9-5F5293624D70}"/>
          </ac:spMkLst>
        </pc:spChg>
        <pc:spChg chg="mod">
          <ac:chgData name="Mathews N" userId="8b531658-698d-4ad0-a51c-8ed6c65ed7b8" providerId="ADAL" clId="{20DC8084-ADF4-4B65-B2BB-576566B3DA75}" dt="2024-11-23T11:04:00.181" v="956" actId="20577"/>
          <ac:spMkLst>
            <pc:docMk/>
            <pc:sldMk cId="1311248458" sldId="263"/>
            <ac:spMk id="7" creationId="{5513C467-6DFD-A474-72DF-9395B8469F1A}"/>
          </ac:spMkLst>
        </pc:spChg>
        <pc:spChg chg="del">
          <ac:chgData name="Mathews N" userId="8b531658-698d-4ad0-a51c-8ed6c65ed7b8" providerId="ADAL" clId="{20DC8084-ADF4-4B65-B2BB-576566B3DA75}" dt="2024-11-23T10:50:45.328" v="729" actId="478"/>
          <ac:spMkLst>
            <pc:docMk/>
            <pc:sldMk cId="1311248458" sldId="263"/>
            <ac:spMk id="15" creationId="{F7D20CE8-23BA-58C4-60EA-13536B517E52}"/>
          </ac:spMkLst>
        </pc:spChg>
        <pc:spChg chg="add mod">
          <ac:chgData name="Mathews N" userId="8b531658-698d-4ad0-a51c-8ed6c65ed7b8" providerId="ADAL" clId="{20DC8084-ADF4-4B65-B2BB-576566B3DA75}" dt="2024-11-23T11:04:11.505" v="975" actId="1076"/>
          <ac:spMkLst>
            <pc:docMk/>
            <pc:sldMk cId="1311248458" sldId="263"/>
            <ac:spMk id="22" creationId="{3F1BE601-DD96-0E1E-E296-68F8B196355A}"/>
          </ac:spMkLst>
        </pc:spChg>
        <pc:spChg chg="mod">
          <ac:chgData name="Mathews N" userId="8b531658-698d-4ad0-a51c-8ed6c65ed7b8" providerId="ADAL" clId="{20DC8084-ADF4-4B65-B2BB-576566B3DA75}" dt="2024-11-23T10:50:39.522" v="728" actId="207"/>
          <ac:spMkLst>
            <pc:docMk/>
            <pc:sldMk cId="1311248458" sldId="263"/>
            <ac:spMk id="23" creationId="{085CA798-C29A-FF56-83EC-8CE3E8B660E5}"/>
          </ac:spMkLst>
        </pc:spChg>
        <pc:spChg chg="mod">
          <ac:chgData name="Mathews N" userId="8b531658-698d-4ad0-a51c-8ed6c65ed7b8" providerId="ADAL" clId="{20DC8084-ADF4-4B65-B2BB-576566B3DA75}" dt="2024-11-23T10:50:34.005" v="727" actId="207"/>
          <ac:spMkLst>
            <pc:docMk/>
            <pc:sldMk cId="1311248458" sldId="263"/>
            <ac:spMk id="24" creationId="{F1DC9AB6-8E95-E9DC-4885-5FA0388E3D12}"/>
          </ac:spMkLst>
        </pc:spChg>
        <pc:spChg chg="del">
          <ac:chgData name="Mathews N" userId="8b531658-698d-4ad0-a51c-8ed6c65ed7b8" providerId="ADAL" clId="{20DC8084-ADF4-4B65-B2BB-576566B3DA75}" dt="2024-11-23T10:50:45.328" v="729" actId="478"/>
          <ac:spMkLst>
            <pc:docMk/>
            <pc:sldMk cId="1311248458" sldId="263"/>
            <ac:spMk id="29" creationId="{11DA62B5-16A0-AE79-5C03-48AED521A878}"/>
          </ac:spMkLst>
        </pc:spChg>
        <pc:spChg chg="del">
          <ac:chgData name="Mathews N" userId="8b531658-698d-4ad0-a51c-8ed6c65ed7b8" providerId="ADAL" clId="{20DC8084-ADF4-4B65-B2BB-576566B3DA75}" dt="2024-11-23T10:50:45.328" v="729" actId="478"/>
          <ac:spMkLst>
            <pc:docMk/>
            <pc:sldMk cId="1311248458" sldId="263"/>
            <ac:spMk id="30" creationId="{D4CBCBA6-8A48-6174-A7FC-22A7E827A7AB}"/>
          </ac:spMkLst>
        </pc:spChg>
        <pc:spChg chg="del">
          <ac:chgData name="Mathews N" userId="8b531658-698d-4ad0-a51c-8ed6c65ed7b8" providerId="ADAL" clId="{20DC8084-ADF4-4B65-B2BB-576566B3DA75}" dt="2024-11-23T10:50:45.328" v="729" actId="478"/>
          <ac:spMkLst>
            <pc:docMk/>
            <pc:sldMk cId="1311248458" sldId="263"/>
            <ac:spMk id="31" creationId="{1D6C3725-DD64-767A-CD04-7873ECA73218}"/>
          </ac:spMkLst>
        </pc:spChg>
        <pc:spChg chg="del">
          <ac:chgData name="Mathews N" userId="8b531658-698d-4ad0-a51c-8ed6c65ed7b8" providerId="ADAL" clId="{20DC8084-ADF4-4B65-B2BB-576566B3DA75}" dt="2024-11-23T10:50:45.328" v="729" actId="478"/>
          <ac:spMkLst>
            <pc:docMk/>
            <pc:sldMk cId="1311248458" sldId="263"/>
            <ac:spMk id="32" creationId="{DF314CF8-324A-4D13-A8EA-87C8E5C5D799}"/>
          </ac:spMkLst>
        </pc:spChg>
        <pc:spChg chg="add del mod">
          <ac:chgData name="Mathews N" userId="8b531658-698d-4ad0-a51c-8ed6c65ed7b8" providerId="ADAL" clId="{20DC8084-ADF4-4B65-B2BB-576566B3DA75}" dt="2024-11-23T11:26:47.776" v="1713" actId="478"/>
          <ac:spMkLst>
            <pc:docMk/>
            <pc:sldMk cId="1311248458" sldId="263"/>
            <ac:spMk id="33" creationId="{7AF19C3F-EF37-8540-FFB5-6DC515035575}"/>
          </ac:spMkLst>
        </pc:spChg>
        <pc:spChg chg="add mod">
          <ac:chgData name="Mathews N" userId="8b531658-698d-4ad0-a51c-8ed6c65ed7b8" providerId="ADAL" clId="{20DC8084-ADF4-4B65-B2BB-576566B3DA75}" dt="2024-11-23T11:26:48.312" v="1714"/>
          <ac:spMkLst>
            <pc:docMk/>
            <pc:sldMk cId="1311248458" sldId="263"/>
            <ac:spMk id="36" creationId="{EEC27945-627C-E5A3-3B99-65F02643BF1D}"/>
          </ac:spMkLst>
        </pc:spChg>
        <pc:spChg chg="add mod">
          <ac:chgData name="Mathews N" userId="8b531658-698d-4ad0-a51c-8ed6c65ed7b8" providerId="ADAL" clId="{20DC8084-ADF4-4B65-B2BB-576566B3DA75}" dt="2024-11-23T11:26:48.312" v="1714"/>
          <ac:spMkLst>
            <pc:docMk/>
            <pc:sldMk cId="1311248458" sldId="263"/>
            <ac:spMk id="37" creationId="{FF7EA619-8034-0E85-2412-09E2F2D653AF}"/>
          </ac:spMkLst>
        </pc:spChg>
        <pc:picChg chg="add del mod ord modCrop">
          <ac:chgData name="Mathews N" userId="8b531658-698d-4ad0-a51c-8ed6c65ed7b8" providerId="ADAL" clId="{20DC8084-ADF4-4B65-B2BB-576566B3DA75}" dt="2024-11-23T11:02:10.036" v="915" actId="732"/>
          <ac:picMkLst>
            <pc:docMk/>
            <pc:sldMk cId="1311248458" sldId="263"/>
            <ac:picMk id="5" creationId="{5C377455-F008-3BB0-9091-2C2EDB4B7D50}"/>
          </ac:picMkLst>
        </pc:picChg>
        <pc:picChg chg="del">
          <ac:chgData name="Mathews N" userId="8b531658-698d-4ad0-a51c-8ed6c65ed7b8" providerId="ADAL" clId="{20DC8084-ADF4-4B65-B2BB-576566B3DA75}" dt="2024-11-23T10:50:25.257" v="724" actId="478"/>
          <ac:picMkLst>
            <pc:docMk/>
            <pc:sldMk cId="1311248458" sldId="263"/>
            <ac:picMk id="10" creationId="{0BB391E6-4372-D8D8-EE3C-DA6480C5727A}"/>
          </ac:picMkLst>
        </pc:picChg>
        <pc:picChg chg="add mod modCrop">
          <ac:chgData name="Mathews N" userId="8b531658-698d-4ad0-a51c-8ed6c65ed7b8" providerId="ADAL" clId="{20DC8084-ADF4-4B65-B2BB-576566B3DA75}" dt="2024-11-23T11:02:29.997" v="918" actId="1076"/>
          <ac:picMkLst>
            <pc:docMk/>
            <pc:sldMk cId="1311248458" sldId="263"/>
            <ac:picMk id="11" creationId="{D9661A8C-12FE-D2F5-B6A5-3716053A2D6F}"/>
          </ac:picMkLst>
        </pc:picChg>
        <pc:picChg chg="add">
          <ac:chgData name="Mathews N" userId="8b531658-698d-4ad0-a51c-8ed6c65ed7b8" providerId="ADAL" clId="{20DC8084-ADF4-4B65-B2BB-576566B3DA75}" dt="2024-11-23T11:10:17.159" v="1078" actId="22"/>
          <ac:picMkLst>
            <pc:docMk/>
            <pc:sldMk cId="1311248458" sldId="263"/>
            <ac:picMk id="35" creationId="{98DFF2AB-D5E2-9324-C19E-A7B96E7E7593}"/>
          </ac:picMkLst>
        </pc:picChg>
        <pc:cxnChg chg="add mod">
          <ac:chgData name="Mathews N" userId="8b531658-698d-4ad0-a51c-8ed6c65ed7b8" providerId="ADAL" clId="{20DC8084-ADF4-4B65-B2BB-576566B3DA75}" dt="2024-11-23T11:02:38.259" v="920" actId="14100"/>
          <ac:cxnSpMkLst>
            <pc:docMk/>
            <pc:sldMk cId="1311248458" sldId="263"/>
            <ac:cxnSpMk id="8" creationId="{D0C46B2D-4629-712B-9A4C-925A1552F242}"/>
          </ac:cxnSpMkLst>
        </pc:cxnChg>
        <pc:cxnChg chg="add mod">
          <ac:chgData name="Mathews N" userId="8b531658-698d-4ad0-a51c-8ed6c65ed7b8" providerId="ADAL" clId="{20DC8084-ADF4-4B65-B2BB-576566B3DA75}" dt="2024-11-23T11:02:51.700" v="924" actId="14100"/>
          <ac:cxnSpMkLst>
            <pc:docMk/>
            <pc:sldMk cId="1311248458" sldId="263"/>
            <ac:cxnSpMk id="13" creationId="{D14D6D27-DC97-3975-B5C7-B5E69F105561}"/>
          </ac:cxnSpMkLst>
        </pc:cxnChg>
      </pc:sldChg>
      <pc:sldChg chg="addSp delSp modSp add mod">
        <pc:chgData name="Mathews N" userId="8b531658-698d-4ad0-a51c-8ed6c65ed7b8" providerId="ADAL" clId="{20DC8084-ADF4-4B65-B2BB-576566B3DA75}" dt="2024-11-23T11:26:49.948" v="1715"/>
        <pc:sldMkLst>
          <pc:docMk/>
          <pc:sldMk cId="2186010568" sldId="264"/>
        </pc:sldMkLst>
        <pc:spChg chg="add mod">
          <ac:chgData name="Mathews N" userId="8b531658-698d-4ad0-a51c-8ed6c65ed7b8" providerId="ADAL" clId="{20DC8084-ADF4-4B65-B2BB-576566B3DA75}" dt="2024-11-23T11:06:22.296" v="1027" actId="1076"/>
          <ac:spMkLst>
            <pc:docMk/>
            <pc:sldMk cId="2186010568" sldId="264"/>
            <ac:spMk id="3" creationId="{A90AFBBB-FF6E-B5E6-4A4B-66A9D0C26F9D}"/>
          </ac:spMkLst>
        </pc:spChg>
        <pc:spChg chg="del mod">
          <ac:chgData name="Mathews N" userId="8b531658-698d-4ad0-a51c-8ed6c65ed7b8" providerId="ADAL" clId="{20DC8084-ADF4-4B65-B2BB-576566B3DA75}" dt="2024-11-23T11:06:26.480" v="1028" actId="478"/>
          <ac:spMkLst>
            <pc:docMk/>
            <pc:sldMk cId="2186010568" sldId="264"/>
            <ac:spMk id="4" creationId="{6222FCB5-0406-C7C3-99B9-3AEA21D59992}"/>
          </ac:spMkLst>
        </pc:spChg>
        <pc:spChg chg="add mod">
          <ac:chgData name="Mathews N" userId="8b531658-698d-4ad0-a51c-8ed6c65ed7b8" providerId="ADAL" clId="{20DC8084-ADF4-4B65-B2BB-576566B3DA75}" dt="2024-11-23T11:05:55.398" v="1017" actId="1076"/>
          <ac:spMkLst>
            <pc:docMk/>
            <pc:sldMk cId="2186010568" sldId="264"/>
            <ac:spMk id="6" creationId="{680C1F99-7951-F0E4-8BB1-35EDE5E32366}"/>
          </ac:spMkLst>
        </pc:spChg>
        <pc:spChg chg="del mod">
          <ac:chgData name="Mathews N" userId="8b531658-698d-4ad0-a51c-8ed6c65ed7b8" providerId="ADAL" clId="{20DC8084-ADF4-4B65-B2BB-576566B3DA75}" dt="2024-11-23T11:06:26.480" v="1028" actId="478"/>
          <ac:spMkLst>
            <pc:docMk/>
            <pc:sldMk cId="2186010568" sldId="264"/>
            <ac:spMk id="7" creationId="{5B3D63CE-703A-0DD0-F787-85558AA73D11}"/>
          </ac:spMkLst>
        </pc:spChg>
        <pc:spChg chg="add mod">
          <ac:chgData name="Mathews N" userId="8b531658-698d-4ad0-a51c-8ed6c65ed7b8" providerId="ADAL" clId="{20DC8084-ADF4-4B65-B2BB-576566B3DA75}" dt="2024-11-23T11:06:00.614" v="1020" actId="408"/>
          <ac:spMkLst>
            <pc:docMk/>
            <pc:sldMk cId="2186010568" sldId="264"/>
            <ac:spMk id="9" creationId="{97405F6C-5D99-7D7E-A9B0-157FFFD248BB}"/>
          </ac:spMkLst>
        </pc:spChg>
        <pc:spChg chg="add mod">
          <ac:chgData name="Mathews N" userId="8b531658-698d-4ad0-a51c-8ed6c65ed7b8" providerId="ADAL" clId="{20DC8084-ADF4-4B65-B2BB-576566B3DA75}" dt="2024-11-23T11:06:00.614" v="1020" actId="408"/>
          <ac:spMkLst>
            <pc:docMk/>
            <pc:sldMk cId="2186010568" sldId="264"/>
            <ac:spMk id="10" creationId="{730B0977-E1C4-48CE-9E7E-C61C9A4B9DDB}"/>
          </ac:spMkLst>
        </pc:spChg>
        <pc:spChg chg="add mod">
          <ac:chgData name="Mathews N" userId="8b531658-698d-4ad0-a51c-8ed6c65ed7b8" providerId="ADAL" clId="{20DC8084-ADF4-4B65-B2BB-576566B3DA75}" dt="2024-11-23T11:05:57.948" v="1019" actId="1076"/>
          <ac:spMkLst>
            <pc:docMk/>
            <pc:sldMk cId="2186010568" sldId="264"/>
            <ac:spMk id="12" creationId="{EB616B73-B9F0-FD08-41B9-B7FDC6DEC7BA}"/>
          </ac:spMkLst>
        </pc:spChg>
        <pc:spChg chg="del mod">
          <ac:chgData name="Mathews N" userId="8b531658-698d-4ad0-a51c-8ed6c65ed7b8" providerId="ADAL" clId="{20DC8084-ADF4-4B65-B2BB-576566B3DA75}" dt="2024-11-23T11:06:26.480" v="1028" actId="478"/>
          <ac:spMkLst>
            <pc:docMk/>
            <pc:sldMk cId="2186010568" sldId="264"/>
            <ac:spMk id="22" creationId="{54E62EDA-C3E2-E1E1-B4B2-54676D3B2BA5}"/>
          </ac:spMkLst>
        </pc:spChg>
        <pc:spChg chg="mod">
          <ac:chgData name="Mathews N" userId="8b531658-698d-4ad0-a51c-8ed6c65ed7b8" providerId="ADAL" clId="{20DC8084-ADF4-4B65-B2BB-576566B3DA75}" dt="2024-11-23T11:04:33.998" v="980"/>
          <ac:spMkLst>
            <pc:docMk/>
            <pc:sldMk cId="2186010568" sldId="264"/>
            <ac:spMk id="23" creationId="{44D98FE2-30AC-7487-F0AE-1FBA6407F906}"/>
          </ac:spMkLst>
        </pc:spChg>
        <pc:spChg chg="mod">
          <ac:chgData name="Mathews N" userId="8b531658-698d-4ad0-a51c-8ed6c65ed7b8" providerId="ADAL" clId="{20DC8084-ADF4-4B65-B2BB-576566B3DA75}" dt="2024-11-23T11:04:33.998" v="980"/>
          <ac:spMkLst>
            <pc:docMk/>
            <pc:sldMk cId="2186010568" sldId="264"/>
            <ac:spMk id="24" creationId="{A068C7F7-CE29-740C-3586-01952BAA79E2}"/>
          </ac:spMkLst>
        </pc:spChg>
        <pc:spChg chg="mod">
          <ac:chgData name="Mathews N" userId="8b531658-698d-4ad0-a51c-8ed6c65ed7b8" providerId="ADAL" clId="{20DC8084-ADF4-4B65-B2BB-576566B3DA75}" dt="2024-11-23T11:04:31.010" v="978"/>
          <ac:spMkLst>
            <pc:docMk/>
            <pc:sldMk cId="2186010568" sldId="264"/>
            <ac:spMk id="25" creationId="{4B42F11F-F743-7EDE-15E9-5D409E9A23ED}"/>
          </ac:spMkLst>
        </pc:spChg>
        <pc:spChg chg="add mod">
          <ac:chgData name="Mathews N" userId="8b531658-698d-4ad0-a51c-8ed6c65ed7b8" providerId="ADAL" clId="{20DC8084-ADF4-4B65-B2BB-576566B3DA75}" dt="2024-11-23T11:26:49.948" v="1715"/>
          <ac:spMkLst>
            <pc:docMk/>
            <pc:sldMk cId="2186010568" sldId="264"/>
            <ac:spMk id="30" creationId="{E48A849D-0759-AB05-9422-CE6AE5BF1F7A}"/>
          </ac:spMkLst>
        </pc:spChg>
        <pc:spChg chg="add mod">
          <ac:chgData name="Mathews N" userId="8b531658-698d-4ad0-a51c-8ed6c65ed7b8" providerId="ADAL" clId="{20DC8084-ADF4-4B65-B2BB-576566B3DA75}" dt="2024-11-23T11:26:49.948" v="1715"/>
          <ac:spMkLst>
            <pc:docMk/>
            <pc:sldMk cId="2186010568" sldId="264"/>
            <ac:spMk id="31" creationId="{D4469B75-F368-4DA0-9526-BE512E8D7DE3}"/>
          </ac:spMkLst>
        </pc:spChg>
        <pc:picChg chg="add mod">
          <ac:chgData name="Mathews N" userId="8b531658-698d-4ad0-a51c-8ed6c65ed7b8" providerId="ADAL" clId="{20DC8084-ADF4-4B65-B2BB-576566B3DA75}" dt="2024-11-23T11:06:02.671" v="1021" actId="1076"/>
          <ac:picMkLst>
            <pc:docMk/>
            <pc:sldMk cId="2186010568" sldId="264"/>
            <ac:picMk id="2" creationId="{9ED92764-52CB-CA92-9FE0-DC020A9EBEC8}"/>
          </ac:picMkLst>
        </pc:picChg>
        <pc:picChg chg="mod modCrop">
          <ac:chgData name="Mathews N" userId="8b531658-698d-4ad0-a51c-8ed6c65ed7b8" providerId="ADAL" clId="{20DC8084-ADF4-4B65-B2BB-576566B3DA75}" dt="2024-11-23T11:05:48.677" v="1016" actId="732"/>
          <ac:picMkLst>
            <pc:docMk/>
            <pc:sldMk cId="2186010568" sldId="264"/>
            <ac:picMk id="5" creationId="{6DFE71EF-0FD3-CDA7-5A7F-926C16AD7E57}"/>
          </ac:picMkLst>
        </pc:picChg>
        <pc:picChg chg="del">
          <ac:chgData name="Mathews N" userId="8b531658-698d-4ad0-a51c-8ed6c65ed7b8" providerId="ADAL" clId="{20DC8084-ADF4-4B65-B2BB-576566B3DA75}" dt="2024-11-23T11:04:38.641" v="981" actId="478"/>
          <ac:picMkLst>
            <pc:docMk/>
            <pc:sldMk cId="2186010568" sldId="264"/>
            <ac:picMk id="11" creationId="{DF47F830-368C-DF19-300A-326024089FA4}"/>
          </ac:picMkLst>
        </pc:picChg>
        <pc:cxnChg chg="del">
          <ac:chgData name="Mathews N" userId="8b531658-698d-4ad0-a51c-8ed6c65ed7b8" providerId="ADAL" clId="{20DC8084-ADF4-4B65-B2BB-576566B3DA75}" dt="2024-11-23T11:04:38.641" v="981" actId="478"/>
          <ac:cxnSpMkLst>
            <pc:docMk/>
            <pc:sldMk cId="2186010568" sldId="264"/>
            <ac:cxnSpMk id="8" creationId="{62C4FDF5-F038-37D0-8814-4C26D6DC43E7}"/>
          </ac:cxnSpMkLst>
        </pc:cxnChg>
        <pc:cxnChg chg="del">
          <ac:chgData name="Mathews N" userId="8b531658-698d-4ad0-a51c-8ed6c65ed7b8" providerId="ADAL" clId="{20DC8084-ADF4-4B65-B2BB-576566B3DA75}" dt="2024-11-23T11:04:38.641" v="981" actId="478"/>
          <ac:cxnSpMkLst>
            <pc:docMk/>
            <pc:sldMk cId="2186010568" sldId="264"/>
            <ac:cxnSpMk id="13" creationId="{0A1CE5F8-0F73-6A12-21B2-F4DD6FC65B24}"/>
          </ac:cxnSpMkLst>
        </pc:cxnChg>
        <pc:cxnChg chg="add">
          <ac:chgData name="Mathews N" userId="8b531658-698d-4ad0-a51c-8ed6c65ed7b8" providerId="ADAL" clId="{20DC8084-ADF4-4B65-B2BB-576566B3DA75}" dt="2024-11-23T11:06:10.577" v="1022" actId="11529"/>
          <ac:cxnSpMkLst>
            <pc:docMk/>
            <pc:sldMk cId="2186010568" sldId="264"/>
            <ac:cxnSpMk id="15" creationId="{E21C050B-1436-3D12-A964-BBCAC4C5F407}"/>
          </ac:cxnSpMkLst>
        </pc:cxnChg>
        <pc:cxnChg chg="add mod">
          <ac:chgData name="Mathews N" userId="8b531658-698d-4ad0-a51c-8ed6c65ed7b8" providerId="ADAL" clId="{20DC8084-ADF4-4B65-B2BB-576566B3DA75}" dt="2024-11-23T11:06:12.374" v="1023" actId="571"/>
          <ac:cxnSpMkLst>
            <pc:docMk/>
            <pc:sldMk cId="2186010568" sldId="264"/>
            <ac:cxnSpMk id="16" creationId="{69F3C824-9C43-2160-1B88-3ED5E9B82FA1}"/>
          </ac:cxnSpMkLst>
        </pc:cxnChg>
        <pc:cxnChg chg="add mod">
          <ac:chgData name="Mathews N" userId="8b531658-698d-4ad0-a51c-8ed6c65ed7b8" providerId="ADAL" clId="{20DC8084-ADF4-4B65-B2BB-576566B3DA75}" dt="2024-11-23T11:06:13.899" v="1024" actId="571"/>
          <ac:cxnSpMkLst>
            <pc:docMk/>
            <pc:sldMk cId="2186010568" sldId="264"/>
            <ac:cxnSpMk id="18" creationId="{5B9EBB18-158D-9717-F921-C4A767BB1B89}"/>
          </ac:cxnSpMkLst>
        </pc:cxnChg>
        <pc:cxnChg chg="add mod">
          <ac:chgData name="Mathews N" userId="8b531658-698d-4ad0-a51c-8ed6c65ed7b8" providerId="ADAL" clId="{20DC8084-ADF4-4B65-B2BB-576566B3DA75}" dt="2024-11-23T11:06:16.293" v="1026" actId="14100"/>
          <ac:cxnSpMkLst>
            <pc:docMk/>
            <pc:sldMk cId="2186010568" sldId="264"/>
            <ac:cxnSpMk id="21" creationId="{EB2B51F1-1217-FEF3-C22A-96896ECC3497}"/>
          </ac:cxnSpMkLst>
        </pc:cxnChg>
      </pc:sldChg>
      <pc:sldChg chg="addSp delSp modSp add mod">
        <pc:chgData name="Mathews N" userId="8b531658-698d-4ad0-a51c-8ed6c65ed7b8" providerId="ADAL" clId="{20DC8084-ADF4-4B65-B2BB-576566B3DA75}" dt="2024-11-23T11:26:51.480" v="1716"/>
        <pc:sldMkLst>
          <pc:docMk/>
          <pc:sldMk cId="3293342237" sldId="265"/>
        </pc:sldMkLst>
        <pc:spChg chg="del">
          <ac:chgData name="Mathews N" userId="8b531658-698d-4ad0-a51c-8ed6c65ed7b8" providerId="ADAL" clId="{20DC8084-ADF4-4B65-B2BB-576566B3DA75}" dt="2024-11-23T11:06:38.305" v="1030" actId="478"/>
          <ac:spMkLst>
            <pc:docMk/>
            <pc:sldMk cId="3293342237" sldId="265"/>
            <ac:spMk id="3" creationId="{21260D71-7829-0B29-E4CA-AC0A8095412E}"/>
          </ac:spMkLst>
        </pc:spChg>
        <pc:spChg chg="del">
          <ac:chgData name="Mathews N" userId="8b531658-698d-4ad0-a51c-8ed6c65ed7b8" providerId="ADAL" clId="{20DC8084-ADF4-4B65-B2BB-576566B3DA75}" dt="2024-11-23T11:06:38.305" v="1030" actId="478"/>
          <ac:spMkLst>
            <pc:docMk/>
            <pc:sldMk cId="3293342237" sldId="265"/>
            <ac:spMk id="6" creationId="{84CD9C29-2AAF-9748-5967-9735EAAC892B}"/>
          </ac:spMkLst>
        </pc:spChg>
        <pc:spChg chg="add mod">
          <ac:chgData name="Mathews N" userId="8b531658-698d-4ad0-a51c-8ed6c65ed7b8" providerId="ADAL" clId="{20DC8084-ADF4-4B65-B2BB-576566B3DA75}" dt="2024-11-23T11:07:54.010" v="1053" actId="1076"/>
          <ac:spMkLst>
            <pc:docMk/>
            <pc:sldMk cId="3293342237" sldId="265"/>
            <ac:spMk id="7" creationId="{BA17A52F-C1AF-5AB9-4EF5-2FF71CB13DA4}"/>
          </ac:spMkLst>
        </pc:spChg>
        <pc:spChg chg="add del mod">
          <ac:chgData name="Mathews N" userId="8b531658-698d-4ad0-a51c-8ed6c65ed7b8" providerId="ADAL" clId="{20DC8084-ADF4-4B65-B2BB-576566B3DA75}" dt="2024-11-23T11:08:13.025" v="1055" actId="478"/>
          <ac:spMkLst>
            <pc:docMk/>
            <pc:sldMk cId="3293342237" sldId="265"/>
            <ac:spMk id="8" creationId="{A7900D77-6CA1-E38C-38EE-47510B2F45BE}"/>
          </ac:spMkLst>
        </pc:spChg>
        <pc:spChg chg="del">
          <ac:chgData name="Mathews N" userId="8b531658-698d-4ad0-a51c-8ed6c65ed7b8" providerId="ADAL" clId="{20DC8084-ADF4-4B65-B2BB-576566B3DA75}" dt="2024-11-23T11:06:38.305" v="1030" actId="478"/>
          <ac:spMkLst>
            <pc:docMk/>
            <pc:sldMk cId="3293342237" sldId="265"/>
            <ac:spMk id="9" creationId="{563825C2-7494-CA91-6FBB-59E8B90893C7}"/>
          </ac:spMkLst>
        </pc:spChg>
        <pc:spChg chg="del">
          <ac:chgData name="Mathews N" userId="8b531658-698d-4ad0-a51c-8ed6c65ed7b8" providerId="ADAL" clId="{20DC8084-ADF4-4B65-B2BB-576566B3DA75}" dt="2024-11-23T11:06:38.305" v="1030" actId="478"/>
          <ac:spMkLst>
            <pc:docMk/>
            <pc:sldMk cId="3293342237" sldId="265"/>
            <ac:spMk id="10" creationId="{86E0A044-8C2B-181D-A87B-F3E3DAF295C9}"/>
          </ac:spMkLst>
        </pc:spChg>
        <pc:spChg chg="add mod">
          <ac:chgData name="Mathews N" userId="8b531658-698d-4ad0-a51c-8ed6c65ed7b8" providerId="ADAL" clId="{20DC8084-ADF4-4B65-B2BB-576566B3DA75}" dt="2024-11-23T11:26:51.480" v="1716"/>
          <ac:spMkLst>
            <pc:docMk/>
            <pc:sldMk cId="3293342237" sldId="265"/>
            <ac:spMk id="11" creationId="{F265E28B-0AD7-BE69-B10B-8927E6878594}"/>
          </ac:spMkLst>
        </pc:spChg>
        <pc:spChg chg="del">
          <ac:chgData name="Mathews N" userId="8b531658-698d-4ad0-a51c-8ed6c65ed7b8" providerId="ADAL" clId="{20DC8084-ADF4-4B65-B2BB-576566B3DA75}" dt="2024-11-23T11:06:38.305" v="1030" actId="478"/>
          <ac:spMkLst>
            <pc:docMk/>
            <pc:sldMk cId="3293342237" sldId="265"/>
            <ac:spMk id="12" creationId="{4D3D560D-4472-6A0D-8610-1E209C21DEF5}"/>
          </ac:spMkLst>
        </pc:spChg>
        <pc:spChg chg="add mod">
          <ac:chgData name="Mathews N" userId="8b531658-698d-4ad0-a51c-8ed6c65ed7b8" providerId="ADAL" clId="{20DC8084-ADF4-4B65-B2BB-576566B3DA75}" dt="2024-11-23T11:26:51.480" v="1716"/>
          <ac:spMkLst>
            <pc:docMk/>
            <pc:sldMk cId="3293342237" sldId="265"/>
            <ac:spMk id="13" creationId="{34802574-4492-8E83-60D0-13433C85FD7C}"/>
          </ac:spMkLst>
        </pc:spChg>
        <pc:spChg chg="mod">
          <ac:chgData name="Mathews N" userId="8b531658-698d-4ad0-a51c-8ed6c65ed7b8" providerId="ADAL" clId="{20DC8084-ADF4-4B65-B2BB-576566B3DA75}" dt="2024-11-23T11:06:48.985" v="1034"/>
          <ac:spMkLst>
            <pc:docMk/>
            <pc:sldMk cId="3293342237" sldId="265"/>
            <ac:spMk id="25" creationId="{58E48E94-3BB1-4FFF-7F40-B13072FEE3F8}"/>
          </ac:spMkLst>
        </pc:spChg>
        <pc:spChg chg="mod">
          <ac:chgData name="Mathews N" userId="8b531658-698d-4ad0-a51c-8ed6c65ed7b8" providerId="ADAL" clId="{20DC8084-ADF4-4B65-B2BB-576566B3DA75}" dt="2024-11-23T11:06:46.615" v="1032"/>
          <ac:spMkLst>
            <pc:docMk/>
            <pc:sldMk cId="3293342237" sldId="265"/>
            <ac:spMk id="26" creationId="{2E81E8A0-C505-593C-0B2C-83C836659266}"/>
          </ac:spMkLst>
        </pc:spChg>
        <pc:picChg chg="del">
          <ac:chgData name="Mathews N" userId="8b531658-698d-4ad0-a51c-8ed6c65ed7b8" providerId="ADAL" clId="{20DC8084-ADF4-4B65-B2BB-576566B3DA75}" dt="2024-11-23T11:06:38.305" v="1030" actId="478"/>
          <ac:picMkLst>
            <pc:docMk/>
            <pc:sldMk cId="3293342237" sldId="265"/>
            <ac:picMk id="2" creationId="{8878ADBC-BE6B-53C7-4251-0BFADA612D7D}"/>
          </ac:picMkLst>
        </pc:picChg>
        <pc:picChg chg="add mod modCrop">
          <ac:chgData name="Mathews N" userId="8b531658-698d-4ad0-a51c-8ed6c65ed7b8" providerId="ADAL" clId="{20DC8084-ADF4-4B65-B2BB-576566B3DA75}" dt="2024-11-23T11:07:35.088" v="1041" actId="14100"/>
          <ac:picMkLst>
            <pc:docMk/>
            <pc:sldMk cId="3293342237" sldId="265"/>
            <ac:picMk id="4" creationId="{65C76BC0-6D99-1565-0763-0BACD611AFBE}"/>
          </ac:picMkLst>
        </pc:picChg>
        <pc:cxnChg chg="del mod">
          <ac:chgData name="Mathews N" userId="8b531658-698d-4ad0-a51c-8ed6c65ed7b8" providerId="ADAL" clId="{20DC8084-ADF4-4B65-B2BB-576566B3DA75}" dt="2024-11-23T11:06:38.305" v="1030" actId="478"/>
          <ac:cxnSpMkLst>
            <pc:docMk/>
            <pc:sldMk cId="3293342237" sldId="265"/>
            <ac:cxnSpMk id="15" creationId="{DABC0D41-C099-81C7-74BE-3A8E55560518}"/>
          </ac:cxnSpMkLst>
        </pc:cxnChg>
        <pc:cxnChg chg="del">
          <ac:chgData name="Mathews N" userId="8b531658-698d-4ad0-a51c-8ed6c65ed7b8" providerId="ADAL" clId="{20DC8084-ADF4-4B65-B2BB-576566B3DA75}" dt="2024-11-23T11:06:38.305" v="1030" actId="478"/>
          <ac:cxnSpMkLst>
            <pc:docMk/>
            <pc:sldMk cId="3293342237" sldId="265"/>
            <ac:cxnSpMk id="16" creationId="{10D614D7-1BF2-A145-D2BF-93D56E59AE0F}"/>
          </ac:cxnSpMkLst>
        </pc:cxnChg>
        <pc:cxnChg chg="del">
          <ac:chgData name="Mathews N" userId="8b531658-698d-4ad0-a51c-8ed6c65ed7b8" providerId="ADAL" clId="{20DC8084-ADF4-4B65-B2BB-576566B3DA75}" dt="2024-11-23T11:06:38.305" v="1030" actId="478"/>
          <ac:cxnSpMkLst>
            <pc:docMk/>
            <pc:sldMk cId="3293342237" sldId="265"/>
            <ac:cxnSpMk id="18" creationId="{0C8CB5DC-DC82-901C-3714-5070DE5C2B9D}"/>
          </ac:cxnSpMkLst>
        </pc:cxnChg>
        <pc:cxnChg chg="del">
          <ac:chgData name="Mathews N" userId="8b531658-698d-4ad0-a51c-8ed6c65ed7b8" providerId="ADAL" clId="{20DC8084-ADF4-4B65-B2BB-576566B3DA75}" dt="2024-11-23T11:06:38.305" v="1030" actId="478"/>
          <ac:cxnSpMkLst>
            <pc:docMk/>
            <pc:sldMk cId="3293342237" sldId="265"/>
            <ac:cxnSpMk id="21" creationId="{4198BFEA-1F61-7CA1-E1EA-3D8B2CA53351}"/>
          </ac:cxnSpMkLst>
        </pc:cxnChg>
      </pc:sldChg>
      <pc:sldChg chg="addSp delSp modSp add mod">
        <pc:chgData name="Mathews N" userId="8b531658-698d-4ad0-a51c-8ed6c65ed7b8" providerId="ADAL" clId="{20DC8084-ADF4-4B65-B2BB-576566B3DA75}" dt="2024-11-23T11:27:20.589" v="1727" actId="403"/>
        <pc:sldMkLst>
          <pc:docMk/>
          <pc:sldMk cId="2741133304" sldId="266"/>
        </pc:sldMkLst>
        <pc:spChg chg="add del mod">
          <ac:chgData name="Mathews N" userId="8b531658-698d-4ad0-a51c-8ed6c65ed7b8" providerId="ADAL" clId="{20DC8084-ADF4-4B65-B2BB-576566B3DA75}" dt="2024-11-23T11:17:12.172" v="1168" actId="1076"/>
          <ac:spMkLst>
            <pc:docMk/>
            <pc:sldMk cId="2741133304" sldId="266"/>
            <ac:spMk id="7" creationId="{29601025-1E14-9B5E-3954-C48EC59E921A}"/>
          </ac:spMkLst>
        </pc:spChg>
        <pc:spChg chg="add mod">
          <ac:chgData name="Mathews N" userId="8b531658-698d-4ad0-a51c-8ed6c65ed7b8" providerId="ADAL" clId="{20DC8084-ADF4-4B65-B2BB-576566B3DA75}" dt="2024-11-23T11:25:32.826" v="1696" actId="20577"/>
          <ac:spMkLst>
            <pc:docMk/>
            <pc:sldMk cId="2741133304" sldId="266"/>
            <ac:spMk id="9" creationId="{54AE5F53-0AF8-6E0A-5D71-D4D4AEE719B4}"/>
          </ac:spMkLst>
        </pc:spChg>
        <pc:spChg chg="add mod">
          <ac:chgData name="Mathews N" userId="8b531658-698d-4ad0-a51c-8ed6c65ed7b8" providerId="ADAL" clId="{20DC8084-ADF4-4B65-B2BB-576566B3DA75}" dt="2024-11-23T11:26:53.015" v="1717"/>
          <ac:spMkLst>
            <pc:docMk/>
            <pc:sldMk cId="2741133304" sldId="266"/>
            <ac:spMk id="10" creationId="{EBBC2AFF-A03C-7B53-C4E5-C9377AED7394}"/>
          </ac:spMkLst>
        </pc:spChg>
        <pc:spChg chg="add mod">
          <ac:chgData name="Mathews N" userId="8b531658-698d-4ad0-a51c-8ed6c65ed7b8" providerId="ADAL" clId="{20DC8084-ADF4-4B65-B2BB-576566B3DA75}" dt="2024-11-23T11:27:20.589" v="1727" actId="403"/>
          <ac:spMkLst>
            <pc:docMk/>
            <pc:sldMk cId="2741133304" sldId="266"/>
            <ac:spMk id="11" creationId="{A2FF2FD5-799C-64D0-EAF0-8CCE4EFA931C}"/>
          </ac:spMkLst>
        </pc:spChg>
        <pc:spChg chg="mod">
          <ac:chgData name="Mathews N" userId="8b531658-698d-4ad0-a51c-8ed6c65ed7b8" providerId="ADAL" clId="{20DC8084-ADF4-4B65-B2BB-576566B3DA75}" dt="2024-11-23T11:14:35.106" v="1165"/>
          <ac:spMkLst>
            <pc:docMk/>
            <pc:sldMk cId="2741133304" sldId="266"/>
            <ac:spMk id="26" creationId="{D98BD7F4-8328-E2CA-935B-5375EFEC5687}"/>
          </ac:spMkLst>
        </pc:spChg>
        <pc:spChg chg="mod">
          <ac:chgData name="Mathews N" userId="8b531658-698d-4ad0-a51c-8ed6c65ed7b8" providerId="ADAL" clId="{20DC8084-ADF4-4B65-B2BB-576566B3DA75}" dt="2024-11-23T11:27:14.626" v="1721"/>
          <ac:spMkLst>
            <pc:docMk/>
            <pc:sldMk cId="2741133304" sldId="266"/>
            <ac:spMk id="27" creationId="{B636D2C2-1644-52DA-DD25-D1F9E6287995}"/>
          </ac:spMkLst>
        </pc:spChg>
        <pc:picChg chg="add del mod ord">
          <ac:chgData name="Mathews N" userId="8b531658-698d-4ad0-a51c-8ed6c65ed7b8" providerId="ADAL" clId="{20DC8084-ADF4-4B65-B2BB-576566B3DA75}" dt="2024-11-23T11:17:04.001" v="1166" actId="478"/>
          <ac:picMkLst>
            <pc:docMk/>
            <pc:sldMk cId="2741133304" sldId="266"/>
            <ac:picMk id="3" creationId="{4CB22A2F-B1A7-A982-AAAE-26D5A0468AC5}"/>
          </ac:picMkLst>
        </pc:picChg>
        <pc:picChg chg="del">
          <ac:chgData name="Mathews N" userId="8b531658-698d-4ad0-a51c-8ed6c65ed7b8" providerId="ADAL" clId="{20DC8084-ADF4-4B65-B2BB-576566B3DA75}" dt="2024-11-23T11:10:41.069" v="1080" actId="478"/>
          <ac:picMkLst>
            <pc:docMk/>
            <pc:sldMk cId="2741133304" sldId="266"/>
            <ac:picMk id="4" creationId="{E290221B-27EB-E5F5-4DBC-7AD71EF9D764}"/>
          </ac:picMkLst>
        </pc:picChg>
        <pc:picChg chg="add mod">
          <ac:chgData name="Mathews N" userId="8b531658-698d-4ad0-a51c-8ed6c65ed7b8" providerId="ADAL" clId="{20DC8084-ADF4-4B65-B2BB-576566B3DA75}" dt="2024-11-23T11:17:20.005" v="1169" actId="14100"/>
          <ac:picMkLst>
            <pc:docMk/>
            <pc:sldMk cId="2741133304" sldId="266"/>
            <ac:picMk id="8" creationId="{F855B2B4-021B-F577-7393-E86703580C15}"/>
          </ac:picMkLst>
        </pc:picChg>
      </pc:sldChg>
      <pc:sldChg chg="addSp delSp modSp add mod">
        <pc:chgData name="Mathews N" userId="8b531658-698d-4ad0-a51c-8ed6c65ed7b8" providerId="ADAL" clId="{20DC8084-ADF4-4B65-B2BB-576566B3DA75}" dt="2024-11-23T11:28:36.643" v="1766" actId="207"/>
        <pc:sldMkLst>
          <pc:docMk/>
          <pc:sldMk cId="276251447" sldId="267"/>
        </pc:sldMkLst>
        <pc:spChg chg="add mod">
          <ac:chgData name="Mathews N" userId="8b531658-698d-4ad0-a51c-8ed6c65ed7b8" providerId="ADAL" clId="{20DC8084-ADF4-4B65-B2BB-576566B3DA75}" dt="2024-11-23T11:28:25.748" v="1736" actId="1076"/>
          <ac:spMkLst>
            <pc:docMk/>
            <pc:sldMk cId="276251447" sldId="267"/>
            <ac:spMk id="2" creationId="{763FCCE8-85F2-DA94-444F-4D381E806F3A}"/>
          </ac:spMkLst>
        </pc:spChg>
        <pc:spChg chg="add mod">
          <ac:chgData name="Mathews N" userId="8b531658-698d-4ad0-a51c-8ed6c65ed7b8" providerId="ADAL" clId="{20DC8084-ADF4-4B65-B2BB-576566B3DA75}" dt="2024-11-23T11:28:36.643" v="1766" actId="207"/>
          <ac:spMkLst>
            <pc:docMk/>
            <pc:sldMk cId="276251447" sldId="267"/>
            <ac:spMk id="3" creationId="{48ED0F76-5372-261C-1DF0-5FE7826F61DA}"/>
          </ac:spMkLst>
        </pc:spChg>
        <pc:spChg chg="del">
          <ac:chgData name="Mathews N" userId="8b531658-698d-4ad0-a51c-8ed6c65ed7b8" providerId="ADAL" clId="{20DC8084-ADF4-4B65-B2BB-576566B3DA75}" dt="2024-11-23T11:27:40.287" v="1729" actId="478"/>
          <ac:spMkLst>
            <pc:docMk/>
            <pc:sldMk cId="276251447" sldId="267"/>
            <ac:spMk id="7" creationId="{84ECE706-5A44-CAE6-595E-C3AA47E88C8B}"/>
          </ac:spMkLst>
        </pc:spChg>
        <pc:spChg chg="del">
          <ac:chgData name="Mathews N" userId="8b531658-698d-4ad0-a51c-8ed6c65ed7b8" providerId="ADAL" clId="{20DC8084-ADF4-4B65-B2BB-576566B3DA75}" dt="2024-11-23T11:27:40.287" v="1729" actId="478"/>
          <ac:spMkLst>
            <pc:docMk/>
            <pc:sldMk cId="276251447" sldId="267"/>
            <ac:spMk id="9" creationId="{12E561BE-2687-9929-A6B1-7E0F1BD220F1}"/>
          </ac:spMkLst>
        </pc:spChg>
        <pc:spChg chg="mod">
          <ac:chgData name="Mathews N" userId="8b531658-698d-4ad0-a51c-8ed6c65ed7b8" providerId="ADAL" clId="{20DC8084-ADF4-4B65-B2BB-576566B3DA75}" dt="2024-11-23T11:27:54.880" v="1733" actId="208"/>
          <ac:spMkLst>
            <pc:docMk/>
            <pc:sldMk cId="276251447" sldId="267"/>
            <ac:spMk id="11" creationId="{13DD1E2C-BD39-86BC-0845-3077249FD88D}"/>
          </ac:spMkLst>
        </pc:spChg>
        <pc:spChg chg="mod">
          <ac:chgData name="Mathews N" userId="8b531658-698d-4ad0-a51c-8ed6c65ed7b8" providerId="ADAL" clId="{20DC8084-ADF4-4B65-B2BB-576566B3DA75}" dt="2024-11-23T11:27:48.343" v="1731" actId="207"/>
          <ac:spMkLst>
            <pc:docMk/>
            <pc:sldMk cId="276251447" sldId="267"/>
            <ac:spMk id="27" creationId="{A66A92B4-EEF9-D176-D86B-16FB8B6204E8}"/>
          </ac:spMkLst>
        </pc:spChg>
        <pc:picChg chg="del">
          <ac:chgData name="Mathews N" userId="8b531658-698d-4ad0-a51c-8ed6c65ed7b8" providerId="ADAL" clId="{20DC8084-ADF4-4B65-B2BB-576566B3DA75}" dt="2024-11-23T11:27:40.287" v="1729" actId="478"/>
          <ac:picMkLst>
            <pc:docMk/>
            <pc:sldMk cId="276251447" sldId="267"/>
            <ac:picMk id="8" creationId="{5DAB2F18-5C69-3321-85C3-E230DCEC1A2E}"/>
          </ac:picMkLst>
        </pc:picChg>
      </pc:sldChg>
      <pc:sldChg chg="addSp modSp add mod">
        <pc:chgData name="Mathews N" userId="8b531658-698d-4ad0-a51c-8ed6c65ed7b8" providerId="ADAL" clId="{20DC8084-ADF4-4B65-B2BB-576566B3DA75}" dt="2024-11-23T11:35:27.260" v="2019" actId="20577"/>
        <pc:sldMkLst>
          <pc:docMk/>
          <pc:sldMk cId="2217941996" sldId="268"/>
        </pc:sldMkLst>
        <pc:spChg chg="mod">
          <ac:chgData name="Mathews N" userId="8b531658-698d-4ad0-a51c-8ed6c65ed7b8" providerId="ADAL" clId="{20DC8084-ADF4-4B65-B2BB-576566B3DA75}" dt="2024-11-23T11:32:42.906" v="1837" actId="14100"/>
          <ac:spMkLst>
            <pc:docMk/>
            <pc:sldMk cId="2217941996" sldId="268"/>
            <ac:spMk id="2" creationId="{7F6BEBBF-FE30-4F1B-E24F-DB821B47BA95}"/>
          </ac:spMkLst>
        </pc:spChg>
        <pc:spChg chg="mod">
          <ac:chgData name="Mathews N" userId="8b531658-698d-4ad0-a51c-8ed6c65ed7b8" providerId="ADAL" clId="{20DC8084-ADF4-4B65-B2BB-576566B3DA75}" dt="2024-11-23T11:32:16.134" v="1774"/>
          <ac:spMkLst>
            <pc:docMk/>
            <pc:sldMk cId="2217941996" sldId="268"/>
            <ac:spMk id="3" creationId="{70832E6D-B4DE-44EB-231B-4685878DB506}"/>
          </ac:spMkLst>
        </pc:spChg>
        <pc:spChg chg="add mod">
          <ac:chgData name="Mathews N" userId="8b531658-698d-4ad0-a51c-8ed6c65ed7b8" providerId="ADAL" clId="{20DC8084-ADF4-4B65-B2BB-576566B3DA75}" dt="2024-11-23T11:35:27.260" v="2019" actId="20577"/>
          <ac:spMkLst>
            <pc:docMk/>
            <pc:sldMk cId="2217941996" sldId="268"/>
            <ac:spMk id="4" creationId="{A65F1446-FD39-4CA7-1AC0-CE6FF5AE55F5}"/>
          </ac:spMkLst>
        </pc:spChg>
        <pc:spChg chg="mod">
          <ac:chgData name="Mathews N" userId="8b531658-698d-4ad0-a51c-8ed6c65ed7b8" providerId="ADAL" clId="{20DC8084-ADF4-4B65-B2BB-576566B3DA75}" dt="2024-11-23T11:29:01.467" v="1773"/>
          <ac:spMkLst>
            <pc:docMk/>
            <pc:sldMk cId="2217941996" sldId="268"/>
            <ac:spMk id="27" creationId="{75942218-8254-F1F4-815C-8847CC3B1147}"/>
          </ac:spMkLst>
        </pc:spChg>
        <pc:spChg chg="mod">
          <ac:chgData name="Mathews N" userId="8b531658-698d-4ad0-a51c-8ed6c65ed7b8" providerId="ADAL" clId="{20DC8084-ADF4-4B65-B2BB-576566B3DA75}" dt="2024-11-23T11:28:57.594" v="1771"/>
          <ac:spMkLst>
            <pc:docMk/>
            <pc:sldMk cId="2217941996" sldId="268"/>
            <ac:spMk id="28" creationId="{EC27E714-858E-450D-DD7A-47CB5697DC58}"/>
          </ac:spMkLst>
        </pc:spChg>
      </pc:sldChg>
    </pc:docChg>
  </pc:docChgLst>
  <pc:docChgLst>
    <pc:chgData name="Jinto Abraham" userId="a685c22c-6f42-45f3-b2ee-b8e054b73412" providerId="ADAL" clId="{664F33FB-D4A7-4981-895A-919A5B5485D0}"/>
    <pc:docChg chg="modSld">
      <pc:chgData name="Jinto Abraham" userId="a685c22c-6f42-45f3-b2ee-b8e054b73412" providerId="ADAL" clId="{664F33FB-D4A7-4981-895A-919A5B5485D0}" dt="2024-11-25T05:29:37.038" v="0" actId="20577"/>
      <pc:docMkLst>
        <pc:docMk/>
      </pc:docMkLst>
      <pc:sldChg chg="modSp mod">
        <pc:chgData name="Jinto Abraham" userId="a685c22c-6f42-45f3-b2ee-b8e054b73412" providerId="ADAL" clId="{664F33FB-D4A7-4981-895A-919A5B5485D0}" dt="2024-11-25T05:29:37.038" v="0" actId="20577"/>
        <pc:sldMkLst>
          <pc:docMk/>
          <pc:sldMk cId="1449462814" sldId="258"/>
        </pc:sldMkLst>
        <pc:spChg chg="mod">
          <ac:chgData name="Jinto Abraham" userId="a685c22c-6f42-45f3-b2ee-b8e054b73412" providerId="ADAL" clId="{664F33FB-D4A7-4981-895A-919A5B5485D0}" dt="2024-11-25T05:29:37.038" v="0" actId="20577"/>
          <ac:spMkLst>
            <pc:docMk/>
            <pc:sldMk cId="1449462814" sldId="258"/>
            <ac:spMk id="13" creationId="{B1320865-13D1-5B58-EA73-CA8A12CF45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C82-83C7-9A7E-CFA6-C7B6BDEAD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C8EA5-86E1-9712-4583-7D8ECC8D7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86F8-4817-F852-8BC9-318266E7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40B5-13A7-42D4-DBFD-7282D129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B1727-8B80-209A-5442-E120EC29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4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4D6A-B187-2748-D26A-7DC1D124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8488C-AD1A-A4F8-150E-F602B2CA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FD0-CA3C-E4B7-90C1-4D5A6F04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96C2-4AAA-1D9C-862D-CB2DA30C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2621-B57C-475B-6D04-7D9B9724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09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216B2-1976-4940-9538-622E0ED42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79190-37CC-DB5A-282F-CC5601CE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4FF9-0E19-5E23-018E-1EB56BEC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9A74-1384-8530-733C-FA31AFE3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36883-52AE-8326-3E68-A874BFA5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1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6718-9F98-B6DA-D5F8-D37050E3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263D-4031-F860-A68C-93935876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0B8E-42AF-4456-AC15-B6867344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A049-B7CD-18EB-415B-194B2A8C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8AA9-0B8E-8147-62B3-B2B6E7B9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6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9F4A-E915-B31A-E119-6C4AAC74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DAA84-2AB8-4AD2-8B61-97596891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5033-11D9-2CC9-0C9B-53DF4D43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7816-8699-0556-93C9-6E18F1D9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7AD44-AAFC-545D-F369-0E8B88DC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7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9957-ADD6-928D-1594-99F1DF08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DF8D-25E1-C7A4-E396-0BAC5E56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6156E-00F5-2942-5FA9-1B282CF7B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083F5-F38D-C36C-3D6F-8674F3EC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3ACAD-3BDF-19D3-436F-98A1E695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06A3A-24E6-30C8-E171-244E1458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8CB4-365C-D8C7-D62B-EE494201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0BF1C-B70A-6615-F38C-6FAA2DF6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07601-71E9-FDBA-F0ED-8A698896A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DF473-5FB3-FEAF-CE82-DFCDCB9C2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EC6FC-AE27-A39B-3486-F1548F528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D7F06-7E64-C9F4-AE58-3541B4EB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C38BC-BE10-5470-2111-281774AC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12C26-72E2-C02C-5534-A284B68B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3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4478-14F8-647A-9F3A-BDA5453D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99FFD-800F-7449-CA15-2E224CC0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F28E4-749B-2E60-A1B9-A0D2ADFC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8809-79B6-C0CA-0454-E2A4538C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54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FD77B1-AAC1-45B6-E5B7-98F25B04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35903-16F6-E07A-8123-DA60C85B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3BC62-A566-295D-C8A2-2D0F7CB8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8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8262-DBBF-E7CD-6F43-D26E1C20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1CBF-A5D8-0C03-61E1-4F5485B33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6A6D5-27F2-5AD0-A44E-AC24EA7EB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3850E-1D78-3688-AA59-51BCFCACF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36F7E-AB2F-0A5B-B5FC-32D8D2A0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E582-B3A8-156A-1A97-F0644FA8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96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536F-9791-25B4-D633-5AECB7B7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4900D-80A3-E424-5A4D-7B9F98B51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2361A-C3B9-DBE7-EDD5-FCE2D5BDD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4541F-BBF7-63C4-6763-732CB215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BF8A8-344A-DAC9-17A8-FB03F7EF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ED266-08FD-69EC-CC5C-C36E849E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179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D3815-FF56-0C79-04BD-608836D8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1B4A4-ABC1-D6A9-B85D-B0AA35F5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A4C5-09C1-5671-785F-A52736E0C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6D19F-B47D-421D-87B9-3F08D07838F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53A01-D614-1B85-E239-BFB928221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B42B6-A939-E7FC-1A55-5CC987BE6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F5DA-06EC-4800-B30B-B8C60C42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89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eview.themeforest.net/item/salient-responsive-multipurpose-theme/full_screen_preview/4363266?_ga=2.208483419.875763567.1727242801-1621271499.1717316625&amp;_gac=1.26431055.1725593013.CjwKCAjwreW2BhBhEiwAavLwfBDIwL0dxc87IGzDrqKxevmxX4UQcVKT6Q6HBP9jWZvcYSjHhEGnlxoC7TEQAvD_Bw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20F82F-5694-A184-7829-DED29F9997E7}"/>
              </a:ext>
            </a:extLst>
          </p:cNvPr>
          <p:cNvSpPr txBox="1"/>
          <p:nvPr/>
        </p:nvSpPr>
        <p:spPr>
          <a:xfrm>
            <a:off x="2770094" y="2598008"/>
            <a:ext cx="6651812" cy="16619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3600" dirty="0"/>
              <a:t>VGDS Website </a:t>
            </a:r>
            <a:r>
              <a:rPr lang="en-IN" sz="6600" dirty="0"/>
              <a:t>Frameworks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9160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3F4AE-BE8F-E157-7F3C-4D7C3284A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1FB15C-1811-B305-FF1D-BBD22AA6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82233"/>
          <a:stretch/>
        </p:blipFill>
        <p:spPr>
          <a:xfrm>
            <a:off x="247650" y="427197"/>
            <a:ext cx="11696700" cy="5112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A8C75-F18B-29C6-1361-069C885627A9}"/>
              </a:ext>
            </a:extLst>
          </p:cNvPr>
          <p:cNvSpPr txBox="1"/>
          <p:nvPr/>
        </p:nvSpPr>
        <p:spPr>
          <a:xfrm>
            <a:off x="109145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Services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3DB0F8-D39F-ED08-BB5D-FD242C7FB9B6}"/>
              </a:ext>
            </a:extLst>
          </p:cNvPr>
          <p:cNvSpPr txBox="1"/>
          <p:nvPr/>
        </p:nvSpPr>
        <p:spPr>
          <a:xfrm>
            <a:off x="39997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sz="800" dirty="0"/>
              <a:t>VGDS </a:t>
            </a:r>
            <a:br>
              <a:rPr lang="en-US" sz="800" dirty="0"/>
            </a:br>
            <a:r>
              <a:rPr lang="en-US" sz="800" dirty="0"/>
              <a:t>Global</a:t>
            </a:r>
            <a:endParaRPr lang="en-GB" sz="800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6F17FF7B-F512-945A-BD69-C150774832ED}"/>
              </a:ext>
            </a:extLst>
          </p:cNvPr>
          <p:cNvSpPr/>
          <p:nvPr/>
        </p:nvSpPr>
        <p:spPr>
          <a:xfrm>
            <a:off x="438150" y="568657"/>
            <a:ext cx="148704" cy="1137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A094B1-959B-F74A-A58D-634430A70ACB}"/>
              </a:ext>
            </a:extLst>
          </p:cNvPr>
          <p:cNvSpPr txBox="1"/>
          <p:nvPr/>
        </p:nvSpPr>
        <p:spPr>
          <a:xfrm>
            <a:off x="1782945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Our Solutions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7F5D2A-B9B4-1D13-7059-F5366F9482C5}"/>
              </a:ext>
            </a:extLst>
          </p:cNvPr>
          <p:cNvSpPr txBox="1"/>
          <p:nvPr/>
        </p:nvSpPr>
        <p:spPr>
          <a:xfrm>
            <a:off x="2474432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Portfolio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23DD11-B04A-E9F4-48D6-34365FAEB8FB}"/>
              </a:ext>
            </a:extLst>
          </p:cNvPr>
          <p:cNvSpPr txBox="1"/>
          <p:nvPr/>
        </p:nvSpPr>
        <p:spPr>
          <a:xfrm>
            <a:off x="3165919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Resources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400DA-2A41-8900-0A81-00BB3A4C6CDB}"/>
              </a:ext>
            </a:extLst>
          </p:cNvPr>
          <p:cNvSpPr txBox="1"/>
          <p:nvPr/>
        </p:nvSpPr>
        <p:spPr>
          <a:xfrm>
            <a:off x="3857406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Review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942218-8254-F1F4-815C-8847CC3B1147}"/>
              </a:ext>
            </a:extLst>
          </p:cNvPr>
          <p:cNvSpPr txBox="1"/>
          <p:nvPr/>
        </p:nvSpPr>
        <p:spPr>
          <a:xfrm>
            <a:off x="454889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Pricing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7E714-858E-450D-DD7A-47CB5697DC58}"/>
              </a:ext>
            </a:extLst>
          </p:cNvPr>
          <p:cNvSpPr txBox="1"/>
          <p:nvPr/>
        </p:nvSpPr>
        <p:spPr>
          <a:xfrm>
            <a:off x="5238898" y="490815"/>
            <a:ext cx="653671" cy="29341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Hire Us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85E463-D592-7730-0C6D-E88EE71F3AEA}"/>
              </a:ext>
            </a:extLst>
          </p:cNvPr>
          <p:cNvSpPr/>
          <p:nvPr/>
        </p:nvSpPr>
        <p:spPr>
          <a:xfrm>
            <a:off x="9944100" y="490815"/>
            <a:ext cx="196207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1FDB0C-03CC-02CB-20D1-12AA45538DBE}"/>
              </a:ext>
            </a:extLst>
          </p:cNvPr>
          <p:cNvSpPr/>
          <p:nvPr/>
        </p:nvSpPr>
        <p:spPr>
          <a:xfrm>
            <a:off x="10915689" y="497722"/>
            <a:ext cx="981036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Order Now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6BEBBF-FE30-4F1B-E24F-DB821B47BA95}"/>
              </a:ext>
            </a:extLst>
          </p:cNvPr>
          <p:cNvSpPr txBox="1"/>
          <p:nvPr/>
        </p:nvSpPr>
        <p:spPr>
          <a:xfrm>
            <a:off x="1811221" y="1755272"/>
            <a:ext cx="7485180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dirty="0"/>
              <a:t>Add VGDS old web page in the new template style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32E6D-B4DE-44EB-231B-4685878DB506}"/>
              </a:ext>
            </a:extLst>
          </p:cNvPr>
          <p:cNvSpPr txBox="1"/>
          <p:nvPr/>
        </p:nvSpPr>
        <p:spPr>
          <a:xfrm>
            <a:off x="3469645" y="2983997"/>
            <a:ext cx="4168331" cy="2934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dirty="0"/>
              <a:t>https://vgdsglobal.com/contact/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F1446-FD39-4CA7-1AC0-CE6FF5AE55F5}"/>
              </a:ext>
            </a:extLst>
          </p:cNvPr>
          <p:cNvSpPr txBox="1"/>
          <p:nvPr/>
        </p:nvSpPr>
        <p:spPr>
          <a:xfrm>
            <a:off x="3469645" y="4212722"/>
            <a:ext cx="4168331" cy="149275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dirty="0"/>
              <a:t>Add new Address:</a:t>
            </a:r>
            <a:br>
              <a:rPr lang="en-US" dirty="0"/>
            </a:br>
            <a:r>
              <a:rPr lang="en-US" dirty="0"/>
              <a:t>VGDS Global LLP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Floor - Clovers Blue Tower</a:t>
            </a:r>
          </a:p>
          <a:p>
            <a:pPr marL="185738" algn="ctr"/>
            <a:r>
              <a:rPr lang="en-US" dirty="0"/>
              <a:t>Near </a:t>
            </a:r>
            <a:r>
              <a:rPr lang="en-US" dirty="0" err="1"/>
              <a:t>InforPark</a:t>
            </a:r>
            <a:r>
              <a:rPr lang="en-US" dirty="0"/>
              <a:t> Phase 1, </a:t>
            </a:r>
            <a:r>
              <a:rPr lang="en-US" dirty="0" err="1"/>
              <a:t>Edachira</a:t>
            </a:r>
            <a:r>
              <a:rPr lang="en-US" dirty="0"/>
              <a:t> </a:t>
            </a:r>
            <a:r>
              <a:rPr lang="en-US" dirty="0" err="1"/>
              <a:t>Kakkanad</a:t>
            </a:r>
            <a:r>
              <a:rPr lang="en-US" dirty="0"/>
              <a:t>, </a:t>
            </a:r>
            <a:r>
              <a:rPr lang="en-US" dirty="0" err="1"/>
              <a:t>Kearla</a:t>
            </a:r>
            <a:r>
              <a:rPr lang="en-US" dirty="0"/>
              <a:t>, India, 682030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94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B9E3D7B3-CF5B-6513-D7D1-ECBEC95E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136"/>
            <a:ext cx="12192000" cy="63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6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8B428-1D84-2DFF-DC76-69B89CCDE74B}"/>
              </a:ext>
            </a:extLst>
          </p:cNvPr>
          <p:cNvSpPr txBox="1"/>
          <p:nvPr/>
        </p:nvSpPr>
        <p:spPr>
          <a:xfrm>
            <a:off x="438150" y="3198167"/>
            <a:ext cx="1131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Services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A34CC-F43A-CB8B-41D9-FDAF6D515D6E}"/>
              </a:ext>
            </a:extLst>
          </p:cNvPr>
          <p:cNvSpPr txBox="1"/>
          <p:nvPr/>
        </p:nvSpPr>
        <p:spPr>
          <a:xfrm>
            <a:off x="504832" y="3659832"/>
            <a:ext cx="26101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1400" dirty="0"/>
              <a:t>Presentation Design 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74F9A-3E21-F698-1F3B-AC5ECEDD118F}"/>
              </a:ext>
            </a:extLst>
          </p:cNvPr>
          <p:cNvSpPr txBox="1"/>
          <p:nvPr/>
        </p:nvSpPr>
        <p:spPr>
          <a:xfrm>
            <a:off x="5957140" y="3659832"/>
            <a:ext cx="26101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1400" dirty="0"/>
              <a:t>Editorial Services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C7C65-E604-61D8-32AA-1FD1FE8FDD35}"/>
              </a:ext>
            </a:extLst>
          </p:cNvPr>
          <p:cNvSpPr txBox="1"/>
          <p:nvPr/>
        </p:nvSpPr>
        <p:spPr>
          <a:xfrm>
            <a:off x="3230580" y="3659832"/>
            <a:ext cx="26101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1400" dirty="0"/>
              <a:t>Graphics Design </a:t>
            </a:r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18E95-B11E-041D-00D4-9DAEC78CA162}"/>
              </a:ext>
            </a:extLst>
          </p:cNvPr>
          <p:cNvSpPr txBox="1"/>
          <p:nvPr/>
        </p:nvSpPr>
        <p:spPr>
          <a:xfrm>
            <a:off x="8631372" y="3659832"/>
            <a:ext cx="32177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1400" dirty="0"/>
              <a:t>Other Services</a:t>
            </a:r>
            <a:endParaRPr lang="en-GB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320865-13D1-5B58-EA73-CA8A12CF4572}"/>
              </a:ext>
            </a:extLst>
          </p:cNvPr>
          <p:cNvSpPr txBox="1"/>
          <p:nvPr/>
        </p:nvSpPr>
        <p:spPr>
          <a:xfrm>
            <a:off x="504019" y="4132841"/>
            <a:ext cx="26101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Business Presentation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PowerPoint 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Google Slides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Investor Pitch Deck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Company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Sales Pitch Deck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Webinar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PowerPoint Videos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Interactive PowerPoint</a:t>
            </a:r>
            <a:endParaRPr lang="en-GB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689CA-6099-2200-D2B3-D3B38CE115E4}"/>
              </a:ext>
            </a:extLst>
          </p:cNvPr>
          <p:cNvSpPr txBox="1"/>
          <p:nvPr/>
        </p:nvSpPr>
        <p:spPr>
          <a:xfrm>
            <a:off x="8631372" y="4132841"/>
            <a:ext cx="32177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Excel Sheet Data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Web Search &amp; 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Word Document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Dashboard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Brand Identity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EBE86D-72C9-0B18-AAB7-3016E6ADDE41}"/>
              </a:ext>
            </a:extLst>
          </p:cNvPr>
          <p:cNvSpPr txBox="1"/>
          <p:nvPr/>
        </p:nvSpPr>
        <p:spPr>
          <a:xfrm>
            <a:off x="3230580" y="4132841"/>
            <a:ext cx="26101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Brochure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Flyer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Onepager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Booklet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Social Media Poster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LinkedIn Carousel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LinkedIn Banner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Email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Newsletter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Banner (Print)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Interactive PDF </a:t>
            </a:r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7EAA2-9FB3-9916-CA2A-9962AF6D80D6}"/>
              </a:ext>
            </a:extLst>
          </p:cNvPr>
          <p:cNvSpPr txBox="1"/>
          <p:nvPr/>
        </p:nvSpPr>
        <p:spPr>
          <a:xfrm>
            <a:off x="5957140" y="4132841"/>
            <a:ext cx="261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Proofreading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b="0" i="0" dirty="0">
                <a:effectLst/>
                <a:latin typeface="__fkGroteskNeue_598ab8"/>
              </a:rPr>
              <a:t>Content Creation and Storytelling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Content Editing</a:t>
            </a:r>
            <a:endParaRPr lang="en-GB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7F0E2F-CD80-5E21-6849-82BF2E5A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17426"/>
            <a:ext cx="11506200" cy="260831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F13EB6-9A28-997D-83DC-B3DE99C2B862}"/>
              </a:ext>
            </a:extLst>
          </p:cNvPr>
          <p:cNvSpPr txBox="1"/>
          <p:nvPr/>
        </p:nvSpPr>
        <p:spPr>
          <a:xfrm>
            <a:off x="1091458" y="490815"/>
            <a:ext cx="653671" cy="29341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Services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B2073-B491-6B1A-FCC1-098F4BC476AA}"/>
              </a:ext>
            </a:extLst>
          </p:cNvPr>
          <p:cNvSpPr txBox="1"/>
          <p:nvPr/>
        </p:nvSpPr>
        <p:spPr>
          <a:xfrm>
            <a:off x="39997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sz="800" dirty="0"/>
              <a:t>VGDS </a:t>
            </a:r>
            <a:br>
              <a:rPr lang="en-US" sz="800" dirty="0"/>
            </a:br>
            <a:r>
              <a:rPr lang="en-US" sz="800" dirty="0"/>
              <a:t>Global</a:t>
            </a:r>
            <a:endParaRPr lang="en-GB" sz="800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5E6457D4-1D7E-E11D-9576-912C4488D4E5}"/>
              </a:ext>
            </a:extLst>
          </p:cNvPr>
          <p:cNvSpPr/>
          <p:nvPr/>
        </p:nvSpPr>
        <p:spPr>
          <a:xfrm>
            <a:off x="438150" y="568657"/>
            <a:ext cx="148704" cy="1137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DD064-C88B-D3D2-AF1E-9C5C8683CF56}"/>
              </a:ext>
            </a:extLst>
          </p:cNvPr>
          <p:cNvSpPr txBox="1"/>
          <p:nvPr/>
        </p:nvSpPr>
        <p:spPr>
          <a:xfrm>
            <a:off x="1782945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Solutions</a:t>
            </a:r>
            <a:endParaRPr lang="en-GB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82C37B-A1D6-E7DC-7472-6A58BA0A3FAB}"/>
              </a:ext>
            </a:extLst>
          </p:cNvPr>
          <p:cNvSpPr txBox="1"/>
          <p:nvPr/>
        </p:nvSpPr>
        <p:spPr>
          <a:xfrm>
            <a:off x="2474432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Portfolio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34B8D2-F7FD-04AF-7CD1-F625EB4862AB}"/>
              </a:ext>
            </a:extLst>
          </p:cNvPr>
          <p:cNvSpPr txBox="1"/>
          <p:nvPr/>
        </p:nvSpPr>
        <p:spPr>
          <a:xfrm>
            <a:off x="3165919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Resources</a:t>
            </a:r>
            <a:endParaRPr lang="en-GB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AA6634-3484-03E1-4538-378DF3BB815B}"/>
              </a:ext>
            </a:extLst>
          </p:cNvPr>
          <p:cNvSpPr txBox="1"/>
          <p:nvPr/>
        </p:nvSpPr>
        <p:spPr>
          <a:xfrm>
            <a:off x="3857406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Review</a:t>
            </a:r>
            <a:endParaRPr lang="en-GB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0C9D2B-7023-9C09-ABEE-67498C5E488E}"/>
              </a:ext>
            </a:extLst>
          </p:cNvPr>
          <p:cNvSpPr txBox="1"/>
          <p:nvPr/>
        </p:nvSpPr>
        <p:spPr>
          <a:xfrm>
            <a:off x="454889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Pricing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0900B-19E6-C88A-9BC3-8D8DC9313101}"/>
              </a:ext>
            </a:extLst>
          </p:cNvPr>
          <p:cNvSpPr txBox="1"/>
          <p:nvPr/>
        </p:nvSpPr>
        <p:spPr>
          <a:xfrm>
            <a:off x="523889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Hire Us</a:t>
            </a:r>
            <a:endParaRPr lang="en-GB" sz="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1311D8-8E72-CC86-34BD-D82F4A9D211F}"/>
              </a:ext>
            </a:extLst>
          </p:cNvPr>
          <p:cNvSpPr/>
          <p:nvPr/>
        </p:nvSpPr>
        <p:spPr>
          <a:xfrm>
            <a:off x="586854" y="1362075"/>
            <a:ext cx="3080271" cy="14954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Our services</a:t>
            </a:r>
          </a:p>
          <a:p>
            <a:pPr algn="ctr"/>
            <a:r>
              <a:rPr lang="en-IN" sz="1050" dirty="0">
                <a:solidFill>
                  <a:schemeClr val="tx1"/>
                </a:solidFill>
              </a:rPr>
              <a:t>VGDS Global offers 24/7 support for your business design needs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F16A78-737A-9443-C870-639358685D4F}"/>
              </a:ext>
            </a:extLst>
          </p:cNvPr>
          <p:cNvCxnSpPr/>
          <p:nvPr/>
        </p:nvCxnSpPr>
        <p:spPr>
          <a:xfrm flipH="1">
            <a:off x="2436616" y="1866900"/>
            <a:ext cx="3259334" cy="1792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E192206-9E42-2D22-B17F-46CD1A270C24}"/>
              </a:ext>
            </a:extLst>
          </p:cNvPr>
          <p:cNvSpPr/>
          <p:nvPr/>
        </p:nvSpPr>
        <p:spPr>
          <a:xfrm>
            <a:off x="9944100" y="490815"/>
            <a:ext cx="196207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91CE7D9-1707-5607-C058-260E810F39B5}"/>
              </a:ext>
            </a:extLst>
          </p:cNvPr>
          <p:cNvSpPr/>
          <p:nvPr/>
        </p:nvSpPr>
        <p:spPr>
          <a:xfrm>
            <a:off x="10925513" y="490815"/>
            <a:ext cx="981036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Order Now</a:t>
            </a:r>
          </a:p>
        </p:txBody>
      </p:sp>
    </p:spTree>
    <p:extLst>
      <p:ext uri="{BB962C8B-B14F-4D97-AF65-F5344CB8AC3E}">
        <p14:creationId xmlns:p14="http://schemas.microsoft.com/office/powerpoint/2010/main" val="144946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6647E-0203-81D2-10A7-C1C7C1B5A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04250F0-3064-A6C7-7B91-712BFAA4C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427197"/>
            <a:ext cx="11525250" cy="2642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11E165-F2C1-EED3-6C1E-52FFDE50522D}"/>
              </a:ext>
            </a:extLst>
          </p:cNvPr>
          <p:cNvSpPr txBox="1"/>
          <p:nvPr/>
        </p:nvSpPr>
        <p:spPr>
          <a:xfrm>
            <a:off x="1891450" y="3603290"/>
            <a:ext cx="24733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/>
              <a:t>Our Solutions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42B77-E2F2-C9F9-C5E4-8F71210BC8B1}"/>
              </a:ext>
            </a:extLst>
          </p:cNvPr>
          <p:cNvSpPr txBox="1"/>
          <p:nvPr/>
        </p:nvSpPr>
        <p:spPr>
          <a:xfrm>
            <a:off x="1891450" y="4076299"/>
            <a:ext cx="2473306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Presentation Experts on Demand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Overnight Presentations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Dedicated Team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AAC39-ED72-6C98-0430-B46352A9BFD8}"/>
              </a:ext>
            </a:extLst>
          </p:cNvPr>
          <p:cNvSpPr txBox="1"/>
          <p:nvPr/>
        </p:nvSpPr>
        <p:spPr>
          <a:xfrm>
            <a:off x="109145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Services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8882C7-F979-3F22-784B-BF1B1D7B6236}"/>
              </a:ext>
            </a:extLst>
          </p:cNvPr>
          <p:cNvSpPr txBox="1"/>
          <p:nvPr/>
        </p:nvSpPr>
        <p:spPr>
          <a:xfrm>
            <a:off x="39997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sz="800" dirty="0"/>
              <a:t>VGDS </a:t>
            </a:r>
            <a:br>
              <a:rPr lang="en-US" sz="800" dirty="0"/>
            </a:br>
            <a:r>
              <a:rPr lang="en-US" sz="800" dirty="0"/>
              <a:t>Global</a:t>
            </a:r>
            <a:endParaRPr lang="en-GB" sz="800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D36DFD23-6262-7968-353A-398267FCAFAD}"/>
              </a:ext>
            </a:extLst>
          </p:cNvPr>
          <p:cNvSpPr/>
          <p:nvPr/>
        </p:nvSpPr>
        <p:spPr>
          <a:xfrm>
            <a:off x="438150" y="568657"/>
            <a:ext cx="148704" cy="1137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C759AC-1306-67A8-2293-BAD799C15DF1}"/>
              </a:ext>
            </a:extLst>
          </p:cNvPr>
          <p:cNvSpPr txBox="1"/>
          <p:nvPr/>
        </p:nvSpPr>
        <p:spPr>
          <a:xfrm>
            <a:off x="1782945" y="490815"/>
            <a:ext cx="653671" cy="29341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Solutions</a:t>
            </a:r>
            <a:endParaRPr lang="en-GB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10ADB-E700-DDC0-B515-ADEB53F48DCA}"/>
              </a:ext>
            </a:extLst>
          </p:cNvPr>
          <p:cNvSpPr txBox="1"/>
          <p:nvPr/>
        </p:nvSpPr>
        <p:spPr>
          <a:xfrm>
            <a:off x="2474432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Portfolio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F7C6D5-D64D-ACC3-3828-C6D3BCC24022}"/>
              </a:ext>
            </a:extLst>
          </p:cNvPr>
          <p:cNvSpPr txBox="1"/>
          <p:nvPr/>
        </p:nvSpPr>
        <p:spPr>
          <a:xfrm>
            <a:off x="3165919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Resources</a:t>
            </a:r>
            <a:endParaRPr lang="en-GB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E575E3-779F-34D2-3E49-91AB56DB986F}"/>
              </a:ext>
            </a:extLst>
          </p:cNvPr>
          <p:cNvSpPr txBox="1"/>
          <p:nvPr/>
        </p:nvSpPr>
        <p:spPr>
          <a:xfrm>
            <a:off x="3857406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Review</a:t>
            </a:r>
            <a:endParaRPr lang="en-GB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4D6E4-DDD5-631D-5BF0-FED28659BE0C}"/>
              </a:ext>
            </a:extLst>
          </p:cNvPr>
          <p:cNvSpPr txBox="1"/>
          <p:nvPr/>
        </p:nvSpPr>
        <p:spPr>
          <a:xfrm>
            <a:off x="454889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Pricing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177463-59A6-85EE-3B56-7DDEDC08A5B0}"/>
              </a:ext>
            </a:extLst>
          </p:cNvPr>
          <p:cNvSpPr txBox="1"/>
          <p:nvPr/>
        </p:nvSpPr>
        <p:spPr>
          <a:xfrm>
            <a:off x="523889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Hire Us</a:t>
            </a:r>
            <a:endParaRPr lang="en-GB" sz="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9C9B2-508B-35B6-757E-A8290B23DA03}"/>
              </a:ext>
            </a:extLst>
          </p:cNvPr>
          <p:cNvSpPr/>
          <p:nvPr/>
        </p:nvSpPr>
        <p:spPr>
          <a:xfrm>
            <a:off x="5439461" y="1026406"/>
            <a:ext cx="1243099" cy="4249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Presentation Experts on Demand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8A41A0-A7BD-B407-703E-7486C27A5F99}"/>
              </a:ext>
            </a:extLst>
          </p:cNvPr>
          <p:cNvSpPr/>
          <p:nvPr/>
        </p:nvSpPr>
        <p:spPr>
          <a:xfrm>
            <a:off x="5439461" y="1626481"/>
            <a:ext cx="1243099" cy="4249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Overnight Presentations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E43140-DA5E-6509-DB45-4BFEB3125CF5}"/>
              </a:ext>
            </a:extLst>
          </p:cNvPr>
          <p:cNvSpPr/>
          <p:nvPr/>
        </p:nvSpPr>
        <p:spPr>
          <a:xfrm>
            <a:off x="5439461" y="2207506"/>
            <a:ext cx="1243099" cy="42495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Dedicated Team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1DF33EE-B312-F083-29CC-BE095DEFE6BD}"/>
              </a:ext>
            </a:extLst>
          </p:cNvPr>
          <p:cNvSpPr/>
          <p:nvPr/>
        </p:nvSpPr>
        <p:spPr>
          <a:xfrm flipH="1">
            <a:off x="4848225" y="1124111"/>
            <a:ext cx="514350" cy="21891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AB2320-94E8-6553-6CB7-1AA8AA68107F}"/>
              </a:ext>
            </a:extLst>
          </p:cNvPr>
          <p:cNvSpPr/>
          <p:nvPr/>
        </p:nvSpPr>
        <p:spPr>
          <a:xfrm flipH="1">
            <a:off x="4848225" y="1743236"/>
            <a:ext cx="514350" cy="21891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5F7BA60-8EF3-51DA-A118-CDF392FC62EB}"/>
              </a:ext>
            </a:extLst>
          </p:cNvPr>
          <p:cNvSpPr/>
          <p:nvPr/>
        </p:nvSpPr>
        <p:spPr>
          <a:xfrm flipH="1">
            <a:off x="4848225" y="2343311"/>
            <a:ext cx="514350" cy="218914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8188B7-64EF-5363-3B1D-D0BE1D40AC7A}"/>
              </a:ext>
            </a:extLst>
          </p:cNvPr>
          <p:cNvSpPr/>
          <p:nvPr/>
        </p:nvSpPr>
        <p:spPr>
          <a:xfrm>
            <a:off x="9944100" y="490815"/>
            <a:ext cx="196207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C907E6E-3B6C-105C-7B7A-B22535FD84E9}"/>
              </a:ext>
            </a:extLst>
          </p:cNvPr>
          <p:cNvSpPr/>
          <p:nvPr/>
        </p:nvSpPr>
        <p:spPr>
          <a:xfrm>
            <a:off x="10925513" y="490815"/>
            <a:ext cx="981036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Order Now</a:t>
            </a:r>
          </a:p>
        </p:txBody>
      </p:sp>
    </p:spTree>
    <p:extLst>
      <p:ext uri="{BB962C8B-B14F-4D97-AF65-F5344CB8AC3E}">
        <p14:creationId xmlns:p14="http://schemas.microsoft.com/office/powerpoint/2010/main" val="398800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EC36A-9423-13E1-78F2-EACA3BEF2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377455-F008-3BB0-9091-2C2EDB4B7D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4722"/>
          <a:stretch/>
        </p:blipFill>
        <p:spPr>
          <a:xfrm>
            <a:off x="247650" y="427197"/>
            <a:ext cx="11696700" cy="439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114E06-E5F9-227D-1F1A-68A749110CCF}"/>
              </a:ext>
            </a:extLst>
          </p:cNvPr>
          <p:cNvSpPr txBox="1"/>
          <p:nvPr/>
        </p:nvSpPr>
        <p:spPr>
          <a:xfrm>
            <a:off x="276290" y="3603290"/>
            <a:ext cx="24733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r>
              <a:rPr lang="en-US" sz="1400" dirty="0"/>
              <a:t>Portfolio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3C467-6DFD-A474-72DF-9395B8469F1A}"/>
              </a:ext>
            </a:extLst>
          </p:cNvPr>
          <p:cNvSpPr txBox="1"/>
          <p:nvPr/>
        </p:nvSpPr>
        <p:spPr>
          <a:xfrm>
            <a:off x="276289" y="4076299"/>
            <a:ext cx="288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Business Presentation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Pitch deck design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Print design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Branding Template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Graphic design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AE5A98-0C9E-DA9D-4695-E633EACF713B}"/>
              </a:ext>
            </a:extLst>
          </p:cNvPr>
          <p:cNvSpPr txBox="1"/>
          <p:nvPr/>
        </p:nvSpPr>
        <p:spPr>
          <a:xfrm>
            <a:off x="109145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Services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39FF6E-DC9D-9F88-DA3F-9C5D888FEA74}"/>
              </a:ext>
            </a:extLst>
          </p:cNvPr>
          <p:cNvSpPr txBox="1"/>
          <p:nvPr/>
        </p:nvSpPr>
        <p:spPr>
          <a:xfrm>
            <a:off x="39997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sz="800" dirty="0"/>
              <a:t>VGDS </a:t>
            </a:r>
            <a:br>
              <a:rPr lang="en-US" sz="800" dirty="0"/>
            </a:br>
            <a:r>
              <a:rPr lang="en-US" sz="800" dirty="0"/>
              <a:t>Global</a:t>
            </a:r>
            <a:endParaRPr lang="en-GB" sz="800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413DDEB1-CB5A-0F04-50E7-5B9B99F10ED6}"/>
              </a:ext>
            </a:extLst>
          </p:cNvPr>
          <p:cNvSpPr/>
          <p:nvPr/>
        </p:nvSpPr>
        <p:spPr>
          <a:xfrm>
            <a:off x="438150" y="568657"/>
            <a:ext cx="148704" cy="1137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5CA798-C29A-FF56-83EC-8CE3E8B660E5}"/>
              </a:ext>
            </a:extLst>
          </p:cNvPr>
          <p:cNvSpPr txBox="1"/>
          <p:nvPr/>
        </p:nvSpPr>
        <p:spPr>
          <a:xfrm>
            <a:off x="1782945" y="490815"/>
            <a:ext cx="653671" cy="2934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Solutions</a:t>
            </a:r>
            <a:endParaRPr lang="en-GB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DC9AB6-8E95-E9DC-4885-5FA0388E3D12}"/>
              </a:ext>
            </a:extLst>
          </p:cNvPr>
          <p:cNvSpPr txBox="1"/>
          <p:nvPr/>
        </p:nvSpPr>
        <p:spPr>
          <a:xfrm>
            <a:off x="2474432" y="490815"/>
            <a:ext cx="653671" cy="29341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Portfolio</a:t>
            </a:r>
            <a:endParaRPr lang="en-GB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3A5187-C786-4E66-E965-94AEF1E92826}"/>
              </a:ext>
            </a:extLst>
          </p:cNvPr>
          <p:cNvSpPr txBox="1"/>
          <p:nvPr/>
        </p:nvSpPr>
        <p:spPr>
          <a:xfrm>
            <a:off x="3165919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Resources</a:t>
            </a:r>
            <a:endParaRPr lang="en-GB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3B9828-E8AC-D3E7-3025-C26526726E68}"/>
              </a:ext>
            </a:extLst>
          </p:cNvPr>
          <p:cNvSpPr txBox="1"/>
          <p:nvPr/>
        </p:nvSpPr>
        <p:spPr>
          <a:xfrm>
            <a:off x="3857406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Review</a:t>
            </a:r>
            <a:endParaRPr lang="en-GB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7C6418-E0D9-A962-A15D-12F822493C77}"/>
              </a:ext>
            </a:extLst>
          </p:cNvPr>
          <p:cNvSpPr txBox="1"/>
          <p:nvPr/>
        </p:nvSpPr>
        <p:spPr>
          <a:xfrm>
            <a:off x="454889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Pricing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A1F90-38AB-9517-0BC2-B7A04B64171A}"/>
              </a:ext>
            </a:extLst>
          </p:cNvPr>
          <p:cNvSpPr txBox="1"/>
          <p:nvPr/>
        </p:nvSpPr>
        <p:spPr>
          <a:xfrm>
            <a:off x="523889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Hire Us</a:t>
            </a:r>
            <a:endParaRPr lang="en-GB" sz="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C46B2D-4629-712B-9A4C-925A1552F242}"/>
              </a:ext>
            </a:extLst>
          </p:cNvPr>
          <p:cNvCxnSpPr>
            <a:cxnSpLocks/>
          </p:cNvCxnSpPr>
          <p:nvPr/>
        </p:nvCxnSpPr>
        <p:spPr>
          <a:xfrm>
            <a:off x="2801267" y="946153"/>
            <a:ext cx="2227933" cy="111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9661A8C-12FE-D2F5-B6A5-3716053A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342"/>
          <a:stretch/>
        </p:blipFill>
        <p:spPr>
          <a:xfrm>
            <a:off x="5202562" y="1028700"/>
            <a:ext cx="6574023" cy="20851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4D6D27-DC97-3975-B5C7-B5E69F105561}"/>
              </a:ext>
            </a:extLst>
          </p:cNvPr>
          <p:cNvCxnSpPr>
            <a:cxnSpLocks/>
          </p:cNvCxnSpPr>
          <p:nvPr/>
        </p:nvCxnSpPr>
        <p:spPr>
          <a:xfrm flipH="1">
            <a:off x="2619375" y="2403725"/>
            <a:ext cx="4486275" cy="175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F1BE601-DD96-0E1E-E296-68F8B196355A}"/>
              </a:ext>
            </a:extLst>
          </p:cNvPr>
          <p:cNvSpPr txBox="1"/>
          <p:nvPr/>
        </p:nvSpPr>
        <p:spPr>
          <a:xfrm>
            <a:off x="4948941" y="3989116"/>
            <a:ext cx="288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PowerPoint 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Word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Sales design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Company Profile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Brochure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8DFF2AB-D5E2-9324-C19E-A7B96E7E7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576" y="3033657"/>
            <a:ext cx="4286848" cy="790685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C27945-627C-E5A3-3B99-65F02643BF1D}"/>
              </a:ext>
            </a:extLst>
          </p:cNvPr>
          <p:cNvSpPr/>
          <p:nvPr/>
        </p:nvSpPr>
        <p:spPr>
          <a:xfrm>
            <a:off x="9944100" y="490815"/>
            <a:ext cx="196207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F7EA619-8034-0E85-2412-09E2F2D653AF}"/>
              </a:ext>
            </a:extLst>
          </p:cNvPr>
          <p:cNvSpPr/>
          <p:nvPr/>
        </p:nvSpPr>
        <p:spPr>
          <a:xfrm>
            <a:off x="10925513" y="490815"/>
            <a:ext cx="981036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Order Now</a:t>
            </a:r>
          </a:p>
        </p:txBody>
      </p:sp>
    </p:spTree>
    <p:extLst>
      <p:ext uri="{BB962C8B-B14F-4D97-AF65-F5344CB8AC3E}">
        <p14:creationId xmlns:p14="http://schemas.microsoft.com/office/powerpoint/2010/main" val="131124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1821E-80A5-86D8-911D-59A24F10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E71EF-0FD3-CDA7-5A7F-926C16AD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82233"/>
          <a:stretch/>
        </p:blipFill>
        <p:spPr>
          <a:xfrm>
            <a:off x="247650" y="427197"/>
            <a:ext cx="11696700" cy="5112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C7DAF1D-D730-3285-8CD0-5918731F9D53}"/>
              </a:ext>
            </a:extLst>
          </p:cNvPr>
          <p:cNvSpPr txBox="1"/>
          <p:nvPr/>
        </p:nvSpPr>
        <p:spPr>
          <a:xfrm>
            <a:off x="109145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Services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38B26B-F2D3-E750-A9FF-E8D38E0991ED}"/>
              </a:ext>
            </a:extLst>
          </p:cNvPr>
          <p:cNvSpPr txBox="1"/>
          <p:nvPr/>
        </p:nvSpPr>
        <p:spPr>
          <a:xfrm>
            <a:off x="39997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sz="800" dirty="0"/>
              <a:t>VGDS </a:t>
            </a:r>
            <a:br>
              <a:rPr lang="en-US" sz="800" dirty="0"/>
            </a:br>
            <a:r>
              <a:rPr lang="en-US" sz="800" dirty="0"/>
              <a:t>Global</a:t>
            </a:r>
            <a:endParaRPr lang="en-GB" sz="800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9519E61F-4163-68BA-B192-2B34D2B84E8E}"/>
              </a:ext>
            </a:extLst>
          </p:cNvPr>
          <p:cNvSpPr/>
          <p:nvPr/>
        </p:nvSpPr>
        <p:spPr>
          <a:xfrm>
            <a:off x="438150" y="568657"/>
            <a:ext cx="148704" cy="1137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98FE2-30AC-7487-F0AE-1FBA6407F906}"/>
              </a:ext>
            </a:extLst>
          </p:cNvPr>
          <p:cNvSpPr txBox="1"/>
          <p:nvPr/>
        </p:nvSpPr>
        <p:spPr>
          <a:xfrm>
            <a:off x="1782945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Our Solutions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8C7F7-CE29-740C-3586-01952BAA79E2}"/>
              </a:ext>
            </a:extLst>
          </p:cNvPr>
          <p:cNvSpPr txBox="1"/>
          <p:nvPr/>
        </p:nvSpPr>
        <p:spPr>
          <a:xfrm>
            <a:off x="2474432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Portfolio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2F11F-F743-7EDE-15E9-5D409E9A23ED}"/>
              </a:ext>
            </a:extLst>
          </p:cNvPr>
          <p:cNvSpPr txBox="1"/>
          <p:nvPr/>
        </p:nvSpPr>
        <p:spPr>
          <a:xfrm>
            <a:off x="3165919" y="490815"/>
            <a:ext cx="653671" cy="29341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Resources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B8377-BB3B-BD04-C65A-5F66843C7F5D}"/>
              </a:ext>
            </a:extLst>
          </p:cNvPr>
          <p:cNvSpPr txBox="1"/>
          <p:nvPr/>
        </p:nvSpPr>
        <p:spPr>
          <a:xfrm>
            <a:off x="3857406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Review</a:t>
            </a:r>
            <a:endParaRPr lang="en-GB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23B0AB-B768-62A8-B50F-1233A1C58A37}"/>
              </a:ext>
            </a:extLst>
          </p:cNvPr>
          <p:cNvSpPr txBox="1"/>
          <p:nvPr/>
        </p:nvSpPr>
        <p:spPr>
          <a:xfrm>
            <a:off x="454889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Pricing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6F1463-34B4-A654-3E1F-552084B0C4D1}"/>
              </a:ext>
            </a:extLst>
          </p:cNvPr>
          <p:cNvSpPr txBox="1"/>
          <p:nvPr/>
        </p:nvSpPr>
        <p:spPr>
          <a:xfrm>
            <a:off x="523889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Hire Us</a:t>
            </a:r>
            <a:endParaRPr lang="en-GB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92764-52CB-CA92-9FE0-DC020A9EB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582078"/>
            <a:ext cx="11563350" cy="27587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0AFBBB-FF6E-B5E6-4A4B-66A9D0C26F9D}"/>
              </a:ext>
            </a:extLst>
          </p:cNvPr>
          <p:cNvSpPr txBox="1"/>
          <p:nvPr/>
        </p:nvSpPr>
        <p:spPr>
          <a:xfrm>
            <a:off x="399971" y="112417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C1F99-7951-F0E4-8BB1-35EDE5E32366}"/>
              </a:ext>
            </a:extLst>
          </p:cNvPr>
          <p:cNvSpPr txBox="1"/>
          <p:nvPr/>
        </p:nvSpPr>
        <p:spPr>
          <a:xfrm>
            <a:off x="457555" y="1517184"/>
            <a:ext cx="15612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600" dirty="0"/>
              <a:t>Free Templates</a:t>
            </a:r>
            <a:endParaRPr lang="en-GB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405F6C-5D99-7D7E-A9B0-157FFFD248BB}"/>
              </a:ext>
            </a:extLst>
          </p:cNvPr>
          <p:cNvSpPr txBox="1"/>
          <p:nvPr/>
        </p:nvSpPr>
        <p:spPr>
          <a:xfrm>
            <a:off x="2378043" y="1517184"/>
            <a:ext cx="15612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600" dirty="0"/>
              <a:t>Tutorials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0B0977-E1C4-48CE-9E7E-C61C9A4B9DDB}"/>
              </a:ext>
            </a:extLst>
          </p:cNvPr>
          <p:cNvSpPr txBox="1"/>
          <p:nvPr/>
        </p:nvSpPr>
        <p:spPr>
          <a:xfrm>
            <a:off x="4298531" y="1517184"/>
            <a:ext cx="15612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600" dirty="0"/>
              <a:t>Blogs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16B73-B9F0-FD08-41B9-B7FDC6DEC7BA}"/>
              </a:ext>
            </a:extLst>
          </p:cNvPr>
          <p:cNvSpPr txBox="1"/>
          <p:nvPr/>
        </p:nvSpPr>
        <p:spPr>
          <a:xfrm>
            <a:off x="6219020" y="1517184"/>
            <a:ext cx="156123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600" dirty="0"/>
              <a:t>FAQs</a:t>
            </a:r>
            <a:endParaRPr lang="en-GB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1C050B-1436-3D12-A964-BBCAC4C5F407}"/>
              </a:ext>
            </a:extLst>
          </p:cNvPr>
          <p:cNvCxnSpPr>
            <a:stCxn id="6" idx="2"/>
          </p:cNvCxnSpPr>
          <p:nvPr/>
        </p:nvCxnSpPr>
        <p:spPr>
          <a:xfrm>
            <a:off x="1238172" y="1886516"/>
            <a:ext cx="585335" cy="20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3C824-9C43-2160-1B88-3ED5E9B82FA1}"/>
              </a:ext>
            </a:extLst>
          </p:cNvPr>
          <p:cNvCxnSpPr/>
          <p:nvPr/>
        </p:nvCxnSpPr>
        <p:spPr>
          <a:xfrm>
            <a:off x="3352722" y="1886516"/>
            <a:ext cx="585335" cy="20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9EBB18-158D-9717-F921-C4A767BB1B89}"/>
              </a:ext>
            </a:extLst>
          </p:cNvPr>
          <p:cNvCxnSpPr/>
          <p:nvPr/>
        </p:nvCxnSpPr>
        <p:spPr>
          <a:xfrm>
            <a:off x="5610147" y="1886516"/>
            <a:ext cx="585335" cy="20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2B51F1-1217-FEF3-C22A-96896ECC3497}"/>
              </a:ext>
            </a:extLst>
          </p:cNvPr>
          <p:cNvCxnSpPr>
            <a:cxnSpLocks/>
          </p:cNvCxnSpPr>
          <p:nvPr/>
        </p:nvCxnSpPr>
        <p:spPr>
          <a:xfrm>
            <a:off x="7172247" y="1886516"/>
            <a:ext cx="2228928" cy="20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48A849D-0759-AB05-9422-CE6AE5BF1F7A}"/>
              </a:ext>
            </a:extLst>
          </p:cNvPr>
          <p:cNvSpPr/>
          <p:nvPr/>
        </p:nvSpPr>
        <p:spPr>
          <a:xfrm>
            <a:off x="9944100" y="490815"/>
            <a:ext cx="196207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469B75-F368-4DA0-9526-BE512E8D7DE3}"/>
              </a:ext>
            </a:extLst>
          </p:cNvPr>
          <p:cNvSpPr/>
          <p:nvPr/>
        </p:nvSpPr>
        <p:spPr>
          <a:xfrm>
            <a:off x="10925513" y="490815"/>
            <a:ext cx="981036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Order Now</a:t>
            </a:r>
          </a:p>
        </p:txBody>
      </p:sp>
    </p:spTree>
    <p:extLst>
      <p:ext uri="{BB962C8B-B14F-4D97-AF65-F5344CB8AC3E}">
        <p14:creationId xmlns:p14="http://schemas.microsoft.com/office/powerpoint/2010/main" val="218601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1A28A-5CF1-26EE-9589-BBB57E099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B3BB0E-E275-055E-9880-753F8F6B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82233"/>
          <a:stretch/>
        </p:blipFill>
        <p:spPr>
          <a:xfrm>
            <a:off x="247650" y="427197"/>
            <a:ext cx="11696700" cy="5112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EA9EBB-E1AF-1B95-F93F-F84B1F38E09F}"/>
              </a:ext>
            </a:extLst>
          </p:cNvPr>
          <p:cNvSpPr txBox="1"/>
          <p:nvPr/>
        </p:nvSpPr>
        <p:spPr>
          <a:xfrm>
            <a:off x="109145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Services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793D77-2B61-64ED-8B8F-10E364B3BE6A}"/>
              </a:ext>
            </a:extLst>
          </p:cNvPr>
          <p:cNvSpPr txBox="1"/>
          <p:nvPr/>
        </p:nvSpPr>
        <p:spPr>
          <a:xfrm>
            <a:off x="39997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sz="800" dirty="0"/>
              <a:t>VGDS </a:t>
            </a:r>
            <a:br>
              <a:rPr lang="en-US" sz="800" dirty="0"/>
            </a:br>
            <a:r>
              <a:rPr lang="en-US" sz="800" dirty="0"/>
              <a:t>Global</a:t>
            </a:r>
            <a:endParaRPr lang="en-GB" sz="800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F6839E95-F30F-136E-F7F7-6FBEFA80CC30}"/>
              </a:ext>
            </a:extLst>
          </p:cNvPr>
          <p:cNvSpPr/>
          <p:nvPr/>
        </p:nvSpPr>
        <p:spPr>
          <a:xfrm>
            <a:off x="438150" y="568657"/>
            <a:ext cx="148704" cy="1137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3F7576-5751-66B7-DF81-DB5928DB6886}"/>
              </a:ext>
            </a:extLst>
          </p:cNvPr>
          <p:cNvSpPr txBox="1"/>
          <p:nvPr/>
        </p:nvSpPr>
        <p:spPr>
          <a:xfrm>
            <a:off x="1782945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Our Solutions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AB834B-A14C-AD6B-00EF-F4462BF29725}"/>
              </a:ext>
            </a:extLst>
          </p:cNvPr>
          <p:cNvSpPr txBox="1"/>
          <p:nvPr/>
        </p:nvSpPr>
        <p:spPr>
          <a:xfrm>
            <a:off x="2474432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Portfolio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E48E94-3BB1-4FFF-7F40-B13072FEE3F8}"/>
              </a:ext>
            </a:extLst>
          </p:cNvPr>
          <p:cNvSpPr txBox="1"/>
          <p:nvPr/>
        </p:nvSpPr>
        <p:spPr>
          <a:xfrm>
            <a:off x="3165919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Resources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81E8A0-C505-593C-0B2C-83C836659266}"/>
              </a:ext>
            </a:extLst>
          </p:cNvPr>
          <p:cNvSpPr txBox="1"/>
          <p:nvPr/>
        </p:nvSpPr>
        <p:spPr>
          <a:xfrm>
            <a:off x="3857406" y="490815"/>
            <a:ext cx="653671" cy="29341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Review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EE9941-C9C8-573A-ACEE-ABCB24052E72}"/>
              </a:ext>
            </a:extLst>
          </p:cNvPr>
          <p:cNvSpPr txBox="1"/>
          <p:nvPr/>
        </p:nvSpPr>
        <p:spPr>
          <a:xfrm>
            <a:off x="454889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Pricing</a:t>
            </a:r>
            <a:endParaRPr lang="en-GB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75D555-7DEA-6B1E-677E-39BBF9AD99EE}"/>
              </a:ext>
            </a:extLst>
          </p:cNvPr>
          <p:cNvSpPr txBox="1"/>
          <p:nvPr/>
        </p:nvSpPr>
        <p:spPr>
          <a:xfrm>
            <a:off x="523889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Hire Us</a:t>
            </a:r>
            <a:endParaRPr lang="en-GB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76BC0-6D99-1565-0763-0BACD611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83" t="14149" r="9383" b="-1"/>
          <a:stretch/>
        </p:blipFill>
        <p:spPr>
          <a:xfrm>
            <a:off x="1391478" y="1455683"/>
            <a:ext cx="8086994" cy="4711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17A52F-C1AF-5AB9-4EF5-2FF71CB13DA4}"/>
              </a:ext>
            </a:extLst>
          </p:cNvPr>
          <p:cNvSpPr txBox="1"/>
          <p:nvPr/>
        </p:nvSpPr>
        <p:spPr>
          <a:xfrm>
            <a:off x="1847108" y="2160589"/>
            <a:ext cx="1882054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dirty="0"/>
              <a:t>VGDS Global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65E28B-0AD7-BE69-B10B-8927E6878594}"/>
              </a:ext>
            </a:extLst>
          </p:cNvPr>
          <p:cNvSpPr/>
          <p:nvPr/>
        </p:nvSpPr>
        <p:spPr>
          <a:xfrm>
            <a:off x="9944100" y="490815"/>
            <a:ext cx="196207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4802574-4492-8E83-60D0-13433C85FD7C}"/>
              </a:ext>
            </a:extLst>
          </p:cNvPr>
          <p:cNvSpPr/>
          <p:nvPr/>
        </p:nvSpPr>
        <p:spPr>
          <a:xfrm>
            <a:off x="10925513" y="490815"/>
            <a:ext cx="981036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1"/>
                </a:solidFill>
              </a:rPr>
              <a:t>Order Now</a:t>
            </a:r>
          </a:p>
        </p:txBody>
      </p:sp>
    </p:spTree>
    <p:extLst>
      <p:ext uri="{BB962C8B-B14F-4D97-AF65-F5344CB8AC3E}">
        <p14:creationId xmlns:p14="http://schemas.microsoft.com/office/powerpoint/2010/main" val="329334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64FD-9177-C46E-F38A-0C08B6EFE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D9C505-9A68-B3FC-881B-525283252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82233"/>
          <a:stretch/>
        </p:blipFill>
        <p:spPr>
          <a:xfrm>
            <a:off x="247650" y="427197"/>
            <a:ext cx="11696700" cy="5112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8C6B2E-D3B4-F4E5-2C66-49F788524FA4}"/>
              </a:ext>
            </a:extLst>
          </p:cNvPr>
          <p:cNvSpPr txBox="1"/>
          <p:nvPr/>
        </p:nvSpPr>
        <p:spPr>
          <a:xfrm>
            <a:off x="109145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Services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C60386-6122-F23A-9DD5-E731E39F24B2}"/>
              </a:ext>
            </a:extLst>
          </p:cNvPr>
          <p:cNvSpPr txBox="1"/>
          <p:nvPr/>
        </p:nvSpPr>
        <p:spPr>
          <a:xfrm>
            <a:off x="39997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sz="800" dirty="0"/>
              <a:t>VGDS </a:t>
            </a:r>
            <a:br>
              <a:rPr lang="en-US" sz="800" dirty="0"/>
            </a:br>
            <a:r>
              <a:rPr lang="en-US" sz="800" dirty="0"/>
              <a:t>Global</a:t>
            </a:r>
            <a:endParaRPr lang="en-GB" sz="800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B6F579A6-FB30-BA84-0C67-86FAC789335F}"/>
              </a:ext>
            </a:extLst>
          </p:cNvPr>
          <p:cNvSpPr/>
          <p:nvPr/>
        </p:nvSpPr>
        <p:spPr>
          <a:xfrm>
            <a:off x="438150" y="568657"/>
            <a:ext cx="148704" cy="1137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2D23B8-C16D-45AB-D56D-8D503F290281}"/>
              </a:ext>
            </a:extLst>
          </p:cNvPr>
          <p:cNvSpPr txBox="1"/>
          <p:nvPr/>
        </p:nvSpPr>
        <p:spPr>
          <a:xfrm>
            <a:off x="1782945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Our Solutions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7471D-C655-0E2A-066F-D8056012CAF2}"/>
              </a:ext>
            </a:extLst>
          </p:cNvPr>
          <p:cNvSpPr txBox="1"/>
          <p:nvPr/>
        </p:nvSpPr>
        <p:spPr>
          <a:xfrm>
            <a:off x="2474432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Portfolio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FC4717-78BC-1889-6132-2EA6A7CB9083}"/>
              </a:ext>
            </a:extLst>
          </p:cNvPr>
          <p:cNvSpPr txBox="1"/>
          <p:nvPr/>
        </p:nvSpPr>
        <p:spPr>
          <a:xfrm>
            <a:off x="3165919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Resources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BD7F4-8328-E2CA-935B-5375EFEC5687}"/>
              </a:ext>
            </a:extLst>
          </p:cNvPr>
          <p:cNvSpPr txBox="1"/>
          <p:nvPr/>
        </p:nvSpPr>
        <p:spPr>
          <a:xfrm>
            <a:off x="3857406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Review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36D2C2-1644-52DA-DD25-D1F9E6287995}"/>
              </a:ext>
            </a:extLst>
          </p:cNvPr>
          <p:cNvSpPr txBox="1"/>
          <p:nvPr/>
        </p:nvSpPr>
        <p:spPr>
          <a:xfrm>
            <a:off x="454889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Pricing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F46DEE-99FD-0DCE-0309-2681882A90B0}"/>
              </a:ext>
            </a:extLst>
          </p:cNvPr>
          <p:cNvSpPr txBox="1"/>
          <p:nvPr/>
        </p:nvSpPr>
        <p:spPr>
          <a:xfrm>
            <a:off x="523889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Hire Us</a:t>
            </a:r>
            <a:endParaRPr lang="en-GB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01025-1E14-9B5E-3954-C48EC59E921A}"/>
              </a:ext>
            </a:extLst>
          </p:cNvPr>
          <p:cNvSpPr txBox="1"/>
          <p:nvPr/>
        </p:nvSpPr>
        <p:spPr>
          <a:xfrm>
            <a:off x="1538991" y="1345697"/>
            <a:ext cx="416833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dirty="0"/>
              <a:t>Sample – Add VGDS Pricing Page here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5B2B4-021B-F577-7393-E86703580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932697"/>
            <a:ext cx="6696075" cy="5925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AE5F53-0AF8-6E0A-5D71-D4D4AEE719B4}"/>
              </a:ext>
            </a:extLst>
          </p:cNvPr>
          <p:cNvSpPr txBox="1"/>
          <p:nvPr/>
        </p:nvSpPr>
        <p:spPr>
          <a:xfrm>
            <a:off x="276289" y="2263397"/>
            <a:ext cx="5743511" cy="3100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First Name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Last Name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Company Name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Email Address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Contact number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Design Style (Quick Scrub| Standard Design | High Level Enhancement)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Due Date and Time (Time Zone)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Number of slides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Upload File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 </a:t>
            </a:r>
            <a:r>
              <a:rPr lang="en-US" sz="1400" i="1" dirty="0"/>
              <a:t>File type (image, ppt, pdf, word, video)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Instructions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Upload Inspirations and Brand Guidelines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Other details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BC2AFF-A03C-7B53-C4E5-C9377AED7394}"/>
              </a:ext>
            </a:extLst>
          </p:cNvPr>
          <p:cNvSpPr/>
          <p:nvPr/>
        </p:nvSpPr>
        <p:spPr>
          <a:xfrm>
            <a:off x="9944100" y="490815"/>
            <a:ext cx="196207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FF2FD5-799C-64D0-EAF0-8CCE4EFA931C}"/>
              </a:ext>
            </a:extLst>
          </p:cNvPr>
          <p:cNvSpPr/>
          <p:nvPr/>
        </p:nvSpPr>
        <p:spPr>
          <a:xfrm>
            <a:off x="10915689" y="497722"/>
            <a:ext cx="981036" cy="36933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Order Now</a:t>
            </a:r>
          </a:p>
        </p:txBody>
      </p:sp>
    </p:spTree>
    <p:extLst>
      <p:ext uri="{BB962C8B-B14F-4D97-AF65-F5344CB8AC3E}">
        <p14:creationId xmlns:p14="http://schemas.microsoft.com/office/powerpoint/2010/main" val="274113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28403-50BB-D341-D518-815A7657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DAC652-2772-5588-8038-8051572B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82233"/>
          <a:stretch/>
        </p:blipFill>
        <p:spPr>
          <a:xfrm>
            <a:off x="247650" y="427197"/>
            <a:ext cx="11696700" cy="5112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AFE06D-A005-BDD5-6865-49AB848557AE}"/>
              </a:ext>
            </a:extLst>
          </p:cNvPr>
          <p:cNvSpPr txBox="1"/>
          <p:nvPr/>
        </p:nvSpPr>
        <p:spPr>
          <a:xfrm>
            <a:off x="109145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Our Services</a:t>
            </a:r>
            <a:endParaRPr lang="en-GB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AB09C0-D28B-6383-36C4-C9BE1147738F}"/>
              </a:ext>
            </a:extLst>
          </p:cNvPr>
          <p:cNvSpPr txBox="1"/>
          <p:nvPr/>
        </p:nvSpPr>
        <p:spPr>
          <a:xfrm>
            <a:off x="399971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sz="800" dirty="0"/>
              <a:t>VGDS </a:t>
            </a:r>
            <a:br>
              <a:rPr lang="en-US" sz="800" dirty="0"/>
            </a:br>
            <a:r>
              <a:rPr lang="en-US" sz="800" dirty="0"/>
              <a:t>Global</a:t>
            </a:r>
            <a:endParaRPr lang="en-GB" sz="800" dirty="0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9B623FFE-8D07-744A-7ED4-413C95BC3591}"/>
              </a:ext>
            </a:extLst>
          </p:cNvPr>
          <p:cNvSpPr/>
          <p:nvPr/>
        </p:nvSpPr>
        <p:spPr>
          <a:xfrm>
            <a:off x="438150" y="568657"/>
            <a:ext cx="148704" cy="11373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718F1E-5FD7-FC23-B058-682B388C40FE}"/>
              </a:ext>
            </a:extLst>
          </p:cNvPr>
          <p:cNvSpPr txBox="1"/>
          <p:nvPr/>
        </p:nvSpPr>
        <p:spPr>
          <a:xfrm>
            <a:off x="1782945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Our Solutions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0CF8CF-94A2-5500-1403-D41B85CBC9FF}"/>
              </a:ext>
            </a:extLst>
          </p:cNvPr>
          <p:cNvSpPr txBox="1"/>
          <p:nvPr/>
        </p:nvSpPr>
        <p:spPr>
          <a:xfrm>
            <a:off x="2474432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Portfolio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5A6A3-A515-7690-F76C-E8B67482C3F1}"/>
              </a:ext>
            </a:extLst>
          </p:cNvPr>
          <p:cNvSpPr txBox="1"/>
          <p:nvPr/>
        </p:nvSpPr>
        <p:spPr>
          <a:xfrm>
            <a:off x="3165919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Resources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D69D37-911C-0552-37EE-EAA0E4142631}"/>
              </a:ext>
            </a:extLst>
          </p:cNvPr>
          <p:cNvSpPr txBox="1"/>
          <p:nvPr/>
        </p:nvSpPr>
        <p:spPr>
          <a:xfrm>
            <a:off x="3857406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Review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A92B4-EEF9-D176-D86B-16FB8B6204E8}"/>
              </a:ext>
            </a:extLst>
          </p:cNvPr>
          <p:cNvSpPr txBox="1"/>
          <p:nvPr/>
        </p:nvSpPr>
        <p:spPr>
          <a:xfrm>
            <a:off x="4548891" y="490815"/>
            <a:ext cx="653671" cy="293413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800"/>
            </a:lvl1pPr>
          </a:lstStyle>
          <a:p>
            <a:r>
              <a:rPr lang="en-US"/>
              <a:t>Pricing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D4D736-C5D4-AEC8-C6F2-F0DE655EAE39}"/>
              </a:ext>
            </a:extLst>
          </p:cNvPr>
          <p:cNvSpPr txBox="1"/>
          <p:nvPr/>
        </p:nvSpPr>
        <p:spPr>
          <a:xfrm>
            <a:off x="5238898" y="490815"/>
            <a:ext cx="65367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800" dirty="0"/>
              <a:t>Hire Us</a:t>
            </a:r>
            <a:endParaRPr lang="en-GB" sz="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C5389A-D0E0-4597-418E-4EA24DF76775}"/>
              </a:ext>
            </a:extLst>
          </p:cNvPr>
          <p:cNvSpPr/>
          <p:nvPr/>
        </p:nvSpPr>
        <p:spPr>
          <a:xfrm>
            <a:off x="9944100" y="490815"/>
            <a:ext cx="1962071" cy="36933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DD1E2C-BD39-86BC-0845-3077249FD88D}"/>
              </a:ext>
            </a:extLst>
          </p:cNvPr>
          <p:cNvSpPr/>
          <p:nvPr/>
        </p:nvSpPr>
        <p:spPr>
          <a:xfrm>
            <a:off x="10915689" y="497722"/>
            <a:ext cx="981036" cy="3693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50" dirty="0">
                <a:solidFill>
                  <a:schemeClr val="tx1"/>
                </a:solidFill>
              </a:rPr>
              <a:t>Order Now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FCCE8-85F2-DA94-444F-4D381E806F3A}"/>
              </a:ext>
            </a:extLst>
          </p:cNvPr>
          <p:cNvSpPr txBox="1"/>
          <p:nvPr/>
        </p:nvSpPr>
        <p:spPr>
          <a:xfrm>
            <a:off x="3469645" y="1755272"/>
            <a:ext cx="4168331" cy="2934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dirty="0"/>
              <a:t>Sample – Add VGDS Pricing Page here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D0F76-5372-261C-1DF0-5FE7826F61DA}"/>
              </a:ext>
            </a:extLst>
          </p:cNvPr>
          <p:cNvSpPr txBox="1"/>
          <p:nvPr/>
        </p:nvSpPr>
        <p:spPr>
          <a:xfrm>
            <a:off x="3469645" y="2983997"/>
            <a:ext cx="4168331" cy="2934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marL="185738" algn="ctr"/>
            <a:r>
              <a:rPr lang="en-US" dirty="0"/>
              <a:t>Shared in a separate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5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381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__fkGroteskNeue_598ab8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Jinto Abraham</dc:creator>
  <cp:lastModifiedBy>Jinto Abraham</cp:lastModifiedBy>
  <cp:revision>2</cp:revision>
  <dcterms:created xsi:type="dcterms:W3CDTF">2024-11-03T14:49:51Z</dcterms:created>
  <dcterms:modified xsi:type="dcterms:W3CDTF">2024-11-25T05:29:39Z</dcterms:modified>
</cp:coreProperties>
</file>