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46" y="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0C63-057B-45CB-B777-D85ACAFFBF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E931-0D62-43E5-A9BF-B5DF51C9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865" r="98378">
                        <a14:backgroundMark x1="42162" y1="2534" x2="42162" y2="2534"/>
                      </a14:backgroundRemoval>
                    </a14:imgEffect>
                    <a14:imgEffect>
                      <a14:artisticCement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599" y="609600"/>
            <a:ext cx="5486400" cy="507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5" b="95011" l="5882" r="94320"/>
                    </a14:imgEffect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019175"/>
            <a:ext cx="4695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6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Tidjani</dc:creator>
  <cp:lastModifiedBy>Amal Tidjani</cp:lastModifiedBy>
  <cp:revision>3</cp:revision>
  <dcterms:created xsi:type="dcterms:W3CDTF">2016-09-09T10:45:36Z</dcterms:created>
  <dcterms:modified xsi:type="dcterms:W3CDTF">2016-09-09T11:42:01Z</dcterms:modified>
</cp:coreProperties>
</file>