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EEC"/>
    <a:srgbClr val="C9F1FF"/>
    <a:srgbClr val="E5F4D4"/>
    <a:srgbClr val="FFF1C5"/>
    <a:srgbClr val="AB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090" y="35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0DE83-C291-4C0C-8A52-5046C3DDFB5B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AD24-B0BC-42E8-A1CC-6D0D74BA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00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0DE83-C291-4C0C-8A52-5046C3DDFB5B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AD24-B0BC-42E8-A1CC-6D0D74BA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9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0DE83-C291-4C0C-8A52-5046C3DDFB5B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AD24-B0BC-42E8-A1CC-6D0D74BA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74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0DE83-C291-4C0C-8A52-5046C3DDFB5B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AD24-B0BC-42E8-A1CC-6D0D74BA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28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0DE83-C291-4C0C-8A52-5046C3DDFB5B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AD24-B0BC-42E8-A1CC-6D0D74BA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7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0DE83-C291-4C0C-8A52-5046C3DDFB5B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AD24-B0BC-42E8-A1CC-6D0D74BA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47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0DE83-C291-4C0C-8A52-5046C3DDFB5B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AD24-B0BC-42E8-A1CC-6D0D74BA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75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0DE83-C291-4C0C-8A52-5046C3DDFB5B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AD24-B0BC-42E8-A1CC-6D0D74BA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7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0DE83-C291-4C0C-8A52-5046C3DDFB5B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AD24-B0BC-42E8-A1CC-6D0D74BA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5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0DE83-C291-4C0C-8A52-5046C3DDFB5B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AD24-B0BC-42E8-A1CC-6D0D74BA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19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0DE83-C291-4C0C-8A52-5046C3DDFB5B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AD24-B0BC-42E8-A1CC-6D0D74BA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05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0DE83-C291-4C0C-8A52-5046C3DDFB5B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5AD24-B0BC-42E8-A1CC-6D0D74BA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61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-762000" y="-391607"/>
            <a:ext cx="10076449" cy="8240208"/>
            <a:chOff x="-762000" y="-391607"/>
            <a:chExt cx="10076449" cy="8240208"/>
          </a:xfrm>
        </p:grpSpPr>
        <p:sp>
          <p:nvSpPr>
            <p:cNvPr id="15" name="Rectangle 14"/>
            <p:cNvSpPr/>
            <p:nvPr/>
          </p:nvSpPr>
          <p:spPr>
            <a:xfrm>
              <a:off x="-762000" y="-391607"/>
              <a:ext cx="5580649" cy="4724401"/>
            </a:xfrm>
            <a:prstGeom prst="rect">
              <a:avLst/>
            </a:prstGeom>
            <a:solidFill>
              <a:srgbClr val="E5F4D4"/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33800" y="-312421"/>
              <a:ext cx="5580649" cy="4724401"/>
            </a:xfrm>
            <a:prstGeom prst="rect">
              <a:avLst/>
            </a:prstGeom>
            <a:solidFill>
              <a:srgbClr val="C9F1FF"/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726180" y="3124200"/>
              <a:ext cx="5580649" cy="4724401"/>
            </a:xfrm>
            <a:prstGeom prst="rect">
              <a:avLst/>
            </a:prstGeom>
            <a:solidFill>
              <a:srgbClr val="FEDEEC"/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-762000" y="304800"/>
              <a:ext cx="9067801" cy="7467601"/>
              <a:chOff x="714936" y="636551"/>
              <a:chExt cx="6418580" cy="505438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714936" y="2493264"/>
                <a:ext cx="3950224" cy="3197673"/>
              </a:xfrm>
              <a:prstGeom prst="rect">
                <a:avLst/>
              </a:prstGeom>
              <a:solidFill>
                <a:srgbClr val="FFF1C5"/>
              </a:solidFill>
              <a:ln>
                <a:noFill/>
              </a:ln>
              <a:effectLst>
                <a:softEdge rad="635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" name="Straight Connector 4"/>
              <p:cNvCxnSpPr/>
              <p:nvPr/>
            </p:nvCxnSpPr>
            <p:spPr>
              <a:xfrm>
                <a:off x="4274820" y="636551"/>
                <a:ext cx="7620" cy="4590207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539240" y="2971800"/>
                <a:ext cx="5594276" cy="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04165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Amal Tidjani</dc:creator>
  <cp:lastModifiedBy>Amal Tidjani</cp:lastModifiedBy>
  <cp:revision>4</cp:revision>
  <dcterms:created xsi:type="dcterms:W3CDTF">2016-06-22T19:21:14Z</dcterms:created>
  <dcterms:modified xsi:type="dcterms:W3CDTF">2016-06-29T15:24:59Z</dcterms:modified>
</cp:coreProperties>
</file>