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0" r:id="rId4"/>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6858000" cx="9144000"/>
  <p:notesSz cx="10234600" cy="7099300"/>
  <p:embeddedFontLst>
    <p:embeddedFont>
      <p:font typeface="Palatino Linotype"/>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236">
          <p15:clr>
            <a:srgbClr val="000000"/>
          </p15:clr>
        </p15:guide>
        <p15:guide id="2" pos="3224">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236" orient="horz"/>
        <p:guide pos="3224"/>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PalatinoLinotype-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PalatinoLinotype-italic.fntdata"/><Relationship Id="rId12" Type="http://schemas.openxmlformats.org/officeDocument/2006/relationships/slide" Target="slides/slide6.xml"/><Relationship Id="rId34" Type="http://schemas.openxmlformats.org/officeDocument/2006/relationships/font" Target="fonts/PalatinoLinotype-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PalatinoLinotype-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4435475" cy="355600"/>
          </a:xfrm>
          <a:prstGeom prst="rect">
            <a:avLst/>
          </a:prstGeom>
          <a:noFill/>
          <a:ln>
            <a:noFill/>
          </a:ln>
        </p:spPr>
        <p:txBody>
          <a:bodyPr anchorCtr="0" anchor="t" bIns="49500" lIns="99025" spcFirstLastPara="1" rIns="99025" wrap="square" tIns="49500"/>
          <a:lstStyle>
            <a:lvl1pPr lvl="0" marR="0" rtl="0" algn="l">
              <a:lnSpc>
                <a:spcPct val="100000"/>
              </a:lnSpc>
              <a:spcBef>
                <a:spcPts val="0"/>
              </a:spcBef>
              <a:spcAft>
                <a:spcPts val="0"/>
              </a:spcAft>
              <a:buSzPts val="1400"/>
              <a:buNone/>
              <a:defRPr b="0" i="0" sz="3200" u="none" cap="none" strike="noStrike">
                <a:solidFill>
                  <a:srgbClr val="000000"/>
                </a:solidFill>
                <a:latin typeface="Palatino Linotype"/>
                <a:ea typeface="Palatino Linotype"/>
                <a:cs typeface="Palatino Linotype"/>
                <a:sym typeface="Palatino Linotype"/>
              </a:defRPr>
            </a:lvl1pPr>
            <a:lvl2pPr lvl="1" marR="0" rtl="0" algn="l">
              <a:lnSpc>
                <a:spcPct val="100000"/>
              </a:lnSpc>
              <a:spcBef>
                <a:spcPts val="0"/>
              </a:spcBef>
              <a:spcAft>
                <a:spcPts val="0"/>
              </a:spcAft>
              <a:buSzPts val="1400"/>
              <a:buNone/>
              <a:defRPr b="0" i="0" sz="3200" u="none" cap="none" strike="noStrike">
                <a:solidFill>
                  <a:srgbClr val="000000"/>
                </a:solidFill>
                <a:latin typeface="Palatino Linotype"/>
                <a:ea typeface="Palatino Linotype"/>
                <a:cs typeface="Palatino Linotype"/>
                <a:sym typeface="Palatino Linotype"/>
              </a:defRPr>
            </a:lvl2pPr>
            <a:lvl3pPr lvl="2" marR="0" rtl="0" algn="l">
              <a:lnSpc>
                <a:spcPct val="100000"/>
              </a:lnSpc>
              <a:spcBef>
                <a:spcPts val="0"/>
              </a:spcBef>
              <a:spcAft>
                <a:spcPts val="0"/>
              </a:spcAft>
              <a:buSzPts val="1400"/>
              <a:buNone/>
              <a:defRPr b="0" i="0" sz="3200" u="none" cap="none" strike="noStrike">
                <a:solidFill>
                  <a:srgbClr val="000000"/>
                </a:solidFill>
                <a:latin typeface="Palatino Linotype"/>
                <a:ea typeface="Palatino Linotype"/>
                <a:cs typeface="Palatino Linotype"/>
                <a:sym typeface="Palatino Linotype"/>
              </a:defRPr>
            </a:lvl3pPr>
            <a:lvl4pPr lvl="3" marR="0" rtl="0" algn="l">
              <a:lnSpc>
                <a:spcPct val="100000"/>
              </a:lnSpc>
              <a:spcBef>
                <a:spcPts val="0"/>
              </a:spcBef>
              <a:spcAft>
                <a:spcPts val="0"/>
              </a:spcAft>
              <a:buSzPts val="1400"/>
              <a:buNone/>
              <a:defRPr b="0" i="0" sz="3200" u="none" cap="none" strike="noStrike">
                <a:solidFill>
                  <a:srgbClr val="000000"/>
                </a:solidFill>
                <a:latin typeface="Palatino Linotype"/>
                <a:ea typeface="Palatino Linotype"/>
                <a:cs typeface="Palatino Linotype"/>
                <a:sym typeface="Palatino Linotype"/>
              </a:defRPr>
            </a:lvl4pPr>
            <a:lvl5pPr lvl="4" marR="0" rtl="0" algn="l">
              <a:lnSpc>
                <a:spcPct val="100000"/>
              </a:lnSpc>
              <a:spcBef>
                <a:spcPts val="0"/>
              </a:spcBef>
              <a:spcAft>
                <a:spcPts val="0"/>
              </a:spcAft>
              <a:buSzPts val="1400"/>
              <a:buNone/>
              <a:defRPr b="0" i="0" sz="3200" u="none" cap="none" strike="noStrike">
                <a:solidFill>
                  <a:srgbClr val="000000"/>
                </a:solidFill>
                <a:latin typeface="Palatino Linotype"/>
                <a:ea typeface="Palatino Linotype"/>
                <a:cs typeface="Palatino Linotype"/>
                <a:sym typeface="Palatino Linotype"/>
              </a:defRPr>
            </a:lvl5pPr>
            <a:lvl6pPr lvl="5" marR="0" rtl="0" algn="l">
              <a:lnSpc>
                <a:spcPct val="100000"/>
              </a:lnSpc>
              <a:spcBef>
                <a:spcPts val="0"/>
              </a:spcBef>
              <a:spcAft>
                <a:spcPts val="0"/>
              </a:spcAft>
              <a:buSzPts val="1400"/>
              <a:buNone/>
              <a:defRPr b="0" i="0" sz="3200" u="none" cap="none" strike="noStrike">
                <a:solidFill>
                  <a:srgbClr val="000000"/>
                </a:solidFill>
                <a:latin typeface="Palatino Linotype"/>
                <a:ea typeface="Palatino Linotype"/>
                <a:cs typeface="Palatino Linotype"/>
                <a:sym typeface="Palatino Linotype"/>
              </a:defRPr>
            </a:lvl6pPr>
            <a:lvl7pPr lvl="6" marR="0" rtl="0" algn="l">
              <a:lnSpc>
                <a:spcPct val="100000"/>
              </a:lnSpc>
              <a:spcBef>
                <a:spcPts val="0"/>
              </a:spcBef>
              <a:spcAft>
                <a:spcPts val="0"/>
              </a:spcAft>
              <a:buSzPts val="1400"/>
              <a:buNone/>
              <a:defRPr b="0" i="0" sz="3200" u="none" cap="none" strike="noStrike">
                <a:solidFill>
                  <a:srgbClr val="000000"/>
                </a:solidFill>
                <a:latin typeface="Palatino Linotype"/>
                <a:ea typeface="Palatino Linotype"/>
                <a:cs typeface="Palatino Linotype"/>
                <a:sym typeface="Palatino Linotype"/>
              </a:defRPr>
            </a:lvl7pPr>
            <a:lvl8pPr lvl="7" marR="0" rtl="0" algn="l">
              <a:lnSpc>
                <a:spcPct val="100000"/>
              </a:lnSpc>
              <a:spcBef>
                <a:spcPts val="0"/>
              </a:spcBef>
              <a:spcAft>
                <a:spcPts val="0"/>
              </a:spcAft>
              <a:buSzPts val="1400"/>
              <a:buNone/>
              <a:defRPr b="0" i="0" sz="3200" u="none" cap="none" strike="noStrike">
                <a:solidFill>
                  <a:srgbClr val="000000"/>
                </a:solidFill>
                <a:latin typeface="Palatino Linotype"/>
                <a:ea typeface="Palatino Linotype"/>
                <a:cs typeface="Palatino Linotype"/>
                <a:sym typeface="Palatino Linotype"/>
              </a:defRPr>
            </a:lvl8pPr>
            <a:lvl9pPr lvl="8" marR="0" rtl="0" algn="l">
              <a:lnSpc>
                <a:spcPct val="100000"/>
              </a:lnSpc>
              <a:spcBef>
                <a:spcPts val="0"/>
              </a:spcBef>
              <a:spcAft>
                <a:spcPts val="0"/>
              </a:spcAft>
              <a:buSzPts val="1400"/>
              <a:buNone/>
              <a:defRPr b="0" i="0" sz="3200" u="none" cap="none" strike="noStrike">
                <a:solidFill>
                  <a:srgbClr val="000000"/>
                </a:solidFill>
                <a:latin typeface="Palatino Linotype"/>
                <a:ea typeface="Palatino Linotype"/>
                <a:cs typeface="Palatino Linotype"/>
                <a:sym typeface="Palatino Linotype"/>
              </a:defRPr>
            </a:lvl9pPr>
          </a:lstStyle>
          <a:p/>
        </p:txBody>
      </p:sp>
      <p:sp>
        <p:nvSpPr>
          <p:cNvPr id="4" name="Shape 4"/>
          <p:cNvSpPr txBox="1"/>
          <p:nvPr>
            <p:ph idx="10" type="dt"/>
          </p:nvPr>
        </p:nvSpPr>
        <p:spPr>
          <a:xfrm>
            <a:off x="5797550" y="0"/>
            <a:ext cx="4435475" cy="355600"/>
          </a:xfrm>
          <a:prstGeom prst="rect">
            <a:avLst/>
          </a:prstGeom>
          <a:noFill/>
          <a:ln>
            <a:noFill/>
          </a:ln>
        </p:spPr>
        <p:txBody>
          <a:bodyPr anchorCtr="0" anchor="t" bIns="49500" lIns="99025" spcFirstLastPara="1" rIns="99025" wrap="square" tIns="49500"/>
          <a:lstStyle>
            <a:lvl1pPr lvl="0" marR="0" rtl="0" algn="l">
              <a:lnSpc>
                <a:spcPct val="100000"/>
              </a:lnSpc>
              <a:spcBef>
                <a:spcPts val="0"/>
              </a:spcBef>
              <a:spcAft>
                <a:spcPts val="0"/>
              </a:spcAft>
              <a:buSzPts val="1400"/>
              <a:buNone/>
              <a:defRPr b="0" i="0" sz="3200" u="none" cap="none" strike="noStrike">
                <a:solidFill>
                  <a:srgbClr val="000000"/>
                </a:solidFill>
                <a:latin typeface="Palatino Linotype"/>
                <a:ea typeface="Palatino Linotype"/>
                <a:cs typeface="Palatino Linotype"/>
                <a:sym typeface="Palatino Linotype"/>
              </a:defRPr>
            </a:lvl1pPr>
            <a:lvl2pPr lvl="1" marR="0" rtl="0" algn="l">
              <a:lnSpc>
                <a:spcPct val="100000"/>
              </a:lnSpc>
              <a:spcBef>
                <a:spcPts val="0"/>
              </a:spcBef>
              <a:spcAft>
                <a:spcPts val="0"/>
              </a:spcAft>
              <a:buSzPts val="1400"/>
              <a:buNone/>
              <a:defRPr b="0" i="0" sz="3200" u="none" cap="none" strike="noStrike">
                <a:solidFill>
                  <a:srgbClr val="000000"/>
                </a:solidFill>
                <a:latin typeface="Palatino Linotype"/>
                <a:ea typeface="Palatino Linotype"/>
                <a:cs typeface="Palatino Linotype"/>
                <a:sym typeface="Palatino Linotype"/>
              </a:defRPr>
            </a:lvl2pPr>
            <a:lvl3pPr lvl="2" marR="0" rtl="0" algn="l">
              <a:lnSpc>
                <a:spcPct val="100000"/>
              </a:lnSpc>
              <a:spcBef>
                <a:spcPts val="0"/>
              </a:spcBef>
              <a:spcAft>
                <a:spcPts val="0"/>
              </a:spcAft>
              <a:buSzPts val="1400"/>
              <a:buNone/>
              <a:defRPr b="0" i="0" sz="3200" u="none" cap="none" strike="noStrike">
                <a:solidFill>
                  <a:srgbClr val="000000"/>
                </a:solidFill>
                <a:latin typeface="Palatino Linotype"/>
                <a:ea typeface="Palatino Linotype"/>
                <a:cs typeface="Palatino Linotype"/>
                <a:sym typeface="Palatino Linotype"/>
              </a:defRPr>
            </a:lvl3pPr>
            <a:lvl4pPr lvl="3" marR="0" rtl="0" algn="l">
              <a:lnSpc>
                <a:spcPct val="100000"/>
              </a:lnSpc>
              <a:spcBef>
                <a:spcPts val="0"/>
              </a:spcBef>
              <a:spcAft>
                <a:spcPts val="0"/>
              </a:spcAft>
              <a:buSzPts val="1400"/>
              <a:buNone/>
              <a:defRPr b="0" i="0" sz="3200" u="none" cap="none" strike="noStrike">
                <a:solidFill>
                  <a:srgbClr val="000000"/>
                </a:solidFill>
                <a:latin typeface="Palatino Linotype"/>
                <a:ea typeface="Palatino Linotype"/>
                <a:cs typeface="Palatino Linotype"/>
                <a:sym typeface="Palatino Linotype"/>
              </a:defRPr>
            </a:lvl4pPr>
            <a:lvl5pPr lvl="4" marR="0" rtl="0" algn="l">
              <a:lnSpc>
                <a:spcPct val="100000"/>
              </a:lnSpc>
              <a:spcBef>
                <a:spcPts val="0"/>
              </a:spcBef>
              <a:spcAft>
                <a:spcPts val="0"/>
              </a:spcAft>
              <a:buSzPts val="1400"/>
              <a:buNone/>
              <a:defRPr b="0" i="0" sz="3200" u="none" cap="none" strike="noStrike">
                <a:solidFill>
                  <a:srgbClr val="000000"/>
                </a:solidFill>
                <a:latin typeface="Palatino Linotype"/>
                <a:ea typeface="Palatino Linotype"/>
                <a:cs typeface="Palatino Linotype"/>
                <a:sym typeface="Palatino Linotype"/>
              </a:defRPr>
            </a:lvl5pPr>
            <a:lvl6pPr lvl="5" marR="0" rtl="0" algn="l">
              <a:lnSpc>
                <a:spcPct val="100000"/>
              </a:lnSpc>
              <a:spcBef>
                <a:spcPts val="0"/>
              </a:spcBef>
              <a:spcAft>
                <a:spcPts val="0"/>
              </a:spcAft>
              <a:buSzPts val="1400"/>
              <a:buNone/>
              <a:defRPr b="0" i="0" sz="3200" u="none" cap="none" strike="noStrike">
                <a:solidFill>
                  <a:srgbClr val="000000"/>
                </a:solidFill>
                <a:latin typeface="Palatino Linotype"/>
                <a:ea typeface="Palatino Linotype"/>
                <a:cs typeface="Palatino Linotype"/>
                <a:sym typeface="Palatino Linotype"/>
              </a:defRPr>
            </a:lvl6pPr>
            <a:lvl7pPr lvl="6" marR="0" rtl="0" algn="l">
              <a:lnSpc>
                <a:spcPct val="100000"/>
              </a:lnSpc>
              <a:spcBef>
                <a:spcPts val="0"/>
              </a:spcBef>
              <a:spcAft>
                <a:spcPts val="0"/>
              </a:spcAft>
              <a:buSzPts val="1400"/>
              <a:buNone/>
              <a:defRPr b="0" i="0" sz="3200" u="none" cap="none" strike="noStrike">
                <a:solidFill>
                  <a:srgbClr val="000000"/>
                </a:solidFill>
                <a:latin typeface="Palatino Linotype"/>
                <a:ea typeface="Palatino Linotype"/>
                <a:cs typeface="Palatino Linotype"/>
                <a:sym typeface="Palatino Linotype"/>
              </a:defRPr>
            </a:lvl7pPr>
            <a:lvl8pPr lvl="7" marR="0" rtl="0" algn="l">
              <a:lnSpc>
                <a:spcPct val="100000"/>
              </a:lnSpc>
              <a:spcBef>
                <a:spcPts val="0"/>
              </a:spcBef>
              <a:spcAft>
                <a:spcPts val="0"/>
              </a:spcAft>
              <a:buSzPts val="1400"/>
              <a:buNone/>
              <a:defRPr b="0" i="0" sz="3200" u="none" cap="none" strike="noStrike">
                <a:solidFill>
                  <a:srgbClr val="000000"/>
                </a:solidFill>
                <a:latin typeface="Palatino Linotype"/>
                <a:ea typeface="Palatino Linotype"/>
                <a:cs typeface="Palatino Linotype"/>
                <a:sym typeface="Palatino Linotype"/>
              </a:defRPr>
            </a:lvl8pPr>
            <a:lvl9pPr lvl="8" marR="0" rtl="0" algn="l">
              <a:lnSpc>
                <a:spcPct val="100000"/>
              </a:lnSpc>
              <a:spcBef>
                <a:spcPts val="0"/>
              </a:spcBef>
              <a:spcAft>
                <a:spcPts val="0"/>
              </a:spcAft>
              <a:buSzPts val="1400"/>
              <a:buNone/>
              <a:defRPr b="0" i="0" sz="3200" u="none" cap="none" strike="noStrike">
                <a:solidFill>
                  <a:srgbClr val="000000"/>
                </a:solidFill>
                <a:latin typeface="Palatino Linotype"/>
                <a:ea typeface="Palatino Linotype"/>
                <a:cs typeface="Palatino Linotype"/>
                <a:sym typeface="Palatino Linotype"/>
              </a:defRPr>
            </a:lvl9pPr>
          </a:lstStyle>
          <a:p/>
        </p:txBody>
      </p:sp>
      <p:sp>
        <p:nvSpPr>
          <p:cNvPr id="5" name="Shape 5"/>
          <p:cNvSpPr/>
          <p:nvPr>
            <p:ph idx="3" type="sldImg"/>
          </p:nvPr>
        </p:nvSpPr>
        <p:spPr>
          <a:xfrm>
            <a:off x="3341687" y="531812"/>
            <a:ext cx="3549650" cy="26622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Shape 6"/>
          <p:cNvSpPr txBox="1"/>
          <p:nvPr>
            <p:ph idx="1" type="body"/>
          </p:nvPr>
        </p:nvSpPr>
        <p:spPr>
          <a:xfrm>
            <a:off x="1023937" y="3371850"/>
            <a:ext cx="8186737" cy="3195637"/>
          </a:xfrm>
          <a:prstGeom prst="rect">
            <a:avLst/>
          </a:prstGeom>
          <a:noFill/>
          <a:ln>
            <a:noFill/>
          </a:ln>
        </p:spPr>
        <p:txBody>
          <a:bodyPr anchorCtr="0" anchor="t" bIns="49500" lIns="99025" spcFirstLastPara="1" rIns="99025" wrap="square" tIns="4950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Shape 7"/>
          <p:cNvSpPr txBox="1"/>
          <p:nvPr>
            <p:ph idx="11" type="ftr"/>
          </p:nvPr>
        </p:nvSpPr>
        <p:spPr>
          <a:xfrm>
            <a:off x="0" y="6742112"/>
            <a:ext cx="4435475" cy="355600"/>
          </a:xfrm>
          <a:prstGeom prst="rect">
            <a:avLst/>
          </a:prstGeom>
          <a:noFill/>
          <a:ln>
            <a:noFill/>
          </a:ln>
        </p:spPr>
        <p:txBody>
          <a:bodyPr anchorCtr="0" anchor="b" bIns="49500" lIns="99025" spcFirstLastPara="1" rIns="99025" wrap="square" tIns="49500"/>
          <a:lstStyle>
            <a:lvl1pPr lvl="0" marR="0" rtl="0" algn="l">
              <a:lnSpc>
                <a:spcPct val="100000"/>
              </a:lnSpc>
              <a:spcBef>
                <a:spcPts val="0"/>
              </a:spcBef>
              <a:spcAft>
                <a:spcPts val="0"/>
              </a:spcAft>
              <a:buSzPts val="1400"/>
              <a:buNone/>
              <a:defRPr b="0" i="0" sz="3200" u="none" cap="none" strike="noStrike">
                <a:solidFill>
                  <a:srgbClr val="000000"/>
                </a:solidFill>
                <a:latin typeface="Palatino Linotype"/>
                <a:ea typeface="Palatino Linotype"/>
                <a:cs typeface="Palatino Linotype"/>
                <a:sym typeface="Palatino Linotype"/>
              </a:defRPr>
            </a:lvl1pPr>
            <a:lvl2pPr lvl="1" marR="0" rtl="0" algn="l">
              <a:lnSpc>
                <a:spcPct val="100000"/>
              </a:lnSpc>
              <a:spcBef>
                <a:spcPts val="0"/>
              </a:spcBef>
              <a:spcAft>
                <a:spcPts val="0"/>
              </a:spcAft>
              <a:buSzPts val="1400"/>
              <a:buNone/>
              <a:defRPr b="0" i="0" sz="3200" u="none" cap="none" strike="noStrike">
                <a:solidFill>
                  <a:srgbClr val="000000"/>
                </a:solidFill>
                <a:latin typeface="Palatino Linotype"/>
                <a:ea typeface="Palatino Linotype"/>
                <a:cs typeface="Palatino Linotype"/>
                <a:sym typeface="Palatino Linotype"/>
              </a:defRPr>
            </a:lvl2pPr>
            <a:lvl3pPr lvl="2" marR="0" rtl="0" algn="l">
              <a:lnSpc>
                <a:spcPct val="100000"/>
              </a:lnSpc>
              <a:spcBef>
                <a:spcPts val="0"/>
              </a:spcBef>
              <a:spcAft>
                <a:spcPts val="0"/>
              </a:spcAft>
              <a:buSzPts val="1400"/>
              <a:buNone/>
              <a:defRPr b="0" i="0" sz="3200" u="none" cap="none" strike="noStrike">
                <a:solidFill>
                  <a:srgbClr val="000000"/>
                </a:solidFill>
                <a:latin typeface="Palatino Linotype"/>
                <a:ea typeface="Palatino Linotype"/>
                <a:cs typeface="Palatino Linotype"/>
                <a:sym typeface="Palatino Linotype"/>
              </a:defRPr>
            </a:lvl3pPr>
            <a:lvl4pPr lvl="3" marR="0" rtl="0" algn="l">
              <a:lnSpc>
                <a:spcPct val="100000"/>
              </a:lnSpc>
              <a:spcBef>
                <a:spcPts val="0"/>
              </a:spcBef>
              <a:spcAft>
                <a:spcPts val="0"/>
              </a:spcAft>
              <a:buSzPts val="1400"/>
              <a:buNone/>
              <a:defRPr b="0" i="0" sz="3200" u="none" cap="none" strike="noStrike">
                <a:solidFill>
                  <a:srgbClr val="000000"/>
                </a:solidFill>
                <a:latin typeface="Palatino Linotype"/>
                <a:ea typeface="Palatino Linotype"/>
                <a:cs typeface="Palatino Linotype"/>
                <a:sym typeface="Palatino Linotype"/>
              </a:defRPr>
            </a:lvl4pPr>
            <a:lvl5pPr lvl="4" marR="0" rtl="0" algn="l">
              <a:lnSpc>
                <a:spcPct val="100000"/>
              </a:lnSpc>
              <a:spcBef>
                <a:spcPts val="0"/>
              </a:spcBef>
              <a:spcAft>
                <a:spcPts val="0"/>
              </a:spcAft>
              <a:buSzPts val="1400"/>
              <a:buNone/>
              <a:defRPr b="0" i="0" sz="3200" u="none" cap="none" strike="noStrike">
                <a:solidFill>
                  <a:srgbClr val="000000"/>
                </a:solidFill>
                <a:latin typeface="Palatino Linotype"/>
                <a:ea typeface="Palatino Linotype"/>
                <a:cs typeface="Palatino Linotype"/>
                <a:sym typeface="Palatino Linotype"/>
              </a:defRPr>
            </a:lvl5pPr>
            <a:lvl6pPr lvl="5" marR="0" rtl="0" algn="l">
              <a:lnSpc>
                <a:spcPct val="100000"/>
              </a:lnSpc>
              <a:spcBef>
                <a:spcPts val="0"/>
              </a:spcBef>
              <a:spcAft>
                <a:spcPts val="0"/>
              </a:spcAft>
              <a:buSzPts val="1400"/>
              <a:buNone/>
              <a:defRPr b="0" i="0" sz="3200" u="none" cap="none" strike="noStrike">
                <a:solidFill>
                  <a:srgbClr val="000000"/>
                </a:solidFill>
                <a:latin typeface="Palatino Linotype"/>
                <a:ea typeface="Palatino Linotype"/>
                <a:cs typeface="Palatino Linotype"/>
                <a:sym typeface="Palatino Linotype"/>
              </a:defRPr>
            </a:lvl6pPr>
            <a:lvl7pPr lvl="6" marR="0" rtl="0" algn="l">
              <a:lnSpc>
                <a:spcPct val="100000"/>
              </a:lnSpc>
              <a:spcBef>
                <a:spcPts val="0"/>
              </a:spcBef>
              <a:spcAft>
                <a:spcPts val="0"/>
              </a:spcAft>
              <a:buSzPts val="1400"/>
              <a:buNone/>
              <a:defRPr b="0" i="0" sz="3200" u="none" cap="none" strike="noStrike">
                <a:solidFill>
                  <a:srgbClr val="000000"/>
                </a:solidFill>
                <a:latin typeface="Palatino Linotype"/>
                <a:ea typeface="Palatino Linotype"/>
                <a:cs typeface="Palatino Linotype"/>
                <a:sym typeface="Palatino Linotype"/>
              </a:defRPr>
            </a:lvl7pPr>
            <a:lvl8pPr lvl="7" marR="0" rtl="0" algn="l">
              <a:lnSpc>
                <a:spcPct val="100000"/>
              </a:lnSpc>
              <a:spcBef>
                <a:spcPts val="0"/>
              </a:spcBef>
              <a:spcAft>
                <a:spcPts val="0"/>
              </a:spcAft>
              <a:buSzPts val="1400"/>
              <a:buNone/>
              <a:defRPr b="0" i="0" sz="3200" u="none" cap="none" strike="noStrike">
                <a:solidFill>
                  <a:srgbClr val="000000"/>
                </a:solidFill>
                <a:latin typeface="Palatino Linotype"/>
                <a:ea typeface="Palatino Linotype"/>
                <a:cs typeface="Palatino Linotype"/>
                <a:sym typeface="Palatino Linotype"/>
              </a:defRPr>
            </a:lvl8pPr>
            <a:lvl9pPr lvl="8" marR="0" rtl="0" algn="l">
              <a:lnSpc>
                <a:spcPct val="100000"/>
              </a:lnSpc>
              <a:spcBef>
                <a:spcPts val="0"/>
              </a:spcBef>
              <a:spcAft>
                <a:spcPts val="0"/>
              </a:spcAft>
              <a:buSzPts val="1400"/>
              <a:buNone/>
              <a:defRPr b="0" i="0" sz="3200" u="none" cap="none" strike="noStrike">
                <a:solidFill>
                  <a:srgbClr val="000000"/>
                </a:solidFill>
                <a:latin typeface="Palatino Linotype"/>
                <a:ea typeface="Palatino Linotype"/>
                <a:cs typeface="Palatino Linotype"/>
                <a:sym typeface="Palatino Linotype"/>
              </a:defRPr>
            </a:lvl9pPr>
          </a:lstStyle>
          <a:p/>
        </p:txBody>
      </p:sp>
      <p:sp>
        <p:nvSpPr>
          <p:cNvPr id="8" name="Shape 8"/>
          <p:cNvSpPr txBox="1"/>
          <p:nvPr>
            <p:ph idx="12" type="sldNum"/>
          </p:nvPr>
        </p:nvSpPr>
        <p:spPr>
          <a:xfrm>
            <a:off x="5797550" y="6742112"/>
            <a:ext cx="4435475" cy="355600"/>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txBox="1"/>
          <p:nvPr>
            <p:ph idx="1" type="body"/>
          </p:nvPr>
        </p:nvSpPr>
        <p:spPr>
          <a:xfrm>
            <a:off x="1023937" y="3371850"/>
            <a:ext cx="8186737" cy="3195637"/>
          </a:xfrm>
          <a:prstGeom prst="rect">
            <a:avLst/>
          </a:prstGeom>
        </p:spPr>
        <p:txBody>
          <a:bodyPr anchorCtr="0" anchor="t" bIns="49500" lIns="99025" spcFirstLastPara="1" rIns="99025" wrap="square" tIns="49500">
            <a:noAutofit/>
          </a:bodyPr>
          <a:lstStyle/>
          <a:p>
            <a:pPr indent="0" lvl="0" marL="0">
              <a:spcBef>
                <a:spcPts val="0"/>
              </a:spcBef>
              <a:spcAft>
                <a:spcPts val="0"/>
              </a:spcAft>
              <a:buNone/>
            </a:pPr>
            <a:r>
              <a:t/>
            </a:r>
            <a:endParaRPr/>
          </a:p>
        </p:txBody>
      </p:sp>
      <p:sp>
        <p:nvSpPr>
          <p:cNvPr id="57" name="Shape 57"/>
          <p:cNvSpPr/>
          <p:nvPr>
            <p:ph idx="2" type="sldImg"/>
          </p:nvPr>
        </p:nvSpPr>
        <p:spPr>
          <a:xfrm>
            <a:off x="3341687" y="531812"/>
            <a:ext cx="3549650" cy="266223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txBox="1"/>
          <p:nvPr>
            <p:ph idx="1" type="body"/>
          </p:nvPr>
        </p:nvSpPr>
        <p:spPr>
          <a:xfrm>
            <a:off x="1023937" y="3371850"/>
            <a:ext cx="8186737" cy="3195637"/>
          </a:xfrm>
          <a:prstGeom prst="rect">
            <a:avLst/>
          </a:prstGeom>
        </p:spPr>
        <p:txBody>
          <a:bodyPr anchorCtr="0" anchor="t" bIns="49500" lIns="99025" spcFirstLastPara="1" rIns="99025" wrap="square" tIns="49500">
            <a:noAutofit/>
          </a:bodyPr>
          <a:lstStyle/>
          <a:p>
            <a:pPr indent="0" lvl="0" marL="0">
              <a:spcBef>
                <a:spcPts val="0"/>
              </a:spcBef>
              <a:spcAft>
                <a:spcPts val="0"/>
              </a:spcAft>
              <a:buNone/>
            </a:pPr>
            <a:r>
              <a:t/>
            </a:r>
            <a:endParaRPr/>
          </a:p>
        </p:txBody>
      </p:sp>
      <p:sp>
        <p:nvSpPr>
          <p:cNvPr id="129" name="Shape 129"/>
          <p:cNvSpPr/>
          <p:nvPr>
            <p:ph idx="2" type="sldImg"/>
          </p:nvPr>
        </p:nvSpPr>
        <p:spPr>
          <a:xfrm>
            <a:off x="3341687" y="531812"/>
            <a:ext cx="3549650" cy="266223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txBox="1"/>
          <p:nvPr/>
        </p:nvSpPr>
        <p:spPr>
          <a:xfrm>
            <a:off x="5797550" y="6742112"/>
            <a:ext cx="4435475" cy="355600"/>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Palatino Linotype"/>
              <a:buNone/>
            </a:pPr>
            <a:fld id="{00000000-1234-1234-1234-123412341234}" type="slidenum">
              <a:rPr b="0" i="0" lang="en-US" sz="1300" u="none">
                <a:solidFill>
                  <a:srgbClr val="000000"/>
                </a:solidFill>
                <a:latin typeface="Palatino Linotype"/>
                <a:ea typeface="Palatino Linotype"/>
                <a:cs typeface="Palatino Linotype"/>
                <a:sym typeface="Palatino Linotype"/>
              </a:rPr>
              <a:t>‹#›</a:t>
            </a:fld>
            <a:endParaRPr/>
          </a:p>
        </p:txBody>
      </p:sp>
      <p:sp>
        <p:nvSpPr>
          <p:cNvPr id="135" name="Shape 135"/>
          <p:cNvSpPr/>
          <p:nvPr>
            <p:ph idx="2" type="sldImg"/>
          </p:nvPr>
        </p:nvSpPr>
        <p:spPr>
          <a:xfrm>
            <a:off x="3341687" y="531812"/>
            <a:ext cx="3549650" cy="2662237"/>
          </a:xfrm>
          <a:custGeom>
            <a:pathLst>
              <a:path extrusionOk="0" h="120000" w="120000">
                <a:moveTo>
                  <a:pt x="0" y="0"/>
                </a:moveTo>
                <a:lnTo>
                  <a:pt x="120000" y="0"/>
                </a:lnTo>
                <a:lnTo>
                  <a:pt x="120000" y="120000"/>
                </a:lnTo>
                <a:lnTo>
                  <a:pt x="0" y="120000"/>
                </a:lnTo>
                <a:close/>
              </a:path>
            </a:pathLst>
          </a:custGeom>
          <a:noFill/>
          <a:ln>
            <a:noFill/>
          </a:ln>
        </p:spPr>
      </p:sp>
      <p:sp>
        <p:nvSpPr>
          <p:cNvPr id="136" name="Shape 136"/>
          <p:cNvSpPr txBox="1"/>
          <p:nvPr>
            <p:ph idx="1" type="body"/>
          </p:nvPr>
        </p:nvSpPr>
        <p:spPr>
          <a:xfrm>
            <a:off x="1023937" y="3371850"/>
            <a:ext cx="8186737" cy="3195637"/>
          </a:xfrm>
          <a:prstGeom prst="rect">
            <a:avLst/>
          </a:prstGeom>
          <a:noFill/>
          <a:ln>
            <a:noFill/>
          </a:ln>
        </p:spPr>
        <p:txBody>
          <a:bodyPr anchorCtr="0" anchor="t" bIns="49500" lIns="99025" spcFirstLastPara="1" rIns="99025" wrap="square" tIns="495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txBox="1"/>
          <p:nvPr>
            <p:ph idx="1" type="body"/>
          </p:nvPr>
        </p:nvSpPr>
        <p:spPr>
          <a:xfrm>
            <a:off x="1023937" y="3371850"/>
            <a:ext cx="8186737" cy="3195637"/>
          </a:xfrm>
          <a:prstGeom prst="rect">
            <a:avLst/>
          </a:prstGeom>
        </p:spPr>
        <p:txBody>
          <a:bodyPr anchorCtr="0" anchor="t" bIns="49500" lIns="99025" spcFirstLastPara="1" rIns="99025" wrap="square" tIns="49500">
            <a:noAutofit/>
          </a:bodyPr>
          <a:lstStyle/>
          <a:p>
            <a:pPr indent="0" lvl="0" marL="0">
              <a:spcBef>
                <a:spcPts val="0"/>
              </a:spcBef>
              <a:spcAft>
                <a:spcPts val="0"/>
              </a:spcAft>
              <a:buNone/>
            </a:pPr>
            <a:r>
              <a:t/>
            </a:r>
            <a:endParaRPr/>
          </a:p>
        </p:txBody>
      </p:sp>
      <p:sp>
        <p:nvSpPr>
          <p:cNvPr id="144" name="Shape 144"/>
          <p:cNvSpPr/>
          <p:nvPr>
            <p:ph idx="2" type="sldImg"/>
          </p:nvPr>
        </p:nvSpPr>
        <p:spPr>
          <a:xfrm>
            <a:off x="3341687" y="531812"/>
            <a:ext cx="3549650" cy="266223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txBox="1"/>
          <p:nvPr>
            <p:ph idx="1" type="body"/>
          </p:nvPr>
        </p:nvSpPr>
        <p:spPr>
          <a:xfrm>
            <a:off x="1023937" y="3371850"/>
            <a:ext cx="8186737" cy="3195637"/>
          </a:xfrm>
          <a:prstGeom prst="rect">
            <a:avLst/>
          </a:prstGeom>
        </p:spPr>
        <p:txBody>
          <a:bodyPr anchorCtr="0" anchor="t" bIns="49500" lIns="99025" spcFirstLastPara="1" rIns="99025" wrap="square" tIns="49500">
            <a:noAutofit/>
          </a:bodyPr>
          <a:lstStyle/>
          <a:p>
            <a:pPr indent="0" lvl="0" marL="0">
              <a:spcBef>
                <a:spcPts val="0"/>
              </a:spcBef>
              <a:spcAft>
                <a:spcPts val="0"/>
              </a:spcAft>
              <a:buNone/>
            </a:pPr>
            <a:r>
              <a:t/>
            </a:r>
            <a:endParaRPr/>
          </a:p>
        </p:txBody>
      </p:sp>
      <p:sp>
        <p:nvSpPr>
          <p:cNvPr id="151" name="Shape 151"/>
          <p:cNvSpPr/>
          <p:nvPr>
            <p:ph idx="2" type="sldImg"/>
          </p:nvPr>
        </p:nvSpPr>
        <p:spPr>
          <a:xfrm>
            <a:off x="3341687" y="531812"/>
            <a:ext cx="3549650" cy="266223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1023937" y="3371850"/>
            <a:ext cx="8186737" cy="3195637"/>
          </a:xfrm>
          <a:prstGeom prst="rect">
            <a:avLst/>
          </a:prstGeom>
        </p:spPr>
        <p:txBody>
          <a:bodyPr anchorCtr="0" anchor="t" bIns="49500" lIns="99025" spcFirstLastPara="1" rIns="99025" wrap="square" tIns="49500">
            <a:noAutofit/>
          </a:bodyPr>
          <a:lstStyle/>
          <a:p>
            <a:pPr indent="0" lvl="0" marL="0">
              <a:spcBef>
                <a:spcPts val="0"/>
              </a:spcBef>
              <a:spcAft>
                <a:spcPts val="0"/>
              </a:spcAft>
              <a:buNone/>
            </a:pPr>
            <a:r>
              <a:t/>
            </a:r>
            <a:endParaRPr/>
          </a:p>
        </p:txBody>
      </p:sp>
      <p:sp>
        <p:nvSpPr>
          <p:cNvPr id="158" name="Shape 158"/>
          <p:cNvSpPr/>
          <p:nvPr>
            <p:ph idx="2" type="sldImg"/>
          </p:nvPr>
        </p:nvSpPr>
        <p:spPr>
          <a:xfrm>
            <a:off x="3341687" y="531812"/>
            <a:ext cx="3549650" cy="266223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1023937" y="3371850"/>
            <a:ext cx="8186737" cy="3195637"/>
          </a:xfrm>
          <a:prstGeom prst="rect">
            <a:avLst/>
          </a:prstGeom>
        </p:spPr>
        <p:txBody>
          <a:bodyPr anchorCtr="0" anchor="t" bIns="49500" lIns="99025" spcFirstLastPara="1" rIns="99025" wrap="square" tIns="49500">
            <a:noAutofit/>
          </a:bodyPr>
          <a:lstStyle/>
          <a:p>
            <a:pPr indent="0" lvl="0" marL="0">
              <a:spcBef>
                <a:spcPts val="0"/>
              </a:spcBef>
              <a:spcAft>
                <a:spcPts val="0"/>
              </a:spcAft>
              <a:buNone/>
            </a:pPr>
            <a:r>
              <a:t/>
            </a:r>
            <a:endParaRPr/>
          </a:p>
        </p:txBody>
      </p:sp>
      <p:sp>
        <p:nvSpPr>
          <p:cNvPr id="164" name="Shape 164"/>
          <p:cNvSpPr/>
          <p:nvPr>
            <p:ph idx="2" type="sldImg"/>
          </p:nvPr>
        </p:nvSpPr>
        <p:spPr>
          <a:xfrm>
            <a:off x="3341687" y="531812"/>
            <a:ext cx="3549650" cy="266223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1023937" y="3371850"/>
            <a:ext cx="8186737" cy="3195637"/>
          </a:xfrm>
          <a:prstGeom prst="rect">
            <a:avLst/>
          </a:prstGeom>
        </p:spPr>
        <p:txBody>
          <a:bodyPr anchorCtr="0" anchor="t" bIns="49500" lIns="99025" spcFirstLastPara="1" rIns="99025" wrap="square" tIns="49500">
            <a:noAutofit/>
          </a:bodyPr>
          <a:lstStyle/>
          <a:p>
            <a:pPr indent="0" lvl="0" marL="0">
              <a:spcBef>
                <a:spcPts val="0"/>
              </a:spcBef>
              <a:spcAft>
                <a:spcPts val="0"/>
              </a:spcAft>
              <a:buNone/>
            </a:pPr>
            <a:r>
              <a:t/>
            </a:r>
            <a:endParaRPr/>
          </a:p>
        </p:txBody>
      </p:sp>
      <p:sp>
        <p:nvSpPr>
          <p:cNvPr id="170" name="Shape 170"/>
          <p:cNvSpPr/>
          <p:nvPr>
            <p:ph idx="2" type="sldImg"/>
          </p:nvPr>
        </p:nvSpPr>
        <p:spPr>
          <a:xfrm>
            <a:off x="3341687" y="531812"/>
            <a:ext cx="3549650" cy="266223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1023937" y="3371850"/>
            <a:ext cx="8186737" cy="3195637"/>
          </a:xfrm>
          <a:prstGeom prst="rect">
            <a:avLst/>
          </a:prstGeom>
        </p:spPr>
        <p:txBody>
          <a:bodyPr anchorCtr="0" anchor="t" bIns="49500" lIns="99025" spcFirstLastPara="1" rIns="99025" wrap="square" tIns="49500">
            <a:noAutofit/>
          </a:bodyPr>
          <a:lstStyle/>
          <a:p>
            <a:pPr indent="0" lvl="0" marL="0">
              <a:spcBef>
                <a:spcPts val="0"/>
              </a:spcBef>
              <a:spcAft>
                <a:spcPts val="0"/>
              </a:spcAft>
              <a:buNone/>
            </a:pPr>
            <a:r>
              <a:t/>
            </a:r>
            <a:endParaRPr/>
          </a:p>
        </p:txBody>
      </p:sp>
      <p:sp>
        <p:nvSpPr>
          <p:cNvPr id="176" name="Shape 176"/>
          <p:cNvSpPr/>
          <p:nvPr>
            <p:ph idx="2" type="sldImg"/>
          </p:nvPr>
        </p:nvSpPr>
        <p:spPr>
          <a:xfrm>
            <a:off x="3341687" y="531812"/>
            <a:ext cx="3549650" cy="266223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txBox="1"/>
          <p:nvPr>
            <p:ph idx="1" type="body"/>
          </p:nvPr>
        </p:nvSpPr>
        <p:spPr>
          <a:xfrm>
            <a:off x="1023937" y="3371850"/>
            <a:ext cx="8186737" cy="3195637"/>
          </a:xfrm>
          <a:prstGeom prst="rect">
            <a:avLst/>
          </a:prstGeom>
        </p:spPr>
        <p:txBody>
          <a:bodyPr anchorCtr="0" anchor="t" bIns="49500" lIns="99025" spcFirstLastPara="1" rIns="99025" wrap="square" tIns="49500">
            <a:noAutofit/>
          </a:bodyPr>
          <a:lstStyle/>
          <a:p>
            <a:pPr indent="0" lvl="0" marL="0">
              <a:spcBef>
                <a:spcPts val="0"/>
              </a:spcBef>
              <a:spcAft>
                <a:spcPts val="0"/>
              </a:spcAft>
              <a:buNone/>
            </a:pPr>
            <a:r>
              <a:t/>
            </a:r>
            <a:endParaRPr/>
          </a:p>
        </p:txBody>
      </p:sp>
      <p:sp>
        <p:nvSpPr>
          <p:cNvPr id="182" name="Shape 182"/>
          <p:cNvSpPr/>
          <p:nvPr>
            <p:ph idx="2" type="sldImg"/>
          </p:nvPr>
        </p:nvSpPr>
        <p:spPr>
          <a:xfrm>
            <a:off x="3341687" y="531812"/>
            <a:ext cx="3549650" cy="266223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txBox="1"/>
          <p:nvPr>
            <p:ph idx="1" type="body"/>
          </p:nvPr>
        </p:nvSpPr>
        <p:spPr>
          <a:xfrm>
            <a:off x="1023937" y="3371850"/>
            <a:ext cx="8186737" cy="3195637"/>
          </a:xfrm>
          <a:prstGeom prst="rect">
            <a:avLst/>
          </a:prstGeom>
        </p:spPr>
        <p:txBody>
          <a:bodyPr anchorCtr="0" anchor="t" bIns="49500" lIns="99025" spcFirstLastPara="1" rIns="99025" wrap="square" tIns="49500">
            <a:noAutofit/>
          </a:bodyPr>
          <a:lstStyle/>
          <a:p>
            <a:pPr indent="0" lvl="0" marL="0">
              <a:spcBef>
                <a:spcPts val="0"/>
              </a:spcBef>
              <a:spcAft>
                <a:spcPts val="0"/>
              </a:spcAft>
              <a:buNone/>
            </a:pPr>
            <a:r>
              <a:t/>
            </a:r>
            <a:endParaRPr/>
          </a:p>
        </p:txBody>
      </p:sp>
      <p:sp>
        <p:nvSpPr>
          <p:cNvPr id="187" name="Shape 187"/>
          <p:cNvSpPr/>
          <p:nvPr>
            <p:ph idx="2" type="sldImg"/>
          </p:nvPr>
        </p:nvSpPr>
        <p:spPr>
          <a:xfrm>
            <a:off x="3341687" y="531812"/>
            <a:ext cx="3549650" cy="266223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txBox="1"/>
          <p:nvPr>
            <p:ph idx="1" type="body"/>
          </p:nvPr>
        </p:nvSpPr>
        <p:spPr>
          <a:xfrm>
            <a:off x="1023937" y="3371850"/>
            <a:ext cx="8186737" cy="3195637"/>
          </a:xfrm>
          <a:prstGeom prst="rect">
            <a:avLst/>
          </a:prstGeom>
        </p:spPr>
        <p:txBody>
          <a:bodyPr anchorCtr="0" anchor="t" bIns="49500" lIns="99025" spcFirstLastPara="1" rIns="99025" wrap="square" tIns="49500">
            <a:noAutofit/>
          </a:bodyPr>
          <a:lstStyle/>
          <a:p>
            <a:pPr indent="0" lvl="0" marL="0">
              <a:spcBef>
                <a:spcPts val="0"/>
              </a:spcBef>
              <a:spcAft>
                <a:spcPts val="0"/>
              </a:spcAft>
              <a:buNone/>
            </a:pPr>
            <a:r>
              <a:t/>
            </a:r>
            <a:endParaRPr/>
          </a:p>
        </p:txBody>
      </p:sp>
      <p:sp>
        <p:nvSpPr>
          <p:cNvPr id="63" name="Shape 63"/>
          <p:cNvSpPr/>
          <p:nvPr>
            <p:ph idx="2" type="sldImg"/>
          </p:nvPr>
        </p:nvSpPr>
        <p:spPr>
          <a:xfrm>
            <a:off x="3341687" y="531812"/>
            <a:ext cx="3549650" cy="266223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txBox="1"/>
          <p:nvPr>
            <p:ph idx="1" type="body"/>
          </p:nvPr>
        </p:nvSpPr>
        <p:spPr>
          <a:xfrm>
            <a:off x="1023937" y="3371850"/>
            <a:ext cx="8186737" cy="3195637"/>
          </a:xfrm>
          <a:prstGeom prst="rect">
            <a:avLst/>
          </a:prstGeom>
        </p:spPr>
        <p:txBody>
          <a:bodyPr anchorCtr="0" anchor="t" bIns="49500" lIns="99025" spcFirstLastPara="1" rIns="99025" wrap="square" tIns="49500">
            <a:noAutofit/>
          </a:bodyPr>
          <a:lstStyle/>
          <a:p>
            <a:pPr indent="0" lvl="0" marL="0">
              <a:spcBef>
                <a:spcPts val="0"/>
              </a:spcBef>
              <a:spcAft>
                <a:spcPts val="0"/>
              </a:spcAft>
              <a:buNone/>
            </a:pPr>
            <a:r>
              <a:t/>
            </a:r>
            <a:endParaRPr/>
          </a:p>
        </p:txBody>
      </p:sp>
      <p:sp>
        <p:nvSpPr>
          <p:cNvPr id="193" name="Shape 193"/>
          <p:cNvSpPr/>
          <p:nvPr>
            <p:ph idx="2" type="sldImg"/>
          </p:nvPr>
        </p:nvSpPr>
        <p:spPr>
          <a:xfrm>
            <a:off x="3341687" y="531812"/>
            <a:ext cx="3549650" cy="266223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txBox="1"/>
          <p:nvPr>
            <p:ph idx="1" type="body"/>
          </p:nvPr>
        </p:nvSpPr>
        <p:spPr>
          <a:xfrm>
            <a:off x="1023937" y="3371850"/>
            <a:ext cx="8186737" cy="3195637"/>
          </a:xfrm>
          <a:prstGeom prst="rect">
            <a:avLst/>
          </a:prstGeom>
        </p:spPr>
        <p:txBody>
          <a:bodyPr anchorCtr="0" anchor="t" bIns="49500" lIns="99025" spcFirstLastPara="1" rIns="99025" wrap="square" tIns="49500">
            <a:noAutofit/>
          </a:bodyPr>
          <a:lstStyle/>
          <a:p>
            <a:pPr indent="0" lvl="0" marL="0">
              <a:spcBef>
                <a:spcPts val="0"/>
              </a:spcBef>
              <a:spcAft>
                <a:spcPts val="0"/>
              </a:spcAft>
              <a:buNone/>
            </a:pPr>
            <a:r>
              <a:t/>
            </a:r>
            <a:endParaRPr/>
          </a:p>
        </p:txBody>
      </p:sp>
      <p:sp>
        <p:nvSpPr>
          <p:cNvPr id="199" name="Shape 199"/>
          <p:cNvSpPr/>
          <p:nvPr>
            <p:ph idx="2" type="sldImg"/>
          </p:nvPr>
        </p:nvSpPr>
        <p:spPr>
          <a:xfrm>
            <a:off x="3341687" y="531812"/>
            <a:ext cx="3549650" cy="266223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txBox="1"/>
          <p:nvPr>
            <p:ph idx="1" type="body"/>
          </p:nvPr>
        </p:nvSpPr>
        <p:spPr>
          <a:xfrm>
            <a:off x="1023937" y="3371850"/>
            <a:ext cx="8186737" cy="3195637"/>
          </a:xfrm>
          <a:prstGeom prst="rect">
            <a:avLst/>
          </a:prstGeom>
        </p:spPr>
        <p:txBody>
          <a:bodyPr anchorCtr="0" anchor="t" bIns="49500" lIns="99025" spcFirstLastPara="1" rIns="99025" wrap="square" tIns="49500">
            <a:noAutofit/>
          </a:bodyPr>
          <a:lstStyle/>
          <a:p>
            <a:pPr indent="0" lvl="0" marL="0">
              <a:spcBef>
                <a:spcPts val="0"/>
              </a:spcBef>
              <a:spcAft>
                <a:spcPts val="0"/>
              </a:spcAft>
              <a:buNone/>
            </a:pPr>
            <a:r>
              <a:t/>
            </a:r>
            <a:endParaRPr/>
          </a:p>
        </p:txBody>
      </p:sp>
      <p:sp>
        <p:nvSpPr>
          <p:cNvPr id="205" name="Shape 205"/>
          <p:cNvSpPr/>
          <p:nvPr>
            <p:ph idx="2" type="sldImg"/>
          </p:nvPr>
        </p:nvSpPr>
        <p:spPr>
          <a:xfrm>
            <a:off x="3341687" y="531812"/>
            <a:ext cx="3549650" cy="266223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txBox="1"/>
          <p:nvPr>
            <p:ph idx="1" type="body"/>
          </p:nvPr>
        </p:nvSpPr>
        <p:spPr>
          <a:xfrm>
            <a:off x="1023937" y="3371850"/>
            <a:ext cx="8186737" cy="3195637"/>
          </a:xfrm>
          <a:prstGeom prst="rect">
            <a:avLst/>
          </a:prstGeom>
        </p:spPr>
        <p:txBody>
          <a:bodyPr anchorCtr="0" anchor="t" bIns="49500" lIns="99025" spcFirstLastPara="1" rIns="99025" wrap="square" tIns="49500">
            <a:noAutofit/>
          </a:bodyPr>
          <a:lstStyle/>
          <a:p>
            <a:pPr indent="0" lvl="0" marL="0">
              <a:spcBef>
                <a:spcPts val="0"/>
              </a:spcBef>
              <a:spcAft>
                <a:spcPts val="0"/>
              </a:spcAft>
              <a:buNone/>
            </a:pPr>
            <a:r>
              <a:t/>
            </a:r>
            <a:endParaRPr/>
          </a:p>
        </p:txBody>
      </p:sp>
      <p:sp>
        <p:nvSpPr>
          <p:cNvPr id="211" name="Shape 211"/>
          <p:cNvSpPr/>
          <p:nvPr>
            <p:ph idx="2" type="sldImg"/>
          </p:nvPr>
        </p:nvSpPr>
        <p:spPr>
          <a:xfrm>
            <a:off x="3341687" y="531812"/>
            <a:ext cx="3549650" cy="266223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txBox="1"/>
          <p:nvPr>
            <p:ph idx="1" type="body"/>
          </p:nvPr>
        </p:nvSpPr>
        <p:spPr>
          <a:xfrm>
            <a:off x="1023937" y="3371850"/>
            <a:ext cx="8186737" cy="3195637"/>
          </a:xfrm>
          <a:prstGeom prst="rect">
            <a:avLst/>
          </a:prstGeom>
        </p:spPr>
        <p:txBody>
          <a:bodyPr anchorCtr="0" anchor="t" bIns="49500" lIns="99025" spcFirstLastPara="1" rIns="99025" wrap="square" tIns="49500">
            <a:noAutofit/>
          </a:bodyPr>
          <a:lstStyle/>
          <a:p>
            <a:pPr indent="0" lvl="0" marL="0">
              <a:spcBef>
                <a:spcPts val="0"/>
              </a:spcBef>
              <a:spcAft>
                <a:spcPts val="0"/>
              </a:spcAft>
              <a:buNone/>
            </a:pPr>
            <a:r>
              <a:t/>
            </a:r>
            <a:endParaRPr/>
          </a:p>
        </p:txBody>
      </p:sp>
      <p:sp>
        <p:nvSpPr>
          <p:cNvPr id="217" name="Shape 217"/>
          <p:cNvSpPr/>
          <p:nvPr>
            <p:ph idx="2" type="sldImg"/>
          </p:nvPr>
        </p:nvSpPr>
        <p:spPr>
          <a:xfrm>
            <a:off x="3341687" y="531812"/>
            <a:ext cx="3549650" cy="266223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txBox="1"/>
          <p:nvPr>
            <p:ph idx="1" type="body"/>
          </p:nvPr>
        </p:nvSpPr>
        <p:spPr>
          <a:xfrm>
            <a:off x="1023937" y="3371850"/>
            <a:ext cx="8186737" cy="3195637"/>
          </a:xfrm>
          <a:prstGeom prst="rect">
            <a:avLst/>
          </a:prstGeom>
        </p:spPr>
        <p:txBody>
          <a:bodyPr anchorCtr="0" anchor="t" bIns="49500" lIns="99025" spcFirstLastPara="1" rIns="99025" wrap="square" tIns="49500">
            <a:noAutofit/>
          </a:bodyPr>
          <a:lstStyle/>
          <a:p>
            <a:pPr indent="0" lvl="0" marL="0">
              <a:spcBef>
                <a:spcPts val="0"/>
              </a:spcBef>
              <a:spcAft>
                <a:spcPts val="0"/>
              </a:spcAft>
              <a:buNone/>
            </a:pPr>
            <a:r>
              <a:t/>
            </a:r>
            <a:endParaRPr/>
          </a:p>
        </p:txBody>
      </p:sp>
      <p:sp>
        <p:nvSpPr>
          <p:cNvPr id="223" name="Shape 223"/>
          <p:cNvSpPr/>
          <p:nvPr>
            <p:ph idx="2" type="sldImg"/>
          </p:nvPr>
        </p:nvSpPr>
        <p:spPr>
          <a:xfrm>
            <a:off x="3341687" y="531812"/>
            <a:ext cx="3549650" cy="266223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txBox="1"/>
          <p:nvPr>
            <p:ph idx="1" type="body"/>
          </p:nvPr>
        </p:nvSpPr>
        <p:spPr>
          <a:xfrm>
            <a:off x="1023937" y="3371850"/>
            <a:ext cx="8186737" cy="3195637"/>
          </a:xfrm>
          <a:prstGeom prst="rect">
            <a:avLst/>
          </a:prstGeom>
        </p:spPr>
        <p:txBody>
          <a:bodyPr anchorCtr="0" anchor="t" bIns="49500" lIns="99025" spcFirstLastPara="1" rIns="99025" wrap="square" tIns="49500">
            <a:noAutofit/>
          </a:bodyPr>
          <a:lstStyle/>
          <a:p>
            <a:pPr indent="0" lvl="0" marL="0">
              <a:spcBef>
                <a:spcPts val="0"/>
              </a:spcBef>
              <a:spcAft>
                <a:spcPts val="0"/>
              </a:spcAft>
              <a:buNone/>
            </a:pPr>
            <a:r>
              <a:t/>
            </a:r>
            <a:endParaRPr/>
          </a:p>
        </p:txBody>
      </p:sp>
      <p:sp>
        <p:nvSpPr>
          <p:cNvPr id="229" name="Shape 229"/>
          <p:cNvSpPr/>
          <p:nvPr>
            <p:ph idx="2" type="sldImg"/>
          </p:nvPr>
        </p:nvSpPr>
        <p:spPr>
          <a:xfrm>
            <a:off x="3341687" y="531812"/>
            <a:ext cx="3549650" cy="266223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txBox="1"/>
          <p:nvPr>
            <p:ph idx="1" type="body"/>
          </p:nvPr>
        </p:nvSpPr>
        <p:spPr>
          <a:xfrm>
            <a:off x="1023937" y="3371850"/>
            <a:ext cx="8186737" cy="3195637"/>
          </a:xfrm>
          <a:prstGeom prst="rect">
            <a:avLst/>
          </a:prstGeom>
        </p:spPr>
        <p:txBody>
          <a:bodyPr anchorCtr="0" anchor="t" bIns="49500" lIns="99025" spcFirstLastPara="1" rIns="99025" wrap="square" tIns="49500">
            <a:noAutofit/>
          </a:bodyPr>
          <a:lstStyle/>
          <a:p>
            <a:pPr indent="0" lvl="0" marL="0">
              <a:spcBef>
                <a:spcPts val="0"/>
              </a:spcBef>
              <a:spcAft>
                <a:spcPts val="0"/>
              </a:spcAft>
              <a:buNone/>
            </a:pPr>
            <a:r>
              <a:t/>
            </a:r>
            <a:endParaRPr/>
          </a:p>
        </p:txBody>
      </p:sp>
      <p:sp>
        <p:nvSpPr>
          <p:cNvPr id="70" name="Shape 70"/>
          <p:cNvSpPr/>
          <p:nvPr>
            <p:ph idx="2" type="sldImg"/>
          </p:nvPr>
        </p:nvSpPr>
        <p:spPr>
          <a:xfrm>
            <a:off x="3341687" y="531812"/>
            <a:ext cx="3549650" cy="266223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txBox="1"/>
          <p:nvPr>
            <p:ph idx="1" type="body"/>
          </p:nvPr>
        </p:nvSpPr>
        <p:spPr>
          <a:xfrm>
            <a:off x="1023937" y="3371850"/>
            <a:ext cx="8186737" cy="3195637"/>
          </a:xfrm>
          <a:prstGeom prst="rect">
            <a:avLst/>
          </a:prstGeom>
        </p:spPr>
        <p:txBody>
          <a:bodyPr anchorCtr="0" anchor="t" bIns="49500" lIns="99025" spcFirstLastPara="1" rIns="99025" wrap="square" tIns="49500">
            <a:noAutofit/>
          </a:bodyPr>
          <a:lstStyle/>
          <a:p>
            <a:pPr indent="0" lvl="0" marL="0">
              <a:spcBef>
                <a:spcPts val="0"/>
              </a:spcBef>
              <a:spcAft>
                <a:spcPts val="0"/>
              </a:spcAft>
              <a:buNone/>
            </a:pPr>
            <a:r>
              <a:t/>
            </a:r>
            <a:endParaRPr/>
          </a:p>
        </p:txBody>
      </p:sp>
      <p:sp>
        <p:nvSpPr>
          <p:cNvPr id="77" name="Shape 77"/>
          <p:cNvSpPr/>
          <p:nvPr>
            <p:ph idx="2" type="sldImg"/>
          </p:nvPr>
        </p:nvSpPr>
        <p:spPr>
          <a:xfrm>
            <a:off x="3341687" y="531812"/>
            <a:ext cx="3549650" cy="266223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txBox="1"/>
          <p:nvPr>
            <p:ph idx="1" type="body"/>
          </p:nvPr>
        </p:nvSpPr>
        <p:spPr>
          <a:xfrm>
            <a:off x="1023937" y="3371850"/>
            <a:ext cx="8186737" cy="3195637"/>
          </a:xfrm>
          <a:prstGeom prst="rect">
            <a:avLst/>
          </a:prstGeom>
        </p:spPr>
        <p:txBody>
          <a:bodyPr anchorCtr="0" anchor="t" bIns="49500" lIns="99025" spcFirstLastPara="1" rIns="99025" wrap="square" tIns="49500">
            <a:noAutofit/>
          </a:bodyPr>
          <a:lstStyle/>
          <a:p>
            <a:pPr indent="0" lvl="0" marL="0">
              <a:spcBef>
                <a:spcPts val="0"/>
              </a:spcBef>
              <a:spcAft>
                <a:spcPts val="0"/>
              </a:spcAft>
              <a:buNone/>
            </a:pPr>
            <a:r>
              <a:t/>
            </a:r>
            <a:endParaRPr/>
          </a:p>
        </p:txBody>
      </p:sp>
      <p:sp>
        <p:nvSpPr>
          <p:cNvPr id="84" name="Shape 84"/>
          <p:cNvSpPr/>
          <p:nvPr>
            <p:ph idx="2" type="sldImg"/>
          </p:nvPr>
        </p:nvSpPr>
        <p:spPr>
          <a:xfrm>
            <a:off x="3341687" y="531812"/>
            <a:ext cx="3549650" cy="266223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txBox="1"/>
          <p:nvPr>
            <p:ph idx="1" type="body"/>
          </p:nvPr>
        </p:nvSpPr>
        <p:spPr>
          <a:xfrm>
            <a:off x="1023937" y="3371850"/>
            <a:ext cx="8186737" cy="3195637"/>
          </a:xfrm>
          <a:prstGeom prst="rect">
            <a:avLst/>
          </a:prstGeom>
        </p:spPr>
        <p:txBody>
          <a:bodyPr anchorCtr="0" anchor="t" bIns="49500" lIns="99025" spcFirstLastPara="1" rIns="99025" wrap="square" tIns="49500">
            <a:noAutofit/>
          </a:bodyPr>
          <a:lstStyle/>
          <a:p>
            <a:pPr indent="0" lvl="0" marL="0">
              <a:spcBef>
                <a:spcPts val="0"/>
              </a:spcBef>
              <a:spcAft>
                <a:spcPts val="0"/>
              </a:spcAft>
              <a:buNone/>
            </a:pPr>
            <a:r>
              <a:t/>
            </a:r>
            <a:endParaRPr/>
          </a:p>
        </p:txBody>
      </p:sp>
      <p:sp>
        <p:nvSpPr>
          <p:cNvPr id="91" name="Shape 91"/>
          <p:cNvSpPr/>
          <p:nvPr>
            <p:ph idx="2" type="sldImg"/>
          </p:nvPr>
        </p:nvSpPr>
        <p:spPr>
          <a:xfrm>
            <a:off x="3341687" y="531812"/>
            <a:ext cx="3549650" cy="266223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txBox="1"/>
          <p:nvPr>
            <p:ph idx="1" type="body"/>
          </p:nvPr>
        </p:nvSpPr>
        <p:spPr>
          <a:xfrm>
            <a:off x="1023937" y="3371850"/>
            <a:ext cx="8186737" cy="3195637"/>
          </a:xfrm>
          <a:prstGeom prst="rect">
            <a:avLst/>
          </a:prstGeom>
        </p:spPr>
        <p:txBody>
          <a:bodyPr anchorCtr="0" anchor="t" bIns="49500" lIns="99025" spcFirstLastPara="1" rIns="99025" wrap="square" tIns="49500">
            <a:noAutofit/>
          </a:bodyPr>
          <a:lstStyle/>
          <a:p>
            <a:pPr indent="0" lvl="0" marL="0">
              <a:spcBef>
                <a:spcPts val="0"/>
              </a:spcBef>
              <a:spcAft>
                <a:spcPts val="0"/>
              </a:spcAft>
              <a:buNone/>
            </a:pPr>
            <a:r>
              <a:t/>
            </a:r>
            <a:endParaRPr/>
          </a:p>
        </p:txBody>
      </p:sp>
      <p:sp>
        <p:nvSpPr>
          <p:cNvPr id="98" name="Shape 98"/>
          <p:cNvSpPr/>
          <p:nvPr>
            <p:ph idx="2" type="sldImg"/>
          </p:nvPr>
        </p:nvSpPr>
        <p:spPr>
          <a:xfrm>
            <a:off x="3341687" y="531812"/>
            <a:ext cx="3549650" cy="266223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txBox="1"/>
          <p:nvPr>
            <p:ph idx="1" type="body"/>
          </p:nvPr>
        </p:nvSpPr>
        <p:spPr>
          <a:xfrm>
            <a:off x="1023937" y="3371850"/>
            <a:ext cx="8186737" cy="3195637"/>
          </a:xfrm>
          <a:prstGeom prst="rect">
            <a:avLst/>
          </a:prstGeom>
        </p:spPr>
        <p:txBody>
          <a:bodyPr anchorCtr="0" anchor="t" bIns="49500" lIns="99025" spcFirstLastPara="1" rIns="99025" wrap="square" tIns="49500">
            <a:noAutofit/>
          </a:bodyPr>
          <a:lstStyle/>
          <a:p>
            <a:pPr indent="0" lvl="0" marL="0">
              <a:spcBef>
                <a:spcPts val="0"/>
              </a:spcBef>
              <a:spcAft>
                <a:spcPts val="0"/>
              </a:spcAft>
              <a:buNone/>
            </a:pPr>
            <a:r>
              <a:t/>
            </a:r>
            <a:endParaRPr/>
          </a:p>
        </p:txBody>
      </p:sp>
      <p:sp>
        <p:nvSpPr>
          <p:cNvPr id="105" name="Shape 105"/>
          <p:cNvSpPr/>
          <p:nvPr>
            <p:ph idx="2" type="sldImg"/>
          </p:nvPr>
        </p:nvSpPr>
        <p:spPr>
          <a:xfrm>
            <a:off x="3341687" y="531812"/>
            <a:ext cx="3549650" cy="266223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1023937" y="3371850"/>
            <a:ext cx="8186737" cy="3195637"/>
          </a:xfrm>
          <a:prstGeom prst="rect">
            <a:avLst/>
          </a:prstGeom>
        </p:spPr>
        <p:txBody>
          <a:bodyPr anchorCtr="0" anchor="t" bIns="49500" lIns="99025" spcFirstLastPara="1" rIns="99025" wrap="square" tIns="49500">
            <a:noAutofit/>
          </a:bodyPr>
          <a:lstStyle/>
          <a:p>
            <a:pPr indent="0" lvl="0" marL="0">
              <a:spcBef>
                <a:spcPts val="0"/>
              </a:spcBef>
              <a:spcAft>
                <a:spcPts val="0"/>
              </a:spcAft>
              <a:buNone/>
            </a:pPr>
            <a:r>
              <a:t/>
            </a:r>
            <a:endParaRPr/>
          </a:p>
        </p:txBody>
      </p:sp>
      <p:sp>
        <p:nvSpPr>
          <p:cNvPr id="124" name="Shape 124"/>
          <p:cNvSpPr/>
          <p:nvPr>
            <p:ph idx="2" type="sldImg"/>
          </p:nvPr>
        </p:nvSpPr>
        <p:spPr>
          <a:xfrm>
            <a:off x="3341687" y="531812"/>
            <a:ext cx="3549650" cy="266223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9" name="Shape 29"/>
        <p:cNvGrpSpPr/>
        <p:nvPr/>
      </p:nvGrpSpPr>
      <p:grpSpPr>
        <a:xfrm>
          <a:off x="0" y="0"/>
          <a:ext cx="0" cy="0"/>
          <a:chOff x="0" y="0"/>
          <a:chExt cx="0" cy="0"/>
        </a:xfrm>
      </p:grpSpPr>
      <p:sp>
        <p:nvSpPr>
          <p:cNvPr id="30" name="Shape 30"/>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1" sz="4800" u="none" cap="none" strike="noStrike">
                <a:solidFill>
                  <a:srgbClr val="FFFFFF"/>
                </a:solidFill>
                <a:latin typeface="Palatino Linotype"/>
                <a:ea typeface="Palatino Linotype"/>
                <a:cs typeface="Palatino Linotype"/>
                <a:sym typeface="Palatino Linotype"/>
              </a:defRPr>
            </a:lvl1pPr>
            <a:lvl2pPr lvl="1" marR="0" rtl="0" algn="l">
              <a:spcBef>
                <a:spcPts val="0"/>
              </a:spcBef>
              <a:spcAft>
                <a:spcPts val="0"/>
              </a:spcAft>
              <a:buSzPts val="1400"/>
              <a:buNone/>
              <a:defRPr b="0" i="1" sz="4000" u="none" cap="none" strike="noStrike">
                <a:solidFill>
                  <a:schemeClr val="lt2"/>
                </a:solidFill>
                <a:latin typeface="Arial"/>
                <a:ea typeface="Arial"/>
                <a:cs typeface="Arial"/>
                <a:sym typeface="Arial"/>
              </a:defRPr>
            </a:lvl2pPr>
            <a:lvl3pPr lvl="2" marR="0" rtl="0" algn="l">
              <a:spcBef>
                <a:spcPts val="0"/>
              </a:spcBef>
              <a:spcAft>
                <a:spcPts val="0"/>
              </a:spcAft>
              <a:buSzPts val="1400"/>
              <a:buNone/>
              <a:defRPr b="0" i="1" sz="4000" u="none" cap="none" strike="noStrike">
                <a:solidFill>
                  <a:schemeClr val="lt2"/>
                </a:solidFill>
                <a:latin typeface="Arial"/>
                <a:ea typeface="Arial"/>
                <a:cs typeface="Arial"/>
                <a:sym typeface="Arial"/>
              </a:defRPr>
            </a:lvl3pPr>
            <a:lvl4pPr lvl="3" marR="0" rtl="0" algn="l">
              <a:spcBef>
                <a:spcPts val="0"/>
              </a:spcBef>
              <a:spcAft>
                <a:spcPts val="0"/>
              </a:spcAft>
              <a:buSzPts val="1400"/>
              <a:buNone/>
              <a:defRPr b="0" i="1" sz="4000" u="none" cap="none" strike="noStrike">
                <a:solidFill>
                  <a:schemeClr val="lt2"/>
                </a:solidFill>
                <a:latin typeface="Arial"/>
                <a:ea typeface="Arial"/>
                <a:cs typeface="Arial"/>
                <a:sym typeface="Arial"/>
              </a:defRPr>
            </a:lvl4pPr>
            <a:lvl5pPr lvl="4" marR="0" rtl="0" algn="l">
              <a:spcBef>
                <a:spcPts val="0"/>
              </a:spcBef>
              <a:spcAft>
                <a:spcPts val="0"/>
              </a:spcAft>
              <a:buSzPts val="1400"/>
              <a:buNone/>
              <a:defRPr b="0" i="1" sz="4000" u="none" cap="none" strike="noStrike">
                <a:solidFill>
                  <a:schemeClr val="lt2"/>
                </a:solidFill>
                <a:latin typeface="Arial"/>
                <a:ea typeface="Arial"/>
                <a:cs typeface="Arial"/>
                <a:sym typeface="Arial"/>
              </a:defRPr>
            </a:lvl5pPr>
            <a:lvl6pPr lvl="5" marR="0" rtl="0" algn="l">
              <a:spcBef>
                <a:spcPts val="0"/>
              </a:spcBef>
              <a:spcAft>
                <a:spcPts val="0"/>
              </a:spcAft>
              <a:buSzPts val="1400"/>
              <a:buNone/>
              <a:defRPr b="0" i="1" sz="4000" u="none" cap="none" strike="noStrike">
                <a:solidFill>
                  <a:schemeClr val="lt2"/>
                </a:solidFill>
                <a:latin typeface="Arial"/>
                <a:ea typeface="Arial"/>
                <a:cs typeface="Arial"/>
                <a:sym typeface="Arial"/>
              </a:defRPr>
            </a:lvl6pPr>
            <a:lvl7pPr lvl="6" marR="0" rtl="0" algn="l">
              <a:spcBef>
                <a:spcPts val="0"/>
              </a:spcBef>
              <a:spcAft>
                <a:spcPts val="0"/>
              </a:spcAft>
              <a:buSzPts val="1400"/>
              <a:buNone/>
              <a:defRPr b="0" i="1" sz="4000" u="none" cap="none" strike="noStrike">
                <a:solidFill>
                  <a:schemeClr val="lt2"/>
                </a:solidFill>
                <a:latin typeface="Arial"/>
                <a:ea typeface="Arial"/>
                <a:cs typeface="Arial"/>
                <a:sym typeface="Arial"/>
              </a:defRPr>
            </a:lvl7pPr>
            <a:lvl8pPr lvl="7" marR="0" rtl="0" algn="l">
              <a:spcBef>
                <a:spcPts val="0"/>
              </a:spcBef>
              <a:spcAft>
                <a:spcPts val="0"/>
              </a:spcAft>
              <a:buSzPts val="1400"/>
              <a:buNone/>
              <a:defRPr b="0" i="1" sz="4000" u="none" cap="none" strike="noStrike">
                <a:solidFill>
                  <a:schemeClr val="lt2"/>
                </a:solidFill>
                <a:latin typeface="Arial"/>
                <a:ea typeface="Arial"/>
                <a:cs typeface="Arial"/>
                <a:sym typeface="Arial"/>
              </a:defRPr>
            </a:lvl8pPr>
            <a:lvl9pPr lvl="8" marR="0" rtl="0" algn="l">
              <a:spcBef>
                <a:spcPts val="0"/>
              </a:spcBef>
              <a:spcAft>
                <a:spcPts val="0"/>
              </a:spcAft>
              <a:buSzPts val="1400"/>
              <a:buNone/>
              <a:defRPr b="0" i="1" sz="4000" u="none" cap="none" strike="noStrike">
                <a:solidFill>
                  <a:schemeClr val="lt2"/>
                </a:solidFill>
                <a:latin typeface="Arial"/>
                <a:ea typeface="Arial"/>
                <a:cs typeface="Arial"/>
                <a:sym typeface="Arial"/>
              </a:defRPr>
            </a:lvl9pPr>
          </a:lstStyle>
          <a:p/>
        </p:txBody>
      </p:sp>
      <p:sp>
        <p:nvSpPr>
          <p:cNvPr id="31" name="Shape 31"/>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lstStyle>
            <a:lvl1pPr lvl="0" marR="0" rtl="0" algn="l">
              <a:spcBef>
                <a:spcPts val="520"/>
              </a:spcBef>
              <a:spcAft>
                <a:spcPts val="0"/>
              </a:spcAft>
              <a:buClr>
                <a:schemeClr val="lt2"/>
              </a:buClr>
              <a:buSzPts val="1950"/>
              <a:buFont typeface="Noto Sans Symbols"/>
              <a:buNone/>
              <a:defRPr b="0" i="0" sz="2600" u="none" cap="none" strike="noStrike">
                <a:solidFill>
                  <a:schemeClr val="dk1"/>
                </a:solidFill>
                <a:latin typeface="Palatino Linotype"/>
                <a:ea typeface="Palatino Linotype"/>
                <a:cs typeface="Palatino Linotype"/>
                <a:sym typeface="Palatino Linotype"/>
              </a:defRPr>
            </a:lvl1pPr>
            <a:lvl2pPr lvl="1" marR="0" rtl="0" algn="l">
              <a:spcBef>
                <a:spcPts val="400"/>
              </a:spcBef>
              <a:spcAft>
                <a:spcPts val="0"/>
              </a:spcAft>
              <a:buClr>
                <a:schemeClr val="accent2"/>
              </a:buClr>
              <a:buSzPts val="1600"/>
              <a:buFont typeface="Noto Sans Symbols"/>
              <a:buChar char="◻"/>
              <a:defRPr b="0" i="0" sz="2000" u="none" cap="none" strike="noStrike">
                <a:solidFill>
                  <a:schemeClr val="dk1"/>
                </a:solidFill>
                <a:latin typeface="Arial"/>
                <a:ea typeface="Arial"/>
                <a:cs typeface="Arial"/>
                <a:sym typeface="Arial"/>
              </a:defRPr>
            </a:lvl2pPr>
            <a:lvl3pPr lvl="2"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lvl="5" marR="0" rtl="0" algn="l">
              <a:spcBef>
                <a:spcPts val="360"/>
              </a:spcBef>
              <a:spcAft>
                <a:spcPts val="0"/>
              </a:spcAft>
              <a:buClr>
                <a:schemeClr val="lt2"/>
              </a:buClr>
              <a:buSzPts val="1800"/>
              <a:buFont typeface="Noto Sans Symbols"/>
              <a:buChar char="▪"/>
              <a:defRPr b="0" i="0" sz="1800" u="none" cap="none" strike="noStrike">
                <a:solidFill>
                  <a:schemeClr val="dk1"/>
                </a:solidFill>
                <a:latin typeface="Arial"/>
                <a:ea typeface="Arial"/>
                <a:cs typeface="Arial"/>
                <a:sym typeface="Arial"/>
              </a:defRPr>
            </a:lvl6pPr>
            <a:lvl7pPr lvl="6" marR="0" rtl="0" algn="l">
              <a:spcBef>
                <a:spcPts val="360"/>
              </a:spcBef>
              <a:spcAft>
                <a:spcPts val="0"/>
              </a:spcAft>
              <a:buClr>
                <a:schemeClr val="lt2"/>
              </a:buClr>
              <a:buSzPts val="1800"/>
              <a:buFont typeface="Noto Sans Symbols"/>
              <a:buChar char="▪"/>
              <a:defRPr b="0" i="0" sz="1800" u="none" cap="none" strike="noStrike">
                <a:solidFill>
                  <a:schemeClr val="dk1"/>
                </a:solidFill>
                <a:latin typeface="Arial"/>
                <a:ea typeface="Arial"/>
                <a:cs typeface="Arial"/>
                <a:sym typeface="Arial"/>
              </a:defRPr>
            </a:lvl7pPr>
            <a:lvl8pPr lvl="7" marR="0" rtl="0" algn="l">
              <a:spcBef>
                <a:spcPts val="360"/>
              </a:spcBef>
              <a:spcAft>
                <a:spcPts val="0"/>
              </a:spcAft>
              <a:buClr>
                <a:schemeClr val="lt2"/>
              </a:buClr>
              <a:buSzPts val="1800"/>
              <a:buFont typeface="Noto Sans Symbols"/>
              <a:buChar char="▪"/>
              <a:defRPr b="0" i="0" sz="1800" u="none" cap="none" strike="noStrike">
                <a:solidFill>
                  <a:schemeClr val="dk1"/>
                </a:solidFill>
                <a:latin typeface="Arial"/>
                <a:ea typeface="Arial"/>
                <a:cs typeface="Arial"/>
                <a:sym typeface="Arial"/>
              </a:defRPr>
            </a:lvl8pPr>
            <a:lvl9pPr lvl="8" marR="0" rtl="0" algn="l">
              <a:spcBef>
                <a:spcPts val="360"/>
              </a:spcBef>
              <a:spcAft>
                <a:spcPts val="0"/>
              </a:spcAft>
              <a:buClr>
                <a:schemeClr val="lt2"/>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32" name="Shape 32"/>
          <p:cNvSpPr txBox="1"/>
          <p:nvPr>
            <p:ph idx="10" type="dt"/>
          </p:nvPr>
        </p:nvSpPr>
        <p:spPr>
          <a:xfrm>
            <a:off x="468312" y="5373687"/>
            <a:ext cx="2133600" cy="4572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SzPts val="1400"/>
              <a:buNone/>
              <a:defRPr b="0" i="0" sz="3200" u="none">
                <a:solidFill>
                  <a:schemeClr val="dk1"/>
                </a:solidFill>
                <a:latin typeface="Palatino Linotype"/>
                <a:ea typeface="Palatino Linotype"/>
                <a:cs typeface="Palatino Linotype"/>
                <a:sym typeface="Palatino Linotype"/>
              </a:defRPr>
            </a:lvl1pPr>
            <a:lvl2pPr lvl="1" marR="0" rtl="0" algn="l">
              <a:lnSpc>
                <a:spcPct val="100000"/>
              </a:lnSpc>
              <a:spcBef>
                <a:spcPts val="0"/>
              </a:spcBef>
              <a:spcAft>
                <a:spcPts val="0"/>
              </a:spcAft>
              <a:buSzPts val="1400"/>
              <a:buNone/>
              <a:defRPr b="0" i="0" sz="3200" u="none" cap="none" strike="noStrike">
                <a:solidFill>
                  <a:schemeClr val="dk1"/>
                </a:solidFill>
                <a:latin typeface="Palatino Linotype"/>
                <a:ea typeface="Palatino Linotype"/>
                <a:cs typeface="Palatino Linotype"/>
                <a:sym typeface="Palatino Linotype"/>
              </a:defRPr>
            </a:lvl2pPr>
            <a:lvl3pPr lvl="2" marR="0" rtl="0" algn="l">
              <a:lnSpc>
                <a:spcPct val="100000"/>
              </a:lnSpc>
              <a:spcBef>
                <a:spcPts val="0"/>
              </a:spcBef>
              <a:spcAft>
                <a:spcPts val="0"/>
              </a:spcAft>
              <a:buSzPts val="1400"/>
              <a:buNone/>
              <a:defRPr b="0" i="0" sz="3200" u="none" cap="none" strike="noStrike">
                <a:solidFill>
                  <a:schemeClr val="dk1"/>
                </a:solidFill>
                <a:latin typeface="Palatino Linotype"/>
                <a:ea typeface="Palatino Linotype"/>
                <a:cs typeface="Palatino Linotype"/>
                <a:sym typeface="Palatino Linotype"/>
              </a:defRPr>
            </a:lvl3pPr>
            <a:lvl4pPr lvl="3" marR="0" rtl="0" algn="l">
              <a:lnSpc>
                <a:spcPct val="100000"/>
              </a:lnSpc>
              <a:spcBef>
                <a:spcPts val="0"/>
              </a:spcBef>
              <a:spcAft>
                <a:spcPts val="0"/>
              </a:spcAft>
              <a:buSzPts val="1400"/>
              <a:buNone/>
              <a:defRPr b="0" i="0" sz="3200" u="none" cap="none" strike="noStrike">
                <a:solidFill>
                  <a:schemeClr val="dk1"/>
                </a:solidFill>
                <a:latin typeface="Palatino Linotype"/>
                <a:ea typeface="Palatino Linotype"/>
                <a:cs typeface="Palatino Linotype"/>
                <a:sym typeface="Palatino Linotype"/>
              </a:defRPr>
            </a:lvl4pPr>
            <a:lvl5pPr lvl="4" marR="0" rtl="0" algn="l">
              <a:lnSpc>
                <a:spcPct val="100000"/>
              </a:lnSpc>
              <a:spcBef>
                <a:spcPts val="0"/>
              </a:spcBef>
              <a:spcAft>
                <a:spcPts val="0"/>
              </a:spcAft>
              <a:buSzPts val="1400"/>
              <a:buNone/>
              <a:defRPr b="0" i="0" sz="3200" u="none" cap="none" strike="noStrike">
                <a:solidFill>
                  <a:schemeClr val="dk1"/>
                </a:solidFill>
                <a:latin typeface="Palatino Linotype"/>
                <a:ea typeface="Palatino Linotype"/>
                <a:cs typeface="Palatino Linotype"/>
                <a:sym typeface="Palatino Linotype"/>
              </a:defRPr>
            </a:lvl5pPr>
            <a:lvl6pPr lvl="5" marR="0" rtl="0" algn="l">
              <a:lnSpc>
                <a:spcPct val="100000"/>
              </a:lnSpc>
              <a:spcBef>
                <a:spcPts val="0"/>
              </a:spcBef>
              <a:spcAft>
                <a:spcPts val="0"/>
              </a:spcAft>
              <a:buSzPts val="1400"/>
              <a:buNone/>
              <a:defRPr b="0" i="0" sz="3200" u="none" cap="none" strike="noStrike">
                <a:solidFill>
                  <a:schemeClr val="dk1"/>
                </a:solidFill>
                <a:latin typeface="Palatino Linotype"/>
                <a:ea typeface="Palatino Linotype"/>
                <a:cs typeface="Palatino Linotype"/>
                <a:sym typeface="Palatino Linotype"/>
              </a:defRPr>
            </a:lvl6pPr>
            <a:lvl7pPr lvl="6" marR="0" rtl="0" algn="l">
              <a:lnSpc>
                <a:spcPct val="100000"/>
              </a:lnSpc>
              <a:spcBef>
                <a:spcPts val="0"/>
              </a:spcBef>
              <a:spcAft>
                <a:spcPts val="0"/>
              </a:spcAft>
              <a:buSzPts val="1400"/>
              <a:buNone/>
              <a:defRPr b="0" i="0" sz="3200" u="none" cap="none" strike="noStrike">
                <a:solidFill>
                  <a:schemeClr val="dk1"/>
                </a:solidFill>
                <a:latin typeface="Palatino Linotype"/>
                <a:ea typeface="Palatino Linotype"/>
                <a:cs typeface="Palatino Linotype"/>
                <a:sym typeface="Palatino Linotype"/>
              </a:defRPr>
            </a:lvl7pPr>
            <a:lvl8pPr lvl="7" marR="0" rtl="0" algn="l">
              <a:lnSpc>
                <a:spcPct val="100000"/>
              </a:lnSpc>
              <a:spcBef>
                <a:spcPts val="0"/>
              </a:spcBef>
              <a:spcAft>
                <a:spcPts val="0"/>
              </a:spcAft>
              <a:buSzPts val="1400"/>
              <a:buNone/>
              <a:defRPr b="0" i="0" sz="3200" u="none" cap="none" strike="noStrike">
                <a:solidFill>
                  <a:schemeClr val="dk1"/>
                </a:solidFill>
                <a:latin typeface="Palatino Linotype"/>
                <a:ea typeface="Palatino Linotype"/>
                <a:cs typeface="Palatino Linotype"/>
                <a:sym typeface="Palatino Linotype"/>
              </a:defRPr>
            </a:lvl8pPr>
            <a:lvl9pPr lvl="8" marR="0" rtl="0" algn="l">
              <a:lnSpc>
                <a:spcPct val="100000"/>
              </a:lnSpc>
              <a:spcBef>
                <a:spcPts val="0"/>
              </a:spcBef>
              <a:spcAft>
                <a:spcPts val="0"/>
              </a:spcAft>
              <a:buSzPts val="1400"/>
              <a:buNone/>
              <a:defRPr b="0" i="0" sz="3200" u="none" cap="none" strike="noStrike">
                <a:solidFill>
                  <a:schemeClr val="dk1"/>
                </a:solidFill>
                <a:latin typeface="Palatino Linotype"/>
                <a:ea typeface="Palatino Linotype"/>
                <a:cs typeface="Palatino Linotype"/>
                <a:sym typeface="Palatino Linotype"/>
              </a:defRPr>
            </a:lvl9pPr>
          </a:lstStyle>
          <a:p/>
        </p:txBody>
      </p:sp>
      <p:sp>
        <p:nvSpPr>
          <p:cNvPr id="33" name="Shape 33"/>
          <p:cNvSpPr txBox="1"/>
          <p:nvPr>
            <p:ph idx="11" type="ftr"/>
          </p:nvPr>
        </p:nvSpPr>
        <p:spPr>
          <a:xfrm>
            <a:off x="0" y="6642100"/>
            <a:ext cx="6048375" cy="2159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SzPts val="1400"/>
              <a:buNone/>
              <a:defRPr b="0" i="1" sz="1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3200" u="none" cap="none" strike="noStrike">
                <a:solidFill>
                  <a:schemeClr val="dk1"/>
                </a:solidFill>
                <a:latin typeface="Palatino Linotype"/>
                <a:ea typeface="Palatino Linotype"/>
                <a:cs typeface="Palatino Linotype"/>
                <a:sym typeface="Palatino Linotype"/>
              </a:defRPr>
            </a:lvl2pPr>
            <a:lvl3pPr lvl="2" marR="0" rtl="0" algn="l">
              <a:lnSpc>
                <a:spcPct val="100000"/>
              </a:lnSpc>
              <a:spcBef>
                <a:spcPts val="0"/>
              </a:spcBef>
              <a:spcAft>
                <a:spcPts val="0"/>
              </a:spcAft>
              <a:buSzPts val="1400"/>
              <a:buNone/>
              <a:defRPr b="0" i="0" sz="3200" u="none" cap="none" strike="noStrike">
                <a:solidFill>
                  <a:schemeClr val="dk1"/>
                </a:solidFill>
                <a:latin typeface="Palatino Linotype"/>
                <a:ea typeface="Palatino Linotype"/>
                <a:cs typeface="Palatino Linotype"/>
                <a:sym typeface="Palatino Linotype"/>
              </a:defRPr>
            </a:lvl3pPr>
            <a:lvl4pPr lvl="3" marR="0" rtl="0" algn="l">
              <a:lnSpc>
                <a:spcPct val="100000"/>
              </a:lnSpc>
              <a:spcBef>
                <a:spcPts val="0"/>
              </a:spcBef>
              <a:spcAft>
                <a:spcPts val="0"/>
              </a:spcAft>
              <a:buSzPts val="1400"/>
              <a:buNone/>
              <a:defRPr b="0" i="0" sz="3200" u="none" cap="none" strike="noStrike">
                <a:solidFill>
                  <a:schemeClr val="dk1"/>
                </a:solidFill>
                <a:latin typeface="Palatino Linotype"/>
                <a:ea typeface="Palatino Linotype"/>
                <a:cs typeface="Palatino Linotype"/>
                <a:sym typeface="Palatino Linotype"/>
              </a:defRPr>
            </a:lvl4pPr>
            <a:lvl5pPr lvl="4" marR="0" rtl="0" algn="l">
              <a:lnSpc>
                <a:spcPct val="100000"/>
              </a:lnSpc>
              <a:spcBef>
                <a:spcPts val="0"/>
              </a:spcBef>
              <a:spcAft>
                <a:spcPts val="0"/>
              </a:spcAft>
              <a:buSzPts val="1400"/>
              <a:buNone/>
              <a:defRPr b="0" i="0" sz="3200" u="none" cap="none" strike="noStrike">
                <a:solidFill>
                  <a:schemeClr val="dk1"/>
                </a:solidFill>
                <a:latin typeface="Palatino Linotype"/>
                <a:ea typeface="Palatino Linotype"/>
                <a:cs typeface="Palatino Linotype"/>
                <a:sym typeface="Palatino Linotype"/>
              </a:defRPr>
            </a:lvl5pPr>
            <a:lvl6pPr lvl="5" marR="0" rtl="0" algn="l">
              <a:lnSpc>
                <a:spcPct val="100000"/>
              </a:lnSpc>
              <a:spcBef>
                <a:spcPts val="0"/>
              </a:spcBef>
              <a:spcAft>
                <a:spcPts val="0"/>
              </a:spcAft>
              <a:buSzPts val="1400"/>
              <a:buNone/>
              <a:defRPr b="0" i="0" sz="3200" u="none" cap="none" strike="noStrike">
                <a:solidFill>
                  <a:schemeClr val="dk1"/>
                </a:solidFill>
                <a:latin typeface="Palatino Linotype"/>
                <a:ea typeface="Palatino Linotype"/>
                <a:cs typeface="Palatino Linotype"/>
                <a:sym typeface="Palatino Linotype"/>
              </a:defRPr>
            </a:lvl6pPr>
            <a:lvl7pPr lvl="6" marR="0" rtl="0" algn="l">
              <a:lnSpc>
                <a:spcPct val="100000"/>
              </a:lnSpc>
              <a:spcBef>
                <a:spcPts val="0"/>
              </a:spcBef>
              <a:spcAft>
                <a:spcPts val="0"/>
              </a:spcAft>
              <a:buSzPts val="1400"/>
              <a:buNone/>
              <a:defRPr b="0" i="0" sz="3200" u="none" cap="none" strike="noStrike">
                <a:solidFill>
                  <a:schemeClr val="dk1"/>
                </a:solidFill>
                <a:latin typeface="Palatino Linotype"/>
                <a:ea typeface="Palatino Linotype"/>
                <a:cs typeface="Palatino Linotype"/>
                <a:sym typeface="Palatino Linotype"/>
              </a:defRPr>
            </a:lvl7pPr>
            <a:lvl8pPr lvl="7" marR="0" rtl="0" algn="l">
              <a:lnSpc>
                <a:spcPct val="100000"/>
              </a:lnSpc>
              <a:spcBef>
                <a:spcPts val="0"/>
              </a:spcBef>
              <a:spcAft>
                <a:spcPts val="0"/>
              </a:spcAft>
              <a:buSzPts val="1400"/>
              <a:buNone/>
              <a:defRPr b="0" i="0" sz="3200" u="none" cap="none" strike="noStrike">
                <a:solidFill>
                  <a:schemeClr val="dk1"/>
                </a:solidFill>
                <a:latin typeface="Palatino Linotype"/>
                <a:ea typeface="Palatino Linotype"/>
                <a:cs typeface="Palatino Linotype"/>
                <a:sym typeface="Palatino Linotype"/>
              </a:defRPr>
            </a:lvl8pPr>
            <a:lvl9pPr lvl="8" marR="0" rtl="0" algn="l">
              <a:lnSpc>
                <a:spcPct val="100000"/>
              </a:lnSpc>
              <a:spcBef>
                <a:spcPts val="0"/>
              </a:spcBef>
              <a:spcAft>
                <a:spcPts val="0"/>
              </a:spcAft>
              <a:buSzPts val="1400"/>
              <a:buNone/>
              <a:defRPr b="0" i="0" sz="3200" u="none" cap="none" strike="noStrike">
                <a:solidFill>
                  <a:schemeClr val="dk1"/>
                </a:solidFill>
                <a:latin typeface="Palatino Linotype"/>
                <a:ea typeface="Palatino Linotype"/>
                <a:cs typeface="Palatino Linotype"/>
                <a:sym typeface="Palatino Linotype"/>
              </a:defRPr>
            </a:lvl9pPr>
          </a:lstStyle>
          <a:p/>
        </p:txBody>
      </p:sp>
      <p:sp>
        <p:nvSpPr>
          <p:cNvPr id="34" name="Shape 34"/>
          <p:cNvSpPr txBox="1"/>
          <p:nvPr>
            <p:ph idx="12" type="sldNum"/>
          </p:nvPr>
        </p:nvSpPr>
        <p:spPr>
          <a:xfrm>
            <a:off x="6588125" y="6237287"/>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Palatino Linotype"/>
              <a:buNone/>
              <a:defRPr b="0" i="1" sz="1400" u="none">
                <a:solidFill>
                  <a:schemeClr val="dk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chemeClr val="dk1"/>
              </a:buClr>
              <a:buSzPts val="1400"/>
              <a:buFont typeface="Palatino Linotype"/>
              <a:buNone/>
              <a:defRPr b="0" i="1" sz="1400" u="none">
                <a:solidFill>
                  <a:schemeClr val="dk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chemeClr val="dk1"/>
              </a:buClr>
              <a:buSzPts val="1400"/>
              <a:buFont typeface="Palatino Linotype"/>
              <a:buNone/>
              <a:defRPr b="0" i="1" sz="1400" u="none">
                <a:solidFill>
                  <a:schemeClr val="dk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chemeClr val="dk1"/>
              </a:buClr>
              <a:buSzPts val="1400"/>
              <a:buFont typeface="Palatino Linotype"/>
              <a:buNone/>
              <a:defRPr b="0" i="1" sz="1400" u="none">
                <a:solidFill>
                  <a:schemeClr val="dk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chemeClr val="dk1"/>
              </a:buClr>
              <a:buSzPts val="1400"/>
              <a:buFont typeface="Palatino Linotype"/>
              <a:buNone/>
              <a:defRPr b="0" i="1" sz="1400" u="none">
                <a:solidFill>
                  <a:schemeClr val="dk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chemeClr val="dk1"/>
              </a:buClr>
              <a:buSzPts val="1400"/>
              <a:buFont typeface="Palatino Linotype"/>
              <a:buNone/>
              <a:defRPr b="0" i="1" sz="1400" u="none">
                <a:solidFill>
                  <a:schemeClr val="dk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chemeClr val="dk1"/>
              </a:buClr>
              <a:buSzPts val="1400"/>
              <a:buFont typeface="Palatino Linotype"/>
              <a:buNone/>
              <a:defRPr b="0" i="1" sz="1400" u="none">
                <a:solidFill>
                  <a:schemeClr val="dk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chemeClr val="dk1"/>
              </a:buClr>
              <a:buSzPts val="1400"/>
              <a:buFont typeface="Palatino Linotype"/>
              <a:buNone/>
              <a:defRPr b="0" i="1" sz="1400" u="none">
                <a:solidFill>
                  <a:schemeClr val="dk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chemeClr val="dk1"/>
              </a:buClr>
              <a:buSzPts val="1400"/>
              <a:buFont typeface="Palatino Linotype"/>
              <a:buNone/>
              <a:defRPr b="0" i="1" sz="1400" u="none">
                <a:solidFill>
                  <a:schemeClr val="dk1"/>
                </a:solidFill>
                <a:latin typeface="Palatino Linotype"/>
                <a:ea typeface="Palatino Linotype"/>
                <a:cs typeface="Palatino Linotype"/>
                <a:sym typeface="Palatino Linotyp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0" name="Shape 50"/>
        <p:cNvGrpSpPr/>
        <p:nvPr/>
      </p:nvGrpSpPr>
      <p:grpSpPr>
        <a:xfrm>
          <a:off x="0" y="0"/>
          <a:ext cx="0" cy="0"/>
          <a:chOff x="0" y="0"/>
          <a:chExt cx="0" cy="0"/>
        </a:xfrm>
      </p:grpSpPr>
      <p:sp>
        <p:nvSpPr>
          <p:cNvPr id="51" name="Shape 5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1" sz="4000" u="none" cap="none" strike="noStrike">
                <a:solidFill>
                  <a:schemeClr val="lt2"/>
                </a:solidFill>
                <a:latin typeface="Arial"/>
                <a:ea typeface="Arial"/>
                <a:cs typeface="Arial"/>
                <a:sym typeface="Arial"/>
              </a:defRPr>
            </a:lvl1pPr>
            <a:lvl2pPr lvl="1" marR="0" rtl="0" algn="l">
              <a:spcBef>
                <a:spcPts val="0"/>
              </a:spcBef>
              <a:spcAft>
                <a:spcPts val="0"/>
              </a:spcAft>
              <a:buSzPts val="1400"/>
              <a:buNone/>
              <a:defRPr b="0" i="1" sz="4000" u="none" cap="none" strike="noStrike">
                <a:solidFill>
                  <a:schemeClr val="lt2"/>
                </a:solidFill>
                <a:latin typeface="Arial"/>
                <a:ea typeface="Arial"/>
                <a:cs typeface="Arial"/>
                <a:sym typeface="Arial"/>
              </a:defRPr>
            </a:lvl2pPr>
            <a:lvl3pPr lvl="2" marR="0" rtl="0" algn="l">
              <a:spcBef>
                <a:spcPts val="0"/>
              </a:spcBef>
              <a:spcAft>
                <a:spcPts val="0"/>
              </a:spcAft>
              <a:buSzPts val="1400"/>
              <a:buNone/>
              <a:defRPr b="0" i="1" sz="4000" u="none" cap="none" strike="noStrike">
                <a:solidFill>
                  <a:schemeClr val="lt2"/>
                </a:solidFill>
                <a:latin typeface="Arial"/>
                <a:ea typeface="Arial"/>
                <a:cs typeface="Arial"/>
                <a:sym typeface="Arial"/>
              </a:defRPr>
            </a:lvl3pPr>
            <a:lvl4pPr lvl="3" marR="0" rtl="0" algn="l">
              <a:spcBef>
                <a:spcPts val="0"/>
              </a:spcBef>
              <a:spcAft>
                <a:spcPts val="0"/>
              </a:spcAft>
              <a:buSzPts val="1400"/>
              <a:buNone/>
              <a:defRPr b="0" i="1" sz="4000" u="none" cap="none" strike="noStrike">
                <a:solidFill>
                  <a:schemeClr val="lt2"/>
                </a:solidFill>
                <a:latin typeface="Arial"/>
                <a:ea typeface="Arial"/>
                <a:cs typeface="Arial"/>
                <a:sym typeface="Arial"/>
              </a:defRPr>
            </a:lvl4pPr>
            <a:lvl5pPr lvl="4" marR="0" rtl="0" algn="l">
              <a:spcBef>
                <a:spcPts val="0"/>
              </a:spcBef>
              <a:spcAft>
                <a:spcPts val="0"/>
              </a:spcAft>
              <a:buSzPts val="1400"/>
              <a:buNone/>
              <a:defRPr b="0" i="1" sz="4000" u="none" cap="none" strike="noStrike">
                <a:solidFill>
                  <a:schemeClr val="lt2"/>
                </a:solidFill>
                <a:latin typeface="Arial"/>
                <a:ea typeface="Arial"/>
                <a:cs typeface="Arial"/>
                <a:sym typeface="Arial"/>
              </a:defRPr>
            </a:lvl5pPr>
            <a:lvl6pPr lvl="5" marR="0" rtl="0" algn="l">
              <a:spcBef>
                <a:spcPts val="0"/>
              </a:spcBef>
              <a:spcAft>
                <a:spcPts val="0"/>
              </a:spcAft>
              <a:buSzPts val="1400"/>
              <a:buNone/>
              <a:defRPr b="0" i="1" sz="4000" u="none" cap="none" strike="noStrike">
                <a:solidFill>
                  <a:schemeClr val="lt2"/>
                </a:solidFill>
                <a:latin typeface="Arial"/>
                <a:ea typeface="Arial"/>
                <a:cs typeface="Arial"/>
                <a:sym typeface="Arial"/>
              </a:defRPr>
            </a:lvl6pPr>
            <a:lvl7pPr lvl="6" marR="0" rtl="0" algn="l">
              <a:spcBef>
                <a:spcPts val="0"/>
              </a:spcBef>
              <a:spcAft>
                <a:spcPts val="0"/>
              </a:spcAft>
              <a:buSzPts val="1400"/>
              <a:buNone/>
              <a:defRPr b="0" i="1" sz="4000" u="none" cap="none" strike="noStrike">
                <a:solidFill>
                  <a:schemeClr val="lt2"/>
                </a:solidFill>
                <a:latin typeface="Arial"/>
                <a:ea typeface="Arial"/>
                <a:cs typeface="Arial"/>
                <a:sym typeface="Arial"/>
              </a:defRPr>
            </a:lvl7pPr>
            <a:lvl8pPr lvl="7" marR="0" rtl="0" algn="l">
              <a:spcBef>
                <a:spcPts val="0"/>
              </a:spcBef>
              <a:spcAft>
                <a:spcPts val="0"/>
              </a:spcAft>
              <a:buSzPts val="1400"/>
              <a:buNone/>
              <a:defRPr b="0" i="1" sz="4000" u="none" cap="none" strike="noStrike">
                <a:solidFill>
                  <a:schemeClr val="lt2"/>
                </a:solidFill>
                <a:latin typeface="Arial"/>
                <a:ea typeface="Arial"/>
                <a:cs typeface="Arial"/>
                <a:sym typeface="Arial"/>
              </a:defRPr>
            </a:lvl8pPr>
            <a:lvl9pPr lvl="8" marR="0" rtl="0" algn="l">
              <a:spcBef>
                <a:spcPts val="0"/>
              </a:spcBef>
              <a:spcAft>
                <a:spcPts val="0"/>
              </a:spcAft>
              <a:buSzPts val="1400"/>
              <a:buNone/>
              <a:defRPr b="0" i="1" sz="4000" u="none" cap="none" strike="noStrike">
                <a:solidFill>
                  <a:schemeClr val="lt2"/>
                </a:solidFill>
                <a:latin typeface="Arial"/>
                <a:ea typeface="Arial"/>
                <a:cs typeface="Arial"/>
                <a:sym typeface="Arial"/>
              </a:defRPr>
            </a:lvl9pPr>
          </a:lstStyle>
          <a:p/>
        </p:txBody>
      </p:sp>
      <p:sp>
        <p:nvSpPr>
          <p:cNvPr id="52" name="Shape 52"/>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lstStyle>
            <a:lvl1pPr indent="-342900" lvl="0" marL="457200" marR="0" rtl="0" algn="l">
              <a:spcBef>
                <a:spcPts val="480"/>
              </a:spcBef>
              <a:spcAft>
                <a:spcPts val="0"/>
              </a:spcAft>
              <a:buClr>
                <a:schemeClr val="lt2"/>
              </a:buClr>
              <a:buSzPts val="1800"/>
              <a:buFont typeface="Noto Sans Symbols"/>
              <a:buChar char="■"/>
              <a:defRPr b="0" i="0" sz="2400" u="none" cap="none" strike="noStrike">
                <a:solidFill>
                  <a:schemeClr val="dk1"/>
                </a:solidFill>
                <a:latin typeface="Arial"/>
                <a:ea typeface="Arial"/>
                <a:cs typeface="Arial"/>
                <a:sym typeface="Arial"/>
              </a:defRPr>
            </a:lvl1pPr>
            <a:lvl2pPr indent="-330200" lvl="1" marL="914400" marR="0" rtl="0" algn="l">
              <a:spcBef>
                <a:spcPts val="400"/>
              </a:spcBef>
              <a:spcAft>
                <a:spcPts val="0"/>
              </a:spcAft>
              <a:buClr>
                <a:schemeClr val="accent2"/>
              </a:buClr>
              <a:buSzPts val="1600"/>
              <a:buFont typeface="Noto Sans Symbols"/>
              <a:buChar char="◻"/>
              <a:defRPr b="0" i="0" sz="20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lt2"/>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lt2"/>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lt2"/>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lt2"/>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53" name="Shape 53"/>
          <p:cNvSpPr txBox="1"/>
          <p:nvPr>
            <p:ph idx="11" type="ftr"/>
          </p:nvPr>
        </p:nvSpPr>
        <p:spPr>
          <a:xfrm>
            <a:off x="0" y="6642100"/>
            <a:ext cx="6048375" cy="2159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SzPts val="1400"/>
              <a:buNone/>
              <a:defRPr b="0" i="1" sz="1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3200" u="none" cap="none" strike="noStrike">
                <a:solidFill>
                  <a:schemeClr val="dk1"/>
                </a:solidFill>
                <a:latin typeface="Palatino Linotype"/>
                <a:ea typeface="Palatino Linotype"/>
                <a:cs typeface="Palatino Linotype"/>
                <a:sym typeface="Palatino Linotype"/>
              </a:defRPr>
            </a:lvl2pPr>
            <a:lvl3pPr lvl="2" marR="0" rtl="0" algn="l">
              <a:lnSpc>
                <a:spcPct val="100000"/>
              </a:lnSpc>
              <a:spcBef>
                <a:spcPts val="0"/>
              </a:spcBef>
              <a:spcAft>
                <a:spcPts val="0"/>
              </a:spcAft>
              <a:buSzPts val="1400"/>
              <a:buNone/>
              <a:defRPr b="0" i="0" sz="3200" u="none" cap="none" strike="noStrike">
                <a:solidFill>
                  <a:schemeClr val="dk1"/>
                </a:solidFill>
                <a:latin typeface="Palatino Linotype"/>
                <a:ea typeface="Palatino Linotype"/>
                <a:cs typeface="Palatino Linotype"/>
                <a:sym typeface="Palatino Linotype"/>
              </a:defRPr>
            </a:lvl3pPr>
            <a:lvl4pPr lvl="3" marR="0" rtl="0" algn="l">
              <a:lnSpc>
                <a:spcPct val="100000"/>
              </a:lnSpc>
              <a:spcBef>
                <a:spcPts val="0"/>
              </a:spcBef>
              <a:spcAft>
                <a:spcPts val="0"/>
              </a:spcAft>
              <a:buSzPts val="1400"/>
              <a:buNone/>
              <a:defRPr b="0" i="0" sz="3200" u="none" cap="none" strike="noStrike">
                <a:solidFill>
                  <a:schemeClr val="dk1"/>
                </a:solidFill>
                <a:latin typeface="Palatino Linotype"/>
                <a:ea typeface="Palatino Linotype"/>
                <a:cs typeface="Palatino Linotype"/>
                <a:sym typeface="Palatino Linotype"/>
              </a:defRPr>
            </a:lvl4pPr>
            <a:lvl5pPr lvl="4" marR="0" rtl="0" algn="l">
              <a:lnSpc>
                <a:spcPct val="100000"/>
              </a:lnSpc>
              <a:spcBef>
                <a:spcPts val="0"/>
              </a:spcBef>
              <a:spcAft>
                <a:spcPts val="0"/>
              </a:spcAft>
              <a:buSzPts val="1400"/>
              <a:buNone/>
              <a:defRPr b="0" i="0" sz="3200" u="none" cap="none" strike="noStrike">
                <a:solidFill>
                  <a:schemeClr val="dk1"/>
                </a:solidFill>
                <a:latin typeface="Palatino Linotype"/>
                <a:ea typeface="Palatino Linotype"/>
                <a:cs typeface="Palatino Linotype"/>
                <a:sym typeface="Palatino Linotype"/>
              </a:defRPr>
            </a:lvl5pPr>
            <a:lvl6pPr lvl="5" marR="0" rtl="0" algn="l">
              <a:lnSpc>
                <a:spcPct val="100000"/>
              </a:lnSpc>
              <a:spcBef>
                <a:spcPts val="0"/>
              </a:spcBef>
              <a:spcAft>
                <a:spcPts val="0"/>
              </a:spcAft>
              <a:buSzPts val="1400"/>
              <a:buNone/>
              <a:defRPr b="0" i="0" sz="3200" u="none" cap="none" strike="noStrike">
                <a:solidFill>
                  <a:schemeClr val="dk1"/>
                </a:solidFill>
                <a:latin typeface="Palatino Linotype"/>
                <a:ea typeface="Palatino Linotype"/>
                <a:cs typeface="Palatino Linotype"/>
                <a:sym typeface="Palatino Linotype"/>
              </a:defRPr>
            </a:lvl6pPr>
            <a:lvl7pPr lvl="6" marR="0" rtl="0" algn="l">
              <a:lnSpc>
                <a:spcPct val="100000"/>
              </a:lnSpc>
              <a:spcBef>
                <a:spcPts val="0"/>
              </a:spcBef>
              <a:spcAft>
                <a:spcPts val="0"/>
              </a:spcAft>
              <a:buSzPts val="1400"/>
              <a:buNone/>
              <a:defRPr b="0" i="0" sz="3200" u="none" cap="none" strike="noStrike">
                <a:solidFill>
                  <a:schemeClr val="dk1"/>
                </a:solidFill>
                <a:latin typeface="Palatino Linotype"/>
                <a:ea typeface="Palatino Linotype"/>
                <a:cs typeface="Palatino Linotype"/>
                <a:sym typeface="Palatino Linotype"/>
              </a:defRPr>
            </a:lvl7pPr>
            <a:lvl8pPr lvl="7" marR="0" rtl="0" algn="l">
              <a:lnSpc>
                <a:spcPct val="100000"/>
              </a:lnSpc>
              <a:spcBef>
                <a:spcPts val="0"/>
              </a:spcBef>
              <a:spcAft>
                <a:spcPts val="0"/>
              </a:spcAft>
              <a:buSzPts val="1400"/>
              <a:buNone/>
              <a:defRPr b="0" i="0" sz="3200" u="none" cap="none" strike="noStrike">
                <a:solidFill>
                  <a:schemeClr val="dk1"/>
                </a:solidFill>
                <a:latin typeface="Palatino Linotype"/>
                <a:ea typeface="Palatino Linotype"/>
                <a:cs typeface="Palatino Linotype"/>
                <a:sym typeface="Palatino Linotype"/>
              </a:defRPr>
            </a:lvl8pPr>
            <a:lvl9pPr lvl="8" marR="0" rtl="0" algn="l">
              <a:lnSpc>
                <a:spcPct val="100000"/>
              </a:lnSpc>
              <a:spcBef>
                <a:spcPts val="0"/>
              </a:spcBef>
              <a:spcAft>
                <a:spcPts val="0"/>
              </a:spcAft>
              <a:buSzPts val="1400"/>
              <a:buNone/>
              <a:defRPr b="0" i="0" sz="3200" u="none" cap="none" strike="noStrike">
                <a:solidFill>
                  <a:schemeClr val="dk1"/>
                </a:solidFill>
                <a:latin typeface="Palatino Linotype"/>
                <a:ea typeface="Palatino Linotype"/>
                <a:cs typeface="Palatino Linotype"/>
                <a:sym typeface="Palatino Linotype"/>
              </a:defRPr>
            </a:lvl9pPr>
          </a:lstStyle>
          <a:p/>
        </p:txBody>
      </p:sp>
      <p:sp>
        <p:nvSpPr>
          <p:cNvPr id="54" name="Shape 54"/>
          <p:cNvSpPr txBox="1"/>
          <p:nvPr>
            <p:ph idx="12" type="sldNum"/>
          </p:nvPr>
        </p:nvSpPr>
        <p:spPr>
          <a:xfrm>
            <a:off x="6588125" y="6237287"/>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Palatino Linotype"/>
              <a:buNone/>
              <a:defRPr b="0" i="1" sz="1400" u="none">
                <a:solidFill>
                  <a:schemeClr val="dk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chemeClr val="dk1"/>
              </a:buClr>
              <a:buSzPts val="1400"/>
              <a:buFont typeface="Palatino Linotype"/>
              <a:buNone/>
              <a:defRPr b="0" i="1" sz="1400" u="none">
                <a:solidFill>
                  <a:schemeClr val="dk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chemeClr val="dk1"/>
              </a:buClr>
              <a:buSzPts val="1400"/>
              <a:buFont typeface="Palatino Linotype"/>
              <a:buNone/>
              <a:defRPr b="0" i="1" sz="1400" u="none">
                <a:solidFill>
                  <a:schemeClr val="dk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chemeClr val="dk1"/>
              </a:buClr>
              <a:buSzPts val="1400"/>
              <a:buFont typeface="Palatino Linotype"/>
              <a:buNone/>
              <a:defRPr b="0" i="1" sz="1400" u="none">
                <a:solidFill>
                  <a:schemeClr val="dk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chemeClr val="dk1"/>
              </a:buClr>
              <a:buSzPts val="1400"/>
              <a:buFont typeface="Palatino Linotype"/>
              <a:buNone/>
              <a:defRPr b="0" i="1" sz="1400" u="none">
                <a:solidFill>
                  <a:schemeClr val="dk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chemeClr val="dk1"/>
              </a:buClr>
              <a:buSzPts val="1400"/>
              <a:buFont typeface="Palatino Linotype"/>
              <a:buNone/>
              <a:defRPr b="0" i="1" sz="1400" u="none">
                <a:solidFill>
                  <a:schemeClr val="dk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chemeClr val="dk1"/>
              </a:buClr>
              <a:buSzPts val="1400"/>
              <a:buFont typeface="Palatino Linotype"/>
              <a:buNone/>
              <a:defRPr b="0" i="1" sz="1400" u="none">
                <a:solidFill>
                  <a:schemeClr val="dk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chemeClr val="dk1"/>
              </a:buClr>
              <a:buSzPts val="1400"/>
              <a:buFont typeface="Palatino Linotype"/>
              <a:buNone/>
              <a:defRPr b="0" i="1" sz="1400" u="none">
                <a:solidFill>
                  <a:schemeClr val="dk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chemeClr val="dk1"/>
              </a:buClr>
              <a:buSzPts val="1400"/>
              <a:buFont typeface="Palatino Linotype"/>
              <a:buNone/>
              <a:defRPr b="0" i="1" sz="1400" u="none">
                <a:solidFill>
                  <a:schemeClr val="dk1"/>
                </a:solidFill>
                <a:latin typeface="Palatino Linotype"/>
                <a:ea typeface="Palatino Linotype"/>
                <a:cs typeface="Palatino Linotype"/>
                <a:sym typeface="Palatino Linotyp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grpSp>
        <p:nvGrpSpPr>
          <p:cNvPr id="10" name="Shape 10"/>
          <p:cNvGrpSpPr/>
          <p:nvPr/>
        </p:nvGrpSpPr>
        <p:grpSpPr>
          <a:xfrm>
            <a:off x="0" y="0"/>
            <a:ext cx="9143999" cy="6858000"/>
            <a:chOff x="0" y="0"/>
            <a:chExt cx="9143999" cy="6858000"/>
          </a:xfrm>
        </p:grpSpPr>
        <p:sp>
          <p:nvSpPr>
            <p:cNvPr id="11" name="Shape 11"/>
            <p:cNvSpPr txBox="1"/>
            <p:nvPr/>
          </p:nvSpPr>
          <p:spPr>
            <a:xfrm>
              <a:off x="0" y="0"/>
              <a:ext cx="3505200" cy="68580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3200" u="none">
                <a:solidFill>
                  <a:schemeClr val="dk1"/>
                </a:solidFill>
                <a:latin typeface="Palatino Linotype"/>
                <a:ea typeface="Palatino Linotype"/>
                <a:cs typeface="Palatino Linotype"/>
                <a:sym typeface="Palatino Linotype"/>
              </a:endParaRPr>
            </a:p>
          </p:txBody>
        </p:sp>
        <p:sp>
          <p:nvSpPr>
            <p:cNvPr id="12" name="Shape 12"/>
            <p:cNvSpPr txBox="1"/>
            <p:nvPr/>
          </p:nvSpPr>
          <p:spPr>
            <a:xfrm>
              <a:off x="1716087" y="1690687"/>
              <a:ext cx="7427912" cy="253365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3200" u="none">
                <a:solidFill>
                  <a:schemeClr val="dk1"/>
                </a:solidFill>
                <a:latin typeface="Palatino Linotype"/>
                <a:ea typeface="Palatino Linotype"/>
                <a:cs typeface="Palatino Linotype"/>
                <a:sym typeface="Palatino Linotype"/>
              </a:endParaRPr>
            </a:p>
          </p:txBody>
        </p:sp>
        <p:grpSp>
          <p:nvGrpSpPr>
            <p:cNvPr id="13" name="Shape 13"/>
            <p:cNvGrpSpPr/>
            <p:nvPr/>
          </p:nvGrpSpPr>
          <p:grpSpPr>
            <a:xfrm>
              <a:off x="0" y="1066800"/>
              <a:ext cx="2867024" cy="3157537"/>
              <a:chOff x="0" y="1066800"/>
              <a:chExt cx="2867024" cy="3157537"/>
            </a:xfrm>
          </p:grpSpPr>
          <p:sp>
            <p:nvSpPr>
              <p:cNvPr id="14" name="Shape 14"/>
              <p:cNvSpPr txBox="1"/>
              <p:nvPr/>
            </p:nvSpPr>
            <p:spPr>
              <a:xfrm>
                <a:off x="573087" y="3582987"/>
                <a:ext cx="576262" cy="64135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3200" u="none">
                  <a:solidFill>
                    <a:schemeClr val="dk1"/>
                  </a:solidFill>
                  <a:latin typeface="Palatino Linotype"/>
                  <a:ea typeface="Palatino Linotype"/>
                  <a:cs typeface="Palatino Linotype"/>
                  <a:sym typeface="Palatino Linotype"/>
                </a:endParaRPr>
              </a:p>
            </p:txBody>
          </p:sp>
          <p:sp>
            <p:nvSpPr>
              <p:cNvPr id="15" name="Shape 15"/>
              <p:cNvSpPr txBox="1"/>
              <p:nvPr/>
            </p:nvSpPr>
            <p:spPr>
              <a:xfrm>
                <a:off x="1716087" y="1690687"/>
                <a:ext cx="574675" cy="64293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3200" u="none">
                  <a:solidFill>
                    <a:schemeClr val="dk1"/>
                  </a:solidFill>
                  <a:latin typeface="Palatino Linotype"/>
                  <a:ea typeface="Palatino Linotype"/>
                  <a:cs typeface="Palatino Linotype"/>
                  <a:sym typeface="Palatino Linotype"/>
                </a:endParaRPr>
              </a:p>
            </p:txBody>
          </p:sp>
          <p:sp>
            <p:nvSpPr>
              <p:cNvPr id="16" name="Shape 16"/>
              <p:cNvSpPr txBox="1"/>
              <p:nvPr/>
            </p:nvSpPr>
            <p:spPr>
              <a:xfrm>
                <a:off x="2281237" y="1066800"/>
                <a:ext cx="585787" cy="6350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3200" u="none">
                  <a:solidFill>
                    <a:schemeClr val="dk1"/>
                  </a:solidFill>
                  <a:latin typeface="Palatino Linotype"/>
                  <a:ea typeface="Palatino Linotype"/>
                  <a:cs typeface="Palatino Linotype"/>
                  <a:sym typeface="Palatino Linotype"/>
                </a:endParaRPr>
              </a:p>
            </p:txBody>
          </p:sp>
          <p:sp>
            <p:nvSpPr>
              <p:cNvPr id="17" name="Shape 17"/>
              <p:cNvSpPr txBox="1"/>
              <p:nvPr/>
            </p:nvSpPr>
            <p:spPr>
              <a:xfrm>
                <a:off x="1141412" y="3582987"/>
                <a:ext cx="584200" cy="64135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3200" u="none">
                  <a:solidFill>
                    <a:schemeClr val="dk1"/>
                  </a:solidFill>
                  <a:latin typeface="Palatino Linotype"/>
                  <a:ea typeface="Palatino Linotype"/>
                  <a:cs typeface="Palatino Linotype"/>
                  <a:sym typeface="Palatino Linotype"/>
                </a:endParaRPr>
              </a:p>
            </p:txBody>
          </p:sp>
          <p:sp>
            <p:nvSpPr>
              <p:cNvPr id="18" name="Shape 18"/>
              <p:cNvSpPr txBox="1"/>
              <p:nvPr/>
            </p:nvSpPr>
            <p:spPr>
              <a:xfrm>
                <a:off x="2281237" y="1690687"/>
                <a:ext cx="585787" cy="64293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3200" u="none">
                  <a:solidFill>
                    <a:schemeClr val="dk1"/>
                  </a:solidFill>
                  <a:latin typeface="Palatino Linotype"/>
                  <a:ea typeface="Palatino Linotype"/>
                  <a:cs typeface="Palatino Linotype"/>
                  <a:sym typeface="Palatino Linotype"/>
                </a:endParaRPr>
              </a:p>
            </p:txBody>
          </p:sp>
          <p:sp>
            <p:nvSpPr>
              <p:cNvPr id="19" name="Shape 19"/>
              <p:cNvSpPr txBox="1"/>
              <p:nvPr/>
            </p:nvSpPr>
            <p:spPr>
              <a:xfrm>
                <a:off x="1141412" y="2324100"/>
                <a:ext cx="584200" cy="633412"/>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3200" u="none">
                  <a:solidFill>
                    <a:schemeClr val="dk1"/>
                  </a:solidFill>
                  <a:latin typeface="Palatino Linotype"/>
                  <a:ea typeface="Palatino Linotype"/>
                  <a:cs typeface="Palatino Linotype"/>
                  <a:sym typeface="Palatino Linotype"/>
                </a:endParaRPr>
              </a:p>
            </p:txBody>
          </p:sp>
          <p:sp>
            <p:nvSpPr>
              <p:cNvPr id="20" name="Shape 20"/>
              <p:cNvSpPr txBox="1"/>
              <p:nvPr/>
            </p:nvSpPr>
            <p:spPr>
              <a:xfrm>
                <a:off x="0" y="2324100"/>
                <a:ext cx="582612" cy="63341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3200" u="none">
                  <a:solidFill>
                    <a:schemeClr val="dk1"/>
                  </a:solidFill>
                  <a:latin typeface="Palatino Linotype"/>
                  <a:ea typeface="Palatino Linotype"/>
                  <a:cs typeface="Palatino Linotype"/>
                  <a:sym typeface="Palatino Linotype"/>
                </a:endParaRPr>
              </a:p>
            </p:txBody>
          </p:sp>
          <p:sp>
            <p:nvSpPr>
              <p:cNvPr id="21" name="Shape 21"/>
              <p:cNvSpPr txBox="1"/>
              <p:nvPr/>
            </p:nvSpPr>
            <p:spPr>
              <a:xfrm>
                <a:off x="1716087" y="2324100"/>
                <a:ext cx="574675" cy="633412"/>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3200" u="none">
                  <a:solidFill>
                    <a:schemeClr val="dk1"/>
                  </a:solidFill>
                  <a:latin typeface="Palatino Linotype"/>
                  <a:ea typeface="Palatino Linotype"/>
                  <a:cs typeface="Palatino Linotype"/>
                  <a:sym typeface="Palatino Linotype"/>
                </a:endParaRPr>
              </a:p>
            </p:txBody>
          </p:sp>
          <p:sp>
            <p:nvSpPr>
              <p:cNvPr id="22" name="Shape 22"/>
              <p:cNvSpPr txBox="1"/>
              <p:nvPr/>
            </p:nvSpPr>
            <p:spPr>
              <a:xfrm>
                <a:off x="573087" y="2947987"/>
                <a:ext cx="576262" cy="644525"/>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3200" u="none">
                  <a:solidFill>
                    <a:schemeClr val="dk1"/>
                  </a:solidFill>
                  <a:latin typeface="Palatino Linotype"/>
                  <a:ea typeface="Palatino Linotype"/>
                  <a:cs typeface="Palatino Linotype"/>
                  <a:sym typeface="Palatino Linotype"/>
                </a:endParaRPr>
              </a:p>
            </p:txBody>
          </p:sp>
          <p:sp>
            <p:nvSpPr>
              <p:cNvPr id="23" name="Shape 23"/>
              <p:cNvSpPr txBox="1"/>
              <p:nvPr/>
            </p:nvSpPr>
            <p:spPr>
              <a:xfrm>
                <a:off x="1141412" y="2947987"/>
                <a:ext cx="584200" cy="64452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3200" u="none">
                  <a:solidFill>
                    <a:schemeClr val="dk1"/>
                  </a:solidFill>
                  <a:latin typeface="Palatino Linotype"/>
                  <a:ea typeface="Palatino Linotype"/>
                  <a:cs typeface="Palatino Linotype"/>
                  <a:sym typeface="Palatino Linotype"/>
                </a:endParaRPr>
              </a:p>
            </p:txBody>
          </p:sp>
        </p:grpSp>
      </p:grpSp>
      <p:sp>
        <p:nvSpPr>
          <p:cNvPr id="24" name="Shape 2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1" sz="4000" u="none" cap="none" strike="noStrike">
                <a:solidFill>
                  <a:schemeClr val="lt2"/>
                </a:solidFill>
                <a:latin typeface="Arial"/>
                <a:ea typeface="Arial"/>
                <a:cs typeface="Arial"/>
                <a:sym typeface="Arial"/>
              </a:defRPr>
            </a:lvl1pPr>
            <a:lvl2pPr lvl="1" marR="0" rtl="0" algn="l">
              <a:spcBef>
                <a:spcPts val="0"/>
              </a:spcBef>
              <a:spcAft>
                <a:spcPts val="0"/>
              </a:spcAft>
              <a:buSzPts val="1400"/>
              <a:buNone/>
              <a:defRPr b="0" i="1" sz="4000" u="none" cap="none" strike="noStrike">
                <a:solidFill>
                  <a:schemeClr val="lt2"/>
                </a:solidFill>
                <a:latin typeface="Arial"/>
                <a:ea typeface="Arial"/>
                <a:cs typeface="Arial"/>
                <a:sym typeface="Arial"/>
              </a:defRPr>
            </a:lvl2pPr>
            <a:lvl3pPr lvl="2" marR="0" rtl="0" algn="l">
              <a:spcBef>
                <a:spcPts val="0"/>
              </a:spcBef>
              <a:spcAft>
                <a:spcPts val="0"/>
              </a:spcAft>
              <a:buSzPts val="1400"/>
              <a:buNone/>
              <a:defRPr b="0" i="1" sz="4000" u="none" cap="none" strike="noStrike">
                <a:solidFill>
                  <a:schemeClr val="lt2"/>
                </a:solidFill>
                <a:latin typeface="Arial"/>
                <a:ea typeface="Arial"/>
                <a:cs typeface="Arial"/>
                <a:sym typeface="Arial"/>
              </a:defRPr>
            </a:lvl3pPr>
            <a:lvl4pPr lvl="3" marR="0" rtl="0" algn="l">
              <a:spcBef>
                <a:spcPts val="0"/>
              </a:spcBef>
              <a:spcAft>
                <a:spcPts val="0"/>
              </a:spcAft>
              <a:buSzPts val="1400"/>
              <a:buNone/>
              <a:defRPr b="0" i="1" sz="4000" u="none" cap="none" strike="noStrike">
                <a:solidFill>
                  <a:schemeClr val="lt2"/>
                </a:solidFill>
                <a:latin typeface="Arial"/>
                <a:ea typeface="Arial"/>
                <a:cs typeface="Arial"/>
                <a:sym typeface="Arial"/>
              </a:defRPr>
            </a:lvl4pPr>
            <a:lvl5pPr lvl="4" marR="0" rtl="0" algn="l">
              <a:spcBef>
                <a:spcPts val="0"/>
              </a:spcBef>
              <a:spcAft>
                <a:spcPts val="0"/>
              </a:spcAft>
              <a:buSzPts val="1400"/>
              <a:buNone/>
              <a:defRPr b="0" i="1" sz="4000" u="none" cap="none" strike="noStrike">
                <a:solidFill>
                  <a:schemeClr val="lt2"/>
                </a:solidFill>
                <a:latin typeface="Arial"/>
                <a:ea typeface="Arial"/>
                <a:cs typeface="Arial"/>
                <a:sym typeface="Arial"/>
              </a:defRPr>
            </a:lvl5pPr>
            <a:lvl6pPr lvl="5" marR="0" rtl="0" algn="l">
              <a:spcBef>
                <a:spcPts val="0"/>
              </a:spcBef>
              <a:spcAft>
                <a:spcPts val="0"/>
              </a:spcAft>
              <a:buSzPts val="1400"/>
              <a:buNone/>
              <a:defRPr b="0" i="1" sz="4000" u="none" cap="none" strike="noStrike">
                <a:solidFill>
                  <a:schemeClr val="lt2"/>
                </a:solidFill>
                <a:latin typeface="Arial"/>
                <a:ea typeface="Arial"/>
                <a:cs typeface="Arial"/>
                <a:sym typeface="Arial"/>
              </a:defRPr>
            </a:lvl6pPr>
            <a:lvl7pPr lvl="6" marR="0" rtl="0" algn="l">
              <a:spcBef>
                <a:spcPts val="0"/>
              </a:spcBef>
              <a:spcAft>
                <a:spcPts val="0"/>
              </a:spcAft>
              <a:buSzPts val="1400"/>
              <a:buNone/>
              <a:defRPr b="0" i="1" sz="4000" u="none" cap="none" strike="noStrike">
                <a:solidFill>
                  <a:schemeClr val="lt2"/>
                </a:solidFill>
                <a:latin typeface="Arial"/>
                <a:ea typeface="Arial"/>
                <a:cs typeface="Arial"/>
                <a:sym typeface="Arial"/>
              </a:defRPr>
            </a:lvl7pPr>
            <a:lvl8pPr lvl="7" marR="0" rtl="0" algn="l">
              <a:spcBef>
                <a:spcPts val="0"/>
              </a:spcBef>
              <a:spcAft>
                <a:spcPts val="0"/>
              </a:spcAft>
              <a:buSzPts val="1400"/>
              <a:buNone/>
              <a:defRPr b="0" i="1" sz="4000" u="none" cap="none" strike="noStrike">
                <a:solidFill>
                  <a:schemeClr val="lt2"/>
                </a:solidFill>
                <a:latin typeface="Arial"/>
                <a:ea typeface="Arial"/>
                <a:cs typeface="Arial"/>
                <a:sym typeface="Arial"/>
              </a:defRPr>
            </a:lvl8pPr>
            <a:lvl9pPr lvl="8" marR="0" rtl="0" algn="l">
              <a:spcBef>
                <a:spcPts val="0"/>
              </a:spcBef>
              <a:spcAft>
                <a:spcPts val="0"/>
              </a:spcAft>
              <a:buSzPts val="1400"/>
              <a:buNone/>
              <a:defRPr b="0" i="1" sz="4000" u="none" cap="none" strike="noStrike">
                <a:solidFill>
                  <a:schemeClr val="lt2"/>
                </a:solidFill>
                <a:latin typeface="Arial"/>
                <a:ea typeface="Arial"/>
                <a:cs typeface="Arial"/>
                <a:sym typeface="Arial"/>
              </a:defRPr>
            </a:lvl9pPr>
          </a:lstStyle>
          <a:p/>
        </p:txBody>
      </p:sp>
      <p:sp>
        <p:nvSpPr>
          <p:cNvPr id="25" name="Shape 25"/>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lstStyle>
            <a:lvl1pPr indent="-342900" lvl="0" marL="457200" marR="0" rtl="0" algn="l">
              <a:spcBef>
                <a:spcPts val="480"/>
              </a:spcBef>
              <a:spcAft>
                <a:spcPts val="0"/>
              </a:spcAft>
              <a:buClr>
                <a:schemeClr val="lt2"/>
              </a:buClr>
              <a:buSzPts val="1800"/>
              <a:buFont typeface="Noto Sans Symbols"/>
              <a:buChar char="■"/>
              <a:defRPr b="0" i="0" sz="2400" u="none" cap="none" strike="noStrike">
                <a:solidFill>
                  <a:schemeClr val="dk1"/>
                </a:solidFill>
                <a:latin typeface="Arial"/>
                <a:ea typeface="Arial"/>
                <a:cs typeface="Arial"/>
                <a:sym typeface="Arial"/>
              </a:defRPr>
            </a:lvl1pPr>
            <a:lvl2pPr indent="-330200" lvl="1" marL="914400" marR="0" rtl="0" algn="l">
              <a:spcBef>
                <a:spcPts val="400"/>
              </a:spcBef>
              <a:spcAft>
                <a:spcPts val="0"/>
              </a:spcAft>
              <a:buClr>
                <a:schemeClr val="accent2"/>
              </a:buClr>
              <a:buSzPts val="1600"/>
              <a:buFont typeface="Noto Sans Symbols"/>
              <a:buChar char="◻"/>
              <a:defRPr b="0" i="0" sz="20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lt2"/>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lt2"/>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lt2"/>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lt2"/>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26" name="Shape 26"/>
          <p:cNvSpPr txBox="1"/>
          <p:nvPr>
            <p:ph idx="10" type="dt"/>
          </p:nvPr>
        </p:nvSpPr>
        <p:spPr>
          <a:xfrm>
            <a:off x="468312" y="5373687"/>
            <a:ext cx="2133600" cy="4572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SzPts val="1400"/>
              <a:buNone/>
              <a:defRPr b="0" i="0" sz="3200" u="none">
                <a:solidFill>
                  <a:schemeClr val="dk1"/>
                </a:solidFill>
                <a:latin typeface="Palatino Linotype"/>
                <a:ea typeface="Palatino Linotype"/>
                <a:cs typeface="Palatino Linotype"/>
                <a:sym typeface="Palatino Linotype"/>
              </a:defRPr>
            </a:lvl1pPr>
            <a:lvl2pPr lvl="1" marR="0" rtl="0" algn="l">
              <a:lnSpc>
                <a:spcPct val="100000"/>
              </a:lnSpc>
              <a:spcBef>
                <a:spcPts val="0"/>
              </a:spcBef>
              <a:spcAft>
                <a:spcPts val="0"/>
              </a:spcAft>
              <a:buSzPts val="1400"/>
              <a:buNone/>
              <a:defRPr b="0" i="0" sz="3200" u="none" cap="none" strike="noStrike">
                <a:solidFill>
                  <a:schemeClr val="dk1"/>
                </a:solidFill>
                <a:latin typeface="Palatino Linotype"/>
                <a:ea typeface="Palatino Linotype"/>
                <a:cs typeface="Palatino Linotype"/>
                <a:sym typeface="Palatino Linotype"/>
              </a:defRPr>
            </a:lvl2pPr>
            <a:lvl3pPr lvl="2" marR="0" rtl="0" algn="l">
              <a:lnSpc>
                <a:spcPct val="100000"/>
              </a:lnSpc>
              <a:spcBef>
                <a:spcPts val="0"/>
              </a:spcBef>
              <a:spcAft>
                <a:spcPts val="0"/>
              </a:spcAft>
              <a:buSzPts val="1400"/>
              <a:buNone/>
              <a:defRPr b="0" i="0" sz="3200" u="none" cap="none" strike="noStrike">
                <a:solidFill>
                  <a:schemeClr val="dk1"/>
                </a:solidFill>
                <a:latin typeface="Palatino Linotype"/>
                <a:ea typeface="Palatino Linotype"/>
                <a:cs typeface="Palatino Linotype"/>
                <a:sym typeface="Palatino Linotype"/>
              </a:defRPr>
            </a:lvl3pPr>
            <a:lvl4pPr lvl="3" marR="0" rtl="0" algn="l">
              <a:lnSpc>
                <a:spcPct val="100000"/>
              </a:lnSpc>
              <a:spcBef>
                <a:spcPts val="0"/>
              </a:spcBef>
              <a:spcAft>
                <a:spcPts val="0"/>
              </a:spcAft>
              <a:buSzPts val="1400"/>
              <a:buNone/>
              <a:defRPr b="0" i="0" sz="3200" u="none" cap="none" strike="noStrike">
                <a:solidFill>
                  <a:schemeClr val="dk1"/>
                </a:solidFill>
                <a:latin typeface="Palatino Linotype"/>
                <a:ea typeface="Palatino Linotype"/>
                <a:cs typeface="Palatino Linotype"/>
                <a:sym typeface="Palatino Linotype"/>
              </a:defRPr>
            </a:lvl4pPr>
            <a:lvl5pPr lvl="4" marR="0" rtl="0" algn="l">
              <a:lnSpc>
                <a:spcPct val="100000"/>
              </a:lnSpc>
              <a:spcBef>
                <a:spcPts val="0"/>
              </a:spcBef>
              <a:spcAft>
                <a:spcPts val="0"/>
              </a:spcAft>
              <a:buSzPts val="1400"/>
              <a:buNone/>
              <a:defRPr b="0" i="0" sz="3200" u="none" cap="none" strike="noStrike">
                <a:solidFill>
                  <a:schemeClr val="dk1"/>
                </a:solidFill>
                <a:latin typeface="Palatino Linotype"/>
                <a:ea typeface="Palatino Linotype"/>
                <a:cs typeface="Palatino Linotype"/>
                <a:sym typeface="Palatino Linotype"/>
              </a:defRPr>
            </a:lvl5pPr>
            <a:lvl6pPr lvl="5" marR="0" rtl="0" algn="l">
              <a:lnSpc>
                <a:spcPct val="100000"/>
              </a:lnSpc>
              <a:spcBef>
                <a:spcPts val="0"/>
              </a:spcBef>
              <a:spcAft>
                <a:spcPts val="0"/>
              </a:spcAft>
              <a:buSzPts val="1400"/>
              <a:buNone/>
              <a:defRPr b="0" i="0" sz="3200" u="none" cap="none" strike="noStrike">
                <a:solidFill>
                  <a:schemeClr val="dk1"/>
                </a:solidFill>
                <a:latin typeface="Palatino Linotype"/>
                <a:ea typeface="Palatino Linotype"/>
                <a:cs typeface="Palatino Linotype"/>
                <a:sym typeface="Palatino Linotype"/>
              </a:defRPr>
            </a:lvl6pPr>
            <a:lvl7pPr lvl="6" marR="0" rtl="0" algn="l">
              <a:lnSpc>
                <a:spcPct val="100000"/>
              </a:lnSpc>
              <a:spcBef>
                <a:spcPts val="0"/>
              </a:spcBef>
              <a:spcAft>
                <a:spcPts val="0"/>
              </a:spcAft>
              <a:buSzPts val="1400"/>
              <a:buNone/>
              <a:defRPr b="0" i="0" sz="3200" u="none" cap="none" strike="noStrike">
                <a:solidFill>
                  <a:schemeClr val="dk1"/>
                </a:solidFill>
                <a:latin typeface="Palatino Linotype"/>
                <a:ea typeface="Palatino Linotype"/>
                <a:cs typeface="Palatino Linotype"/>
                <a:sym typeface="Palatino Linotype"/>
              </a:defRPr>
            </a:lvl7pPr>
            <a:lvl8pPr lvl="7" marR="0" rtl="0" algn="l">
              <a:lnSpc>
                <a:spcPct val="100000"/>
              </a:lnSpc>
              <a:spcBef>
                <a:spcPts val="0"/>
              </a:spcBef>
              <a:spcAft>
                <a:spcPts val="0"/>
              </a:spcAft>
              <a:buSzPts val="1400"/>
              <a:buNone/>
              <a:defRPr b="0" i="0" sz="3200" u="none" cap="none" strike="noStrike">
                <a:solidFill>
                  <a:schemeClr val="dk1"/>
                </a:solidFill>
                <a:latin typeface="Palatino Linotype"/>
                <a:ea typeface="Palatino Linotype"/>
                <a:cs typeface="Palatino Linotype"/>
                <a:sym typeface="Palatino Linotype"/>
              </a:defRPr>
            </a:lvl8pPr>
            <a:lvl9pPr lvl="8" marR="0" rtl="0" algn="l">
              <a:lnSpc>
                <a:spcPct val="100000"/>
              </a:lnSpc>
              <a:spcBef>
                <a:spcPts val="0"/>
              </a:spcBef>
              <a:spcAft>
                <a:spcPts val="0"/>
              </a:spcAft>
              <a:buSzPts val="1400"/>
              <a:buNone/>
              <a:defRPr b="0" i="0" sz="3200" u="none" cap="none" strike="noStrike">
                <a:solidFill>
                  <a:schemeClr val="dk1"/>
                </a:solidFill>
                <a:latin typeface="Palatino Linotype"/>
                <a:ea typeface="Palatino Linotype"/>
                <a:cs typeface="Palatino Linotype"/>
                <a:sym typeface="Palatino Linotype"/>
              </a:defRPr>
            </a:lvl9pPr>
          </a:lstStyle>
          <a:p/>
        </p:txBody>
      </p:sp>
      <p:sp>
        <p:nvSpPr>
          <p:cNvPr id="27" name="Shape 27"/>
          <p:cNvSpPr txBox="1"/>
          <p:nvPr>
            <p:ph idx="11" type="ftr"/>
          </p:nvPr>
        </p:nvSpPr>
        <p:spPr>
          <a:xfrm>
            <a:off x="0" y="6642100"/>
            <a:ext cx="6048375" cy="2159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SzPts val="1400"/>
              <a:buNone/>
              <a:defRPr b="0" i="1" sz="1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3200" u="none" cap="none" strike="noStrike">
                <a:solidFill>
                  <a:schemeClr val="dk1"/>
                </a:solidFill>
                <a:latin typeface="Palatino Linotype"/>
                <a:ea typeface="Palatino Linotype"/>
                <a:cs typeface="Palatino Linotype"/>
                <a:sym typeface="Palatino Linotype"/>
              </a:defRPr>
            </a:lvl2pPr>
            <a:lvl3pPr lvl="2" marR="0" rtl="0" algn="l">
              <a:lnSpc>
                <a:spcPct val="100000"/>
              </a:lnSpc>
              <a:spcBef>
                <a:spcPts val="0"/>
              </a:spcBef>
              <a:spcAft>
                <a:spcPts val="0"/>
              </a:spcAft>
              <a:buSzPts val="1400"/>
              <a:buNone/>
              <a:defRPr b="0" i="0" sz="3200" u="none" cap="none" strike="noStrike">
                <a:solidFill>
                  <a:schemeClr val="dk1"/>
                </a:solidFill>
                <a:latin typeface="Palatino Linotype"/>
                <a:ea typeface="Palatino Linotype"/>
                <a:cs typeface="Palatino Linotype"/>
                <a:sym typeface="Palatino Linotype"/>
              </a:defRPr>
            </a:lvl3pPr>
            <a:lvl4pPr lvl="3" marR="0" rtl="0" algn="l">
              <a:lnSpc>
                <a:spcPct val="100000"/>
              </a:lnSpc>
              <a:spcBef>
                <a:spcPts val="0"/>
              </a:spcBef>
              <a:spcAft>
                <a:spcPts val="0"/>
              </a:spcAft>
              <a:buSzPts val="1400"/>
              <a:buNone/>
              <a:defRPr b="0" i="0" sz="3200" u="none" cap="none" strike="noStrike">
                <a:solidFill>
                  <a:schemeClr val="dk1"/>
                </a:solidFill>
                <a:latin typeface="Palatino Linotype"/>
                <a:ea typeface="Palatino Linotype"/>
                <a:cs typeface="Palatino Linotype"/>
                <a:sym typeface="Palatino Linotype"/>
              </a:defRPr>
            </a:lvl4pPr>
            <a:lvl5pPr lvl="4" marR="0" rtl="0" algn="l">
              <a:lnSpc>
                <a:spcPct val="100000"/>
              </a:lnSpc>
              <a:spcBef>
                <a:spcPts val="0"/>
              </a:spcBef>
              <a:spcAft>
                <a:spcPts val="0"/>
              </a:spcAft>
              <a:buSzPts val="1400"/>
              <a:buNone/>
              <a:defRPr b="0" i="0" sz="3200" u="none" cap="none" strike="noStrike">
                <a:solidFill>
                  <a:schemeClr val="dk1"/>
                </a:solidFill>
                <a:latin typeface="Palatino Linotype"/>
                <a:ea typeface="Palatino Linotype"/>
                <a:cs typeface="Palatino Linotype"/>
                <a:sym typeface="Palatino Linotype"/>
              </a:defRPr>
            </a:lvl5pPr>
            <a:lvl6pPr lvl="5" marR="0" rtl="0" algn="l">
              <a:lnSpc>
                <a:spcPct val="100000"/>
              </a:lnSpc>
              <a:spcBef>
                <a:spcPts val="0"/>
              </a:spcBef>
              <a:spcAft>
                <a:spcPts val="0"/>
              </a:spcAft>
              <a:buSzPts val="1400"/>
              <a:buNone/>
              <a:defRPr b="0" i="0" sz="3200" u="none" cap="none" strike="noStrike">
                <a:solidFill>
                  <a:schemeClr val="dk1"/>
                </a:solidFill>
                <a:latin typeface="Palatino Linotype"/>
                <a:ea typeface="Palatino Linotype"/>
                <a:cs typeface="Palatino Linotype"/>
                <a:sym typeface="Palatino Linotype"/>
              </a:defRPr>
            </a:lvl6pPr>
            <a:lvl7pPr lvl="6" marR="0" rtl="0" algn="l">
              <a:lnSpc>
                <a:spcPct val="100000"/>
              </a:lnSpc>
              <a:spcBef>
                <a:spcPts val="0"/>
              </a:spcBef>
              <a:spcAft>
                <a:spcPts val="0"/>
              </a:spcAft>
              <a:buSzPts val="1400"/>
              <a:buNone/>
              <a:defRPr b="0" i="0" sz="3200" u="none" cap="none" strike="noStrike">
                <a:solidFill>
                  <a:schemeClr val="dk1"/>
                </a:solidFill>
                <a:latin typeface="Palatino Linotype"/>
                <a:ea typeface="Palatino Linotype"/>
                <a:cs typeface="Palatino Linotype"/>
                <a:sym typeface="Palatino Linotype"/>
              </a:defRPr>
            </a:lvl7pPr>
            <a:lvl8pPr lvl="7" marR="0" rtl="0" algn="l">
              <a:lnSpc>
                <a:spcPct val="100000"/>
              </a:lnSpc>
              <a:spcBef>
                <a:spcPts val="0"/>
              </a:spcBef>
              <a:spcAft>
                <a:spcPts val="0"/>
              </a:spcAft>
              <a:buSzPts val="1400"/>
              <a:buNone/>
              <a:defRPr b="0" i="0" sz="3200" u="none" cap="none" strike="noStrike">
                <a:solidFill>
                  <a:schemeClr val="dk1"/>
                </a:solidFill>
                <a:latin typeface="Palatino Linotype"/>
                <a:ea typeface="Palatino Linotype"/>
                <a:cs typeface="Palatino Linotype"/>
                <a:sym typeface="Palatino Linotype"/>
              </a:defRPr>
            </a:lvl8pPr>
            <a:lvl9pPr lvl="8" marR="0" rtl="0" algn="l">
              <a:lnSpc>
                <a:spcPct val="100000"/>
              </a:lnSpc>
              <a:spcBef>
                <a:spcPts val="0"/>
              </a:spcBef>
              <a:spcAft>
                <a:spcPts val="0"/>
              </a:spcAft>
              <a:buSzPts val="1400"/>
              <a:buNone/>
              <a:defRPr b="0" i="0" sz="3200" u="none" cap="none" strike="noStrike">
                <a:solidFill>
                  <a:schemeClr val="dk1"/>
                </a:solidFill>
                <a:latin typeface="Palatino Linotype"/>
                <a:ea typeface="Palatino Linotype"/>
                <a:cs typeface="Palatino Linotype"/>
                <a:sym typeface="Palatino Linotype"/>
              </a:defRPr>
            </a:lvl9pPr>
          </a:lstStyle>
          <a:p/>
        </p:txBody>
      </p:sp>
      <p:sp>
        <p:nvSpPr>
          <p:cNvPr id="28" name="Shape 28"/>
          <p:cNvSpPr txBox="1"/>
          <p:nvPr>
            <p:ph idx="12" type="sldNum"/>
          </p:nvPr>
        </p:nvSpPr>
        <p:spPr>
          <a:xfrm>
            <a:off x="6588125" y="6237287"/>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Palatino Linotype"/>
              <a:buNone/>
              <a:defRPr b="0" i="1" sz="1400" u="none">
                <a:solidFill>
                  <a:schemeClr val="dk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chemeClr val="dk1"/>
              </a:buClr>
              <a:buSzPts val="1400"/>
              <a:buFont typeface="Palatino Linotype"/>
              <a:buNone/>
              <a:defRPr b="0" i="1" sz="1400" u="none">
                <a:solidFill>
                  <a:schemeClr val="dk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chemeClr val="dk1"/>
              </a:buClr>
              <a:buSzPts val="1400"/>
              <a:buFont typeface="Palatino Linotype"/>
              <a:buNone/>
              <a:defRPr b="0" i="1" sz="1400" u="none">
                <a:solidFill>
                  <a:schemeClr val="dk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chemeClr val="dk1"/>
              </a:buClr>
              <a:buSzPts val="1400"/>
              <a:buFont typeface="Palatino Linotype"/>
              <a:buNone/>
              <a:defRPr b="0" i="1" sz="1400" u="none">
                <a:solidFill>
                  <a:schemeClr val="dk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chemeClr val="dk1"/>
              </a:buClr>
              <a:buSzPts val="1400"/>
              <a:buFont typeface="Palatino Linotype"/>
              <a:buNone/>
              <a:defRPr b="0" i="1" sz="1400" u="none">
                <a:solidFill>
                  <a:schemeClr val="dk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chemeClr val="dk1"/>
              </a:buClr>
              <a:buSzPts val="1400"/>
              <a:buFont typeface="Palatino Linotype"/>
              <a:buNone/>
              <a:defRPr b="0" i="1" sz="1400" u="none">
                <a:solidFill>
                  <a:schemeClr val="dk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chemeClr val="dk1"/>
              </a:buClr>
              <a:buSzPts val="1400"/>
              <a:buFont typeface="Palatino Linotype"/>
              <a:buNone/>
              <a:defRPr b="0" i="1" sz="1400" u="none">
                <a:solidFill>
                  <a:schemeClr val="dk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chemeClr val="dk1"/>
              </a:buClr>
              <a:buSzPts val="1400"/>
              <a:buFont typeface="Palatino Linotype"/>
              <a:buNone/>
              <a:defRPr b="0" i="1" sz="1400" u="none">
                <a:solidFill>
                  <a:schemeClr val="dk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chemeClr val="dk1"/>
              </a:buClr>
              <a:buSzPts val="1400"/>
              <a:buFont typeface="Palatino Linotype"/>
              <a:buNone/>
              <a:defRPr b="0" i="1" sz="1400" u="none">
                <a:solidFill>
                  <a:schemeClr val="dk1"/>
                </a:solidFill>
                <a:latin typeface="Palatino Linotype"/>
                <a:ea typeface="Palatino Linotype"/>
                <a:cs typeface="Palatino Linotype"/>
                <a:sym typeface="Palatino Linotype"/>
              </a:defRPr>
            </a:lvl9pPr>
          </a:lstStyle>
          <a:p>
            <a:pPr indent="0" lvl="0" marL="0">
              <a:spcBef>
                <a:spcPts val="0"/>
              </a:spcBef>
              <a:spcAft>
                <a:spcPts val="0"/>
              </a:spcAft>
              <a:buNone/>
            </a:pPr>
            <a:fld id="{00000000-1234-1234-1234-123412341234}" type="slidenum">
              <a:rPr lang="en-US"/>
              <a:t>‹#›</a:t>
            </a:fld>
            <a:endParaRPr i="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5" name="Shape 35"/>
        <p:cNvGrpSpPr/>
        <p:nvPr/>
      </p:nvGrpSpPr>
      <p:grpSpPr>
        <a:xfrm>
          <a:off x="0" y="0"/>
          <a:ext cx="0" cy="0"/>
          <a:chOff x="0" y="0"/>
          <a:chExt cx="0" cy="0"/>
        </a:xfrm>
      </p:grpSpPr>
      <p:grpSp>
        <p:nvGrpSpPr>
          <p:cNvPr id="36" name="Shape 36"/>
          <p:cNvGrpSpPr/>
          <p:nvPr/>
        </p:nvGrpSpPr>
        <p:grpSpPr>
          <a:xfrm>
            <a:off x="0" y="0"/>
            <a:ext cx="9144000" cy="546100"/>
            <a:chOff x="0" y="0"/>
            <a:chExt cx="9144000" cy="546100"/>
          </a:xfrm>
        </p:grpSpPr>
        <p:sp>
          <p:nvSpPr>
            <p:cNvPr id="37" name="Shape 37"/>
            <p:cNvSpPr txBox="1"/>
            <p:nvPr/>
          </p:nvSpPr>
          <p:spPr>
            <a:xfrm>
              <a:off x="0" y="0"/>
              <a:ext cx="285750" cy="5334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3200" u="none">
                <a:solidFill>
                  <a:schemeClr val="dk1"/>
                </a:solidFill>
                <a:latin typeface="Palatino Linotype"/>
                <a:ea typeface="Palatino Linotype"/>
                <a:cs typeface="Palatino Linotype"/>
                <a:sym typeface="Palatino Linotype"/>
              </a:endParaRPr>
            </a:p>
          </p:txBody>
        </p:sp>
        <p:sp>
          <p:nvSpPr>
            <p:cNvPr id="38" name="Shape 38"/>
            <p:cNvSpPr txBox="1"/>
            <p:nvPr/>
          </p:nvSpPr>
          <p:spPr>
            <a:xfrm>
              <a:off x="412750" y="134937"/>
              <a:ext cx="8731250" cy="274637"/>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3200" u="none">
                <a:solidFill>
                  <a:schemeClr val="dk1"/>
                </a:solidFill>
                <a:latin typeface="Palatino Linotype"/>
                <a:ea typeface="Palatino Linotype"/>
                <a:cs typeface="Palatino Linotype"/>
                <a:sym typeface="Palatino Linotype"/>
              </a:endParaRPr>
            </a:p>
          </p:txBody>
        </p:sp>
        <p:sp>
          <p:nvSpPr>
            <p:cNvPr id="39" name="Shape 39"/>
            <p:cNvSpPr txBox="1"/>
            <p:nvPr/>
          </p:nvSpPr>
          <p:spPr>
            <a:xfrm>
              <a:off x="409575" y="134937"/>
              <a:ext cx="138112" cy="1412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3200" u="none">
                <a:solidFill>
                  <a:schemeClr val="dk1"/>
                </a:solidFill>
                <a:latin typeface="Palatino Linotype"/>
                <a:ea typeface="Palatino Linotype"/>
                <a:cs typeface="Palatino Linotype"/>
                <a:sym typeface="Palatino Linotype"/>
              </a:endParaRPr>
            </a:p>
          </p:txBody>
        </p:sp>
        <p:sp>
          <p:nvSpPr>
            <p:cNvPr id="40" name="Shape 40"/>
            <p:cNvSpPr txBox="1"/>
            <p:nvPr/>
          </p:nvSpPr>
          <p:spPr>
            <a:xfrm>
              <a:off x="547687" y="0"/>
              <a:ext cx="139700" cy="138112"/>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3200" u="none">
                <a:solidFill>
                  <a:schemeClr val="dk1"/>
                </a:solidFill>
                <a:latin typeface="Palatino Linotype"/>
                <a:ea typeface="Palatino Linotype"/>
                <a:cs typeface="Palatino Linotype"/>
                <a:sym typeface="Palatino Linotype"/>
              </a:endParaRPr>
            </a:p>
          </p:txBody>
        </p:sp>
        <p:sp>
          <p:nvSpPr>
            <p:cNvPr id="41" name="Shape 41"/>
            <p:cNvSpPr txBox="1"/>
            <p:nvPr/>
          </p:nvSpPr>
          <p:spPr>
            <a:xfrm>
              <a:off x="547687" y="134937"/>
              <a:ext cx="139700" cy="1412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3200" u="none">
                <a:solidFill>
                  <a:schemeClr val="dk1"/>
                </a:solidFill>
                <a:latin typeface="Palatino Linotype"/>
                <a:ea typeface="Palatino Linotype"/>
                <a:cs typeface="Palatino Linotype"/>
                <a:sym typeface="Palatino Linotype"/>
              </a:endParaRPr>
            </a:p>
          </p:txBody>
        </p:sp>
        <p:sp>
          <p:nvSpPr>
            <p:cNvPr id="42" name="Shape 42"/>
            <p:cNvSpPr txBox="1"/>
            <p:nvPr/>
          </p:nvSpPr>
          <p:spPr>
            <a:xfrm>
              <a:off x="274637" y="274637"/>
              <a:ext cx="136525" cy="138112"/>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3200" u="none">
                <a:solidFill>
                  <a:schemeClr val="dk1"/>
                </a:solidFill>
                <a:latin typeface="Palatino Linotype"/>
                <a:ea typeface="Palatino Linotype"/>
                <a:cs typeface="Palatino Linotype"/>
                <a:sym typeface="Palatino Linotype"/>
              </a:endParaRPr>
            </a:p>
          </p:txBody>
        </p:sp>
        <p:sp>
          <p:nvSpPr>
            <p:cNvPr id="43" name="Shape 43"/>
            <p:cNvSpPr txBox="1"/>
            <p:nvPr/>
          </p:nvSpPr>
          <p:spPr>
            <a:xfrm>
              <a:off x="131762" y="136525"/>
              <a:ext cx="141287" cy="13811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3200" u="none">
                <a:solidFill>
                  <a:schemeClr val="dk1"/>
                </a:solidFill>
                <a:latin typeface="Palatino Linotype"/>
                <a:ea typeface="Palatino Linotype"/>
                <a:cs typeface="Palatino Linotype"/>
                <a:sym typeface="Palatino Linotype"/>
              </a:endParaRPr>
            </a:p>
          </p:txBody>
        </p:sp>
        <p:sp>
          <p:nvSpPr>
            <p:cNvPr id="44" name="Shape 44"/>
            <p:cNvSpPr txBox="1"/>
            <p:nvPr/>
          </p:nvSpPr>
          <p:spPr>
            <a:xfrm>
              <a:off x="409575" y="271462"/>
              <a:ext cx="138112" cy="138112"/>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3200" u="none">
                <a:solidFill>
                  <a:schemeClr val="dk1"/>
                </a:solidFill>
                <a:latin typeface="Palatino Linotype"/>
                <a:ea typeface="Palatino Linotype"/>
                <a:cs typeface="Palatino Linotype"/>
                <a:sym typeface="Palatino Linotype"/>
              </a:endParaRPr>
            </a:p>
          </p:txBody>
        </p:sp>
        <p:sp>
          <p:nvSpPr>
            <p:cNvPr id="45" name="Shape 45"/>
            <p:cNvSpPr txBox="1"/>
            <p:nvPr/>
          </p:nvSpPr>
          <p:spPr>
            <a:xfrm>
              <a:off x="274637" y="409575"/>
              <a:ext cx="136525" cy="13652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3200" u="none">
                <a:solidFill>
                  <a:schemeClr val="dk1"/>
                </a:solidFill>
                <a:latin typeface="Palatino Linotype"/>
                <a:ea typeface="Palatino Linotype"/>
                <a:cs typeface="Palatino Linotype"/>
                <a:sym typeface="Palatino Linotype"/>
              </a:endParaRPr>
            </a:p>
          </p:txBody>
        </p:sp>
      </p:grpSp>
      <p:sp>
        <p:nvSpPr>
          <p:cNvPr id="46" name="Shape 4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1" sz="4000" u="none" cap="none" strike="noStrike">
                <a:solidFill>
                  <a:schemeClr val="lt2"/>
                </a:solidFill>
                <a:latin typeface="Arial"/>
                <a:ea typeface="Arial"/>
                <a:cs typeface="Arial"/>
                <a:sym typeface="Arial"/>
              </a:defRPr>
            </a:lvl1pPr>
            <a:lvl2pPr lvl="1" marR="0" rtl="0" algn="l">
              <a:spcBef>
                <a:spcPts val="0"/>
              </a:spcBef>
              <a:spcAft>
                <a:spcPts val="0"/>
              </a:spcAft>
              <a:buSzPts val="1400"/>
              <a:buNone/>
              <a:defRPr b="0" i="1" sz="4000" u="none" cap="none" strike="noStrike">
                <a:solidFill>
                  <a:schemeClr val="lt2"/>
                </a:solidFill>
                <a:latin typeface="Arial"/>
                <a:ea typeface="Arial"/>
                <a:cs typeface="Arial"/>
                <a:sym typeface="Arial"/>
              </a:defRPr>
            </a:lvl2pPr>
            <a:lvl3pPr lvl="2" marR="0" rtl="0" algn="l">
              <a:spcBef>
                <a:spcPts val="0"/>
              </a:spcBef>
              <a:spcAft>
                <a:spcPts val="0"/>
              </a:spcAft>
              <a:buSzPts val="1400"/>
              <a:buNone/>
              <a:defRPr b="0" i="1" sz="4000" u="none" cap="none" strike="noStrike">
                <a:solidFill>
                  <a:schemeClr val="lt2"/>
                </a:solidFill>
                <a:latin typeface="Arial"/>
                <a:ea typeface="Arial"/>
                <a:cs typeface="Arial"/>
                <a:sym typeface="Arial"/>
              </a:defRPr>
            </a:lvl3pPr>
            <a:lvl4pPr lvl="3" marR="0" rtl="0" algn="l">
              <a:spcBef>
                <a:spcPts val="0"/>
              </a:spcBef>
              <a:spcAft>
                <a:spcPts val="0"/>
              </a:spcAft>
              <a:buSzPts val="1400"/>
              <a:buNone/>
              <a:defRPr b="0" i="1" sz="4000" u="none" cap="none" strike="noStrike">
                <a:solidFill>
                  <a:schemeClr val="lt2"/>
                </a:solidFill>
                <a:latin typeface="Arial"/>
                <a:ea typeface="Arial"/>
                <a:cs typeface="Arial"/>
                <a:sym typeface="Arial"/>
              </a:defRPr>
            </a:lvl4pPr>
            <a:lvl5pPr lvl="4" marR="0" rtl="0" algn="l">
              <a:spcBef>
                <a:spcPts val="0"/>
              </a:spcBef>
              <a:spcAft>
                <a:spcPts val="0"/>
              </a:spcAft>
              <a:buSzPts val="1400"/>
              <a:buNone/>
              <a:defRPr b="0" i="1" sz="4000" u="none" cap="none" strike="noStrike">
                <a:solidFill>
                  <a:schemeClr val="lt2"/>
                </a:solidFill>
                <a:latin typeface="Arial"/>
                <a:ea typeface="Arial"/>
                <a:cs typeface="Arial"/>
                <a:sym typeface="Arial"/>
              </a:defRPr>
            </a:lvl5pPr>
            <a:lvl6pPr lvl="5" marR="0" rtl="0" algn="l">
              <a:spcBef>
                <a:spcPts val="0"/>
              </a:spcBef>
              <a:spcAft>
                <a:spcPts val="0"/>
              </a:spcAft>
              <a:buSzPts val="1400"/>
              <a:buNone/>
              <a:defRPr b="0" i="1" sz="4000" u="none" cap="none" strike="noStrike">
                <a:solidFill>
                  <a:schemeClr val="lt2"/>
                </a:solidFill>
                <a:latin typeface="Arial"/>
                <a:ea typeface="Arial"/>
                <a:cs typeface="Arial"/>
                <a:sym typeface="Arial"/>
              </a:defRPr>
            </a:lvl6pPr>
            <a:lvl7pPr lvl="6" marR="0" rtl="0" algn="l">
              <a:spcBef>
                <a:spcPts val="0"/>
              </a:spcBef>
              <a:spcAft>
                <a:spcPts val="0"/>
              </a:spcAft>
              <a:buSzPts val="1400"/>
              <a:buNone/>
              <a:defRPr b="0" i="1" sz="4000" u="none" cap="none" strike="noStrike">
                <a:solidFill>
                  <a:schemeClr val="lt2"/>
                </a:solidFill>
                <a:latin typeface="Arial"/>
                <a:ea typeface="Arial"/>
                <a:cs typeface="Arial"/>
                <a:sym typeface="Arial"/>
              </a:defRPr>
            </a:lvl7pPr>
            <a:lvl8pPr lvl="7" marR="0" rtl="0" algn="l">
              <a:spcBef>
                <a:spcPts val="0"/>
              </a:spcBef>
              <a:spcAft>
                <a:spcPts val="0"/>
              </a:spcAft>
              <a:buSzPts val="1400"/>
              <a:buNone/>
              <a:defRPr b="0" i="1" sz="4000" u="none" cap="none" strike="noStrike">
                <a:solidFill>
                  <a:schemeClr val="lt2"/>
                </a:solidFill>
                <a:latin typeface="Arial"/>
                <a:ea typeface="Arial"/>
                <a:cs typeface="Arial"/>
                <a:sym typeface="Arial"/>
              </a:defRPr>
            </a:lvl8pPr>
            <a:lvl9pPr lvl="8" marR="0" rtl="0" algn="l">
              <a:spcBef>
                <a:spcPts val="0"/>
              </a:spcBef>
              <a:spcAft>
                <a:spcPts val="0"/>
              </a:spcAft>
              <a:buSzPts val="1400"/>
              <a:buNone/>
              <a:defRPr b="0" i="1" sz="4000" u="none" cap="none" strike="noStrike">
                <a:solidFill>
                  <a:schemeClr val="lt2"/>
                </a:solidFill>
                <a:latin typeface="Arial"/>
                <a:ea typeface="Arial"/>
                <a:cs typeface="Arial"/>
                <a:sym typeface="Arial"/>
              </a:defRPr>
            </a:lvl9pPr>
          </a:lstStyle>
          <a:p/>
        </p:txBody>
      </p:sp>
      <p:sp>
        <p:nvSpPr>
          <p:cNvPr id="47" name="Shape 47"/>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lstStyle>
            <a:lvl1pPr indent="-342900" lvl="0" marL="457200" marR="0" rtl="0" algn="l">
              <a:spcBef>
                <a:spcPts val="480"/>
              </a:spcBef>
              <a:spcAft>
                <a:spcPts val="0"/>
              </a:spcAft>
              <a:buClr>
                <a:schemeClr val="lt2"/>
              </a:buClr>
              <a:buSzPts val="1800"/>
              <a:buFont typeface="Noto Sans Symbols"/>
              <a:buChar char="■"/>
              <a:defRPr b="0" i="0" sz="2400" u="none" cap="none" strike="noStrike">
                <a:solidFill>
                  <a:schemeClr val="dk1"/>
                </a:solidFill>
                <a:latin typeface="Arial"/>
                <a:ea typeface="Arial"/>
                <a:cs typeface="Arial"/>
                <a:sym typeface="Arial"/>
              </a:defRPr>
            </a:lvl1pPr>
            <a:lvl2pPr indent="-330200" lvl="1" marL="914400" marR="0" rtl="0" algn="l">
              <a:spcBef>
                <a:spcPts val="400"/>
              </a:spcBef>
              <a:spcAft>
                <a:spcPts val="0"/>
              </a:spcAft>
              <a:buClr>
                <a:schemeClr val="accent2"/>
              </a:buClr>
              <a:buSzPts val="1600"/>
              <a:buFont typeface="Noto Sans Symbols"/>
              <a:buChar char="◻"/>
              <a:defRPr b="0" i="0" sz="20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lt2"/>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lt2"/>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lt2"/>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lt2"/>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48" name="Shape 48"/>
          <p:cNvSpPr txBox="1"/>
          <p:nvPr>
            <p:ph idx="11" type="ftr"/>
          </p:nvPr>
        </p:nvSpPr>
        <p:spPr>
          <a:xfrm>
            <a:off x="0" y="6642100"/>
            <a:ext cx="6048375" cy="2159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SzPts val="1400"/>
              <a:buNone/>
              <a:defRPr b="0" i="1" sz="1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3200" u="none" cap="none" strike="noStrike">
                <a:solidFill>
                  <a:schemeClr val="dk1"/>
                </a:solidFill>
                <a:latin typeface="Palatino Linotype"/>
                <a:ea typeface="Palatino Linotype"/>
                <a:cs typeface="Palatino Linotype"/>
                <a:sym typeface="Palatino Linotype"/>
              </a:defRPr>
            </a:lvl2pPr>
            <a:lvl3pPr lvl="2" marR="0" rtl="0" algn="l">
              <a:lnSpc>
                <a:spcPct val="100000"/>
              </a:lnSpc>
              <a:spcBef>
                <a:spcPts val="0"/>
              </a:spcBef>
              <a:spcAft>
                <a:spcPts val="0"/>
              </a:spcAft>
              <a:buSzPts val="1400"/>
              <a:buNone/>
              <a:defRPr b="0" i="0" sz="3200" u="none" cap="none" strike="noStrike">
                <a:solidFill>
                  <a:schemeClr val="dk1"/>
                </a:solidFill>
                <a:latin typeface="Palatino Linotype"/>
                <a:ea typeface="Palatino Linotype"/>
                <a:cs typeface="Palatino Linotype"/>
                <a:sym typeface="Palatino Linotype"/>
              </a:defRPr>
            </a:lvl3pPr>
            <a:lvl4pPr lvl="3" marR="0" rtl="0" algn="l">
              <a:lnSpc>
                <a:spcPct val="100000"/>
              </a:lnSpc>
              <a:spcBef>
                <a:spcPts val="0"/>
              </a:spcBef>
              <a:spcAft>
                <a:spcPts val="0"/>
              </a:spcAft>
              <a:buSzPts val="1400"/>
              <a:buNone/>
              <a:defRPr b="0" i="0" sz="3200" u="none" cap="none" strike="noStrike">
                <a:solidFill>
                  <a:schemeClr val="dk1"/>
                </a:solidFill>
                <a:latin typeface="Palatino Linotype"/>
                <a:ea typeface="Palatino Linotype"/>
                <a:cs typeface="Palatino Linotype"/>
                <a:sym typeface="Palatino Linotype"/>
              </a:defRPr>
            </a:lvl4pPr>
            <a:lvl5pPr lvl="4" marR="0" rtl="0" algn="l">
              <a:lnSpc>
                <a:spcPct val="100000"/>
              </a:lnSpc>
              <a:spcBef>
                <a:spcPts val="0"/>
              </a:spcBef>
              <a:spcAft>
                <a:spcPts val="0"/>
              </a:spcAft>
              <a:buSzPts val="1400"/>
              <a:buNone/>
              <a:defRPr b="0" i="0" sz="3200" u="none" cap="none" strike="noStrike">
                <a:solidFill>
                  <a:schemeClr val="dk1"/>
                </a:solidFill>
                <a:latin typeface="Palatino Linotype"/>
                <a:ea typeface="Palatino Linotype"/>
                <a:cs typeface="Palatino Linotype"/>
                <a:sym typeface="Palatino Linotype"/>
              </a:defRPr>
            </a:lvl5pPr>
            <a:lvl6pPr lvl="5" marR="0" rtl="0" algn="l">
              <a:lnSpc>
                <a:spcPct val="100000"/>
              </a:lnSpc>
              <a:spcBef>
                <a:spcPts val="0"/>
              </a:spcBef>
              <a:spcAft>
                <a:spcPts val="0"/>
              </a:spcAft>
              <a:buSzPts val="1400"/>
              <a:buNone/>
              <a:defRPr b="0" i="0" sz="3200" u="none" cap="none" strike="noStrike">
                <a:solidFill>
                  <a:schemeClr val="dk1"/>
                </a:solidFill>
                <a:latin typeface="Palatino Linotype"/>
                <a:ea typeface="Palatino Linotype"/>
                <a:cs typeface="Palatino Linotype"/>
                <a:sym typeface="Palatino Linotype"/>
              </a:defRPr>
            </a:lvl6pPr>
            <a:lvl7pPr lvl="6" marR="0" rtl="0" algn="l">
              <a:lnSpc>
                <a:spcPct val="100000"/>
              </a:lnSpc>
              <a:spcBef>
                <a:spcPts val="0"/>
              </a:spcBef>
              <a:spcAft>
                <a:spcPts val="0"/>
              </a:spcAft>
              <a:buSzPts val="1400"/>
              <a:buNone/>
              <a:defRPr b="0" i="0" sz="3200" u="none" cap="none" strike="noStrike">
                <a:solidFill>
                  <a:schemeClr val="dk1"/>
                </a:solidFill>
                <a:latin typeface="Palatino Linotype"/>
                <a:ea typeface="Palatino Linotype"/>
                <a:cs typeface="Palatino Linotype"/>
                <a:sym typeface="Palatino Linotype"/>
              </a:defRPr>
            </a:lvl7pPr>
            <a:lvl8pPr lvl="7" marR="0" rtl="0" algn="l">
              <a:lnSpc>
                <a:spcPct val="100000"/>
              </a:lnSpc>
              <a:spcBef>
                <a:spcPts val="0"/>
              </a:spcBef>
              <a:spcAft>
                <a:spcPts val="0"/>
              </a:spcAft>
              <a:buSzPts val="1400"/>
              <a:buNone/>
              <a:defRPr b="0" i="0" sz="3200" u="none" cap="none" strike="noStrike">
                <a:solidFill>
                  <a:schemeClr val="dk1"/>
                </a:solidFill>
                <a:latin typeface="Palatino Linotype"/>
                <a:ea typeface="Palatino Linotype"/>
                <a:cs typeface="Palatino Linotype"/>
                <a:sym typeface="Palatino Linotype"/>
              </a:defRPr>
            </a:lvl8pPr>
            <a:lvl9pPr lvl="8" marR="0" rtl="0" algn="l">
              <a:lnSpc>
                <a:spcPct val="100000"/>
              </a:lnSpc>
              <a:spcBef>
                <a:spcPts val="0"/>
              </a:spcBef>
              <a:spcAft>
                <a:spcPts val="0"/>
              </a:spcAft>
              <a:buSzPts val="1400"/>
              <a:buNone/>
              <a:defRPr b="0" i="0" sz="3200" u="none" cap="none" strike="noStrike">
                <a:solidFill>
                  <a:schemeClr val="dk1"/>
                </a:solidFill>
                <a:latin typeface="Palatino Linotype"/>
                <a:ea typeface="Palatino Linotype"/>
                <a:cs typeface="Palatino Linotype"/>
                <a:sym typeface="Palatino Linotype"/>
              </a:defRPr>
            </a:lvl9pPr>
          </a:lstStyle>
          <a:p/>
        </p:txBody>
      </p:sp>
      <p:sp>
        <p:nvSpPr>
          <p:cNvPr id="49" name="Shape 49"/>
          <p:cNvSpPr txBox="1"/>
          <p:nvPr>
            <p:ph idx="12" type="sldNum"/>
          </p:nvPr>
        </p:nvSpPr>
        <p:spPr>
          <a:xfrm>
            <a:off x="6588125" y="6237287"/>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Palatino Linotype"/>
              <a:buNone/>
              <a:defRPr b="0" i="1" sz="1400" u="none">
                <a:solidFill>
                  <a:schemeClr val="dk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chemeClr val="dk1"/>
              </a:buClr>
              <a:buSzPts val="1400"/>
              <a:buFont typeface="Palatino Linotype"/>
              <a:buNone/>
              <a:defRPr b="0" i="1" sz="1400" u="none">
                <a:solidFill>
                  <a:schemeClr val="dk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chemeClr val="dk1"/>
              </a:buClr>
              <a:buSzPts val="1400"/>
              <a:buFont typeface="Palatino Linotype"/>
              <a:buNone/>
              <a:defRPr b="0" i="1" sz="1400" u="none">
                <a:solidFill>
                  <a:schemeClr val="dk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chemeClr val="dk1"/>
              </a:buClr>
              <a:buSzPts val="1400"/>
              <a:buFont typeface="Palatino Linotype"/>
              <a:buNone/>
              <a:defRPr b="0" i="1" sz="1400" u="none">
                <a:solidFill>
                  <a:schemeClr val="dk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chemeClr val="dk1"/>
              </a:buClr>
              <a:buSzPts val="1400"/>
              <a:buFont typeface="Palatino Linotype"/>
              <a:buNone/>
              <a:defRPr b="0" i="1" sz="1400" u="none">
                <a:solidFill>
                  <a:schemeClr val="dk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chemeClr val="dk1"/>
              </a:buClr>
              <a:buSzPts val="1400"/>
              <a:buFont typeface="Palatino Linotype"/>
              <a:buNone/>
              <a:defRPr b="0" i="1" sz="1400" u="none">
                <a:solidFill>
                  <a:schemeClr val="dk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chemeClr val="dk1"/>
              </a:buClr>
              <a:buSzPts val="1400"/>
              <a:buFont typeface="Palatino Linotype"/>
              <a:buNone/>
              <a:defRPr b="0" i="1" sz="1400" u="none">
                <a:solidFill>
                  <a:schemeClr val="dk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chemeClr val="dk1"/>
              </a:buClr>
              <a:buSzPts val="1400"/>
              <a:buFont typeface="Palatino Linotype"/>
              <a:buNone/>
              <a:defRPr b="0" i="1" sz="1400" u="none">
                <a:solidFill>
                  <a:schemeClr val="dk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chemeClr val="dk1"/>
              </a:buClr>
              <a:buSzPts val="1400"/>
              <a:buFont typeface="Palatino Linotype"/>
              <a:buNone/>
              <a:defRPr b="0" i="1" sz="1400" u="none">
                <a:solidFill>
                  <a:schemeClr val="dk1"/>
                </a:solidFill>
                <a:latin typeface="Palatino Linotype"/>
                <a:ea typeface="Palatino Linotype"/>
                <a:cs typeface="Palatino Linotype"/>
                <a:sym typeface="Palatino Linotype"/>
              </a:defRPr>
            </a:lvl9pPr>
          </a:lstStyle>
          <a:p>
            <a:pPr indent="0" lvl="0" marL="0">
              <a:spcBef>
                <a:spcPts val="0"/>
              </a:spcBef>
              <a:spcAft>
                <a:spcPts val="0"/>
              </a:spcAft>
              <a:buNone/>
            </a:pPr>
            <a:fld id="{00000000-1234-1234-1234-123412341234}" type="slidenum">
              <a:rPr lang="en-US"/>
              <a:t>‹#›</a:t>
            </a:fld>
            <a:endParaRPr i="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4800"/>
              <a:buFont typeface="Palatino Linotype"/>
              <a:buNone/>
            </a:pPr>
            <a:r>
              <a:rPr i="1" lang="en-US" sz="4800" u="none" cap="none" strike="noStrike">
                <a:solidFill>
                  <a:srgbClr val="FFFFFF"/>
                </a:solidFill>
                <a:latin typeface="Arial"/>
                <a:ea typeface="Arial"/>
                <a:cs typeface="Arial"/>
                <a:sym typeface="Arial"/>
              </a:rPr>
              <a:t>Machine learning</a:t>
            </a:r>
            <a:br>
              <a:rPr i="1" lang="en-US" sz="4800" u="none" cap="none" strike="noStrike">
                <a:solidFill>
                  <a:srgbClr val="FFFFFF"/>
                </a:solidFill>
                <a:latin typeface="Arial"/>
                <a:ea typeface="Arial"/>
                <a:cs typeface="Arial"/>
                <a:sym typeface="Arial"/>
              </a:rPr>
            </a:br>
            <a:r>
              <a:rPr i="1" lang="en-US" sz="4800" u="none" cap="none" strike="noStrike">
                <a:solidFill>
                  <a:srgbClr val="FFFFFF"/>
                </a:solidFill>
                <a:latin typeface="Arial"/>
                <a:ea typeface="Arial"/>
                <a:cs typeface="Arial"/>
                <a:sym typeface="Arial"/>
              </a:rPr>
              <a:t>Introduction</a:t>
            </a:r>
            <a:endParaRPr>
              <a:latin typeface="Arial"/>
              <a:ea typeface="Arial"/>
              <a:cs typeface="Arial"/>
              <a:sym typeface="Arial"/>
            </a:endParaRPr>
          </a:p>
        </p:txBody>
      </p:sp>
      <p:sp>
        <p:nvSpPr>
          <p:cNvPr id="60" name="Shape 60"/>
          <p:cNvSpPr txBox="1"/>
          <p:nvPr/>
        </p:nvSpPr>
        <p:spPr>
          <a:xfrm>
            <a:off x="3366450" y="4614150"/>
            <a:ext cx="5230500" cy="995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2400"/>
              <a:t>By : </a:t>
            </a:r>
            <a:endParaRPr sz="2400"/>
          </a:p>
          <a:p>
            <a:pPr indent="0" lvl="0" marL="914400">
              <a:spcBef>
                <a:spcPts val="0"/>
              </a:spcBef>
              <a:spcAft>
                <a:spcPts val="0"/>
              </a:spcAft>
              <a:buNone/>
            </a:pPr>
            <a:r>
              <a:rPr lang="en-US" sz="2400"/>
              <a:t>Amjad   -  M2016721</a:t>
            </a:r>
            <a:endParaRPr sz="2400"/>
          </a:p>
          <a:p>
            <a:pPr indent="0" lvl="0" marL="914400">
              <a:spcBef>
                <a:spcPts val="0"/>
              </a:spcBef>
              <a:spcAft>
                <a:spcPts val="0"/>
              </a:spcAft>
              <a:buNone/>
            </a:pPr>
            <a:r>
              <a:rPr lang="en-US" sz="2400"/>
              <a:t>Amal     -  M2016719</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idx="1" type="body"/>
          </p:nvPr>
        </p:nvSpPr>
        <p:spPr>
          <a:xfrm>
            <a:off x="457200" y="549275"/>
            <a:ext cx="8229600" cy="59039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1800"/>
              <a:buFont typeface="Noto Sans Symbols"/>
              <a:buChar char="■"/>
            </a:pPr>
            <a:r>
              <a:rPr b="1" i="0" lang="en-US" sz="2400" u="none" cap="none" strike="noStrike">
                <a:solidFill>
                  <a:schemeClr val="dk1"/>
                </a:solidFill>
                <a:latin typeface="Arial"/>
                <a:ea typeface="Arial"/>
                <a:cs typeface="Arial"/>
                <a:sym typeface="Arial"/>
              </a:rPr>
              <a:t>Convert Male portraits to female and vice-versa </a:t>
            </a:r>
            <a:endParaRPr/>
          </a:p>
          <a:p>
            <a:pPr indent="-342900" lvl="0" marL="342900" marR="0" rtl="0" algn="l">
              <a:lnSpc>
                <a:spcPct val="100000"/>
              </a:lnSpc>
              <a:spcBef>
                <a:spcPts val="480"/>
              </a:spcBef>
              <a:spcAft>
                <a:spcPts val="0"/>
              </a:spcAft>
              <a:buClr>
                <a:schemeClr val="lt2"/>
              </a:buClr>
              <a:buSzPts val="1800"/>
              <a:buFont typeface="Noto Sans Symbols"/>
              <a:buChar char="■"/>
            </a:pPr>
            <a:r>
              <a:rPr b="0" i="0" lang="en-US" sz="2400" u="none" cap="none" strike="noStrike">
                <a:solidFill>
                  <a:schemeClr val="dk1"/>
                </a:solidFill>
                <a:latin typeface="Arial"/>
                <a:ea typeface="Arial"/>
                <a:cs typeface="Arial"/>
                <a:sym typeface="Arial"/>
              </a:rPr>
              <a:t>The purpose of this Machine-learning project is to show that it's possible to automatically transform pictures of faces in useful and fun ways. The way this is done is by filtering the type of faces used as inputs to the model and the types of faces used as the desired target. The exact same architecture can be used to transform masculine faces into feminine ones, or vice versa, just by switching the source and target images used during training.</a:t>
            </a:r>
            <a:endParaRPr/>
          </a:p>
          <a:p>
            <a:pPr indent="-342900" lvl="0" marL="342900" marR="0" rtl="0" algn="l">
              <a:lnSpc>
                <a:spcPct val="100000"/>
              </a:lnSpc>
              <a:spcBef>
                <a:spcPts val="480"/>
              </a:spcBef>
              <a:spcAft>
                <a:spcPts val="0"/>
              </a:spcAft>
              <a:buClr>
                <a:schemeClr val="lt2"/>
              </a:buClr>
              <a:buSzPts val="1800"/>
              <a:buFont typeface="Noto Sans Symbols"/>
              <a:buChar char="■"/>
            </a:pPr>
            <a:r>
              <a:rPr b="0" i="0" lang="en-US" sz="2400" u="none" cap="none" strike="noStrike">
                <a:solidFill>
                  <a:schemeClr val="dk1"/>
                </a:solidFill>
                <a:latin typeface="Arial"/>
                <a:ea typeface="Arial"/>
                <a:cs typeface="Arial"/>
                <a:sym typeface="Arial"/>
              </a:rPr>
              <a:t>Requirements:</a:t>
            </a:r>
            <a:endParaRPr/>
          </a:p>
          <a:p>
            <a:pPr indent="-342900" lvl="0" marL="342900" marR="0" rtl="0" algn="l">
              <a:lnSpc>
                <a:spcPct val="100000"/>
              </a:lnSpc>
              <a:spcBef>
                <a:spcPts val="480"/>
              </a:spcBef>
              <a:spcAft>
                <a:spcPts val="0"/>
              </a:spcAft>
              <a:buClr>
                <a:schemeClr val="lt2"/>
              </a:buClr>
              <a:buSzPts val="1800"/>
              <a:buFont typeface="Noto Sans Symbols"/>
              <a:buChar char="➢"/>
            </a:pPr>
            <a:r>
              <a:rPr b="0" i="0" lang="en-US" sz="2400" u="none" cap="none" strike="noStrike">
                <a:solidFill>
                  <a:schemeClr val="dk1"/>
                </a:solidFill>
                <a:latin typeface="Arial"/>
                <a:ea typeface="Arial"/>
                <a:cs typeface="Arial"/>
                <a:sym typeface="Arial"/>
              </a:rPr>
              <a:t>Python (3.5+)</a:t>
            </a:r>
            <a:endParaRPr/>
          </a:p>
          <a:p>
            <a:pPr indent="-342900" lvl="0" marL="342900" marR="0" rtl="0" algn="l">
              <a:lnSpc>
                <a:spcPct val="100000"/>
              </a:lnSpc>
              <a:spcBef>
                <a:spcPts val="480"/>
              </a:spcBef>
              <a:spcAft>
                <a:spcPts val="0"/>
              </a:spcAft>
              <a:buClr>
                <a:schemeClr val="lt2"/>
              </a:buClr>
              <a:buSzPts val="1800"/>
              <a:buFont typeface="Noto Sans Symbols"/>
              <a:buChar char="➢"/>
            </a:pPr>
            <a:r>
              <a:rPr b="0" i="0" lang="en-US" sz="2400" u="none" cap="none" strike="noStrike">
                <a:solidFill>
                  <a:schemeClr val="dk1"/>
                </a:solidFill>
                <a:latin typeface="Arial"/>
                <a:ea typeface="Arial"/>
                <a:cs typeface="Arial"/>
                <a:sym typeface="Arial"/>
              </a:rPr>
              <a:t>TensorFlow (r0.12+)</a:t>
            </a:r>
            <a:endParaRPr/>
          </a:p>
          <a:p>
            <a:pPr indent="-342900" lvl="0" marL="342900" marR="0" rtl="0" algn="l">
              <a:lnSpc>
                <a:spcPct val="100000"/>
              </a:lnSpc>
              <a:spcBef>
                <a:spcPts val="480"/>
              </a:spcBef>
              <a:spcAft>
                <a:spcPts val="0"/>
              </a:spcAft>
              <a:buClr>
                <a:schemeClr val="lt2"/>
              </a:buClr>
              <a:buSzPts val="1800"/>
              <a:buFont typeface="Noto Sans Symbols"/>
              <a:buChar char="➢"/>
            </a:pPr>
            <a:r>
              <a:rPr b="0" i="0" lang="en-US" sz="2400" u="none" cap="none" strike="noStrike">
                <a:solidFill>
                  <a:schemeClr val="dk1"/>
                </a:solidFill>
                <a:latin typeface="Arial"/>
                <a:ea typeface="Arial"/>
                <a:cs typeface="Arial"/>
                <a:sym typeface="Arial"/>
              </a:rPr>
              <a:t>GPU (optional for faster training)</a:t>
            </a:r>
            <a:endParaRPr/>
          </a:p>
          <a:p>
            <a:pPr indent="-228600" lvl="0" marL="342900" marR="0" rtl="0" algn="l">
              <a:spcBef>
                <a:spcPts val="480"/>
              </a:spcBef>
              <a:spcAft>
                <a:spcPts val="0"/>
              </a:spcAft>
              <a:buClr>
                <a:schemeClr val="lt2"/>
              </a:buClr>
              <a:buSzPts val="1800"/>
              <a:buFont typeface="Noto Sans Symbols"/>
              <a:buNone/>
            </a:pPr>
            <a:r>
              <a:t/>
            </a:r>
            <a:endParaRPr b="0" i="0" sz="2400" u="none">
              <a:solidFill>
                <a:schemeClr val="dk1"/>
              </a:solidFill>
              <a:latin typeface="Arial"/>
              <a:ea typeface="Arial"/>
              <a:cs typeface="Arial"/>
              <a:sym typeface="Arial"/>
            </a:endParaRPr>
          </a:p>
        </p:txBody>
      </p:sp>
      <p:sp>
        <p:nvSpPr>
          <p:cNvPr id="132" name="Shape 132"/>
          <p:cNvSpPr txBox="1"/>
          <p:nvPr/>
        </p:nvSpPr>
        <p:spPr>
          <a:xfrm>
            <a:off x="6588125" y="6237287"/>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Palatino Linotype"/>
              <a:buNone/>
            </a:pPr>
            <a:fld id="{00000000-1234-1234-1234-123412341234}" type="slidenum">
              <a:rPr b="0" i="1" lang="en-US" sz="1400" u="none">
                <a:solidFill>
                  <a:schemeClr val="dk1"/>
                </a:solidFill>
                <a:latin typeface="Palatino Linotype"/>
                <a:ea typeface="Palatino Linotype"/>
                <a:cs typeface="Palatino Linotype"/>
                <a:sym typeface="Palatino Linotype"/>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nvSpPr>
        <p:spPr>
          <a:xfrm>
            <a:off x="6588125" y="6237287"/>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Palatino Linotype"/>
              <a:buNone/>
            </a:pPr>
            <a:fld id="{00000000-1234-1234-1234-123412341234}" type="slidenum">
              <a:rPr b="0" i="1" lang="en-US" sz="1400" u="none">
                <a:solidFill>
                  <a:schemeClr val="dk1"/>
                </a:solidFill>
                <a:latin typeface="Palatino Linotype"/>
                <a:ea typeface="Palatino Linotype"/>
                <a:cs typeface="Palatino Linotype"/>
                <a:sym typeface="Palatino Linotype"/>
              </a:rPr>
              <a:t>‹#›</a:t>
            </a:fld>
            <a:endParaRPr/>
          </a:p>
        </p:txBody>
      </p:sp>
      <p:sp>
        <p:nvSpPr>
          <p:cNvPr id="139" name="Shape 139"/>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SzPts val="4000"/>
              <a:buFont typeface="Arial"/>
              <a:buNone/>
            </a:pPr>
            <a:r>
              <a:rPr b="0" i="1" lang="en-US" sz="4000" u="none" cap="none" strike="noStrike">
                <a:solidFill>
                  <a:schemeClr val="lt2"/>
                </a:solidFill>
                <a:latin typeface="Arial"/>
                <a:ea typeface="Arial"/>
                <a:cs typeface="Arial"/>
                <a:sym typeface="Arial"/>
              </a:rPr>
              <a:t>Face Recognition</a:t>
            </a:r>
            <a:endParaRPr/>
          </a:p>
        </p:txBody>
      </p:sp>
      <p:sp>
        <p:nvSpPr>
          <p:cNvPr id="140" name="Shape 140"/>
          <p:cNvSpPr txBox="1"/>
          <p:nvPr/>
        </p:nvSpPr>
        <p:spPr>
          <a:xfrm>
            <a:off x="611187" y="1844675"/>
            <a:ext cx="4595812" cy="461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Training examples of a Image</a:t>
            </a:r>
            <a:endParaRPr/>
          </a:p>
        </p:txBody>
      </p:sp>
      <p:pic>
        <p:nvPicPr>
          <p:cNvPr id="141" name="Shape 141"/>
          <p:cNvPicPr preferRelativeResize="0"/>
          <p:nvPr/>
        </p:nvPicPr>
        <p:blipFill rotWithShape="1">
          <a:blip r:embed="rId3">
            <a:alphaModFix/>
          </a:blip>
          <a:srcRect b="0" l="0" r="0" t="0"/>
          <a:stretch/>
        </p:blipFill>
        <p:spPr>
          <a:xfrm>
            <a:off x="1187450" y="2781300"/>
            <a:ext cx="5400675" cy="2879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457200" y="457200"/>
            <a:ext cx="8229600" cy="749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SzPts val="4000"/>
              <a:buFont typeface="Arial"/>
              <a:buNone/>
            </a:pPr>
            <a:r>
              <a:rPr b="0" i="1" lang="en-US" sz="4000" u="none" cap="none" strike="noStrike">
                <a:solidFill>
                  <a:schemeClr val="lt2"/>
                </a:solidFill>
                <a:latin typeface="Arial"/>
                <a:ea typeface="Arial"/>
                <a:cs typeface="Arial"/>
                <a:sym typeface="Arial"/>
              </a:rPr>
              <a:t>Train Model</a:t>
            </a:r>
            <a:endParaRPr/>
          </a:p>
        </p:txBody>
      </p:sp>
      <p:sp>
        <p:nvSpPr>
          <p:cNvPr id="147" name="Shape 147"/>
          <p:cNvSpPr txBox="1"/>
          <p:nvPr>
            <p:ph idx="1" type="body"/>
          </p:nvPr>
        </p:nvSpPr>
        <p:spPr>
          <a:xfrm>
            <a:off x="457200" y="1341437"/>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Training a model takes time and hard work in programming.</a:t>
            </a:r>
            <a:endParaRPr/>
          </a:p>
          <a:p>
            <a:pPr indent="-342900" lvl="0" marL="342900" marR="0" rtl="0" algn="l">
              <a:lnSpc>
                <a:spcPct val="10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Training the model for about 60 to 80 batches. You will need to adjust “train time” depending on how many batches/hour your system can train.</a:t>
            </a:r>
            <a:endParaRPr/>
          </a:p>
        </p:txBody>
      </p:sp>
      <p:sp>
        <p:nvSpPr>
          <p:cNvPr id="148" name="Shape 148"/>
          <p:cNvSpPr txBox="1"/>
          <p:nvPr/>
        </p:nvSpPr>
        <p:spPr>
          <a:xfrm>
            <a:off x="6588125" y="6237287"/>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Palatino Linotype"/>
              <a:buNone/>
            </a:pPr>
            <a:fld id="{00000000-1234-1234-1234-123412341234}" type="slidenum">
              <a:rPr b="0" i="1" lang="en-US" sz="1400" u="none">
                <a:solidFill>
                  <a:schemeClr val="dk1"/>
                </a:solidFill>
                <a:latin typeface="Palatino Linotype"/>
                <a:ea typeface="Palatino Linotype"/>
                <a:cs typeface="Palatino Linotype"/>
                <a:sym typeface="Palatino Linotype"/>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457200" y="457200"/>
            <a:ext cx="8229600" cy="7397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SzPts val="4000"/>
              <a:buFont typeface="Arial"/>
              <a:buNone/>
            </a:pPr>
            <a:r>
              <a:rPr b="0" i="1" lang="en-US" sz="4000" u="none" cap="none" strike="noStrike">
                <a:solidFill>
                  <a:schemeClr val="lt2"/>
                </a:solidFill>
                <a:latin typeface="Arial"/>
                <a:ea typeface="Arial"/>
                <a:cs typeface="Arial"/>
                <a:sym typeface="Arial"/>
              </a:rPr>
              <a:t>Training the model (script)</a:t>
            </a:r>
            <a:endParaRPr/>
          </a:p>
        </p:txBody>
      </p:sp>
      <p:sp>
        <p:nvSpPr>
          <p:cNvPr id="154" name="Shape 154"/>
          <p:cNvSpPr txBox="1"/>
          <p:nvPr>
            <p:ph idx="1" type="body"/>
          </p:nvPr>
        </p:nvSpPr>
        <p:spPr>
          <a:xfrm>
            <a:off x="457200" y="1052512"/>
            <a:ext cx="8229600" cy="55895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mport numpy as np</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import os.path</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import tensorflow as tf</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import time</a:t>
            </a:r>
            <a:endParaRPr/>
          </a:p>
          <a:p>
            <a:pPr indent="0" lvl="0" marL="0" marR="0" rtl="0" algn="l">
              <a:lnSpc>
                <a:spcPct val="100000"/>
              </a:lnSpc>
              <a:spcBef>
                <a:spcPts val="220"/>
              </a:spcBef>
              <a:spcAft>
                <a:spcPts val="0"/>
              </a:spcAft>
              <a:buClr>
                <a:schemeClr val="lt2"/>
              </a:buClr>
              <a:buSzPts val="825"/>
              <a:buFont typeface="Noto Sans Symbols"/>
              <a:buNone/>
            </a:pPr>
            <a:r>
              <a:t/>
            </a:r>
            <a:endParaRPr b="0" i="0" sz="1100" u="none">
              <a:solidFill>
                <a:schemeClr val="dk1"/>
              </a:solidFill>
              <a:latin typeface="Arial"/>
              <a:ea typeface="Arial"/>
              <a:cs typeface="Arial"/>
              <a:sym typeface="Arial"/>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import dm_arch</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import dm_input</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import dm_utils</a:t>
            </a:r>
            <a:endParaRPr/>
          </a:p>
          <a:p>
            <a:pPr indent="0" lvl="0" marL="0" marR="0" rtl="0" algn="l">
              <a:lnSpc>
                <a:spcPct val="100000"/>
              </a:lnSpc>
              <a:spcBef>
                <a:spcPts val="220"/>
              </a:spcBef>
              <a:spcAft>
                <a:spcPts val="0"/>
              </a:spcAft>
              <a:buClr>
                <a:schemeClr val="lt2"/>
              </a:buClr>
              <a:buSzPts val="825"/>
              <a:buFont typeface="Noto Sans Symbols"/>
              <a:buNone/>
            </a:pPr>
            <a:r>
              <a:t/>
            </a:r>
            <a:endParaRPr b="0" i="0" sz="1100" u="none">
              <a:solidFill>
                <a:schemeClr val="dk1"/>
              </a:solidFill>
              <a:latin typeface="Arial"/>
              <a:ea typeface="Arial"/>
              <a:cs typeface="Arial"/>
              <a:sym typeface="Arial"/>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FLAGS = tf.app.flags.FLAGS</a:t>
            </a:r>
            <a:endParaRPr/>
          </a:p>
          <a:p>
            <a:pPr indent="0" lvl="0" marL="0" marR="0" rtl="0" algn="l">
              <a:lnSpc>
                <a:spcPct val="100000"/>
              </a:lnSpc>
              <a:spcBef>
                <a:spcPts val="220"/>
              </a:spcBef>
              <a:spcAft>
                <a:spcPts val="0"/>
              </a:spcAft>
              <a:buClr>
                <a:schemeClr val="lt2"/>
              </a:buClr>
              <a:buSzPts val="825"/>
              <a:buFont typeface="Noto Sans Symbols"/>
              <a:buNone/>
            </a:pPr>
            <a:r>
              <a:t/>
            </a:r>
            <a:endParaRPr b="0" i="0" sz="1100" u="none">
              <a:solidFill>
                <a:schemeClr val="dk1"/>
              </a:solidFill>
              <a:latin typeface="Arial"/>
              <a:ea typeface="Arial"/>
              <a:cs typeface="Arial"/>
              <a:sym typeface="Arial"/>
            </a:endParaRPr>
          </a:p>
          <a:p>
            <a:pPr indent="0" lvl="0" marL="0" marR="0" rtl="0" algn="l">
              <a:lnSpc>
                <a:spcPct val="100000"/>
              </a:lnSpc>
              <a:spcBef>
                <a:spcPts val="220"/>
              </a:spcBef>
              <a:spcAft>
                <a:spcPts val="0"/>
              </a:spcAft>
              <a:buClr>
                <a:schemeClr val="lt2"/>
              </a:buClr>
              <a:buSzPts val="825"/>
              <a:buFont typeface="Noto Sans Symbols"/>
              <a:buNone/>
            </a:pPr>
            <a:r>
              <a:t/>
            </a:r>
            <a:endParaRPr b="0" i="0" sz="1100" u="none">
              <a:solidFill>
                <a:schemeClr val="dk1"/>
              </a:solidFill>
              <a:latin typeface="Arial"/>
              <a:ea typeface="Arial"/>
              <a:cs typeface="Arial"/>
              <a:sym typeface="Arial"/>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def _save_image(train_data, feature, gene_output, batch, suffix, max_samples=None):</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"""Saves a picture showing the current progress of the model"""</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if max_samples is None:</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max_samples = int(feature.shape[0])</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td  = train_data</a:t>
            </a:r>
            <a:endParaRPr/>
          </a:p>
          <a:p>
            <a:pPr indent="0" lvl="0" marL="0" marR="0" rtl="0" algn="l">
              <a:lnSpc>
                <a:spcPct val="100000"/>
              </a:lnSpc>
              <a:spcBef>
                <a:spcPts val="220"/>
              </a:spcBef>
              <a:spcAft>
                <a:spcPts val="0"/>
              </a:spcAft>
              <a:buClr>
                <a:schemeClr val="lt2"/>
              </a:buClr>
              <a:buSzPts val="825"/>
              <a:buFont typeface="Noto Sans Symbols"/>
              <a:buNone/>
            </a:pPr>
            <a:r>
              <a:t/>
            </a:r>
            <a:endParaRPr b="0" i="0" sz="1100" u="none">
              <a:solidFill>
                <a:schemeClr val="dk1"/>
              </a:solidFill>
              <a:latin typeface="Arial"/>
              <a:ea typeface="Arial"/>
              <a:cs typeface="Arial"/>
              <a:sym typeface="Arial"/>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clipped  = np.clip(gene_output, 0, 1)</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image    = np.concatenate([feature, clipped], 2)</a:t>
            </a:r>
            <a:endParaRPr/>
          </a:p>
          <a:p>
            <a:pPr indent="0" lvl="0" marL="0" marR="0" rtl="0" algn="l">
              <a:lnSpc>
                <a:spcPct val="100000"/>
              </a:lnSpc>
              <a:spcBef>
                <a:spcPts val="220"/>
              </a:spcBef>
              <a:spcAft>
                <a:spcPts val="0"/>
              </a:spcAft>
              <a:buClr>
                <a:schemeClr val="lt2"/>
              </a:buClr>
              <a:buSzPts val="825"/>
              <a:buFont typeface="Noto Sans Symbols"/>
              <a:buNone/>
            </a:pPr>
            <a:r>
              <a:t/>
            </a:r>
            <a:endParaRPr b="0" i="0" sz="1100" u="none">
              <a:solidFill>
                <a:schemeClr val="dk1"/>
              </a:solidFill>
              <a:latin typeface="Arial"/>
              <a:ea typeface="Arial"/>
              <a:cs typeface="Arial"/>
              <a:sym typeface="Arial"/>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image    = image[:max_samples,:,:,:]</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cols     = []</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num_cols = 4</a:t>
            </a:r>
            <a:endParaRPr/>
          </a:p>
        </p:txBody>
      </p:sp>
      <p:sp>
        <p:nvSpPr>
          <p:cNvPr id="155" name="Shape 155"/>
          <p:cNvSpPr txBox="1"/>
          <p:nvPr/>
        </p:nvSpPr>
        <p:spPr>
          <a:xfrm>
            <a:off x="6588125" y="6237287"/>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Palatino Linotype"/>
              <a:buNone/>
            </a:pPr>
            <a:fld id="{00000000-1234-1234-1234-123412341234}" type="slidenum">
              <a:rPr b="0" i="1" lang="en-US" sz="1400" u="none">
                <a:solidFill>
                  <a:schemeClr val="dk1"/>
                </a:solidFill>
                <a:latin typeface="Palatino Linotype"/>
                <a:ea typeface="Palatino Linotype"/>
                <a:cs typeface="Palatino Linotype"/>
                <a:sym typeface="Palatino Linotype"/>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idx="1" type="body"/>
          </p:nvPr>
        </p:nvSpPr>
        <p:spPr>
          <a:xfrm>
            <a:off x="457200" y="476250"/>
            <a:ext cx="8229600" cy="62182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samples_per_col = max_samples//num_cols</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for c in range(num_cols):</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col   = np.concatenate([image[samples_per_col*c + i,:,:,:] for i in range(samples_per_col)], 0)</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cols.append(col)</a:t>
            </a:r>
            <a:endParaRPr/>
          </a:p>
          <a:p>
            <a:pPr indent="0" lvl="0" marL="0" marR="0" rtl="0" algn="l">
              <a:lnSpc>
                <a:spcPct val="100000"/>
              </a:lnSpc>
              <a:spcBef>
                <a:spcPts val="220"/>
              </a:spcBef>
              <a:spcAft>
                <a:spcPts val="0"/>
              </a:spcAft>
              <a:buClr>
                <a:schemeClr val="lt2"/>
              </a:buClr>
              <a:buSzPts val="825"/>
              <a:buFont typeface="Noto Sans Symbols"/>
              <a:buNone/>
            </a:pPr>
            <a:r>
              <a:t/>
            </a:r>
            <a:endParaRPr b="0" i="0" sz="1100" u="none">
              <a:solidFill>
                <a:schemeClr val="dk1"/>
              </a:solidFill>
              <a:latin typeface="Arial"/>
              <a:ea typeface="Arial"/>
              <a:cs typeface="Arial"/>
              <a:sym typeface="Arial"/>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image   = np.concatenate(cols, 1)</a:t>
            </a:r>
            <a:endParaRPr/>
          </a:p>
          <a:p>
            <a:pPr indent="0" lvl="0" marL="0" marR="0" rtl="0" algn="l">
              <a:lnSpc>
                <a:spcPct val="100000"/>
              </a:lnSpc>
              <a:spcBef>
                <a:spcPts val="220"/>
              </a:spcBef>
              <a:spcAft>
                <a:spcPts val="0"/>
              </a:spcAft>
              <a:buClr>
                <a:schemeClr val="lt2"/>
              </a:buClr>
              <a:buSzPts val="825"/>
              <a:buFont typeface="Noto Sans Symbols"/>
              <a:buNone/>
            </a:pPr>
            <a:r>
              <a:t/>
            </a:r>
            <a:endParaRPr b="0" i="0" sz="1100" u="none">
              <a:solidFill>
                <a:schemeClr val="dk1"/>
              </a:solidFill>
              <a:latin typeface="Arial"/>
              <a:ea typeface="Arial"/>
              <a:cs typeface="Arial"/>
              <a:sym typeface="Arial"/>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filename = 'batch%06d_%s.png' % (batch, suffix)</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filename = os.path.join(FLAGS.train_dir, filename)</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dm_utils.save_image(image, filename)</a:t>
            </a:r>
            <a:endParaRPr/>
          </a:p>
          <a:p>
            <a:pPr indent="0" lvl="0" marL="0" marR="0" rtl="0" algn="l">
              <a:lnSpc>
                <a:spcPct val="100000"/>
              </a:lnSpc>
              <a:spcBef>
                <a:spcPts val="220"/>
              </a:spcBef>
              <a:spcAft>
                <a:spcPts val="0"/>
              </a:spcAft>
              <a:buClr>
                <a:schemeClr val="lt2"/>
              </a:buClr>
              <a:buSzPts val="825"/>
              <a:buFont typeface="Noto Sans Symbols"/>
              <a:buNone/>
            </a:pPr>
            <a:r>
              <a:t/>
            </a:r>
            <a:endParaRPr b="0" i="0" sz="1100" u="none">
              <a:solidFill>
                <a:schemeClr val="dk1"/>
              </a:solidFill>
              <a:latin typeface="Arial"/>
              <a:ea typeface="Arial"/>
              <a:cs typeface="Arial"/>
              <a:sym typeface="Arial"/>
            </a:endParaRPr>
          </a:p>
          <a:p>
            <a:pPr indent="0" lvl="0" marL="0" marR="0" rtl="0" algn="l">
              <a:lnSpc>
                <a:spcPct val="100000"/>
              </a:lnSpc>
              <a:spcBef>
                <a:spcPts val="220"/>
              </a:spcBef>
              <a:spcAft>
                <a:spcPts val="0"/>
              </a:spcAft>
              <a:buClr>
                <a:schemeClr val="lt2"/>
              </a:buClr>
              <a:buSzPts val="825"/>
              <a:buFont typeface="Noto Sans Symbols"/>
              <a:buNone/>
            </a:pPr>
            <a:r>
              <a:t/>
            </a:r>
            <a:endParaRPr b="0" i="0" sz="1100" u="none">
              <a:solidFill>
                <a:schemeClr val="dk1"/>
              </a:solidFill>
              <a:latin typeface="Arial"/>
              <a:ea typeface="Arial"/>
              <a:cs typeface="Arial"/>
              <a:sym typeface="Arial"/>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def _save_checkpoint(train_data, batch):</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"""Saves a checkpoint of the model which can later be restored"""</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td = train_data</a:t>
            </a:r>
            <a:endParaRPr/>
          </a:p>
          <a:p>
            <a:pPr indent="0" lvl="0" marL="0" marR="0" rtl="0" algn="l">
              <a:lnSpc>
                <a:spcPct val="100000"/>
              </a:lnSpc>
              <a:spcBef>
                <a:spcPts val="220"/>
              </a:spcBef>
              <a:spcAft>
                <a:spcPts val="0"/>
              </a:spcAft>
              <a:buClr>
                <a:schemeClr val="lt2"/>
              </a:buClr>
              <a:buSzPts val="825"/>
              <a:buFont typeface="Noto Sans Symbols"/>
              <a:buNone/>
            </a:pPr>
            <a:r>
              <a:t/>
            </a:r>
            <a:endParaRPr b="0" i="0" sz="1100" u="none">
              <a:solidFill>
                <a:schemeClr val="dk1"/>
              </a:solidFill>
              <a:latin typeface="Arial"/>
              <a:ea typeface="Arial"/>
              <a:cs typeface="Arial"/>
              <a:sym typeface="Arial"/>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oldname = 'checkpoint_old.txt'</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newname = 'checkpoint_new.txt'</a:t>
            </a:r>
            <a:endParaRPr/>
          </a:p>
          <a:p>
            <a:pPr indent="0" lvl="0" marL="0" marR="0" rtl="0" algn="l">
              <a:lnSpc>
                <a:spcPct val="100000"/>
              </a:lnSpc>
              <a:spcBef>
                <a:spcPts val="220"/>
              </a:spcBef>
              <a:spcAft>
                <a:spcPts val="0"/>
              </a:spcAft>
              <a:buClr>
                <a:schemeClr val="lt2"/>
              </a:buClr>
              <a:buSzPts val="825"/>
              <a:buFont typeface="Noto Sans Symbols"/>
              <a:buNone/>
            </a:pPr>
            <a:r>
              <a:t/>
            </a:r>
            <a:endParaRPr b="0" i="0" sz="1100" u="none">
              <a:solidFill>
                <a:schemeClr val="dk1"/>
              </a:solidFill>
              <a:latin typeface="Arial"/>
              <a:ea typeface="Arial"/>
              <a:cs typeface="Arial"/>
              <a:sym typeface="Arial"/>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oldname = os.path.join(FLAGS.checkpoint_dir, oldname)</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newname = os.path.join(FLAGS.checkpoint_dir, newname)</a:t>
            </a:r>
            <a:endParaRPr/>
          </a:p>
          <a:p>
            <a:pPr indent="0" lvl="0" marL="0" marR="0" rtl="0" algn="l">
              <a:lnSpc>
                <a:spcPct val="100000"/>
              </a:lnSpc>
              <a:spcBef>
                <a:spcPts val="220"/>
              </a:spcBef>
              <a:spcAft>
                <a:spcPts val="0"/>
              </a:spcAft>
              <a:buClr>
                <a:schemeClr val="lt2"/>
              </a:buClr>
              <a:buSzPts val="825"/>
              <a:buFont typeface="Noto Sans Symbols"/>
              <a:buNone/>
            </a:pPr>
            <a:r>
              <a:t/>
            </a:r>
            <a:endParaRPr b="0" i="0" sz="1100" u="none">
              <a:solidFill>
                <a:schemeClr val="dk1"/>
              </a:solidFill>
              <a:latin typeface="Arial"/>
              <a:ea typeface="Arial"/>
              <a:cs typeface="Arial"/>
              <a:sym typeface="Arial"/>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 Delete oldest checkpoint</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try:</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tf.gfile.Remove(oldname)</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tf.gfile.Remove(oldname + '.meta')</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except:</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pass</a:t>
            </a:r>
            <a:endParaRPr/>
          </a:p>
          <a:p>
            <a:pPr indent="0" lvl="0" marL="0" marR="0" rtl="0" algn="l">
              <a:lnSpc>
                <a:spcPct val="100000"/>
              </a:lnSpc>
              <a:spcBef>
                <a:spcPts val="160"/>
              </a:spcBef>
              <a:spcAft>
                <a:spcPts val="0"/>
              </a:spcAft>
              <a:buClr>
                <a:schemeClr val="lt2"/>
              </a:buClr>
              <a:buSzPts val="600"/>
              <a:buFont typeface="Noto Sans Symbols"/>
              <a:buNone/>
            </a:pPr>
            <a:r>
              <a:t/>
            </a:r>
            <a:endParaRPr b="0" i="0" sz="800" u="none">
              <a:solidFill>
                <a:schemeClr val="dk1"/>
              </a:solidFill>
              <a:latin typeface="Arial"/>
              <a:ea typeface="Arial"/>
              <a:cs typeface="Arial"/>
              <a:sym typeface="Arial"/>
            </a:endParaRPr>
          </a:p>
          <a:p>
            <a:pPr indent="-304800" lvl="0" marL="342900" marR="0" rtl="0" algn="l">
              <a:spcBef>
                <a:spcPts val="160"/>
              </a:spcBef>
              <a:spcAft>
                <a:spcPts val="0"/>
              </a:spcAft>
              <a:buClr>
                <a:schemeClr val="lt2"/>
              </a:buClr>
              <a:buSzPts val="600"/>
              <a:buFont typeface="Noto Sans Symbols"/>
              <a:buNone/>
            </a:pPr>
            <a:r>
              <a:t/>
            </a:r>
            <a:endParaRPr b="0" i="0" sz="800" u="none">
              <a:solidFill>
                <a:schemeClr val="dk1"/>
              </a:solidFill>
              <a:latin typeface="Arial"/>
              <a:ea typeface="Arial"/>
              <a:cs typeface="Arial"/>
              <a:sym typeface="Arial"/>
            </a:endParaRPr>
          </a:p>
        </p:txBody>
      </p:sp>
      <p:sp>
        <p:nvSpPr>
          <p:cNvPr id="161" name="Shape 161"/>
          <p:cNvSpPr txBox="1"/>
          <p:nvPr/>
        </p:nvSpPr>
        <p:spPr>
          <a:xfrm>
            <a:off x="6588125" y="6237287"/>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Palatino Linotype"/>
              <a:buNone/>
            </a:pPr>
            <a:fld id="{00000000-1234-1234-1234-123412341234}" type="slidenum">
              <a:rPr b="0" i="1" lang="en-US" sz="1400" u="none">
                <a:solidFill>
                  <a:schemeClr val="dk1"/>
                </a:solidFill>
                <a:latin typeface="Palatino Linotype"/>
                <a:ea typeface="Palatino Linotype"/>
                <a:cs typeface="Palatino Linotype"/>
                <a:sym typeface="Palatino Linotype"/>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idx="1" type="body"/>
          </p:nvPr>
        </p:nvSpPr>
        <p:spPr>
          <a:xfrm>
            <a:off x="457200" y="476250"/>
            <a:ext cx="8229600" cy="62182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1800"/>
              <a:buFont typeface="Noto Sans Symbols"/>
              <a:buNone/>
            </a:pPr>
            <a:r>
              <a:rPr b="0" i="0" lang="en-US" sz="2400" u="none">
                <a:solidFill>
                  <a:schemeClr val="dk1"/>
                </a:solidFill>
                <a:latin typeface="Arial"/>
                <a:ea typeface="Arial"/>
                <a:cs typeface="Arial"/>
                <a:sym typeface="Arial"/>
              </a:rPr>
              <a:t> </a:t>
            </a:r>
            <a:r>
              <a:rPr b="0" i="0" lang="en-US" sz="1100" u="none">
                <a:solidFill>
                  <a:schemeClr val="dk1"/>
                </a:solidFill>
                <a:latin typeface="Arial"/>
                <a:ea typeface="Arial"/>
                <a:cs typeface="Arial"/>
                <a:sym typeface="Arial"/>
              </a:rPr>
              <a:t># Rename old checkpoint</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try:</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tf.gfile.Rename(newname, oldname)</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tf.gfile.Rename(newname + '.meta', oldname + '.meta')</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except:</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pass</a:t>
            </a:r>
            <a:endParaRPr/>
          </a:p>
          <a:p>
            <a:pPr indent="0" lvl="0" marL="0" marR="0" rtl="0" algn="l">
              <a:lnSpc>
                <a:spcPct val="100000"/>
              </a:lnSpc>
              <a:spcBef>
                <a:spcPts val="220"/>
              </a:spcBef>
              <a:spcAft>
                <a:spcPts val="0"/>
              </a:spcAft>
              <a:buClr>
                <a:schemeClr val="lt2"/>
              </a:buClr>
              <a:buSzPts val="825"/>
              <a:buFont typeface="Noto Sans Symbols"/>
              <a:buNone/>
            </a:pPr>
            <a:r>
              <a:t/>
            </a:r>
            <a:endParaRPr b="0" i="0" sz="1100" u="none">
              <a:solidFill>
                <a:schemeClr val="dk1"/>
              </a:solidFill>
              <a:latin typeface="Arial"/>
              <a:ea typeface="Arial"/>
              <a:cs typeface="Arial"/>
              <a:sym typeface="Arial"/>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 Generate new checkpoint</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saver = tf.train.Saver()</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saver.save(td.sess, newname)</a:t>
            </a:r>
            <a:endParaRPr/>
          </a:p>
          <a:p>
            <a:pPr indent="0" lvl="0" marL="0" marR="0" rtl="0" algn="l">
              <a:lnSpc>
                <a:spcPct val="100000"/>
              </a:lnSpc>
              <a:spcBef>
                <a:spcPts val="220"/>
              </a:spcBef>
              <a:spcAft>
                <a:spcPts val="0"/>
              </a:spcAft>
              <a:buClr>
                <a:schemeClr val="lt2"/>
              </a:buClr>
              <a:buSzPts val="825"/>
              <a:buFont typeface="Noto Sans Symbols"/>
              <a:buNone/>
            </a:pPr>
            <a:r>
              <a:t/>
            </a:r>
            <a:endParaRPr b="0" i="0" sz="1100" u="none">
              <a:solidFill>
                <a:schemeClr val="dk1"/>
              </a:solidFill>
              <a:latin typeface="Arial"/>
              <a:ea typeface="Arial"/>
              <a:cs typeface="Arial"/>
              <a:sym typeface="Arial"/>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print("    Checkpoint saved")</a:t>
            </a:r>
            <a:br>
              <a:rPr b="0" i="0" lang="en-US" sz="1100" u="none">
                <a:solidFill>
                  <a:schemeClr val="dk1"/>
                </a:solidFill>
                <a:latin typeface="Arial"/>
                <a:ea typeface="Arial"/>
                <a:cs typeface="Arial"/>
                <a:sym typeface="Arial"/>
              </a:rPr>
            </a:br>
            <a:r>
              <a:rPr b="0" i="0" lang="en-US" sz="1100" u="none">
                <a:solidFill>
                  <a:schemeClr val="dk1"/>
                </a:solidFill>
                <a:latin typeface="Arial"/>
                <a:ea typeface="Arial"/>
                <a:cs typeface="Arial"/>
                <a:sym typeface="Arial"/>
              </a:rPr>
              <a:t>def train_model(train_data):</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"""Trains the given model with the given dataset"""</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td  = train_data</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tda = td.train_model</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tde = td.test_model</a:t>
            </a:r>
            <a:endParaRPr/>
          </a:p>
          <a:p>
            <a:pPr indent="0" lvl="0" marL="0" marR="0" rtl="0" algn="l">
              <a:lnSpc>
                <a:spcPct val="100000"/>
              </a:lnSpc>
              <a:spcBef>
                <a:spcPts val="220"/>
              </a:spcBef>
              <a:spcAft>
                <a:spcPts val="0"/>
              </a:spcAft>
              <a:buClr>
                <a:schemeClr val="lt2"/>
              </a:buClr>
              <a:buSzPts val="825"/>
              <a:buFont typeface="Noto Sans Symbols"/>
              <a:buNone/>
            </a:pPr>
            <a:r>
              <a:t/>
            </a:r>
            <a:endParaRPr b="0" i="0" sz="1100" u="none">
              <a:solidFill>
                <a:schemeClr val="dk1"/>
              </a:solidFill>
              <a:latin typeface="Arial"/>
              <a:ea typeface="Arial"/>
              <a:cs typeface="Arial"/>
              <a:sym typeface="Arial"/>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dm_arch.enable_training(True)</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dm_arch.initialize_variables(td.sess)</a:t>
            </a:r>
            <a:endParaRPr/>
          </a:p>
          <a:p>
            <a:pPr indent="0" lvl="0" marL="0" marR="0" rtl="0" algn="l">
              <a:lnSpc>
                <a:spcPct val="100000"/>
              </a:lnSpc>
              <a:spcBef>
                <a:spcPts val="220"/>
              </a:spcBef>
              <a:spcAft>
                <a:spcPts val="0"/>
              </a:spcAft>
              <a:buClr>
                <a:schemeClr val="lt2"/>
              </a:buClr>
              <a:buSzPts val="825"/>
              <a:buFont typeface="Noto Sans Symbols"/>
              <a:buNone/>
            </a:pPr>
            <a:r>
              <a:t/>
            </a:r>
            <a:endParaRPr b="0" i="0" sz="1100" u="none">
              <a:solidFill>
                <a:schemeClr val="dk1"/>
              </a:solidFill>
              <a:latin typeface="Arial"/>
              <a:ea typeface="Arial"/>
              <a:cs typeface="Arial"/>
              <a:sym typeface="Arial"/>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 Train the model</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minimize_ops = [tda.gene_minimize, tda.disc_minimize]</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show_ops     = [td.annealing, tda.gene_loss, tda.disc_loss, tda.disc_real_loss, tda.disc_fake_loss]</a:t>
            </a:r>
            <a:endParaRPr/>
          </a:p>
          <a:p>
            <a:pPr indent="0" lvl="0" marL="0" marR="0" rtl="0" algn="l">
              <a:lnSpc>
                <a:spcPct val="100000"/>
              </a:lnSpc>
              <a:spcBef>
                <a:spcPts val="220"/>
              </a:spcBef>
              <a:spcAft>
                <a:spcPts val="0"/>
              </a:spcAft>
              <a:buClr>
                <a:schemeClr val="lt2"/>
              </a:buClr>
              <a:buSzPts val="825"/>
              <a:buFont typeface="Noto Sans Symbols"/>
              <a:buNone/>
            </a:pPr>
            <a:r>
              <a:t/>
            </a:r>
            <a:endParaRPr b="0" i="0" sz="1100" u="none">
              <a:solidFill>
                <a:schemeClr val="dk1"/>
              </a:solidFill>
              <a:latin typeface="Arial"/>
              <a:ea typeface="Arial"/>
              <a:cs typeface="Arial"/>
              <a:sym typeface="Arial"/>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start_time = time.time()</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step       = 0</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done       = False</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gene_decor = " "</a:t>
            </a:r>
            <a:endParaRPr/>
          </a:p>
          <a:p>
            <a:pPr indent="0" lvl="0" marL="0" marR="0" rtl="0" algn="l">
              <a:lnSpc>
                <a:spcPct val="100000"/>
              </a:lnSpc>
              <a:spcBef>
                <a:spcPts val="220"/>
              </a:spcBef>
              <a:spcAft>
                <a:spcPts val="0"/>
              </a:spcAft>
              <a:buClr>
                <a:schemeClr val="lt2"/>
              </a:buClr>
              <a:buSzPts val="825"/>
              <a:buFont typeface="Noto Sans Symbols"/>
              <a:buNone/>
            </a:pPr>
            <a:r>
              <a:t/>
            </a:r>
            <a:endParaRPr b="0" i="0" sz="1100" u="none">
              <a:solidFill>
                <a:schemeClr val="dk1"/>
              </a:solidFill>
              <a:latin typeface="Arial"/>
              <a:ea typeface="Arial"/>
              <a:cs typeface="Arial"/>
              <a:sym typeface="Arial"/>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a:t>
            </a:r>
            <a:endParaRPr/>
          </a:p>
        </p:txBody>
      </p:sp>
      <p:sp>
        <p:nvSpPr>
          <p:cNvPr id="167" name="Shape 167"/>
          <p:cNvSpPr txBox="1"/>
          <p:nvPr/>
        </p:nvSpPr>
        <p:spPr>
          <a:xfrm>
            <a:off x="6588125" y="6237287"/>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Palatino Linotype"/>
              <a:buNone/>
            </a:pPr>
            <a:fld id="{00000000-1234-1234-1234-123412341234}" type="slidenum">
              <a:rPr b="0" i="1" lang="en-US" sz="1400" u="none">
                <a:solidFill>
                  <a:schemeClr val="dk1"/>
                </a:solidFill>
                <a:latin typeface="Palatino Linotype"/>
                <a:ea typeface="Palatino Linotype"/>
                <a:cs typeface="Palatino Linotype"/>
                <a:sym typeface="Palatino Linotype"/>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idx="1" type="body"/>
          </p:nvPr>
        </p:nvSpPr>
        <p:spPr>
          <a:xfrm>
            <a:off x="457200" y="476250"/>
            <a:ext cx="8229600" cy="62182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print('\nModel training...')</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step = 0</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while not done:</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 Show progress with test features</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if step % FLAGS.summary_period == 0:</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feature, gene_mout = td.sess.run([tde.source_images, tde.gene_out])</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_save_image(td, feature, gene_mout, step, 'out')</a:t>
            </a:r>
            <a:endParaRPr/>
          </a:p>
          <a:p>
            <a:pPr indent="0" lvl="0" marL="0" marR="0" rtl="0" algn="l">
              <a:lnSpc>
                <a:spcPct val="100000"/>
              </a:lnSpc>
              <a:spcBef>
                <a:spcPts val="220"/>
              </a:spcBef>
              <a:spcAft>
                <a:spcPts val="0"/>
              </a:spcAft>
              <a:buClr>
                <a:schemeClr val="lt2"/>
              </a:buClr>
              <a:buSzPts val="825"/>
              <a:buFont typeface="Noto Sans Symbols"/>
              <a:buNone/>
            </a:pPr>
            <a:r>
              <a:t/>
            </a:r>
            <a:endParaRPr b="0" i="0" sz="1100" u="none">
              <a:solidFill>
                <a:schemeClr val="dk1"/>
              </a:solidFill>
              <a:latin typeface="Arial"/>
              <a:ea typeface="Arial"/>
              <a:cs typeface="Arial"/>
              <a:sym typeface="Arial"/>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 Compute losses and show that we are alive</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annealing, gene_loss, disc_loss, disc_real_loss, disc_fake_loss = td.sess.run(show_ops)</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elapsed   = int(time.time() - start_time)/60</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print('  Progress[%3d%%], ETA[%4dm], Step [%5d], temp[%3.3f], %sgene[%-3.3f], *disc[%-3.3f] real[%-3.3f] fake[%-3.3f]' %</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(int(100*elapsed/FLAGS.train_time), FLAGS.train_time - elapsed, step,</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annealing, gene_decor, gene_loss, disc_loss, disc_real_loss, disc_fake_loss))</a:t>
            </a:r>
            <a:endParaRPr/>
          </a:p>
          <a:p>
            <a:pPr indent="0" lvl="0" marL="0" marR="0" rtl="0" algn="l">
              <a:lnSpc>
                <a:spcPct val="100000"/>
              </a:lnSpc>
              <a:spcBef>
                <a:spcPts val="220"/>
              </a:spcBef>
              <a:spcAft>
                <a:spcPts val="0"/>
              </a:spcAft>
              <a:buClr>
                <a:schemeClr val="lt2"/>
              </a:buClr>
              <a:buSzPts val="825"/>
              <a:buFont typeface="Noto Sans Symbols"/>
              <a:buNone/>
            </a:pPr>
            <a:r>
              <a:t/>
            </a:r>
            <a:endParaRPr b="0" i="0" sz="1100" u="none">
              <a:solidFill>
                <a:schemeClr val="dk1"/>
              </a:solidFill>
              <a:latin typeface="Arial"/>
              <a:ea typeface="Arial"/>
              <a:cs typeface="Arial"/>
              <a:sym typeface="Arial"/>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 Tight loop to maximize CPU utilization</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if step &lt; 200:</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gene_decor = " "</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for _ in range(10):</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td.sess.run(tda.disc_minimize)</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else:</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gene_decor = "*"</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for _ in range(2):</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td.sess.run(minimize_ops)</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td.sess.run(tda.disc_minimize)</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td.sess.run(tda.disc_minimize)</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td.sess.run(tda.disc_minimize)</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step += 1</a:t>
            </a:r>
            <a:endParaRPr/>
          </a:p>
        </p:txBody>
      </p:sp>
      <p:sp>
        <p:nvSpPr>
          <p:cNvPr id="173" name="Shape 173"/>
          <p:cNvSpPr txBox="1"/>
          <p:nvPr/>
        </p:nvSpPr>
        <p:spPr>
          <a:xfrm>
            <a:off x="6588125" y="6237287"/>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Palatino Linotype"/>
              <a:buNone/>
            </a:pPr>
            <a:fld id="{00000000-1234-1234-1234-123412341234}" type="slidenum">
              <a:rPr b="0" i="1" lang="en-US" sz="1400" u="none">
                <a:solidFill>
                  <a:schemeClr val="dk1"/>
                </a:solidFill>
                <a:latin typeface="Palatino Linotype"/>
                <a:ea typeface="Palatino Linotype"/>
                <a:cs typeface="Palatino Linotype"/>
                <a:sym typeface="Palatino Linotype"/>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idx="1" type="body"/>
          </p:nvPr>
        </p:nvSpPr>
        <p:spPr>
          <a:xfrm>
            <a:off x="457200" y="476250"/>
            <a:ext cx="8229600" cy="61658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Finished?</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current_progress = elapsed / FLAGS.train_time</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if current_progress &gt;= 1.0:</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done = True</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 Decrease annealing temperature exponentially</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if step % FLAGS.annealing_half_life == 0:</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td.sess.run(td.halve_annealing)</a:t>
            </a:r>
            <a:endParaRPr/>
          </a:p>
          <a:p>
            <a:pPr indent="0" lvl="0" marL="0" marR="0" rtl="0" algn="l">
              <a:lnSpc>
                <a:spcPct val="100000"/>
              </a:lnSpc>
              <a:spcBef>
                <a:spcPts val="220"/>
              </a:spcBef>
              <a:spcAft>
                <a:spcPts val="0"/>
              </a:spcAft>
              <a:buClr>
                <a:schemeClr val="lt2"/>
              </a:buClr>
              <a:buSzPts val="825"/>
              <a:buFont typeface="Noto Sans Symbols"/>
              <a:buNone/>
            </a:pPr>
            <a:r>
              <a:t/>
            </a:r>
            <a:endParaRPr b="0" i="0" sz="1100" u="none">
              <a:solidFill>
                <a:schemeClr val="dk1"/>
              </a:solidFill>
              <a:latin typeface="Arial"/>
              <a:ea typeface="Arial"/>
              <a:cs typeface="Arial"/>
              <a:sym typeface="Arial"/>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 Save checkpoint</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#if step % FLAGS.checkpoint_period == 0:</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    _save_checkpoint(td, step)</a:t>
            </a:r>
            <a:endParaRPr/>
          </a:p>
          <a:p>
            <a:pPr indent="0" lvl="0" marL="0" marR="0" rtl="0" algn="l">
              <a:lnSpc>
                <a:spcPct val="100000"/>
              </a:lnSpc>
              <a:spcBef>
                <a:spcPts val="220"/>
              </a:spcBef>
              <a:spcAft>
                <a:spcPts val="0"/>
              </a:spcAft>
              <a:buClr>
                <a:schemeClr val="lt2"/>
              </a:buClr>
              <a:buSzPts val="825"/>
              <a:buFont typeface="Noto Sans Symbols"/>
              <a:buNone/>
            </a:pPr>
            <a:r>
              <a:t/>
            </a:r>
            <a:endParaRPr b="0" i="0" sz="1100" u="none">
              <a:solidFill>
                <a:schemeClr val="dk1"/>
              </a:solidFill>
              <a:latin typeface="Arial"/>
              <a:ea typeface="Arial"/>
              <a:cs typeface="Arial"/>
              <a:sym typeface="Arial"/>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_save_checkpoint(td, step)</a:t>
            </a:r>
            <a:endParaRPr/>
          </a:p>
          <a:p>
            <a:pPr indent="0" lvl="0" marL="0" marR="0" rtl="0" algn="l">
              <a:lnSpc>
                <a:spcPct val="100000"/>
              </a:lnSpc>
              <a:spcBef>
                <a:spcPts val="220"/>
              </a:spcBef>
              <a:spcAft>
                <a:spcPts val="0"/>
              </a:spcAft>
              <a:buClr>
                <a:schemeClr val="lt2"/>
              </a:buClr>
              <a:buSzPts val="825"/>
              <a:buFont typeface="Noto Sans Symbols"/>
              <a:buNone/>
            </a:pPr>
            <a:r>
              <a:rPr b="0" i="0" lang="en-US" sz="1100" u="none">
                <a:solidFill>
                  <a:schemeClr val="dk1"/>
                </a:solidFill>
                <a:latin typeface="Arial"/>
                <a:ea typeface="Arial"/>
                <a:cs typeface="Arial"/>
                <a:sym typeface="Arial"/>
              </a:rPr>
              <a:t>    print('Finished training!')</a:t>
            </a:r>
            <a:endParaRPr/>
          </a:p>
          <a:p>
            <a:pPr indent="-290512" lvl="0" marL="342900" marR="0" rtl="0" algn="l">
              <a:spcBef>
                <a:spcPts val="220"/>
              </a:spcBef>
              <a:spcAft>
                <a:spcPts val="0"/>
              </a:spcAft>
              <a:buClr>
                <a:schemeClr val="lt2"/>
              </a:buClr>
              <a:buSzPts val="825"/>
              <a:buFont typeface="Noto Sans Symbols"/>
              <a:buNone/>
            </a:pPr>
            <a:r>
              <a:t/>
            </a:r>
            <a:endParaRPr b="0" i="0" sz="1100" u="none">
              <a:solidFill>
                <a:schemeClr val="dk1"/>
              </a:solidFill>
              <a:latin typeface="Arial"/>
              <a:ea typeface="Arial"/>
              <a:cs typeface="Arial"/>
              <a:sym typeface="Arial"/>
            </a:endParaRPr>
          </a:p>
        </p:txBody>
      </p:sp>
      <p:sp>
        <p:nvSpPr>
          <p:cNvPr id="179" name="Shape 179"/>
          <p:cNvSpPr txBox="1"/>
          <p:nvPr/>
        </p:nvSpPr>
        <p:spPr>
          <a:xfrm>
            <a:off x="6588125" y="6237287"/>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Palatino Linotype"/>
              <a:buNone/>
            </a:pPr>
            <a:fld id="{00000000-1234-1234-1234-123412341234}" type="slidenum">
              <a:rPr b="0" i="1" lang="en-US" sz="1400" u="none">
                <a:solidFill>
                  <a:schemeClr val="dk1"/>
                </a:solidFill>
                <a:latin typeface="Palatino Linotype"/>
                <a:ea typeface="Palatino Linotype"/>
                <a:cs typeface="Palatino Linotype"/>
                <a:sym typeface="Palatino Linotype"/>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4800"/>
              <a:buFont typeface="Palatino Linotype"/>
              <a:buNone/>
            </a:pPr>
            <a:r>
              <a:rPr b="0" i="1" lang="en-US" sz="4800" u="none" cap="none" strike="noStrike">
                <a:solidFill>
                  <a:srgbClr val="FFFFFF"/>
                </a:solidFill>
                <a:latin typeface="Palatino Linotype"/>
                <a:ea typeface="Palatino Linotype"/>
                <a:cs typeface="Palatino Linotype"/>
                <a:sym typeface="Palatino Linotype"/>
              </a:rPr>
              <a:t>Uniqueness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idx="1" type="body"/>
          </p:nvPr>
        </p:nvSpPr>
        <p:spPr>
          <a:xfrm>
            <a:off x="457200" y="549275"/>
            <a:ext cx="8229600" cy="59039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Decision Theory</a:t>
            </a:r>
            <a:endParaRPr/>
          </a:p>
          <a:p>
            <a:pPr indent="-342900" lvl="0" marL="342900" marR="0" rtl="0" algn="l">
              <a:lnSpc>
                <a:spcPct val="10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Search &amp; Optimization</a:t>
            </a:r>
            <a:endParaRPr/>
          </a:p>
          <a:p>
            <a:pPr indent="-342900" lvl="0" marL="342900" marR="0" rtl="0" algn="l">
              <a:lnSpc>
                <a:spcPct val="10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Decision processes</a:t>
            </a:r>
            <a:endParaRPr/>
          </a:p>
          <a:p>
            <a:pPr indent="-342900" lvl="0" marL="342900" marR="0" rtl="0" algn="l">
              <a:lnSpc>
                <a:spcPct val="10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Deep Learning</a:t>
            </a:r>
            <a:endParaRPr/>
          </a:p>
          <a:p>
            <a:pPr indent="-342900" lvl="0" marL="342900" marR="0" rtl="0" algn="l">
              <a:lnSpc>
                <a:spcPct val="10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Machine Learning – Classification</a:t>
            </a:r>
            <a:endParaRPr/>
          </a:p>
          <a:p>
            <a:pPr indent="-342900" lvl="0" marL="342900" marR="0" rtl="0" algn="l">
              <a:lnSpc>
                <a:spcPct val="10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Machine Learning – Clustering</a:t>
            </a:r>
            <a:endParaRPr/>
          </a:p>
          <a:p>
            <a:pPr indent="-342900" lvl="0" marL="342900" marR="0" rtl="0" algn="l">
              <a:lnSpc>
                <a:spcPct val="10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Natural Language Processing</a:t>
            </a:r>
            <a:endParaRPr/>
          </a:p>
          <a:p>
            <a:pPr indent="-228600" lvl="0" marL="342900" marR="0" rtl="0" algn="l">
              <a:lnSpc>
                <a:spcPct val="100000"/>
              </a:lnSpc>
              <a:spcBef>
                <a:spcPts val="480"/>
              </a:spcBef>
              <a:spcAft>
                <a:spcPts val="0"/>
              </a:spcAft>
              <a:buClr>
                <a:schemeClr val="lt2"/>
              </a:buClr>
              <a:buSzPts val="1800"/>
              <a:buFont typeface="Noto Sans Symbols"/>
              <a:buNone/>
            </a:pPr>
            <a:r>
              <a:t/>
            </a:r>
            <a:endParaRPr b="0" i="0" sz="2400" u="none">
              <a:solidFill>
                <a:schemeClr val="dk1"/>
              </a:solidFill>
              <a:latin typeface="Arial"/>
              <a:ea typeface="Arial"/>
              <a:cs typeface="Arial"/>
              <a:sym typeface="Arial"/>
            </a:endParaRPr>
          </a:p>
          <a:p>
            <a:pPr indent="-228600" lvl="0" marL="342900" marR="0" rtl="0" algn="l">
              <a:lnSpc>
                <a:spcPct val="100000"/>
              </a:lnSpc>
              <a:spcBef>
                <a:spcPts val="480"/>
              </a:spcBef>
              <a:spcAft>
                <a:spcPts val="0"/>
              </a:spcAft>
              <a:buClr>
                <a:schemeClr val="lt2"/>
              </a:buClr>
              <a:buSzPts val="1800"/>
              <a:buFont typeface="Noto Sans Symbols"/>
              <a:buNone/>
            </a:pPr>
            <a:r>
              <a:t/>
            </a:r>
            <a:endParaRPr b="0" i="0" sz="2400" u="none">
              <a:solidFill>
                <a:schemeClr val="dk1"/>
              </a:solidFill>
              <a:latin typeface="Arial"/>
              <a:ea typeface="Arial"/>
              <a:cs typeface="Arial"/>
              <a:sym typeface="Arial"/>
            </a:endParaRPr>
          </a:p>
          <a:p>
            <a:pPr indent="-228600" lvl="0" marL="342900" marR="0" rtl="0" algn="l">
              <a:lnSpc>
                <a:spcPct val="100000"/>
              </a:lnSpc>
              <a:spcBef>
                <a:spcPts val="480"/>
              </a:spcBef>
              <a:spcAft>
                <a:spcPts val="0"/>
              </a:spcAft>
              <a:buClr>
                <a:schemeClr val="lt2"/>
              </a:buClr>
              <a:buSzPts val="1800"/>
              <a:buFont typeface="Noto Sans Symbols"/>
              <a:buNone/>
            </a:pPr>
            <a:r>
              <a:t/>
            </a:r>
            <a:endParaRPr b="0" i="0" sz="2400" u="none">
              <a:solidFill>
                <a:schemeClr val="dk1"/>
              </a:solidFill>
              <a:latin typeface="Arial"/>
              <a:ea typeface="Arial"/>
              <a:cs typeface="Arial"/>
              <a:sym typeface="Arial"/>
            </a:endParaRPr>
          </a:p>
          <a:p>
            <a:pPr indent="-228600" lvl="0" marL="342900" marR="0" rtl="0" algn="l">
              <a:lnSpc>
                <a:spcPct val="100000"/>
              </a:lnSpc>
              <a:spcBef>
                <a:spcPts val="480"/>
              </a:spcBef>
              <a:spcAft>
                <a:spcPts val="0"/>
              </a:spcAft>
              <a:buClr>
                <a:schemeClr val="lt2"/>
              </a:buClr>
              <a:buSzPts val="1800"/>
              <a:buFont typeface="Noto Sans Symbols"/>
              <a:buNone/>
            </a:pPr>
            <a:r>
              <a:t/>
            </a:r>
            <a:endParaRPr b="0" i="0" sz="2400" u="none">
              <a:solidFill>
                <a:schemeClr val="dk1"/>
              </a:solidFill>
              <a:latin typeface="Arial"/>
              <a:ea typeface="Arial"/>
              <a:cs typeface="Arial"/>
              <a:sym typeface="Arial"/>
            </a:endParaRPr>
          </a:p>
          <a:p>
            <a:pPr indent="-228600" lvl="0" marL="342900" marR="0" rtl="0" algn="l">
              <a:lnSpc>
                <a:spcPct val="100000"/>
              </a:lnSpc>
              <a:spcBef>
                <a:spcPts val="480"/>
              </a:spcBef>
              <a:spcAft>
                <a:spcPts val="0"/>
              </a:spcAft>
              <a:buClr>
                <a:schemeClr val="lt2"/>
              </a:buClr>
              <a:buSzPts val="1800"/>
              <a:buFont typeface="Noto Sans Symbols"/>
              <a:buNone/>
            </a:pPr>
            <a:r>
              <a:t/>
            </a:r>
            <a:endParaRPr b="0" i="0" sz="2400" u="none">
              <a:solidFill>
                <a:schemeClr val="dk1"/>
              </a:solidFill>
              <a:latin typeface="Arial"/>
              <a:ea typeface="Arial"/>
              <a:cs typeface="Arial"/>
              <a:sym typeface="Arial"/>
            </a:endParaRPr>
          </a:p>
          <a:p>
            <a:pPr indent="-342900" lvl="0" marL="342900" marR="0" rtl="0" algn="l">
              <a:lnSpc>
                <a:spcPct val="10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(All Things use in this project)</a:t>
            </a:r>
            <a:endParaRPr/>
          </a:p>
        </p:txBody>
      </p:sp>
      <p:sp>
        <p:nvSpPr>
          <p:cNvPr id="190" name="Shape 190"/>
          <p:cNvSpPr txBox="1"/>
          <p:nvPr/>
        </p:nvSpPr>
        <p:spPr>
          <a:xfrm>
            <a:off x="6588125" y="6237287"/>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Palatino Linotype"/>
              <a:buNone/>
            </a:pPr>
            <a:fld id="{00000000-1234-1234-1234-123412341234}" type="slidenum">
              <a:rPr b="0" i="1" lang="en-US" sz="1400" u="none">
                <a:solidFill>
                  <a:schemeClr val="dk1"/>
                </a:solidFill>
                <a:latin typeface="Palatino Linotype"/>
                <a:ea typeface="Palatino Linotype"/>
                <a:cs typeface="Palatino Linotype"/>
                <a:sym typeface="Palatino Linotype"/>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nvSpPr>
        <p:spPr>
          <a:xfrm>
            <a:off x="6588125" y="6237287"/>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Palatino Linotype"/>
              <a:buNone/>
            </a:pPr>
            <a:fld id="{00000000-1234-1234-1234-123412341234}" type="slidenum">
              <a:rPr b="0" i="1" lang="en-US" sz="1400" u="none">
                <a:solidFill>
                  <a:schemeClr val="dk1"/>
                </a:solidFill>
                <a:latin typeface="Palatino Linotype"/>
                <a:ea typeface="Palatino Linotype"/>
                <a:cs typeface="Palatino Linotype"/>
                <a:sym typeface="Palatino Linotype"/>
              </a:rPr>
              <a:t>‹#›</a:t>
            </a:fld>
            <a:endParaRPr/>
          </a:p>
        </p:txBody>
      </p:sp>
      <p:sp>
        <p:nvSpPr>
          <p:cNvPr id="66" name="Shape 6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SzPts val="4000"/>
              <a:buFont typeface="Arial"/>
              <a:buNone/>
            </a:pPr>
            <a:r>
              <a:rPr b="0" i="1" lang="en-US" sz="4000" u="none" cap="none" strike="noStrike">
                <a:solidFill>
                  <a:schemeClr val="lt2"/>
                </a:solidFill>
                <a:latin typeface="Arial"/>
                <a:ea typeface="Arial"/>
                <a:cs typeface="Arial"/>
                <a:sym typeface="Arial"/>
              </a:rPr>
              <a:t>Why “Learn”?</a:t>
            </a:r>
            <a:endParaRPr/>
          </a:p>
        </p:txBody>
      </p:sp>
      <p:sp>
        <p:nvSpPr>
          <p:cNvPr id="67" name="Shape 67"/>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2"/>
              </a:buClr>
              <a:buSzPts val="1800"/>
              <a:buFont typeface="Noto Sans Symbols"/>
              <a:buChar char="■"/>
            </a:pPr>
            <a:r>
              <a:rPr b="0" i="0" lang="en-US" sz="2400" u="none" cap="none" strike="noStrike">
                <a:solidFill>
                  <a:schemeClr val="dk1"/>
                </a:solidFill>
                <a:latin typeface="Arial"/>
                <a:ea typeface="Arial"/>
                <a:cs typeface="Arial"/>
                <a:sym typeface="Arial"/>
              </a:rPr>
              <a:t>Machine learning is programming computers to optimize a performance criterion using example data or past experience.</a:t>
            </a:r>
            <a:endParaRPr/>
          </a:p>
          <a:p>
            <a:pPr indent="-342900" lvl="0" marL="342900" marR="0" rtl="0" algn="l">
              <a:lnSpc>
                <a:spcPct val="90000"/>
              </a:lnSpc>
              <a:spcBef>
                <a:spcPts val="480"/>
              </a:spcBef>
              <a:spcAft>
                <a:spcPts val="0"/>
              </a:spcAft>
              <a:buClr>
                <a:schemeClr val="lt2"/>
              </a:buClr>
              <a:buSzPts val="1800"/>
              <a:buFont typeface="Noto Sans Symbols"/>
              <a:buChar char="■"/>
            </a:pPr>
            <a:r>
              <a:rPr b="0" i="0" lang="en-US" sz="2400" u="none" cap="none" strike="noStrike">
                <a:solidFill>
                  <a:schemeClr val="dk1"/>
                </a:solidFill>
                <a:latin typeface="Arial"/>
                <a:ea typeface="Arial"/>
                <a:cs typeface="Arial"/>
                <a:sym typeface="Arial"/>
              </a:rPr>
              <a:t>There is no need to “learn” to calculate payroll</a:t>
            </a:r>
            <a:endParaRPr/>
          </a:p>
          <a:p>
            <a:pPr indent="-342900" lvl="0" marL="342900" marR="0" rtl="0" algn="l">
              <a:lnSpc>
                <a:spcPct val="90000"/>
              </a:lnSpc>
              <a:spcBef>
                <a:spcPts val="480"/>
              </a:spcBef>
              <a:spcAft>
                <a:spcPts val="0"/>
              </a:spcAft>
              <a:buClr>
                <a:schemeClr val="lt2"/>
              </a:buClr>
              <a:buSzPts val="1800"/>
              <a:buFont typeface="Noto Sans Symbols"/>
              <a:buChar char="■"/>
            </a:pPr>
            <a:r>
              <a:rPr b="0" i="0" lang="en-US" sz="2400" u="none" cap="none" strike="noStrike">
                <a:solidFill>
                  <a:schemeClr val="dk1"/>
                </a:solidFill>
                <a:latin typeface="Arial"/>
                <a:ea typeface="Arial"/>
                <a:cs typeface="Arial"/>
                <a:sym typeface="Arial"/>
              </a:rPr>
              <a:t>Learning is used when:</a:t>
            </a:r>
            <a:endParaRPr/>
          </a:p>
          <a:p>
            <a:pPr indent="-285750" lvl="1" marL="742950" marR="0" rtl="0" algn="l">
              <a:lnSpc>
                <a:spcPct val="90000"/>
              </a:lnSpc>
              <a:spcBef>
                <a:spcPts val="400"/>
              </a:spcBef>
              <a:spcAft>
                <a:spcPts val="0"/>
              </a:spcAft>
              <a:buClr>
                <a:schemeClr val="accent2"/>
              </a:buClr>
              <a:buSzPts val="1600"/>
              <a:buFont typeface="Noto Sans Symbols"/>
              <a:buChar char="➢"/>
            </a:pPr>
            <a:r>
              <a:rPr b="0" i="0" lang="en-US" sz="2000" u="none" cap="none" strike="noStrike">
                <a:solidFill>
                  <a:schemeClr val="dk1"/>
                </a:solidFill>
                <a:latin typeface="Arial"/>
                <a:ea typeface="Arial"/>
                <a:cs typeface="Arial"/>
                <a:sym typeface="Arial"/>
              </a:rPr>
              <a:t>Human expertise does not exist (navigating on Mars),</a:t>
            </a:r>
            <a:endParaRPr/>
          </a:p>
          <a:p>
            <a:pPr indent="-285750" lvl="1" marL="742950" marR="0" rtl="0" algn="l">
              <a:lnSpc>
                <a:spcPct val="90000"/>
              </a:lnSpc>
              <a:spcBef>
                <a:spcPts val="400"/>
              </a:spcBef>
              <a:spcAft>
                <a:spcPts val="0"/>
              </a:spcAft>
              <a:buClr>
                <a:schemeClr val="accent2"/>
              </a:buClr>
              <a:buSzPts val="1600"/>
              <a:buFont typeface="Noto Sans Symbols"/>
              <a:buChar char="➢"/>
            </a:pPr>
            <a:r>
              <a:rPr b="0" i="0" lang="en-US" sz="2000" u="none" cap="none" strike="noStrike">
                <a:solidFill>
                  <a:schemeClr val="dk1"/>
                </a:solidFill>
                <a:latin typeface="Arial"/>
                <a:ea typeface="Arial"/>
                <a:cs typeface="Arial"/>
                <a:sym typeface="Arial"/>
              </a:rPr>
              <a:t>Humans are unable to explain their expertise (image recognition)</a:t>
            </a:r>
            <a:endParaRPr/>
          </a:p>
          <a:p>
            <a:pPr indent="-285750" lvl="1" marL="742950" marR="0" rtl="0" algn="l">
              <a:lnSpc>
                <a:spcPct val="90000"/>
              </a:lnSpc>
              <a:spcBef>
                <a:spcPts val="400"/>
              </a:spcBef>
              <a:spcAft>
                <a:spcPts val="0"/>
              </a:spcAft>
              <a:buClr>
                <a:schemeClr val="accent2"/>
              </a:buClr>
              <a:buSzPts val="1600"/>
              <a:buFont typeface="Noto Sans Symbols"/>
              <a:buChar char="➢"/>
            </a:pPr>
            <a:r>
              <a:rPr b="0" i="0" lang="en-US" sz="2000" u="none" cap="none" strike="noStrike">
                <a:solidFill>
                  <a:schemeClr val="dk1"/>
                </a:solidFill>
                <a:latin typeface="Arial"/>
                <a:ea typeface="Arial"/>
                <a:cs typeface="Arial"/>
                <a:sym typeface="Arial"/>
              </a:rPr>
              <a:t>Solution changes in time (routing on a computer network)</a:t>
            </a:r>
            <a:endParaRPr/>
          </a:p>
          <a:p>
            <a:pPr indent="-285750" lvl="1" marL="742950" marR="0" rtl="0" algn="l">
              <a:lnSpc>
                <a:spcPct val="90000"/>
              </a:lnSpc>
              <a:spcBef>
                <a:spcPts val="400"/>
              </a:spcBef>
              <a:spcAft>
                <a:spcPts val="0"/>
              </a:spcAft>
              <a:buClr>
                <a:schemeClr val="accent2"/>
              </a:buClr>
              <a:buSzPts val="1600"/>
              <a:buFont typeface="Noto Sans Symbols"/>
              <a:buChar char="➢"/>
            </a:pPr>
            <a:r>
              <a:rPr b="0" i="0" lang="en-US" sz="2000" u="none" cap="none" strike="noStrike">
                <a:solidFill>
                  <a:schemeClr val="dk1"/>
                </a:solidFill>
                <a:latin typeface="Arial"/>
                <a:ea typeface="Arial"/>
                <a:cs typeface="Arial"/>
                <a:sym typeface="Arial"/>
              </a:rPr>
              <a:t>Solution needs to be adapted to particular cases (user biometrics)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SzPts val="3600"/>
              <a:buFont typeface="Arial"/>
              <a:buNone/>
            </a:pPr>
            <a:r>
              <a:rPr b="0" i="1" lang="en-US" sz="3600" u="none" cap="none" strike="noStrike">
                <a:solidFill>
                  <a:schemeClr val="lt2"/>
                </a:solidFill>
                <a:latin typeface="Arial"/>
                <a:ea typeface="Arial"/>
                <a:cs typeface="Arial"/>
                <a:sym typeface="Arial"/>
              </a:rPr>
              <a:t>			Outline</a:t>
            </a:r>
            <a:endParaRPr/>
          </a:p>
        </p:txBody>
      </p:sp>
      <p:sp>
        <p:nvSpPr>
          <p:cNvPr id="196" name="Shape 196"/>
          <p:cNvSpPr txBox="1"/>
          <p:nvPr/>
        </p:nvSpPr>
        <p:spPr>
          <a:xfrm>
            <a:off x="685800" y="2781300"/>
            <a:ext cx="7772400" cy="9350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2400"/>
              <a:buFont typeface="Noto Sans Symbols"/>
              <a:buChar char="■"/>
            </a:pPr>
            <a:r>
              <a:rPr b="1" i="0" lang="en-US" sz="4000" u="none">
                <a:solidFill>
                  <a:schemeClr val="dk1"/>
                </a:solidFill>
                <a:latin typeface="Comic Sans MS"/>
                <a:ea typeface="Comic Sans MS"/>
                <a:cs typeface="Comic Sans MS"/>
                <a:sym typeface="Comic Sans MS"/>
              </a:rPr>
              <a:t>Machine Learning Problems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SzPts val="3600"/>
              <a:buFont typeface="Arial"/>
              <a:buNone/>
            </a:pPr>
            <a:r>
              <a:rPr b="0" i="1" lang="en-US" sz="3600" u="none" cap="none" strike="noStrike">
                <a:solidFill>
                  <a:schemeClr val="lt2"/>
                </a:solidFill>
                <a:latin typeface="Arial"/>
                <a:ea typeface="Arial"/>
                <a:cs typeface="Arial"/>
                <a:sym typeface="Arial"/>
              </a:rPr>
              <a:t>Choosing the Training Experience</a:t>
            </a:r>
            <a:endParaRPr/>
          </a:p>
        </p:txBody>
      </p:sp>
      <p:sp>
        <p:nvSpPr>
          <p:cNvPr id="202" name="Shape 202"/>
          <p:cNvSpPr txBox="1"/>
          <p:nvPr>
            <p:ph idx="1" type="body"/>
          </p:nvPr>
        </p:nvSpPr>
        <p:spPr>
          <a:xfrm>
            <a:off x="685800" y="1752600"/>
            <a:ext cx="79248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Choosing the Training Experience</a:t>
            </a:r>
            <a:endParaRPr/>
          </a:p>
          <a:p>
            <a:pPr indent="-285750" lvl="1" marL="742950" marR="0" rtl="0" algn="l">
              <a:lnSpc>
                <a:spcPct val="90000"/>
              </a:lnSpc>
              <a:spcBef>
                <a:spcPts val="400"/>
              </a:spcBef>
              <a:spcAft>
                <a:spcPts val="0"/>
              </a:spcAft>
              <a:buClr>
                <a:schemeClr val="accent2"/>
              </a:buClr>
              <a:buSzPts val="1600"/>
              <a:buFont typeface="Noto Sans Symbols"/>
              <a:buChar char="◻"/>
            </a:pPr>
            <a:r>
              <a:rPr b="0" i="0" lang="en-US" sz="2000" u="none" cap="none" strike="noStrike">
                <a:solidFill>
                  <a:schemeClr val="dk1"/>
                </a:solidFill>
                <a:latin typeface="Arial"/>
                <a:ea typeface="Arial"/>
                <a:cs typeface="Arial"/>
                <a:sym typeface="Arial"/>
              </a:rPr>
              <a:t>Sometimes straightforward</a:t>
            </a:r>
            <a:endParaRPr/>
          </a:p>
          <a:p>
            <a:pPr indent="-228600" lvl="2" marL="1143000" marR="0" rtl="0" algn="l">
              <a:lnSpc>
                <a:spcPct val="90000"/>
              </a:lnSpc>
              <a:spcBef>
                <a:spcPts val="480"/>
              </a:spcBef>
              <a:spcAft>
                <a:spcPts val="0"/>
              </a:spcAft>
              <a:buClr>
                <a:schemeClr val="lt2"/>
              </a:buClr>
              <a:buSzPts val="1560"/>
              <a:buFont typeface="Noto Sans Symbols"/>
              <a:buChar char="■"/>
            </a:pPr>
            <a:r>
              <a:rPr b="0" i="0" lang="en-US" sz="2400" u="none" cap="none" strike="noStrike">
                <a:solidFill>
                  <a:schemeClr val="dk1"/>
                </a:solidFill>
                <a:latin typeface="Arial"/>
                <a:ea typeface="Arial"/>
                <a:cs typeface="Arial"/>
                <a:sym typeface="Arial"/>
              </a:rPr>
              <a:t>Text classification, disease diagnosis</a:t>
            </a:r>
            <a:endParaRPr/>
          </a:p>
          <a:p>
            <a:pPr indent="-285750" lvl="1" marL="742950" marR="0" rtl="0" algn="l">
              <a:lnSpc>
                <a:spcPct val="90000"/>
              </a:lnSpc>
              <a:spcBef>
                <a:spcPts val="400"/>
              </a:spcBef>
              <a:spcAft>
                <a:spcPts val="0"/>
              </a:spcAft>
              <a:buClr>
                <a:schemeClr val="accent2"/>
              </a:buClr>
              <a:buSzPts val="1600"/>
              <a:buFont typeface="Noto Sans Symbols"/>
              <a:buChar char="◻"/>
            </a:pPr>
            <a:r>
              <a:rPr b="0" i="0" lang="en-US" sz="2000" u="none" cap="none" strike="noStrike">
                <a:solidFill>
                  <a:schemeClr val="dk1"/>
                </a:solidFill>
                <a:latin typeface="Arial"/>
                <a:ea typeface="Arial"/>
                <a:cs typeface="Arial"/>
                <a:sym typeface="Arial"/>
              </a:rPr>
              <a:t>Sometimes not so straightforward</a:t>
            </a:r>
            <a:endParaRPr/>
          </a:p>
          <a:p>
            <a:pPr indent="-228600" lvl="2" marL="1143000" marR="0" rtl="0" algn="l">
              <a:lnSpc>
                <a:spcPct val="90000"/>
              </a:lnSpc>
              <a:spcBef>
                <a:spcPts val="480"/>
              </a:spcBef>
              <a:spcAft>
                <a:spcPts val="0"/>
              </a:spcAft>
              <a:buClr>
                <a:schemeClr val="lt2"/>
              </a:buClr>
              <a:buSzPts val="1560"/>
              <a:buFont typeface="Noto Sans Symbols"/>
              <a:buChar char="■"/>
            </a:pPr>
            <a:r>
              <a:rPr b="0" i="0" lang="en-US" sz="2400" u="none" cap="none" strike="noStrike">
                <a:solidFill>
                  <a:schemeClr val="dk1"/>
                </a:solidFill>
                <a:latin typeface="Arial"/>
                <a:ea typeface="Arial"/>
                <a:cs typeface="Arial"/>
                <a:sym typeface="Arial"/>
              </a:rPr>
              <a:t>Chess playing</a:t>
            </a:r>
            <a:endParaRPr/>
          </a:p>
          <a:p>
            <a:pPr indent="-342900" lvl="0" marL="342900" marR="0" rtl="0" algn="l">
              <a:lnSpc>
                <a:spcPct val="9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Other Attributes</a:t>
            </a:r>
            <a:endParaRPr/>
          </a:p>
          <a:p>
            <a:pPr indent="-285750" lvl="1" marL="742950" marR="0" rtl="0" algn="l">
              <a:lnSpc>
                <a:spcPct val="90000"/>
              </a:lnSpc>
              <a:spcBef>
                <a:spcPts val="400"/>
              </a:spcBef>
              <a:spcAft>
                <a:spcPts val="0"/>
              </a:spcAft>
              <a:buClr>
                <a:schemeClr val="accent2"/>
              </a:buClr>
              <a:buSzPts val="1600"/>
              <a:buFont typeface="Noto Sans Symbols"/>
              <a:buChar char="◻"/>
            </a:pPr>
            <a:r>
              <a:rPr b="0" i="0" lang="en-US" sz="2000" u="none" cap="none" strike="noStrike">
                <a:solidFill>
                  <a:schemeClr val="dk1"/>
                </a:solidFill>
                <a:latin typeface="Arial"/>
                <a:ea typeface="Arial"/>
                <a:cs typeface="Arial"/>
                <a:sym typeface="Arial"/>
              </a:rPr>
              <a:t>How the training experience is controlled by the learner?</a:t>
            </a:r>
            <a:endParaRPr/>
          </a:p>
          <a:p>
            <a:pPr indent="-285750" lvl="1" marL="742950" marR="0" rtl="0" algn="l">
              <a:lnSpc>
                <a:spcPct val="90000"/>
              </a:lnSpc>
              <a:spcBef>
                <a:spcPts val="400"/>
              </a:spcBef>
              <a:spcAft>
                <a:spcPts val="0"/>
              </a:spcAft>
              <a:buClr>
                <a:schemeClr val="accent2"/>
              </a:buClr>
              <a:buSzPts val="1600"/>
              <a:buFont typeface="Noto Sans Symbols"/>
              <a:buChar char="◻"/>
            </a:pPr>
            <a:r>
              <a:rPr b="0" i="0" lang="en-US" sz="2000" u="none" cap="none" strike="noStrike">
                <a:solidFill>
                  <a:schemeClr val="dk1"/>
                </a:solidFill>
                <a:latin typeface="Arial"/>
                <a:ea typeface="Arial"/>
                <a:cs typeface="Arial"/>
                <a:sym typeface="Arial"/>
              </a:rPr>
              <a:t>How the training experience represents the situations in which the performance of the program is measured?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0" st="0"/>
                                            </p:txEl>
                                          </p:spTgt>
                                        </p:tgtEl>
                                        <p:attrNameLst>
                                          <p:attrName>style.visibility</p:attrName>
                                        </p:attrNameLst>
                                      </p:cBhvr>
                                      <p:to>
                                        <p:strVal val="visible"/>
                                      </p:to>
                                    </p:set>
                                    <p:animEffect filter="fade" transition="in">
                                      <p:cBhvr>
                                        <p:cTn dur="500"/>
                                        <p:tgtEl>
                                          <p:spTgt spid="2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1" st="1"/>
                                            </p:txEl>
                                          </p:spTgt>
                                        </p:tgtEl>
                                        <p:attrNameLst>
                                          <p:attrName>style.visibility</p:attrName>
                                        </p:attrNameLst>
                                      </p:cBhvr>
                                      <p:to>
                                        <p:strVal val="visible"/>
                                      </p:to>
                                    </p:set>
                                    <p:animEffect filter="fade" transition="in">
                                      <p:cBhvr>
                                        <p:cTn dur="500"/>
                                        <p:tgtEl>
                                          <p:spTgt spid="2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2" st="2"/>
                                            </p:txEl>
                                          </p:spTgt>
                                        </p:tgtEl>
                                        <p:attrNameLst>
                                          <p:attrName>style.visibility</p:attrName>
                                        </p:attrNameLst>
                                      </p:cBhvr>
                                      <p:to>
                                        <p:strVal val="visible"/>
                                      </p:to>
                                    </p:set>
                                    <p:animEffect filter="fade" transition="in">
                                      <p:cBhvr>
                                        <p:cTn dur="500"/>
                                        <p:tgtEl>
                                          <p:spTgt spid="2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3" st="3"/>
                                            </p:txEl>
                                          </p:spTgt>
                                        </p:tgtEl>
                                        <p:attrNameLst>
                                          <p:attrName>style.visibility</p:attrName>
                                        </p:attrNameLst>
                                      </p:cBhvr>
                                      <p:to>
                                        <p:strVal val="visible"/>
                                      </p:to>
                                    </p:set>
                                    <p:animEffect filter="fade" transition="in">
                                      <p:cBhvr>
                                        <p:cTn dur="500"/>
                                        <p:tgtEl>
                                          <p:spTgt spid="20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4" st="4"/>
                                            </p:txEl>
                                          </p:spTgt>
                                        </p:tgtEl>
                                        <p:attrNameLst>
                                          <p:attrName>style.visibility</p:attrName>
                                        </p:attrNameLst>
                                      </p:cBhvr>
                                      <p:to>
                                        <p:strVal val="visible"/>
                                      </p:to>
                                    </p:set>
                                    <p:animEffect filter="fade" transition="in">
                                      <p:cBhvr>
                                        <p:cTn dur="500"/>
                                        <p:tgtEl>
                                          <p:spTgt spid="20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5" st="5"/>
                                            </p:txEl>
                                          </p:spTgt>
                                        </p:tgtEl>
                                        <p:attrNameLst>
                                          <p:attrName>style.visibility</p:attrName>
                                        </p:attrNameLst>
                                      </p:cBhvr>
                                      <p:to>
                                        <p:strVal val="visible"/>
                                      </p:to>
                                    </p:set>
                                    <p:animEffect filter="fade" transition="in">
                                      <p:cBhvr>
                                        <p:cTn dur="500"/>
                                        <p:tgtEl>
                                          <p:spTgt spid="20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6" st="6"/>
                                            </p:txEl>
                                          </p:spTgt>
                                        </p:tgtEl>
                                        <p:attrNameLst>
                                          <p:attrName>style.visibility</p:attrName>
                                        </p:attrNameLst>
                                      </p:cBhvr>
                                      <p:to>
                                        <p:strVal val="visible"/>
                                      </p:to>
                                    </p:set>
                                    <p:animEffect filter="fade" transition="in">
                                      <p:cBhvr>
                                        <p:cTn dur="500"/>
                                        <p:tgtEl>
                                          <p:spTgt spid="20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7" st="7"/>
                                            </p:txEl>
                                          </p:spTgt>
                                        </p:tgtEl>
                                        <p:attrNameLst>
                                          <p:attrName>style.visibility</p:attrName>
                                        </p:attrNameLst>
                                      </p:cBhvr>
                                      <p:to>
                                        <p:strVal val="visible"/>
                                      </p:to>
                                    </p:set>
                                    <p:animEffect filter="fade" transition="in">
                                      <p:cBhvr>
                                        <p:cTn dur="500"/>
                                        <p:tgtEl>
                                          <p:spTgt spid="202">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SzPts val="3600"/>
              <a:buFont typeface="Arial"/>
              <a:buNone/>
            </a:pPr>
            <a:r>
              <a:rPr b="0" i="1" lang="en-US" sz="3600" u="none" cap="none" strike="noStrike">
                <a:solidFill>
                  <a:schemeClr val="lt2"/>
                </a:solidFill>
                <a:latin typeface="Arial"/>
                <a:ea typeface="Arial"/>
                <a:cs typeface="Arial"/>
                <a:sym typeface="Arial"/>
              </a:rPr>
              <a:t>Choosing the Target Function</a:t>
            </a:r>
            <a:endParaRPr/>
          </a:p>
        </p:txBody>
      </p:sp>
      <p:sp>
        <p:nvSpPr>
          <p:cNvPr id="208" name="Shape 208"/>
          <p:cNvSpPr txBox="1"/>
          <p:nvPr>
            <p:ph idx="1" type="body"/>
          </p:nvPr>
        </p:nvSpPr>
        <p:spPr>
          <a:xfrm>
            <a:off x="685800" y="1752600"/>
            <a:ext cx="7924800" cy="4648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Choosing the Target Function</a:t>
            </a:r>
            <a:endParaRPr/>
          </a:p>
          <a:p>
            <a:pPr indent="-285750" lvl="1" marL="742950" marR="0" rtl="0" algn="l">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dk1"/>
                </a:solidFill>
                <a:latin typeface="Arial"/>
                <a:ea typeface="Arial"/>
                <a:cs typeface="Arial"/>
                <a:sym typeface="Arial"/>
              </a:rPr>
              <a:t>What type of knowledge will be learned?</a:t>
            </a:r>
            <a:endParaRPr/>
          </a:p>
          <a:p>
            <a:pPr indent="-285750" lvl="1" marL="742950" marR="0" rtl="0" algn="l">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dk1"/>
                </a:solidFill>
                <a:latin typeface="Arial"/>
                <a:ea typeface="Arial"/>
                <a:cs typeface="Arial"/>
                <a:sym typeface="Arial"/>
              </a:rPr>
              <a:t>How it will be used by the program?</a:t>
            </a:r>
            <a:endParaRPr/>
          </a:p>
          <a:p>
            <a:pPr indent="-342900" lvl="0" marL="342900" marR="0" rtl="0" algn="l">
              <a:lnSpc>
                <a:spcPct val="10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Reducing the Learning Problem</a:t>
            </a:r>
            <a:endParaRPr/>
          </a:p>
          <a:p>
            <a:pPr indent="-285750" lvl="1" marL="742950" marR="0" rtl="0" algn="l">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dk1"/>
                </a:solidFill>
                <a:latin typeface="Arial"/>
                <a:ea typeface="Arial"/>
                <a:cs typeface="Arial"/>
                <a:sym typeface="Arial"/>
              </a:rPr>
              <a:t>From the problem of improving performance </a:t>
            </a:r>
            <a:r>
              <a:rPr b="0" i="1" lang="en-US" sz="2000" u="none" cap="none" strike="noStrike">
                <a:solidFill>
                  <a:schemeClr val="dk1"/>
                </a:solidFill>
                <a:latin typeface="Times New Roman"/>
                <a:ea typeface="Times New Roman"/>
                <a:cs typeface="Times New Roman"/>
                <a:sym typeface="Times New Roman"/>
              </a:rPr>
              <a:t>P</a:t>
            </a:r>
            <a:r>
              <a:rPr b="0" i="0" lang="en-US" sz="2000" u="none" cap="none" strike="noStrike">
                <a:solidFill>
                  <a:schemeClr val="dk1"/>
                </a:solidFill>
                <a:latin typeface="Arial"/>
                <a:ea typeface="Arial"/>
                <a:cs typeface="Arial"/>
                <a:sym typeface="Arial"/>
              </a:rPr>
              <a:t> at task </a:t>
            </a:r>
            <a:r>
              <a:rPr b="0" i="1" lang="en-US" sz="2000" u="none" cap="none" strike="noStrike">
                <a:solidFill>
                  <a:schemeClr val="dk1"/>
                </a:solidFill>
                <a:latin typeface="Times New Roman"/>
                <a:ea typeface="Times New Roman"/>
                <a:cs typeface="Times New Roman"/>
                <a:sym typeface="Times New Roman"/>
              </a:rPr>
              <a:t>T</a:t>
            </a:r>
            <a:r>
              <a:rPr b="0" i="0" lang="en-US" sz="2000" u="none" cap="none" strike="noStrike">
                <a:solidFill>
                  <a:schemeClr val="dk1"/>
                </a:solidFill>
                <a:latin typeface="Arial"/>
                <a:ea typeface="Arial"/>
                <a:cs typeface="Arial"/>
                <a:sym typeface="Arial"/>
              </a:rPr>
              <a:t> with experience </a:t>
            </a:r>
            <a:r>
              <a:rPr b="0" i="1" lang="en-US" sz="2000" u="none" cap="none" strike="noStrike">
                <a:solidFill>
                  <a:schemeClr val="dk1"/>
                </a:solidFill>
                <a:latin typeface="Times New Roman"/>
                <a:ea typeface="Times New Roman"/>
                <a:cs typeface="Times New Roman"/>
                <a:sym typeface="Times New Roman"/>
              </a:rPr>
              <a:t>E</a:t>
            </a:r>
            <a:endParaRPr/>
          </a:p>
          <a:p>
            <a:pPr indent="-285750" lvl="1" marL="742950" marR="0" rtl="0" algn="l">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dk1"/>
                </a:solidFill>
                <a:latin typeface="Arial"/>
                <a:ea typeface="Arial"/>
                <a:cs typeface="Arial"/>
                <a:sym typeface="Arial"/>
              </a:rPr>
              <a:t>To the problem of learning some particular target functions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0" st="0"/>
                                            </p:txEl>
                                          </p:spTgt>
                                        </p:tgtEl>
                                        <p:attrNameLst>
                                          <p:attrName>style.visibility</p:attrName>
                                        </p:attrNameLst>
                                      </p:cBhvr>
                                      <p:to>
                                        <p:strVal val="visible"/>
                                      </p:to>
                                    </p:set>
                                    <p:animEffect filter="fade" transition="in">
                                      <p:cBhvr>
                                        <p:cTn dur="500"/>
                                        <p:tgtEl>
                                          <p:spTgt spid="2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1" st="1"/>
                                            </p:txEl>
                                          </p:spTgt>
                                        </p:tgtEl>
                                        <p:attrNameLst>
                                          <p:attrName>style.visibility</p:attrName>
                                        </p:attrNameLst>
                                      </p:cBhvr>
                                      <p:to>
                                        <p:strVal val="visible"/>
                                      </p:to>
                                    </p:set>
                                    <p:animEffect filter="fade" transition="in">
                                      <p:cBhvr>
                                        <p:cTn dur="500"/>
                                        <p:tgtEl>
                                          <p:spTgt spid="2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2" st="2"/>
                                            </p:txEl>
                                          </p:spTgt>
                                        </p:tgtEl>
                                        <p:attrNameLst>
                                          <p:attrName>style.visibility</p:attrName>
                                        </p:attrNameLst>
                                      </p:cBhvr>
                                      <p:to>
                                        <p:strVal val="visible"/>
                                      </p:to>
                                    </p:set>
                                    <p:animEffect filter="fade" transition="in">
                                      <p:cBhvr>
                                        <p:cTn dur="500"/>
                                        <p:tgtEl>
                                          <p:spTgt spid="2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3" st="3"/>
                                            </p:txEl>
                                          </p:spTgt>
                                        </p:tgtEl>
                                        <p:attrNameLst>
                                          <p:attrName>style.visibility</p:attrName>
                                        </p:attrNameLst>
                                      </p:cBhvr>
                                      <p:to>
                                        <p:strVal val="visible"/>
                                      </p:to>
                                    </p:set>
                                    <p:animEffect filter="fade" transition="in">
                                      <p:cBhvr>
                                        <p:cTn dur="500"/>
                                        <p:tgtEl>
                                          <p:spTgt spid="2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4" st="4"/>
                                            </p:txEl>
                                          </p:spTgt>
                                        </p:tgtEl>
                                        <p:attrNameLst>
                                          <p:attrName>style.visibility</p:attrName>
                                        </p:attrNameLst>
                                      </p:cBhvr>
                                      <p:to>
                                        <p:strVal val="visible"/>
                                      </p:to>
                                    </p:set>
                                    <p:animEffect filter="fade" transition="in">
                                      <p:cBhvr>
                                        <p:cTn dur="500"/>
                                        <p:tgtEl>
                                          <p:spTgt spid="2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5" st="5"/>
                                            </p:txEl>
                                          </p:spTgt>
                                        </p:tgtEl>
                                        <p:attrNameLst>
                                          <p:attrName>style.visibility</p:attrName>
                                        </p:attrNameLst>
                                      </p:cBhvr>
                                      <p:to>
                                        <p:strVal val="visible"/>
                                      </p:to>
                                    </p:set>
                                    <p:animEffect filter="fade" transition="in">
                                      <p:cBhvr>
                                        <p:cTn dur="500"/>
                                        <p:tgtEl>
                                          <p:spTgt spid="20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SzPts val="3600"/>
              <a:buFont typeface="Arial"/>
              <a:buNone/>
            </a:pPr>
            <a:r>
              <a:rPr b="0" i="1" lang="en-US" sz="3600" u="none" cap="none" strike="noStrike">
                <a:solidFill>
                  <a:schemeClr val="lt2"/>
                </a:solidFill>
                <a:latin typeface="Arial"/>
                <a:ea typeface="Arial"/>
                <a:cs typeface="Arial"/>
                <a:sym typeface="Arial"/>
              </a:rPr>
              <a:t>Solving Real World Problems</a:t>
            </a:r>
            <a:endParaRPr/>
          </a:p>
        </p:txBody>
      </p:sp>
      <p:sp>
        <p:nvSpPr>
          <p:cNvPr id="214" name="Shape 214"/>
          <p:cNvSpPr txBox="1"/>
          <p:nvPr>
            <p:ph idx="1" type="body"/>
          </p:nvPr>
        </p:nvSpPr>
        <p:spPr>
          <a:xfrm>
            <a:off x="685800" y="1752600"/>
            <a:ext cx="7772400" cy="44910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What Is the Input?</a:t>
            </a:r>
            <a:endParaRPr/>
          </a:p>
          <a:p>
            <a:pPr indent="-285750" lvl="1" marL="742950" marR="0" rtl="0" algn="l">
              <a:lnSpc>
                <a:spcPct val="90000"/>
              </a:lnSpc>
              <a:spcBef>
                <a:spcPts val="400"/>
              </a:spcBef>
              <a:spcAft>
                <a:spcPts val="0"/>
              </a:spcAft>
              <a:buClr>
                <a:schemeClr val="accent2"/>
              </a:buClr>
              <a:buSzPts val="1600"/>
              <a:buFont typeface="Noto Sans Symbols"/>
              <a:buChar char="◻"/>
            </a:pPr>
            <a:r>
              <a:rPr b="0" i="0" lang="en-US" sz="2000" u="none" cap="none" strike="noStrike">
                <a:solidFill>
                  <a:schemeClr val="dk1"/>
                </a:solidFill>
                <a:latin typeface="Arial"/>
                <a:ea typeface="Arial"/>
                <a:cs typeface="Arial"/>
                <a:sym typeface="Arial"/>
              </a:rPr>
              <a:t>Features representing the real world data</a:t>
            </a:r>
            <a:endParaRPr/>
          </a:p>
          <a:p>
            <a:pPr indent="-342900" lvl="0" marL="342900" marR="0" rtl="0" algn="l">
              <a:lnSpc>
                <a:spcPct val="9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What Is the Output?</a:t>
            </a:r>
            <a:endParaRPr/>
          </a:p>
          <a:p>
            <a:pPr indent="-285750" lvl="1" marL="742950" marR="0" rtl="0" algn="l">
              <a:lnSpc>
                <a:spcPct val="90000"/>
              </a:lnSpc>
              <a:spcBef>
                <a:spcPts val="400"/>
              </a:spcBef>
              <a:spcAft>
                <a:spcPts val="0"/>
              </a:spcAft>
              <a:buClr>
                <a:schemeClr val="accent2"/>
              </a:buClr>
              <a:buSzPts val="1600"/>
              <a:buFont typeface="Noto Sans Symbols"/>
              <a:buChar char="◻"/>
            </a:pPr>
            <a:r>
              <a:rPr b="0" i="0" lang="en-US" sz="2000" u="none" cap="none" strike="noStrike">
                <a:solidFill>
                  <a:schemeClr val="dk1"/>
                </a:solidFill>
                <a:latin typeface="Arial"/>
                <a:ea typeface="Arial"/>
                <a:cs typeface="Arial"/>
                <a:sym typeface="Arial"/>
              </a:rPr>
              <a:t>Predictions or decisions to be made</a:t>
            </a:r>
            <a:endParaRPr/>
          </a:p>
          <a:p>
            <a:pPr indent="-342900" lvl="0" marL="342900" marR="0" rtl="0" algn="l">
              <a:lnSpc>
                <a:spcPct val="9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What Is the Intelligent Program?</a:t>
            </a:r>
            <a:endParaRPr/>
          </a:p>
          <a:p>
            <a:pPr indent="-285750" lvl="1" marL="742950" marR="0" rtl="0" algn="l">
              <a:lnSpc>
                <a:spcPct val="90000"/>
              </a:lnSpc>
              <a:spcBef>
                <a:spcPts val="400"/>
              </a:spcBef>
              <a:spcAft>
                <a:spcPts val="0"/>
              </a:spcAft>
              <a:buClr>
                <a:schemeClr val="accent2"/>
              </a:buClr>
              <a:buSzPts val="1600"/>
              <a:buFont typeface="Noto Sans Symbols"/>
              <a:buChar char="◻"/>
            </a:pPr>
            <a:r>
              <a:rPr b="0" i="0" lang="en-US" sz="2000" u="none" cap="none" strike="noStrike">
                <a:solidFill>
                  <a:schemeClr val="dk1"/>
                </a:solidFill>
                <a:latin typeface="Arial"/>
                <a:ea typeface="Arial"/>
                <a:cs typeface="Arial"/>
                <a:sym typeface="Arial"/>
              </a:rPr>
              <a:t>Types of classifiers, value functions, etc.</a:t>
            </a:r>
            <a:endParaRPr/>
          </a:p>
          <a:p>
            <a:pPr indent="-342900" lvl="0" marL="342900" marR="0" rtl="0" algn="l">
              <a:lnSpc>
                <a:spcPct val="9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How to Learn from experience?</a:t>
            </a:r>
            <a:endParaRPr/>
          </a:p>
          <a:p>
            <a:pPr indent="-285750" lvl="1" marL="742950" marR="0" rtl="0" algn="l">
              <a:lnSpc>
                <a:spcPct val="90000"/>
              </a:lnSpc>
              <a:spcBef>
                <a:spcPts val="400"/>
              </a:spcBef>
              <a:spcAft>
                <a:spcPts val="0"/>
              </a:spcAft>
              <a:buClr>
                <a:schemeClr val="accent2"/>
              </a:buClr>
              <a:buSzPts val="1600"/>
              <a:buFont typeface="Noto Sans Symbols"/>
              <a:buChar char="◻"/>
            </a:pPr>
            <a:r>
              <a:rPr b="0" i="0" lang="en-US" sz="2000" u="none" cap="none" strike="noStrike">
                <a:solidFill>
                  <a:schemeClr val="dk1"/>
                </a:solidFill>
                <a:latin typeface="Arial"/>
                <a:ea typeface="Arial"/>
                <a:cs typeface="Arial"/>
                <a:sym typeface="Arial"/>
              </a:rPr>
              <a:t>Learning algorithms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0" st="0"/>
                                            </p:txEl>
                                          </p:spTgt>
                                        </p:tgtEl>
                                        <p:attrNameLst>
                                          <p:attrName>style.visibility</p:attrName>
                                        </p:attrNameLst>
                                      </p:cBhvr>
                                      <p:to>
                                        <p:strVal val="visible"/>
                                      </p:to>
                                    </p:set>
                                    <p:animEffect filter="fade" transition="in">
                                      <p:cBhvr>
                                        <p:cTn dur="500"/>
                                        <p:tgtEl>
                                          <p:spTgt spid="2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1" st="1"/>
                                            </p:txEl>
                                          </p:spTgt>
                                        </p:tgtEl>
                                        <p:attrNameLst>
                                          <p:attrName>style.visibility</p:attrName>
                                        </p:attrNameLst>
                                      </p:cBhvr>
                                      <p:to>
                                        <p:strVal val="visible"/>
                                      </p:to>
                                    </p:set>
                                    <p:animEffect filter="fade" transition="in">
                                      <p:cBhvr>
                                        <p:cTn dur="500"/>
                                        <p:tgtEl>
                                          <p:spTgt spid="2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2" st="2"/>
                                            </p:txEl>
                                          </p:spTgt>
                                        </p:tgtEl>
                                        <p:attrNameLst>
                                          <p:attrName>style.visibility</p:attrName>
                                        </p:attrNameLst>
                                      </p:cBhvr>
                                      <p:to>
                                        <p:strVal val="visible"/>
                                      </p:to>
                                    </p:set>
                                    <p:animEffect filter="fade" transition="in">
                                      <p:cBhvr>
                                        <p:cTn dur="500"/>
                                        <p:tgtEl>
                                          <p:spTgt spid="2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3" st="3"/>
                                            </p:txEl>
                                          </p:spTgt>
                                        </p:tgtEl>
                                        <p:attrNameLst>
                                          <p:attrName>style.visibility</p:attrName>
                                        </p:attrNameLst>
                                      </p:cBhvr>
                                      <p:to>
                                        <p:strVal val="visible"/>
                                      </p:to>
                                    </p:set>
                                    <p:animEffect filter="fade" transition="in">
                                      <p:cBhvr>
                                        <p:cTn dur="500"/>
                                        <p:tgtEl>
                                          <p:spTgt spid="21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4" st="4"/>
                                            </p:txEl>
                                          </p:spTgt>
                                        </p:tgtEl>
                                        <p:attrNameLst>
                                          <p:attrName>style.visibility</p:attrName>
                                        </p:attrNameLst>
                                      </p:cBhvr>
                                      <p:to>
                                        <p:strVal val="visible"/>
                                      </p:to>
                                    </p:set>
                                    <p:animEffect filter="fade" transition="in">
                                      <p:cBhvr>
                                        <p:cTn dur="500"/>
                                        <p:tgtEl>
                                          <p:spTgt spid="21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5" st="5"/>
                                            </p:txEl>
                                          </p:spTgt>
                                        </p:tgtEl>
                                        <p:attrNameLst>
                                          <p:attrName>style.visibility</p:attrName>
                                        </p:attrNameLst>
                                      </p:cBhvr>
                                      <p:to>
                                        <p:strVal val="visible"/>
                                      </p:to>
                                    </p:set>
                                    <p:animEffect filter="fade" transition="in">
                                      <p:cBhvr>
                                        <p:cTn dur="500"/>
                                        <p:tgtEl>
                                          <p:spTgt spid="21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6" st="6"/>
                                            </p:txEl>
                                          </p:spTgt>
                                        </p:tgtEl>
                                        <p:attrNameLst>
                                          <p:attrName>style.visibility</p:attrName>
                                        </p:attrNameLst>
                                      </p:cBhvr>
                                      <p:to>
                                        <p:strVal val="visible"/>
                                      </p:to>
                                    </p:set>
                                    <p:animEffect filter="fade" transition="in">
                                      <p:cBhvr>
                                        <p:cTn dur="500"/>
                                        <p:tgtEl>
                                          <p:spTgt spid="21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7" st="7"/>
                                            </p:txEl>
                                          </p:spTgt>
                                        </p:tgtEl>
                                        <p:attrNameLst>
                                          <p:attrName>style.visibility</p:attrName>
                                        </p:attrNameLst>
                                      </p:cBhvr>
                                      <p:to>
                                        <p:strVal val="visible"/>
                                      </p:to>
                                    </p:set>
                                    <p:animEffect filter="fade" transition="in">
                                      <p:cBhvr>
                                        <p:cTn dur="500"/>
                                        <p:tgtEl>
                                          <p:spTgt spid="214">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SzPts val="3600"/>
              <a:buFont typeface="Arial"/>
              <a:buNone/>
            </a:pPr>
            <a:r>
              <a:rPr b="0" i="1" lang="en-US" sz="3600" u="none" cap="none" strike="noStrike">
                <a:solidFill>
                  <a:schemeClr val="lt2"/>
                </a:solidFill>
                <a:latin typeface="Arial"/>
                <a:ea typeface="Arial"/>
                <a:cs typeface="Arial"/>
                <a:sym typeface="Arial"/>
              </a:rPr>
              <a:t>Feature Engineering</a:t>
            </a:r>
            <a:endParaRPr/>
          </a:p>
        </p:txBody>
      </p:sp>
      <p:sp>
        <p:nvSpPr>
          <p:cNvPr id="220" name="Shape 220"/>
          <p:cNvSpPr txBox="1"/>
          <p:nvPr>
            <p:ph idx="1" type="body"/>
          </p:nvPr>
        </p:nvSpPr>
        <p:spPr>
          <a:xfrm>
            <a:off x="685800" y="1752600"/>
            <a:ext cx="7772400" cy="44910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Representation of the Real World Data</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Features: data’s attributes which may be useful in prediction</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Feature Transformation and Selection</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Select a subset of the features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Construct new features, e.g.</a:t>
            </a:r>
            <a:endParaRPr/>
          </a:p>
          <a:p>
            <a:pPr indent="-228600" lvl="2" marL="1143000" marR="0" rtl="0" algn="l">
              <a:lnSpc>
                <a:spcPct val="100000"/>
              </a:lnSpc>
              <a:spcBef>
                <a:spcPts val="400"/>
              </a:spcBef>
              <a:spcAft>
                <a:spcPts val="0"/>
              </a:spcAft>
              <a:buClr>
                <a:schemeClr val="lt2"/>
              </a:buClr>
              <a:buSzPts val="1300"/>
              <a:buFont typeface="Noto Sans Symbols"/>
              <a:buChar char="■"/>
            </a:pPr>
            <a:r>
              <a:rPr b="0" i="0" lang="en-US" sz="2000" u="none" cap="none" strike="noStrike">
                <a:solidFill>
                  <a:schemeClr val="dk1"/>
                </a:solidFill>
                <a:latin typeface="Arial"/>
                <a:ea typeface="Arial"/>
                <a:cs typeface="Arial"/>
                <a:sym typeface="Arial"/>
              </a:rPr>
              <a:t>Discretization of real value features</a:t>
            </a:r>
            <a:endParaRPr/>
          </a:p>
          <a:p>
            <a:pPr indent="-228600" lvl="2" marL="1143000" marR="0" rtl="0" algn="l">
              <a:lnSpc>
                <a:spcPct val="100000"/>
              </a:lnSpc>
              <a:spcBef>
                <a:spcPts val="400"/>
              </a:spcBef>
              <a:spcAft>
                <a:spcPts val="0"/>
              </a:spcAft>
              <a:buClr>
                <a:schemeClr val="lt2"/>
              </a:buClr>
              <a:buSzPts val="1300"/>
              <a:buFont typeface="Noto Sans Symbols"/>
              <a:buChar char="■"/>
            </a:pPr>
            <a:r>
              <a:rPr b="0" i="0" lang="en-US" sz="2000" u="none" cap="none" strike="noStrike">
                <a:solidFill>
                  <a:schemeClr val="dk1"/>
                </a:solidFill>
                <a:latin typeface="Arial"/>
                <a:ea typeface="Arial"/>
                <a:cs typeface="Arial"/>
                <a:sym typeface="Arial"/>
              </a:rPr>
              <a:t>Combinations of existing features</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Post Processing to Fit the Classifier</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Does not change the nature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0" st="0"/>
                                            </p:txEl>
                                          </p:spTgt>
                                        </p:tgtEl>
                                        <p:attrNameLst>
                                          <p:attrName>style.visibility</p:attrName>
                                        </p:attrNameLst>
                                      </p:cBhvr>
                                      <p:to>
                                        <p:strVal val="visible"/>
                                      </p:to>
                                    </p:set>
                                    <p:animEffect filter="fade" transition="in">
                                      <p:cBhvr>
                                        <p:cTn dur="500"/>
                                        <p:tgtEl>
                                          <p:spTgt spid="2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1" st="1"/>
                                            </p:txEl>
                                          </p:spTgt>
                                        </p:tgtEl>
                                        <p:attrNameLst>
                                          <p:attrName>style.visibility</p:attrName>
                                        </p:attrNameLst>
                                      </p:cBhvr>
                                      <p:to>
                                        <p:strVal val="visible"/>
                                      </p:to>
                                    </p:set>
                                    <p:animEffect filter="fade" transition="in">
                                      <p:cBhvr>
                                        <p:cTn dur="500"/>
                                        <p:tgtEl>
                                          <p:spTgt spid="2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2" st="2"/>
                                            </p:txEl>
                                          </p:spTgt>
                                        </p:tgtEl>
                                        <p:attrNameLst>
                                          <p:attrName>style.visibility</p:attrName>
                                        </p:attrNameLst>
                                      </p:cBhvr>
                                      <p:to>
                                        <p:strVal val="visible"/>
                                      </p:to>
                                    </p:set>
                                    <p:animEffect filter="fade" transition="in">
                                      <p:cBhvr>
                                        <p:cTn dur="500"/>
                                        <p:tgtEl>
                                          <p:spTgt spid="2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3" st="3"/>
                                            </p:txEl>
                                          </p:spTgt>
                                        </p:tgtEl>
                                        <p:attrNameLst>
                                          <p:attrName>style.visibility</p:attrName>
                                        </p:attrNameLst>
                                      </p:cBhvr>
                                      <p:to>
                                        <p:strVal val="visible"/>
                                      </p:to>
                                    </p:set>
                                    <p:animEffect filter="fade" transition="in">
                                      <p:cBhvr>
                                        <p:cTn dur="500"/>
                                        <p:tgtEl>
                                          <p:spTgt spid="2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4" st="4"/>
                                            </p:txEl>
                                          </p:spTgt>
                                        </p:tgtEl>
                                        <p:attrNameLst>
                                          <p:attrName>style.visibility</p:attrName>
                                        </p:attrNameLst>
                                      </p:cBhvr>
                                      <p:to>
                                        <p:strVal val="visible"/>
                                      </p:to>
                                    </p:set>
                                    <p:animEffect filter="fade" transition="in">
                                      <p:cBhvr>
                                        <p:cTn dur="500"/>
                                        <p:tgtEl>
                                          <p:spTgt spid="22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5" st="5"/>
                                            </p:txEl>
                                          </p:spTgt>
                                        </p:tgtEl>
                                        <p:attrNameLst>
                                          <p:attrName>style.visibility</p:attrName>
                                        </p:attrNameLst>
                                      </p:cBhvr>
                                      <p:to>
                                        <p:strVal val="visible"/>
                                      </p:to>
                                    </p:set>
                                    <p:animEffect filter="fade" transition="in">
                                      <p:cBhvr>
                                        <p:cTn dur="500"/>
                                        <p:tgtEl>
                                          <p:spTgt spid="22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6" st="6"/>
                                            </p:txEl>
                                          </p:spTgt>
                                        </p:tgtEl>
                                        <p:attrNameLst>
                                          <p:attrName>style.visibility</p:attrName>
                                        </p:attrNameLst>
                                      </p:cBhvr>
                                      <p:to>
                                        <p:strVal val="visible"/>
                                      </p:to>
                                    </p:set>
                                    <p:animEffect filter="fade" transition="in">
                                      <p:cBhvr>
                                        <p:cTn dur="500"/>
                                        <p:tgtEl>
                                          <p:spTgt spid="22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7" st="7"/>
                                            </p:txEl>
                                          </p:spTgt>
                                        </p:tgtEl>
                                        <p:attrNameLst>
                                          <p:attrName>style.visibility</p:attrName>
                                        </p:attrNameLst>
                                      </p:cBhvr>
                                      <p:to>
                                        <p:strVal val="visible"/>
                                      </p:to>
                                    </p:set>
                                    <p:animEffect filter="fade" transition="in">
                                      <p:cBhvr>
                                        <p:cTn dur="500"/>
                                        <p:tgtEl>
                                          <p:spTgt spid="22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8" st="8"/>
                                            </p:txEl>
                                          </p:spTgt>
                                        </p:tgtEl>
                                        <p:attrNameLst>
                                          <p:attrName>style.visibility</p:attrName>
                                        </p:attrNameLst>
                                      </p:cBhvr>
                                      <p:to>
                                        <p:strVal val="visible"/>
                                      </p:to>
                                    </p:set>
                                    <p:animEffect filter="fade" transition="in">
                                      <p:cBhvr>
                                        <p:cTn dur="500"/>
                                        <p:tgtEl>
                                          <p:spTgt spid="22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SzPts val="3600"/>
              <a:buFont typeface="Arial"/>
              <a:buNone/>
            </a:pPr>
            <a:r>
              <a:rPr b="0" i="1" lang="en-US" sz="3600" u="none" cap="none" strike="noStrike">
                <a:solidFill>
                  <a:schemeClr val="lt2"/>
                </a:solidFill>
                <a:latin typeface="Arial"/>
                <a:ea typeface="Arial"/>
                <a:cs typeface="Arial"/>
                <a:sym typeface="Arial"/>
              </a:rPr>
              <a:t>Intelligent Programs</a:t>
            </a:r>
            <a:endParaRPr/>
          </a:p>
        </p:txBody>
      </p:sp>
      <p:sp>
        <p:nvSpPr>
          <p:cNvPr id="226" name="Shape 226"/>
          <p:cNvSpPr txBox="1"/>
          <p:nvPr>
            <p:ph idx="1" type="body"/>
          </p:nvPr>
        </p:nvSpPr>
        <p:spPr>
          <a:xfrm>
            <a:off x="685800" y="1752600"/>
            <a:ext cx="7772400" cy="44910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Value Functions</a:t>
            </a:r>
            <a:endParaRPr/>
          </a:p>
          <a:p>
            <a:pPr indent="-285750" lvl="1" marL="742950" marR="0" rtl="0" algn="l">
              <a:lnSpc>
                <a:spcPct val="90000"/>
              </a:lnSpc>
              <a:spcBef>
                <a:spcPts val="400"/>
              </a:spcBef>
              <a:spcAft>
                <a:spcPts val="0"/>
              </a:spcAft>
              <a:buClr>
                <a:schemeClr val="accent2"/>
              </a:buClr>
              <a:buSzPts val="1600"/>
              <a:buFont typeface="Noto Sans Symbols"/>
              <a:buChar char="◻"/>
            </a:pPr>
            <a:r>
              <a:rPr b="0" i="0" lang="en-US" sz="2000" u="none" cap="none" strike="noStrike">
                <a:solidFill>
                  <a:schemeClr val="dk1"/>
                </a:solidFill>
                <a:latin typeface="Arial"/>
                <a:ea typeface="Arial"/>
                <a:cs typeface="Arial"/>
                <a:sym typeface="Arial"/>
              </a:rPr>
              <a:t>Input: features</a:t>
            </a:r>
            <a:endParaRPr/>
          </a:p>
          <a:p>
            <a:pPr indent="-285750" lvl="1" marL="742950" marR="0" rtl="0" algn="l">
              <a:lnSpc>
                <a:spcPct val="90000"/>
              </a:lnSpc>
              <a:spcBef>
                <a:spcPts val="400"/>
              </a:spcBef>
              <a:spcAft>
                <a:spcPts val="0"/>
              </a:spcAft>
              <a:buClr>
                <a:schemeClr val="accent2"/>
              </a:buClr>
              <a:buSzPts val="1600"/>
              <a:buFont typeface="Noto Sans Symbols"/>
              <a:buChar char="◻"/>
            </a:pPr>
            <a:r>
              <a:rPr b="0" i="0" lang="en-US" sz="2000" u="none" cap="none" strike="noStrike">
                <a:solidFill>
                  <a:schemeClr val="dk1"/>
                </a:solidFill>
                <a:latin typeface="Arial"/>
                <a:ea typeface="Arial"/>
                <a:cs typeface="Arial"/>
                <a:sym typeface="Arial"/>
              </a:rPr>
              <a:t>Output: value</a:t>
            </a:r>
            <a:endParaRPr/>
          </a:p>
          <a:p>
            <a:pPr indent="-342900" lvl="0" marL="342900" marR="0" rtl="0" algn="l">
              <a:lnSpc>
                <a:spcPct val="9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Classifiers (Most Commonly Used)</a:t>
            </a:r>
            <a:endParaRPr/>
          </a:p>
          <a:p>
            <a:pPr indent="-285750" lvl="1" marL="742950" marR="0" rtl="0" algn="l">
              <a:lnSpc>
                <a:spcPct val="90000"/>
              </a:lnSpc>
              <a:spcBef>
                <a:spcPts val="400"/>
              </a:spcBef>
              <a:spcAft>
                <a:spcPts val="0"/>
              </a:spcAft>
              <a:buClr>
                <a:schemeClr val="accent2"/>
              </a:buClr>
              <a:buSzPts val="1600"/>
              <a:buFont typeface="Noto Sans Symbols"/>
              <a:buChar char="◻"/>
            </a:pPr>
            <a:r>
              <a:rPr b="0" i="0" lang="en-US" sz="2000" u="none" cap="none" strike="noStrike">
                <a:solidFill>
                  <a:schemeClr val="dk1"/>
                </a:solidFill>
                <a:latin typeface="Arial"/>
                <a:ea typeface="Arial"/>
                <a:cs typeface="Arial"/>
                <a:sym typeface="Arial"/>
              </a:rPr>
              <a:t>Input: features</a:t>
            </a:r>
            <a:endParaRPr/>
          </a:p>
          <a:p>
            <a:pPr indent="-285750" lvl="1" marL="742950" marR="0" rtl="0" algn="l">
              <a:lnSpc>
                <a:spcPct val="90000"/>
              </a:lnSpc>
              <a:spcBef>
                <a:spcPts val="400"/>
              </a:spcBef>
              <a:spcAft>
                <a:spcPts val="0"/>
              </a:spcAft>
              <a:buClr>
                <a:schemeClr val="accent2"/>
              </a:buClr>
              <a:buSzPts val="1600"/>
              <a:buFont typeface="Noto Sans Symbols"/>
              <a:buChar char="◻"/>
            </a:pPr>
            <a:r>
              <a:rPr b="0" i="0" lang="en-US" sz="2000" u="none" cap="none" strike="noStrike">
                <a:solidFill>
                  <a:schemeClr val="dk1"/>
                </a:solidFill>
                <a:latin typeface="Arial"/>
                <a:ea typeface="Arial"/>
                <a:cs typeface="Arial"/>
                <a:sym typeface="Arial"/>
              </a:rPr>
              <a:t>Output: a single decision</a:t>
            </a:r>
            <a:endParaRPr/>
          </a:p>
          <a:p>
            <a:pPr indent="-342900" lvl="0" marL="342900" marR="0" rtl="0" algn="l">
              <a:lnSpc>
                <a:spcPct val="9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Sequence Labeling</a:t>
            </a:r>
            <a:endParaRPr/>
          </a:p>
          <a:p>
            <a:pPr indent="-285750" lvl="1" marL="742950" marR="0" rtl="0" algn="l">
              <a:lnSpc>
                <a:spcPct val="90000"/>
              </a:lnSpc>
              <a:spcBef>
                <a:spcPts val="400"/>
              </a:spcBef>
              <a:spcAft>
                <a:spcPts val="0"/>
              </a:spcAft>
              <a:buClr>
                <a:schemeClr val="accent2"/>
              </a:buClr>
              <a:buSzPts val="1600"/>
              <a:buFont typeface="Noto Sans Symbols"/>
              <a:buChar char="◻"/>
            </a:pPr>
            <a:r>
              <a:rPr b="0" i="0" lang="en-US" sz="2000" u="none" cap="none" strike="noStrike">
                <a:solidFill>
                  <a:schemeClr val="dk1"/>
                </a:solidFill>
                <a:latin typeface="Arial"/>
                <a:ea typeface="Arial"/>
                <a:cs typeface="Arial"/>
                <a:sym typeface="Arial"/>
              </a:rPr>
              <a:t>Input: sequence of features</a:t>
            </a:r>
            <a:endParaRPr/>
          </a:p>
          <a:p>
            <a:pPr indent="-285750" lvl="1" marL="742950" marR="0" rtl="0" algn="l">
              <a:lnSpc>
                <a:spcPct val="90000"/>
              </a:lnSpc>
              <a:spcBef>
                <a:spcPts val="400"/>
              </a:spcBef>
              <a:spcAft>
                <a:spcPts val="0"/>
              </a:spcAft>
              <a:buClr>
                <a:schemeClr val="accent2"/>
              </a:buClr>
              <a:buSzPts val="1600"/>
              <a:buFont typeface="Noto Sans Symbols"/>
              <a:buChar char="◻"/>
            </a:pPr>
            <a:r>
              <a:rPr b="0" i="0" lang="en-US" sz="2000" u="none" cap="none" strike="noStrike">
                <a:solidFill>
                  <a:schemeClr val="dk1"/>
                </a:solidFill>
                <a:latin typeface="Arial"/>
                <a:ea typeface="Arial"/>
                <a:cs typeface="Arial"/>
                <a:sym typeface="Arial"/>
              </a:rPr>
              <a:t>Output: sequence of decisions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0" st="0"/>
                                            </p:txEl>
                                          </p:spTgt>
                                        </p:tgtEl>
                                        <p:attrNameLst>
                                          <p:attrName>style.visibility</p:attrName>
                                        </p:attrNameLst>
                                      </p:cBhvr>
                                      <p:to>
                                        <p:strVal val="visible"/>
                                      </p:to>
                                    </p:set>
                                    <p:animEffect filter="fade" transition="in">
                                      <p:cBhvr>
                                        <p:cTn dur="500"/>
                                        <p:tgtEl>
                                          <p:spTgt spid="2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1" st="1"/>
                                            </p:txEl>
                                          </p:spTgt>
                                        </p:tgtEl>
                                        <p:attrNameLst>
                                          <p:attrName>style.visibility</p:attrName>
                                        </p:attrNameLst>
                                      </p:cBhvr>
                                      <p:to>
                                        <p:strVal val="visible"/>
                                      </p:to>
                                    </p:set>
                                    <p:animEffect filter="fade" transition="in">
                                      <p:cBhvr>
                                        <p:cTn dur="500"/>
                                        <p:tgtEl>
                                          <p:spTgt spid="2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2" st="2"/>
                                            </p:txEl>
                                          </p:spTgt>
                                        </p:tgtEl>
                                        <p:attrNameLst>
                                          <p:attrName>style.visibility</p:attrName>
                                        </p:attrNameLst>
                                      </p:cBhvr>
                                      <p:to>
                                        <p:strVal val="visible"/>
                                      </p:to>
                                    </p:set>
                                    <p:animEffect filter="fade" transition="in">
                                      <p:cBhvr>
                                        <p:cTn dur="500"/>
                                        <p:tgtEl>
                                          <p:spTgt spid="22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3" st="3"/>
                                            </p:txEl>
                                          </p:spTgt>
                                        </p:tgtEl>
                                        <p:attrNameLst>
                                          <p:attrName>style.visibility</p:attrName>
                                        </p:attrNameLst>
                                      </p:cBhvr>
                                      <p:to>
                                        <p:strVal val="visible"/>
                                      </p:to>
                                    </p:set>
                                    <p:animEffect filter="fade" transition="in">
                                      <p:cBhvr>
                                        <p:cTn dur="500"/>
                                        <p:tgtEl>
                                          <p:spTgt spid="22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4" st="4"/>
                                            </p:txEl>
                                          </p:spTgt>
                                        </p:tgtEl>
                                        <p:attrNameLst>
                                          <p:attrName>style.visibility</p:attrName>
                                        </p:attrNameLst>
                                      </p:cBhvr>
                                      <p:to>
                                        <p:strVal val="visible"/>
                                      </p:to>
                                    </p:set>
                                    <p:animEffect filter="fade" transition="in">
                                      <p:cBhvr>
                                        <p:cTn dur="500"/>
                                        <p:tgtEl>
                                          <p:spTgt spid="22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5" st="5"/>
                                            </p:txEl>
                                          </p:spTgt>
                                        </p:tgtEl>
                                        <p:attrNameLst>
                                          <p:attrName>style.visibility</p:attrName>
                                        </p:attrNameLst>
                                      </p:cBhvr>
                                      <p:to>
                                        <p:strVal val="visible"/>
                                      </p:to>
                                    </p:set>
                                    <p:animEffect filter="fade" transition="in">
                                      <p:cBhvr>
                                        <p:cTn dur="500"/>
                                        <p:tgtEl>
                                          <p:spTgt spid="22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6" st="6"/>
                                            </p:txEl>
                                          </p:spTgt>
                                        </p:tgtEl>
                                        <p:attrNameLst>
                                          <p:attrName>style.visibility</p:attrName>
                                        </p:attrNameLst>
                                      </p:cBhvr>
                                      <p:to>
                                        <p:strVal val="visible"/>
                                      </p:to>
                                    </p:set>
                                    <p:animEffect filter="fade" transition="in">
                                      <p:cBhvr>
                                        <p:cTn dur="500"/>
                                        <p:tgtEl>
                                          <p:spTgt spid="22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7" st="7"/>
                                            </p:txEl>
                                          </p:spTgt>
                                        </p:tgtEl>
                                        <p:attrNameLst>
                                          <p:attrName>style.visibility</p:attrName>
                                        </p:attrNameLst>
                                      </p:cBhvr>
                                      <p:to>
                                        <p:strVal val="visible"/>
                                      </p:to>
                                    </p:set>
                                    <p:animEffect filter="fade" transition="in">
                                      <p:cBhvr>
                                        <p:cTn dur="500"/>
                                        <p:tgtEl>
                                          <p:spTgt spid="22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8" st="8"/>
                                            </p:txEl>
                                          </p:spTgt>
                                        </p:tgtEl>
                                        <p:attrNameLst>
                                          <p:attrName>style.visibility</p:attrName>
                                        </p:attrNameLst>
                                      </p:cBhvr>
                                      <p:to>
                                        <p:strVal val="visible"/>
                                      </p:to>
                                    </p:set>
                                    <p:animEffect filter="fade" transition="in">
                                      <p:cBhvr>
                                        <p:cTn dur="500"/>
                                        <p:tgtEl>
                                          <p:spTgt spid="22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SzPts val="3600"/>
              <a:buFont typeface="Arial"/>
              <a:buNone/>
            </a:pPr>
            <a:r>
              <a:rPr b="0" i="1" lang="en-US" sz="3600" u="none" cap="none" strike="noStrike">
                <a:solidFill>
                  <a:schemeClr val="lt2"/>
                </a:solidFill>
                <a:latin typeface="Arial"/>
                <a:ea typeface="Arial"/>
                <a:cs typeface="Arial"/>
                <a:sym typeface="Arial"/>
              </a:rPr>
              <a:t>Examples of Value Functions</a:t>
            </a:r>
            <a:endParaRPr/>
          </a:p>
        </p:txBody>
      </p:sp>
      <p:sp>
        <p:nvSpPr>
          <p:cNvPr id="232" name="Shape 232"/>
          <p:cNvSpPr txBox="1"/>
          <p:nvPr>
            <p:ph idx="1" type="body"/>
          </p:nvPr>
        </p:nvSpPr>
        <p:spPr>
          <a:xfrm>
            <a:off x="685800" y="1752600"/>
            <a:ext cx="7772400" cy="167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Linear Regression</a:t>
            </a:r>
            <a:endParaRPr/>
          </a:p>
          <a:p>
            <a:pPr indent="-285750" lvl="1" marL="742950" marR="0" rtl="0" algn="l">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dk1"/>
                </a:solidFill>
                <a:latin typeface="Arial"/>
                <a:ea typeface="Arial"/>
                <a:cs typeface="Arial"/>
                <a:sym typeface="Arial"/>
              </a:rPr>
              <a:t>Input: feature vectors</a:t>
            </a:r>
            <a:endParaRPr/>
          </a:p>
          <a:p>
            <a:pPr indent="-285750" lvl="1" marL="742950" marR="0" rtl="0" algn="l">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dk1"/>
                </a:solidFill>
                <a:latin typeface="Arial"/>
                <a:ea typeface="Arial"/>
                <a:cs typeface="Arial"/>
                <a:sym typeface="Arial"/>
              </a:rPr>
              <a:t>Output:</a:t>
            </a:r>
            <a:endParaRPr/>
          </a:p>
        </p:txBody>
      </p:sp>
      <p:pic>
        <p:nvPicPr>
          <p:cNvPr id="233" name="Shape 233"/>
          <p:cNvPicPr preferRelativeResize="0"/>
          <p:nvPr/>
        </p:nvPicPr>
        <p:blipFill rotWithShape="1">
          <a:blip r:embed="rId3">
            <a:alphaModFix/>
          </a:blip>
          <a:srcRect b="0" l="0" r="0" t="0"/>
          <a:stretch/>
        </p:blipFill>
        <p:spPr>
          <a:xfrm>
            <a:off x="5392737" y="2379662"/>
            <a:ext cx="2109787" cy="433387"/>
          </a:xfrm>
          <a:prstGeom prst="rect">
            <a:avLst/>
          </a:prstGeom>
          <a:noFill/>
          <a:ln>
            <a:noFill/>
          </a:ln>
        </p:spPr>
      </p:pic>
      <p:pic>
        <p:nvPicPr>
          <p:cNvPr id="234" name="Shape 234"/>
          <p:cNvPicPr preferRelativeResize="0"/>
          <p:nvPr/>
        </p:nvPicPr>
        <p:blipFill rotWithShape="1">
          <a:blip r:embed="rId4">
            <a:alphaModFix/>
          </a:blip>
          <a:srcRect b="0" l="0" r="0" t="0"/>
          <a:stretch/>
        </p:blipFill>
        <p:spPr>
          <a:xfrm>
            <a:off x="2860675" y="2719387"/>
            <a:ext cx="3487737" cy="839787"/>
          </a:xfrm>
          <a:prstGeom prst="rect">
            <a:avLst/>
          </a:prstGeom>
          <a:noFill/>
          <a:ln>
            <a:noFill/>
          </a:ln>
        </p:spPr>
      </p:pic>
      <p:pic>
        <p:nvPicPr>
          <p:cNvPr id="235" name="Shape 235"/>
          <p:cNvPicPr preferRelativeResize="0"/>
          <p:nvPr/>
        </p:nvPicPr>
        <p:blipFill rotWithShape="1">
          <a:blip r:embed="rId3">
            <a:alphaModFix/>
          </a:blip>
          <a:srcRect b="0" l="0" r="0" t="0"/>
          <a:stretch/>
        </p:blipFill>
        <p:spPr>
          <a:xfrm>
            <a:off x="5357812" y="4062412"/>
            <a:ext cx="2109787" cy="433387"/>
          </a:xfrm>
          <a:prstGeom prst="rect">
            <a:avLst/>
          </a:prstGeom>
          <a:noFill/>
          <a:ln>
            <a:noFill/>
          </a:ln>
        </p:spPr>
      </p:pic>
      <p:pic>
        <p:nvPicPr>
          <p:cNvPr id="236" name="Shape 236"/>
          <p:cNvPicPr preferRelativeResize="0"/>
          <p:nvPr/>
        </p:nvPicPr>
        <p:blipFill rotWithShape="1">
          <a:blip r:embed="rId5">
            <a:alphaModFix/>
          </a:blip>
          <a:srcRect b="0" l="0" r="0" t="0"/>
          <a:stretch/>
        </p:blipFill>
        <p:spPr>
          <a:xfrm>
            <a:off x="2921000" y="4395787"/>
            <a:ext cx="2108200" cy="785812"/>
          </a:xfrm>
          <a:prstGeom prst="rect">
            <a:avLst/>
          </a:prstGeom>
          <a:noFill/>
          <a:ln>
            <a:noFill/>
          </a:ln>
        </p:spPr>
      </p:pic>
      <p:sp>
        <p:nvSpPr>
          <p:cNvPr id="237" name="Shape 237"/>
          <p:cNvSpPr txBox="1"/>
          <p:nvPr/>
        </p:nvSpPr>
        <p:spPr>
          <a:xfrm>
            <a:off x="685800" y="3429000"/>
            <a:ext cx="7772400" cy="167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920"/>
              <a:buFont typeface="Noto Sans Symbols"/>
              <a:buChar char="■"/>
            </a:pPr>
            <a:r>
              <a:rPr b="1" i="0" lang="en-US" sz="3200" u="none">
                <a:solidFill>
                  <a:schemeClr val="dk1"/>
                </a:solidFill>
                <a:latin typeface="Comic Sans MS"/>
                <a:ea typeface="Comic Sans MS"/>
                <a:cs typeface="Comic Sans MS"/>
                <a:sym typeface="Comic Sans MS"/>
              </a:rPr>
              <a:t>Logistic Regression</a:t>
            </a:r>
            <a:endParaRPr/>
          </a:p>
          <a:p>
            <a:pPr indent="-285750" lvl="1" marL="742950" marR="0" rtl="0" algn="l">
              <a:lnSpc>
                <a:spcPct val="100000"/>
              </a:lnSpc>
              <a:spcBef>
                <a:spcPts val="560"/>
              </a:spcBef>
              <a:spcAft>
                <a:spcPts val="0"/>
              </a:spcAft>
              <a:buClr>
                <a:schemeClr val="hlink"/>
              </a:buClr>
              <a:buSzPts val="1540"/>
              <a:buFont typeface="Noto Sans Symbols"/>
              <a:buChar char="■"/>
            </a:pPr>
            <a:r>
              <a:rPr b="0" i="0" lang="en-US" sz="2800" u="none" cap="none" strike="noStrike">
                <a:solidFill>
                  <a:schemeClr val="dk1"/>
                </a:solidFill>
                <a:latin typeface="Comic Sans MS"/>
                <a:ea typeface="Comic Sans MS"/>
                <a:cs typeface="Comic Sans MS"/>
                <a:sym typeface="Comic Sans MS"/>
              </a:rPr>
              <a:t>Input: feature vectors</a:t>
            </a:r>
            <a:endParaRPr/>
          </a:p>
          <a:p>
            <a:pPr indent="-285750" lvl="1" marL="742950" marR="0" rtl="0" algn="l">
              <a:lnSpc>
                <a:spcPct val="100000"/>
              </a:lnSpc>
              <a:spcBef>
                <a:spcPts val="560"/>
              </a:spcBef>
              <a:spcAft>
                <a:spcPts val="0"/>
              </a:spcAft>
              <a:buClr>
                <a:schemeClr val="hlink"/>
              </a:buClr>
              <a:buSzPts val="1540"/>
              <a:buFont typeface="Noto Sans Symbols"/>
              <a:buChar char="■"/>
            </a:pPr>
            <a:r>
              <a:rPr b="0" i="0" lang="en-US" sz="2800" u="none" cap="none" strike="noStrike">
                <a:solidFill>
                  <a:schemeClr val="dk1"/>
                </a:solidFill>
                <a:latin typeface="Comic Sans MS"/>
                <a:ea typeface="Comic Sans MS"/>
                <a:cs typeface="Comic Sans MS"/>
                <a:sym typeface="Comic Sans MS"/>
              </a:rPr>
              <a:t>Output: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500"/>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5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nvSpPr>
        <p:spPr>
          <a:xfrm>
            <a:off x="6588125" y="6237287"/>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Palatino Linotype"/>
              <a:buNone/>
            </a:pPr>
            <a:fld id="{00000000-1234-1234-1234-123412341234}" type="slidenum">
              <a:rPr b="0" i="1" lang="en-US" sz="1400" u="none">
                <a:solidFill>
                  <a:schemeClr val="dk1"/>
                </a:solidFill>
                <a:latin typeface="Palatino Linotype"/>
                <a:ea typeface="Palatino Linotype"/>
                <a:cs typeface="Palatino Linotype"/>
                <a:sym typeface="Palatino Linotype"/>
              </a:rPr>
              <a:t>‹#›</a:t>
            </a:fld>
            <a:endParaRPr/>
          </a:p>
        </p:txBody>
      </p:sp>
      <p:sp>
        <p:nvSpPr>
          <p:cNvPr id="73" name="Shape 7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SzPts val="4000"/>
              <a:buFont typeface="Arial"/>
              <a:buNone/>
            </a:pPr>
            <a:r>
              <a:rPr b="0" i="1" lang="en-US" sz="4000" u="none" cap="none" strike="noStrike">
                <a:solidFill>
                  <a:schemeClr val="lt2"/>
                </a:solidFill>
                <a:latin typeface="Arial"/>
                <a:ea typeface="Arial"/>
                <a:cs typeface="Arial"/>
                <a:sym typeface="Arial"/>
              </a:rPr>
              <a:t>What We Talk About When We  Talk About“Learning”</a:t>
            </a:r>
            <a:endParaRPr/>
          </a:p>
        </p:txBody>
      </p:sp>
      <p:sp>
        <p:nvSpPr>
          <p:cNvPr id="74" name="Shape 74"/>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1800"/>
              <a:buFont typeface="Noto Sans Symbols"/>
              <a:buChar char="■"/>
            </a:pPr>
            <a:r>
              <a:rPr b="0" i="0" lang="en-US" sz="2400" u="none" cap="none" strike="noStrike">
                <a:solidFill>
                  <a:schemeClr val="dk1"/>
                </a:solidFill>
                <a:latin typeface="Arial"/>
                <a:ea typeface="Arial"/>
                <a:cs typeface="Arial"/>
                <a:sym typeface="Arial"/>
              </a:rPr>
              <a:t>Learning general models from a data of particular examples </a:t>
            </a:r>
            <a:endParaRPr/>
          </a:p>
          <a:p>
            <a:pPr indent="-342900" lvl="0" marL="342900" marR="0" rtl="0" algn="l">
              <a:lnSpc>
                <a:spcPct val="100000"/>
              </a:lnSpc>
              <a:spcBef>
                <a:spcPts val="480"/>
              </a:spcBef>
              <a:spcAft>
                <a:spcPts val="0"/>
              </a:spcAft>
              <a:buClr>
                <a:schemeClr val="lt2"/>
              </a:buClr>
              <a:buSzPts val="1800"/>
              <a:buFont typeface="Noto Sans Symbols"/>
              <a:buChar char="■"/>
            </a:pPr>
            <a:r>
              <a:rPr b="0" i="0" lang="en-US" sz="2400" u="none" cap="none" strike="noStrike">
                <a:solidFill>
                  <a:schemeClr val="dk1"/>
                </a:solidFill>
                <a:latin typeface="Arial"/>
                <a:ea typeface="Arial"/>
                <a:cs typeface="Arial"/>
                <a:sym typeface="Arial"/>
              </a:rPr>
              <a:t>Data is cheap and abundant (data warehouses, data marts); knowledge is expensive and scarce. </a:t>
            </a:r>
            <a:endParaRPr/>
          </a:p>
          <a:p>
            <a:pPr indent="-342900" lvl="0" marL="342900" marR="0" rtl="0" algn="l">
              <a:lnSpc>
                <a:spcPct val="100000"/>
              </a:lnSpc>
              <a:spcBef>
                <a:spcPts val="480"/>
              </a:spcBef>
              <a:spcAft>
                <a:spcPts val="0"/>
              </a:spcAft>
              <a:buClr>
                <a:schemeClr val="lt2"/>
              </a:buClr>
              <a:buSzPts val="1800"/>
              <a:buFont typeface="Noto Sans Symbols"/>
              <a:buChar char="■"/>
            </a:pPr>
            <a:r>
              <a:rPr b="0" i="0" lang="en-US" sz="2400" u="none" cap="none" strike="noStrike">
                <a:solidFill>
                  <a:schemeClr val="dk1"/>
                </a:solidFill>
                <a:latin typeface="Arial"/>
                <a:ea typeface="Arial"/>
                <a:cs typeface="Arial"/>
                <a:sym typeface="Arial"/>
              </a:rPr>
              <a:t>Example in retail: Customer transactions to consumer behavior: </a:t>
            </a:r>
            <a:endParaRPr/>
          </a:p>
          <a:p>
            <a:pPr indent="-285750" lvl="1" marL="742950" marR="0" rtl="0" algn="l">
              <a:lnSpc>
                <a:spcPct val="100000"/>
              </a:lnSpc>
              <a:spcBef>
                <a:spcPts val="480"/>
              </a:spcBef>
              <a:spcAft>
                <a:spcPts val="0"/>
              </a:spcAft>
              <a:buClr>
                <a:schemeClr val="accent2"/>
              </a:buClr>
              <a:buSzPts val="1920"/>
              <a:buFont typeface="Noto Sans Symbols"/>
              <a:buNone/>
            </a:pPr>
            <a:r>
              <a:rPr b="0" i="0" lang="en-US" sz="2400" u="none" cap="none" strike="noStrike">
                <a:solidFill>
                  <a:schemeClr val="dk1"/>
                </a:solidFill>
                <a:latin typeface="Arial"/>
                <a:ea typeface="Arial"/>
                <a:cs typeface="Arial"/>
                <a:sym typeface="Arial"/>
              </a:rPr>
              <a:t>	</a:t>
            </a:r>
            <a:r>
              <a:rPr b="0" i="1" lang="en-US" sz="2000" u="none" cap="none" strike="noStrike">
                <a:solidFill>
                  <a:schemeClr val="dk1"/>
                </a:solidFill>
                <a:latin typeface="Arial"/>
                <a:ea typeface="Arial"/>
                <a:cs typeface="Arial"/>
                <a:sym typeface="Arial"/>
              </a:rPr>
              <a:t>People who bought “Da Vinci Code” also bought “The Five People You Meet in Heaven”  </a:t>
            </a:r>
            <a:endParaRPr/>
          </a:p>
          <a:p>
            <a:pPr indent="-342900" lvl="0" marL="342900" marR="0" rtl="0" algn="l">
              <a:lnSpc>
                <a:spcPct val="100000"/>
              </a:lnSpc>
              <a:spcBef>
                <a:spcPts val="480"/>
              </a:spcBef>
              <a:spcAft>
                <a:spcPts val="0"/>
              </a:spcAft>
              <a:buClr>
                <a:schemeClr val="lt2"/>
              </a:buClr>
              <a:buSzPts val="1800"/>
              <a:buFont typeface="Noto Sans Symbols"/>
              <a:buChar char="■"/>
            </a:pPr>
            <a:r>
              <a:rPr b="0" i="0" lang="en-US" sz="2400" u="none" cap="none" strike="noStrike">
                <a:solidFill>
                  <a:schemeClr val="dk1"/>
                </a:solidFill>
                <a:latin typeface="Arial"/>
                <a:ea typeface="Arial"/>
                <a:cs typeface="Arial"/>
                <a:sym typeface="Arial"/>
              </a:rPr>
              <a:t>Build a model that is </a:t>
            </a:r>
            <a:r>
              <a:rPr b="0" i="1" lang="en-US" sz="2400" u="none" cap="none" strike="noStrike">
                <a:solidFill>
                  <a:schemeClr val="lt2"/>
                </a:solidFill>
                <a:latin typeface="Arial"/>
                <a:ea typeface="Arial"/>
                <a:cs typeface="Arial"/>
                <a:sym typeface="Arial"/>
              </a:rPr>
              <a:t>a good and useful approximation</a:t>
            </a:r>
            <a:r>
              <a:rPr b="0" i="0" lang="en-US" sz="2400" u="none" cap="none" strike="noStrike">
                <a:solidFill>
                  <a:schemeClr val="dk1"/>
                </a:solidFill>
                <a:latin typeface="Arial"/>
                <a:ea typeface="Arial"/>
                <a:cs typeface="Arial"/>
                <a:sym typeface="Arial"/>
              </a:rPr>
              <a:t> to the data.</a:t>
            </a:r>
            <a:r>
              <a:rPr b="0" i="1" lang="en-US" sz="2400" u="none" cap="none" strike="noStrike">
                <a:solidFill>
                  <a:schemeClr val="dk1"/>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nvSpPr>
        <p:spPr>
          <a:xfrm>
            <a:off x="6588125" y="6237287"/>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Palatino Linotype"/>
              <a:buNone/>
            </a:pPr>
            <a:fld id="{00000000-1234-1234-1234-123412341234}" type="slidenum">
              <a:rPr b="0" i="1" lang="en-US" sz="1400" u="none">
                <a:solidFill>
                  <a:schemeClr val="dk1"/>
                </a:solidFill>
                <a:latin typeface="Palatino Linotype"/>
                <a:ea typeface="Palatino Linotype"/>
                <a:cs typeface="Palatino Linotype"/>
                <a:sym typeface="Palatino Linotype"/>
              </a:rPr>
              <a:t>‹#›</a:t>
            </a:fld>
            <a:endParaRPr/>
          </a:p>
        </p:txBody>
      </p:sp>
      <p:sp>
        <p:nvSpPr>
          <p:cNvPr id="80" name="Shape 80"/>
          <p:cNvSpPr txBox="1"/>
          <p:nvPr>
            <p:ph type="title"/>
          </p:nvPr>
        </p:nvSpPr>
        <p:spPr>
          <a:xfrm>
            <a:off x="457200" y="0"/>
            <a:ext cx="8229600" cy="13573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6600"/>
              </a:buClr>
              <a:buSzPts val="4000"/>
              <a:buFont typeface="Palatino Linotype"/>
              <a:buNone/>
            </a:pPr>
            <a:r>
              <a:rPr b="0" i="1" lang="en-US" sz="4000" u="none" cap="none" strike="noStrike">
                <a:solidFill>
                  <a:srgbClr val="FF6600"/>
                </a:solidFill>
                <a:latin typeface="Palatino Linotype"/>
                <a:ea typeface="Palatino Linotype"/>
                <a:cs typeface="Palatino Linotype"/>
                <a:sym typeface="Palatino Linotype"/>
              </a:rPr>
              <a:t>Applications: </a:t>
            </a:r>
            <a:endParaRPr/>
          </a:p>
        </p:txBody>
      </p:sp>
      <p:sp>
        <p:nvSpPr>
          <p:cNvPr id="81" name="Shape 81"/>
          <p:cNvSpPr txBox="1"/>
          <p:nvPr>
            <p:ph idx="1" type="body"/>
          </p:nvPr>
        </p:nvSpPr>
        <p:spPr>
          <a:xfrm>
            <a:off x="457200" y="1125537"/>
            <a:ext cx="8229600" cy="47418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2"/>
              </a:buClr>
              <a:buSzPts val="1800"/>
              <a:buFont typeface="Noto Sans Symbols"/>
              <a:buChar char="■"/>
            </a:pPr>
            <a:r>
              <a:rPr b="0" i="0" lang="en-US" sz="2400" u="none" cap="none" strike="noStrike">
                <a:solidFill>
                  <a:schemeClr val="lt2"/>
                </a:solidFill>
                <a:latin typeface="Arial"/>
                <a:ea typeface="Arial"/>
                <a:cs typeface="Arial"/>
                <a:sym typeface="Arial"/>
              </a:rPr>
              <a:t>Retail:</a:t>
            </a:r>
            <a:r>
              <a:rPr b="0" i="0" lang="en-US" sz="2400" u="none" cap="none" strike="noStrike">
                <a:solidFill>
                  <a:schemeClr val="dk1"/>
                </a:solidFill>
                <a:latin typeface="Arial"/>
                <a:ea typeface="Arial"/>
                <a:cs typeface="Arial"/>
                <a:sym typeface="Arial"/>
              </a:rPr>
              <a:t> Market basket analysis, Customer relationship management (CRM)</a:t>
            </a:r>
            <a:endParaRPr/>
          </a:p>
          <a:p>
            <a:pPr indent="-342900" lvl="0" marL="342900" marR="0" rtl="0" algn="l">
              <a:lnSpc>
                <a:spcPct val="90000"/>
              </a:lnSpc>
              <a:spcBef>
                <a:spcPts val="480"/>
              </a:spcBef>
              <a:spcAft>
                <a:spcPts val="0"/>
              </a:spcAft>
              <a:buClr>
                <a:schemeClr val="lt2"/>
              </a:buClr>
              <a:buSzPts val="1800"/>
              <a:buFont typeface="Noto Sans Symbols"/>
              <a:buChar char="■"/>
            </a:pPr>
            <a:r>
              <a:rPr b="0" i="0" lang="en-US" sz="2400" u="none" cap="none" strike="noStrike">
                <a:solidFill>
                  <a:schemeClr val="lt2"/>
                </a:solidFill>
                <a:latin typeface="Arial"/>
                <a:ea typeface="Arial"/>
                <a:cs typeface="Arial"/>
                <a:sym typeface="Arial"/>
              </a:rPr>
              <a:t>Finance:</a:t>
            </a:r>
            <a:r>
              <a:rPr b="0" i="0" lang="en-US" sz="2400" u="none" cap="none" strike="noStrike">
                <a:solidFill>
                  <a:schemeClr val="dk1"/>
                </a:solidFill>
                <a:latin typeface="Arial"/>
                <a:ea typeface="Arial"/>
                <a:cs typeface="Arial"/>
                <a:sym typeface="Arial"/>
              </a:rPr>
              <a:t> Credit scoring, fraud detection</a:t>
            </a:r>
            <a:endParaRPr/>
          </a:p>
          <a:p>
            <a:pPr indent="-342900" lvl="0" marL="342900" marR="0" rtl="0" algn="l">
              <a:lnSpc>
                <a:spcPct val="90000"/>
              </a:lnSpc>
              <a:spcBef>
                <a:spcPts val="480"/>
              </a:spcBef>
              <a:spcAft>
                <a:spcPts val="0"/>
              </a:spcAft>
              <a:buClr>
                <a:schemeClr val="lt2"/>
              </a:buClr>
              <a:buSzPts val="1800"/>
              <a:buFont typeface="Noto Sans Symbols"/>
              <a:buChar char="■"/>
            </a:pPr>
            <a:r>
              <a:rPr b="0" i="0" lang="en-US" sz="2400" u="none" cap="none" strike="noStrike">
                <a:solidFill>
                  <a:schemeClr val="lt2"/>
                </a:solidFill>
                <a:latin typeface="Arial"/>
                <a:ea typeface="Arial"/>
                <a:cs typeface="Arial"/>
                <a:sym typeface="Arial"/>
              </a:rPr>
              <a:t>Manufacturing:</a:t>
            </a:r>
            <a:r>
              <a:rPr b="0" i="0" lang="en-US" sz="2400" u="none" cap="none" strike="noStrike">
                <a:solidFill>
                  <a:schemeClr val="dk1"/>
                </a:solidFill>
                <a:latin typeface="Arial"/>
                <a:ea typeface="Arial"/>
                <a:cs typeface="Arial"/>
                <a:sym typeface="Arial"/>
              </a:rPr>
              <a:t> Optimization, troubleshooting</a:t>
            </a:r>
            <a:endParaRPr/>
          </a:p>
          <a:p>
            <a:pPr indent="-342900" lvl="0" marL="342900" marR="0" rtl="0" algn="l">
              <a:lnSpc>
                <a:spcPct val="90000"/>
              </a:lnSpc>
              <a:spcBef>
                <a:spcPts val="480"/>
              </a:spcBef>
              <a:spcAft>
                <a:spcPts val="0"/>
              </a:spcAft>
              <a:buClr>
                <a:schemeClr val="lt2"/>
              </a:buClr>
              <a:buSzPts val="1800"/>
              <a:buFont typeface="Noto Sans Symbols"/>
              <a:buChar char="■"/>
            </a:pPr>
            <a:r>
              <a:rPr b="0" i="0" lang="en-US" sz="2400" u="none" cap="none" strike="noStrike">
                <a:solidFill>
                  <a:schemeClr val="lt2"/>
                </a:solidFill>
                <a:latin typeface="Arial"/>
                <a:ea typeface="Arial"/>
                <a:cs typeface="Arial"/>
                <a:sym typeface="Arial"/>
              </a:rPr>
              <a:t>Medicine:</a:t>
            </a:r>
            <a:r>
              <a:rPr b="0" i="0" lang="en-US" sz="2400" u="none" cap="none" strike="noStrike">
                <a:solidFill>
                  <a:schemeClr val="dk1"/>
                </a:solidFill>
                <a:latin typeface="Arial"/>
                <a:ea typeface="Arial"/>
                <a:cs typeface="Arial"/>
                <a:sym typeface="Arial"/>
              </a:rPr>
              <a:t> Medical diagnosis</a:t>
            </a:r>
            <a:endParaRPr/>
          </a:p>
          <a:p>
            <a:pPr indent="-342900" lvl="0" marL="342900" marR="0" rtl="0" algn="l">
              <a:lnSpc>
                <a:spcPct val="90000"/>
              </a:lnSpc>
              <a:spcBef>
                <a:spcPts val="480"/>
              </a:spcBef>
              <a:spcAft>
                <a:spcPts val="0"/>
              </a:spcAft>
              <a:buClr>
                <a:schemeClr val="lt2"/>
              </a:buClr>
              <a:buSzPts val="1800"/>
              <a:buFont typeface="Noto Sans Symbols"/>
              <a:buChar char="■"/>
            </a:pPr>
            <a:r>
              <a:rPr b="0" i="0" lang="en-US" sz="2400" u="none" cap="none" strike="noStrike">
                <a:solidFill>
                  <a:schemeClr val="lt2"/>
                </a:solidFill>
                <a:latin typeface="Arial"/>
                <a:ea typeface="Arial"/>
                <a:cs typeface="Arial"/>
                <a:sym typeface="Arial"/>
              </a:rPr>
              <a:t>Telecommunications:</a:t>
            </a:r>
            <a:r>
              <a:rPr b="0" i="0" lang="en-US" sz="2400" u="none" cap="none" strike="noStrike">
                <a:solidFill>
                  <a:schemeClr val="dk1"/>
                </a:solidFill>
                <a:latin typeface="Arial"/>
                <a:ea typeface="Arial"/>
                <a:cs typeface="Arial"/>
                <a:sym typeface="Arial"/>
              </a:rPr>
              <a:t> Quality of service optimization</a:t>
            </a:r>
            <a:endParaRPr/>
          </a:p>
          <a:p>
            <a:pPr indent="-342900" lvl="0" marL="342900" marR="0" rtl="0" algn="l">
              <a:lnSpc>
                <a:spcPct val="90000"/>
              </a:lnSpc>
              <a:spcBef>
                <a:spcPts val="480"/>
              </a:spcBef>
              <a:spcAft>
                <a:spcPts val="0"/>
              </a:spcAft>
              <a:buClr>
                <a:schemeClr val="lt2"/>
              </a:buClr>
              <a:buSzPts val="1800"/>
              <a:buFont typeface="Noto Sans Symbols"/>
              <a:buChar char="■"/>
            </a:pPr>
            <a:r>
              <a:rPr b="0" i="0" lang="en-US" sz="2400" u="none" cap="none" strike="noStrike">
                <a:solidFill>
                  <a:schemeClr val="lt2"/>
                </a:solidFill>
                <a:latin typeface="Arial"/>
                <a:ea typeface="Arial"/>
                <a:cs typeface="Arial"/>
                <a:sym typeface="Arial"/>
              </a:rPr>
              <a:t>Bioinformatics:</a:t>
            </a:r>
            <a:r>
              <a:rPr b="0" i="0" lang="en-US" sz="2400" u="none" cap="none" strike="noStrike">
                <a:solidFill>
                  <a:schemeClr val="dk1"/>
                </a:solidFill>
                <a:latin typeface="Arial"/>
                <a:ea typeface="Arial"/>
                <a:cs typeface="Arial"/>
                <a:sym typeface="Arial"/>
              </a:rPr>
              <a:t> Motifs, alignment</a:t>
            </a:r>
            <a:endParaRPr/>
          </a:p>
          <a:p>
            <a:pPr indent="-342900" lvl="0" marL="342900" marR="0" rtl="0" algn="l">
              <a:lnSpc>
                <a:spcPct val="90000"/>
              </a:lnSpc>
              <a:spcBef>
                <a:spcPts val="480"/>
              </a:spcBef>
              <a:spcAft>
                <a:spcPts val="0"/>
              </a:spcAft>
              <a:buClr>
                <a:schemeClr val="lt2"/>
              </a:buClr>
              <a:buSzPts val="1800"/>
              <a:buFont typeface="Noto Sans Symbols"/>
              <a:buChar char="■"/>
            </a:pPr>
            <a:r>
              <a:rPr b="0" i="0" lang="en-US" sz="2400" u="none" cap="none" strike="noStrike">
                <a:solidFill>
                  <a:schemeClr val="lt2"/>
                </a:solidFill>
                <a:latin typeface="Arial"/>
                <a:ea typeface="Arial"/>
                <a:cs typeface="Arial"/>
                <a:sym typeface="Arial"/>
              </a:rPr>
              <a:t>Web mining:</a:t>
            </a:r>
            <a:r>
              <a:rPr b="0" i="0" lang="en-US" sz="2400" u="none" cap="none" strike="noStrike">
                <a:solidFill>
                  <a:schemeClr val="dk1"/>
                </a:solidFill>
                <a:latin typeface="Arial"/>
                <a:ea typeface="Arial"/>
                <a:cs typeface="Arial"/>
                <a:sym typeface="Arial"/>
              </a:rPr>
              <a:t> Search engines</a:t>
            </a:r>
            <a:endParaRPr/>
          </a:p>
          <a:p>
            <a:pPr indent="-342900" lvl="0" marL="342900" marR="0" rtl="0" algn="l">
              <a:lnSpc>
                <a:spcPct val="90000"/>
              </a:lnSpc>
              <a:spcBef>
                <a:spcPts val="480"/>
              </a:spcBef>
              <a:spcAft>
                <a:spcPts val="0"/>
              </a:spcAft>
              <a:buClr>
                <a:schemeClr val="lt2"/>
              </a:buClr>
              <a:buSzPts val="1800"/>
              <a:buFont typeface="Noto Sans Symbols"/>
              <a:buChar char="■"/>
            </a:pPr>
            <a:r>
              <a:rPr b="0" i="0" lang="en-US" sz="2400" u="none" cap="none" strike="noStrike">
                <a:solidFill>
                  <a:schemeClr val="dk1"/>
                </a:solidFill>
                <a:latin typeface="Arial"/>
                <a:ea typeface="Arial"/>
                <a:cs typeface="Arial"/>
                <a:sym typeface="Arial"/>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nvSpPr>
        <p:spPr>
          <a:xfrm>
            <a:off x="6588125" y="6237287"/>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Palatino Linotype"/>
              <a:buNone/>
            </a:pPr>
            <a:fld id="{00000000-1234-1234-1234-123412341234}" type="slidenum">
              <a:rPr b="0" i="1" lang="en-US" sz="1400" u="none">
                <a:solidFill>
                  <a:schemeClr val="dk1"/>
                </a:solidFill>
                <a:latin typeface="Palatino Linotype"/>
                <a:ea typeface="Palatino Linotype"/>
                <a:cs typeface="Palatino Linotype"/>
                <a:sym typeface="Palatino Linotype"/>
              </a:rPr>
              <a:t>‹#›</a:t>
            </a:fld>
            <a:endParaRPr/>
          </a:p>
        </p:txBody>
      </p:sp>
      <p:sp>
        <p:nvSpPr>
          <p:cNvPr id="87" name="Shape 8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SzPts val="4000"/>
              <a:buFont typeface="Arial"/>
              <a:buNone/>
            </a:pPr>
            <a:r>
              <a:rPr b="0" i="1" lang="en-US" sz="4000" u="none" cap="none" strike="noStrike">
                <a:solidFill>
                  <a:schemeClr val="lt2"/>
                </a:solidFill>
                <a:latin typeface="Arial"/>
                <a:ea typeface="Arial"/>
                <a:cs typeface="Arial"/>
                <a:sym typeface="Arial"/>
              </a:rPr>
              <a:t>What is Machine Learning?</a:t>
            </a:r>
            <a:endParaRPr/>
          </a:p>
        </p:txBody>
      </p:sp>
      <p:sp>
        <p:nvSpPr>
          <p:cNvPr id="88" name="Shape 88"/>
          <p:cNvSpPr txBox="1"/>
          <p:nvPr>
            <p:ph idx="1" type="body"/>
          </p:nvPr>
        </p:nvSpPr>
        <p:spPr>
          <a:xfrm>
            <a:off x="457200" y="1285875"/>
            <a:ext cx="8229600" cy="4581525"/>
          </a:xfrm>
          <a:prstGeom prst="rect">
            <a:avLst/>
          </a:prstGeom>
          <a:noFill/>
          <a:ln>
            <a:noFill/>
          </a:ln>
        </p:spPr>
        <p:txBody>
          <a:bodyPr anchorCtr="0" anchor="t" bIns="45700" lIns="91425" spcFirstLastPara="1" rIns="91425" wrap="square" tIns="45700">
            <a:noAutofit/>
          </a:bodyPr>
          <a:lstStyle/>
          <a:p>
            <a:pPr indent="-228600" lvl="0" marL="342900" marR="0" rtl="0" algn="l">
              <a:lnSpc>
                <a:spcPct val="100000"/>
              </a:lnSpc>
              <a:spcBef>
                <a:spcPts val="0"/>
              </a:spcBef>
              <a:spcAft>
                <a:spcPts val="0"/>
              </a:spcAft>
              <a:buClr>
                <a:schemeClr val="lt2"/>
              </a:buClr>
              <a:buSzPts val="1800"/>
              <a:buFont typeface="Noto Sans Symbols"/>
              <a:buNone/>
            </a:pPr>
            <a:r>
              <a:t/>
            </a:r>
            <a:endParaRPr b="0" i="0" sz="2400" u="none" cap="none" strike="noStrike">
              <a:solidFill>
                <a:schemeClr val="dk1"/>
              </a:solidFill>
              <a:latin typeface="Arial"/>
              <a:ea typeface="Arial"/>
              <a:cs typeface="Arial"/>
              <a:sym typeface="Arial"/>
            </a:endParaRPr>
          </a:p>
          <a:p>
            <a:pPr indent="-342900" lvl="0" marL="342900" marR="0" rtl="0" algn="l">
              <a:lnSpc>
                <a:spcPct val="100000"/>
              </a:lnSpc>
              <a:spcBef>
                <a:spcPts val="480"/>
              </a:spcBef>
              <a:spcAft>
                <a:spcPts val="0"/>
              </a:spcAft>
              <a:buClr>
                <a:schemeClr val="lt2"/>
              </a:buClr>
              <a:buSzPts val="1800"/>
              <a:buFont typeface="Noto Sans Symbols"/>
              <a:buChar char="■"/>
            </a:pPr>
            <a:r>
              <a:rPr b="0" i="0" lang="en-US" sz="2400" u="none" cap="none" strike="noStrike">
                <a:solidFill>
                  <a:schemeClr val="dk1"/>
                </a:solidFill>
                <a:latin typeface="Arial"/>
                <a:ea typeface="Arial"/>
                <a:cs typeface="Arial"/>
                <a:sym typeface="Arial"/>
              </a:rPr>
              <a:t>Machine Learning</a:t>
            </a:r>
            <a:endParaRPr/>
          </a:p>
          <a:p>
            <a:pPr indent="-285750" lvl="1" marL="742950" marR="0" rtl="0" algn="l">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dk1"/>
                </a:solidFill>
                <a:latin typeface="Arial"/>
                <a:ea typeface="Arial"/>
                <a:cs typeface="Arial"/>
                <a:sym typeface="Arial"/>
              </a:rPr>
              <a:t>Study of algorithms that</a:t>
            </a:r>
            <a:endParaRPr/>
          </a:p>
          <a:p>
            <a:pPr indent="-285750" lvl="1" marL="742950" marR="0" rtl="0" algn="l">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dk1"/>
                </a:solidFill>
                <a:latin typeface="Arial"/>
                <a:ea typeface="Arial"/>
                <a:cs typeface="Arial"/>
                <a:sym typeface="Arial"/>
              </a:rPr>
              <a:t>improve their performance</a:t>
            </a:r>
            <a:endParaRPr/>
          </a:p>
          <a:p>
            <a:pPr indent="-285750" lvl="1" marL="742950" marR="0" rtl="0" algn="l">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dk1"/>
                </a:solidFill>
                <a:latin typeface="Arial"/>
                <a:ea typeface="Arial"/>
                <a:cs typeface="Arial"/>
                <a:sym typeface="Arial"/>
              </a:rPr>
              <a:t>at some task</a:t>
            </a:r>
            <a:endParaRPr/>
          </a:p>
          <a:p>
            <a:pPr indent="-285750" lvl="1" marL="742950" marR="0" rtl="0" algn="l">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dk1"/>
                </a:solidFill>
                <a:latin typeface="Arial"/>
                <a:ea typeface="Arial"/>
                <a:cs typeface="Arial"/>
                <a:sym typeface="Arial"/>
              </a:rPr>
              <a:t>with experience</a:t>
            </a:r>
            <a:endParaRPr/>
          </a:p>
          <a:p>
            <a:pPr indent="-342900" lvl="0" marL="342900" marR="0" rtl="0" algn="l">
              <a:lnSpc>
                <a:spcPct val="100000"/>
              </a:lnSpc>
              <a:spcBef>
                <a:spcPts val="480"/>
              </a:spcBef>
              <a:spcAft>
                <a:spcPts val="0"/>
              </a:spcAft>
              <a:buClr>
                <a:schemeClr val="lt2"/>
              </a:buClr>
              <a:buSzPts val="1800"/>
              <a:buFont typeface="Noto Sans Symbols"/>
              <a:buChar char="■"/>
            </a:pPr>
            <a:r>
              <a:rPr b="0" i="0" lang="en-US" sz="2400" u="none" cap="none" strike="noStrike">
                <a:solidFill>
                  <a:schemeClr val="dk1"/>
                </a:solidFill>
                <a:latin typeface="Arial"/>
                <a:ea typeface="Arial"/>
                <a:cs typeface="Arial"/>
                <a:sym typeface="Arial"/>
              </a:rPr>
              <a:t>Optimize a performance criterion using example data or past experience.</a:t>
            </a:r>
            <a:endParaRPr/>
          </a:p>
          <a:p>
            <a:pPr indent="-342900" lvl="0" marL="342900" marR="0" rtl="0" algn="l">
              <a:lnSpc>
                <a:spcPct val="100000"/>
              </a:lnSpc>
              <a:spcBef>
                <a:spcPts val="480"/>
              </a:spcBef>
              <a:spcAft>
                <a:spcPts val="0"/>
              </a:spcAft>
              <a:buClr>
                <a:schemeClr val="lt2"/>
              </a:buClr>
              <a:buSzPts val="1800"/>
              <a:buFont typeface="Noto Sans Symbols"/>
              <a:buChar char="■"/>
            </a:pPr>
            <a:r>
              <a:rPr b="0" i="0" lang="en-US" sz="2400" u="none" cap="none" strike="noStrike">
                <a:solidFill>
                  <a:schemeClr val="dk1"/>
                </a:solidFill>
                <a:latin typeface="Arial"/>
                <a:ea typeface="Arial"/>
                <a:cs typeface="Arial"/>
                <a:sym typeface="Arial"/>
              </a:rPr>
              <a:t>Role of Statistics: Inference from a sample</a:t>
            </a:r>
            <a:endParaRPr/>
          </a:p>
          <a:p>
            <a:pPr indent="-342900" lvl="0" marL="342900" marR="0" rtl="0" algn="l">
              <a:lnSpc>
                <a:spcPct val="100000"/>
              </a:lnSpc>
              <a:spcBef>
                <a:spcPts val="480"/>
              </a:spcBef>
              <a:spcAft>
                <a:spcPts val="0"/>
              </a:spcAft>
              <a:buClr>
                <a:schemeClr val="lt2"/>
              </a:buClr>
              <a:buSzPts val="1800"/>
              <a:buFont typeface="Noto Sans Symbols"/>
              <a:buChar char="■"/>
            </a:pPr>
            <a:r>
              <a:rPr b="0" i="0" lang="en-US" sz="2400" u="none" cap="none" strike="noStrike">
                <a:solidFill>
                  <a:schemeClr val="dk1"/>
                </a:solidFill>
                <a:latin typeface="Arial"/>
                <a:ea typeface="Arial"/>
                <a:cs typeface="Arial"/>
                <a:sym typeface="Arial"/>
              </a:rPr>
              <a:t>Role of Computer science: Efficient algorithms to</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Solve the optimization problem</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Representing and evaluating the model for inference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457200" y="457200"/>
            <a:ext cx="8258175" cy="7572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4000"/>
              <a:buFont typeface="Arial"/>
              <a:buNone/>
            </a:pPr>
            <a:r>
              <a:rPr b="0" i="1" lang="en-US" sz="4000" u="none" cap="none" strike="noStrike">
                <a:solidFill>
                  <a:schemeClr val="dk1"/>
                </a:solidFill>
                <a:latin typeface="Arial"/>
                <a:ea typeface="Arial"/>
                <a:cs typeface="Arial"/>
                <a:sym typeface="Arial"/>
              </a:rPr>
              <a:t>Growth of Machine Learning</a:t>
            </a:r>
            <a:endParaRPr/>
          </a:p>
        </p:txBody>
      </p:sp>
      <p:sp>
        <p:nvSpPr>
          <p:cNvPr id="94" name="Shape 94"/>
          <p:cNvSpPr txBox="1"/>
          <p:nvPr>
            <p:ph idx="1" type="body"/>
          </p:nvPr>
        </p:nvSpPr>
        <p:spPr>
          <a:xfrm>
            <a:off x="0" y="1357312"/>
            <a:ext cx="9144000" cy="4510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1500"/>
              <a:buFont typeface="Noto Sans Symbols"/>
              <a:buChar char="■"/>
            </a:pPr>
            <a:r>
              <a:rPr b="0" i="0" lang="en-US" sz="2000" u="none" cap="none" strike="noStrike">
                <a:solidFill>
                  <a:schemeClr val="dk1"/>
                </a:solidFill>
                <a:latin typeface="Arial"/>
                <a:ea typeface="Arial"/>
                <a:cs typeface="Arial"/>
                <a:sym typeface="Arial"/>
              </a:rPr>
              <a:t>Machine learning is preferred approach to</a:t>
            </a:r>
            <a:endParaRPr/>
          </a:p>
          <a:p>
            <a:pPr indent="-285750" lvl="1" marL="742950" marR="0" rtl="0" algn="l">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dk1"/>
                </a:solidFill>
                <a:latin typeface="Arial"/>
                <a:ea typeface="Arial"/>
                <a:cs typeface="Arial"/>
                <a:sym typeface="Arial"/>
              </a:rPr>
              <a:t>Face , Image,Speech recognition, Natural language processing</a:t>
            </a:r>
            <a:endParaRPr/>
          </a:p>
          <a:p>
            <a:pPr indent="-285750" lvl="1" marL="742950" marR="0" rtl="0" algn="l">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dk1"/>
                </a:solidFill>
                <a:latin typeface="Arial"/>
                <a:ea typeface="Arial"/>
                <a:cs typeface="Arial"/>
                <a:sym typeface="Arial"/>
              </a:rPr>
              <a:t>Computer vision</a:t>
            </a:r>
            <a:endParaRPr/>
          </a:p>
          <a:p>
            <a:pPr indent="-285750" lvl="1" marL="742950" marR="0" rtl="0" algn="l">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dk1"/>
                </a:solidFill>
                <a:latin typeface="Arial"/>
                <a:ea typeface="Arial"/>
                <a:cs typeface="Arial"/>
                <a:sym typeface="Arial"/>
              </a:rPr>
              <a:t>Medical outcomes analysis</a:t>
            </a:r>
            <a:endParaRPr/>
          </a:p>
          <a:p>
            <a:pPr indent="-285750" lvl="1" marL="742950" marR="0" rtl="0" algn="l">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dk1"/>
                </a:solidFill>
                <a:latin typeface="Arial"/>
                <a:ea typeface="Arial"/>
                <a:cs typeface="Arial"/>
                <a:sym typeface="Arial"/>
              </a:rPr>
              <a:t>Robot control</a:t>
            </a:r>
            <a:endParaRPr/>
          </a:p>
          <a:p>
            <a:pPr indent="-285750" lvl="1" marL="742950" marR="0" rtl="0" algn="l">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dk1"/>
                </a:solidFill>
                <a:latin typeface="Arial"/>
                <a:ea typeface="Arial"/>
                <a:cs typeface="Arial"/>
                <a:sym typeface="Arial"/>
              </a:rPr>
              <a:t>Computational biology</a:t>
            </a:r>
            <a:endParaRPr/>
          </a:p>
          <a:p>
            <a:pPr indent="-342900" lvl="0" marL="342900" marR="0" rtl="0" algn="l">
              <a:lnSpc>
                <a:spcPct val="100000"/>
              </a:lnSpc>
              <a:spcBef>
                <a:spcPts val="400"/>
              </a:spcBef>
              <a:spcAft>
                <a:spcPts val="0"/>
              </a:spcAft>
              <a:buClr>
                <a:schemeClr val="lt2"/>
              </a:buClr>
              <a:buSzPts val="1500"/>
              <a:buFont typeface="Noto Sans Symbols"/>
              <a:buChar char="■"/>
            </a:pPr>
            <a:r>
              <a:rPr b="0" i="0" lang="en-US" sz="2000" u="none" cap="none" strike="noStrike">
                <a:solidFill>
                  <a:schemeClr val="dk1"/>
                </a:solidFill>
                <a:latin typeface="Arial"/>
                <a:ea typeface="Arial"/>
                <a:cs typeface="Arial"/>
                <a:sym typeface="Arial"/>
              </a:rPr>
              <a:t>This trend is accelerating</a:t>
            </a:r>
            <a:endParaRPr/>
          </a:p>
          <a:p>
            <a:pPr indent="-285750" lvl="1" marL="742950" marR="0" rtl="0" algn="l">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dk1"/>
                </a:solidFill>
                <a:latin typeface="Arial"/>
                <a:ea typeface="Arial"/>
                <a:cs typeface="Arial"/>
                <a:sym typeface="Arial"/>
              </a:rPr>
              <a:t>Improved machine learning algorithms</a:t>
            </a:r>
            <a:endParaRPr/>
          </a:p>
          <a:p>
            <a:pPr indent="-285750" lvl="1" marL="742950" marR="0" rtl="0" algn="l">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dk1"/>
                </a:solidFill>
                <a:latin typeface="Arial"/>
                <a:ea typeface="Arial"/>
                <a:cs typeface="Arial"/>
                <a:sym typeface="Arial"/>
              </a:rPr>
              <a:t>Improved data capture, networking, faster computers</a:t>
            </a:r>
            <a:endParaRPr/>
          </a:p>
          <a:p>
            <a:pPr indent="-285750" lvl="1" marL="742950" marR="0" rtl="0" algn="l">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dk1"/>
                </a:solidFill>
                <a:latin typeface="Arial"/>
                <a:ea typeface="Arial"/>
                <a:cs typeface="Arial"/>
                <a:sym typeface="Arial"/>
              </a:rPr>
              <a:t>Software too complex to write by hand</a:t>
            </a:r>
            <a:endParaRPr/>
          </a:p>
          <a:p>
            <a:pPr indent="-285750" lvl="1" marL="742950" marR="0" rtl="0" algn="l">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dk1"/>
                </a:solidFill>
                <a:latin typeface="Arial"/>
                <a:ea typeface="Arial"/>
                <a:cs typeface="Arial"/>
                <a:sym typeface="Arial"/>
              </a:rPr>
              <a:t>New sensors / IO devices</a:t>
            </a:r>
            <a:endParaRPr/>
          </a:p>
          <a:p>
            <a:pPr indent="-285750" lvl="1" marL="742950" marR="0" rtl="0" algn="l">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dk1"/>
                </a:solidFill>
                <a:latin typeface="Arial"/>
                <a:ea typeface="Arial"/>
                <a:cs typeface="Arial"/>
                <a:sym typeface="Arial"/>
              </a:rPr>
              <a:t>Demand for self-customization to user, environment</a:t>
            </a:r>
            <a:endParaRPr/>
          </a:p>
          <a:p>
            <a:pPr indent="-285750" lvl="1" marL="742950" marR="0" rtl="0" algn="l">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dk1"/>
                </a:solidFill>
                <a:latin typeface="Arial"/>
                <a:ea typeface="Arial"/>
                <a:cs typeface="Arial"/>
                <a:sym typeface="Arial"/>
              </a:rPr>
              <a:t>It turns out to be difficult to extract knowledge from human experts → </a:t>
            </a:r>
            <a:r>
              <a:rPr b="0" i="1" lang="en-US" sz="2000" u="none" cap="none" strike="noStrike">
                <a:solidFill>
                  <a:schemeClr val="dk1"/>
                </a:solidFill>
                <a:latin typeface="Arial"/>
                <a:ea typeface="Arial"/>
                <a:cs typeface="Arial"/>
                <a:sym typeface="Arial"/>
              </a:rPr>
              <a:t>failure of expert systems in the 1980’s.</a:t>
            </a:r>
            <a:endParaRPr/>
          </a:p>
        </p:txBody>
      </p:sp>
      <p:sp>
        <p:nvSpPr>
          <p:cNvPr id="95" name="Shape 95"/>
          <p:cNvSpPr txBox="1"/>
          <p:nvPr/>
        </p:nvSpPr>
        <p:spPr>
          <a:xfrm>
            <a:off x="6588125" y="6237287"/>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Palatino Linotype"/>
              <a:buNone/>
            </a:pPr>
            <a:fld id="{00000000-1234-1234-1234-123412341234}" type="slidenum">
              <a:rPr b="0" i="1" lang="en-US" sz="1400" u="none">
                <a:solidFill>
                  <a:schemeClr val="dk1"/>
                </a:solidFill>
                <a:latin typeface="Palatino Linotype"/>
                <a:ea typeface="Palatino Linotype"/>
                <a:cs typeface="Palatino Linotype"/>
                <a:sym typeface="Palatino Linotype"/>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nvSpPr>
        <p:spPr>
          <a:xfrm>
            <a:off x="6588125" y="6237287"/>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Palatino Linotype"/>
              <a:buNone/>
            </a:pPr>
            <a:fld id="{00000000-1234-1234-1234-123412341234}" type="slidenum">
              <a:rPr b="0" i="1" lang="en-US" sz="1400" u="none">
                <a:solidFill>
                  <a:schemeClr val="dk1"/>
                </a:solidFill>
                <a:latin typeface="Palatino Linotype"/>
                <a:ea typeface="Palatino Linotype"/>
                <a:cs typeface="Palatino Linotype"/>
                <a:sym typeface="Palatino Linotype"/>
              </a:rPr>
              <a:t>‹#›</a:t>
            </a:fld>
            <a:endParaRPr/>
          </a:p>
        </p:txBody>
      </p:sp>
      <p:sp>
        <p:nvSpPr>
          <p:cNvPr id="101" name="Shape 10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SzPts val="4000"/>
              <a:buFont typeface="Arial"/>
              <a:buNone/>
            </a:pPr>
            <a:r>
              <a:rPr b="0" i="1" lang="en-US" sz="4000" u="none" cap="none" strike="noStrike">
                <a:solidFill>
                  <a:schemeClr val="lt2"/>
                </a:solidFill>
                <a:latin typeface="Arial"/>
                <a:ea typeface="Arial"/>
                <a:cs typeface="Arial"/>
                <a:sym typeface="Arial"/>
              </a:rPr>
              <a:t>Classification: Applications</a:t>
            </a:r>
            <a:endParaRPr/>
          </a:p>
        </p:txBody>
      </p:sp>
      <p:sp>
        <p:nvSpPr>
          <p:cNvPr id="102" name="Shape 102"/>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2"/>
              </a:buClr>
              <a:buSzPts val="1800"/>
              <a:buFont typeface="Noto Sans Symbols"/>
              <a:buChar char="■"/>
            </a:pPr>
            <a:r>
              <a:rPr b="0" i="0" lang="en-US" sz="2400" u="none" cap="none" strike="noStrike">
                <a:solidFill>
                  <a:schemeClr val="dk1"/>
                </a:solidFill>
                <a:latin typeface="Arial"/>
                <a:ea typeface="Arial"/>
                <a:cs typeface="Arial"/>
                <a:sym typeface="Arial"/>
              </a:rPr>
              <a:t>Aka Pattern recognition</a:t>
            </a:r>
            <a:endParaRPr/>
          </a:p>
          <a:p>
            <a:pPr indent="-342900" lvl="0" marL="342900" marR="0" rtl="0" algn="l">
              <a:lnSpc>
                <a:spcPct val="90000"/>
              </a:lnSpc>
              <a:spcBef>
                <a:spcPts val="480"/>
              </a:spcBef>
              <a:spcAft>
                <a:spcPts val="0"/>
              </a:spcAft>
              <a:buClr>
                <a:schemeClr val="lt2"/>
              </a:buClr>
              <a:buSzPts val="1800"/>
              <a:buFont typeface="Noto Sans Symbols"/>
              <a:buChar char="■"/>
            </a:pPr>
            <a:r>
              <a:rPr b="0" i="0" lang="en-US" sz="2400" u="none" cap="none" strike="noStrike">
                <a:solidFill>
                  <a:schemeClr val="lt2"/>
                </a:solidFill>
                <a:latin typeface="Arial"/>
                <a:ea typeface="Arial"/>
                <a:cs typeface="Arial"/>
                <a:sym typeface="Arial"/>
              </a:rPr>
              <a:t>Face recognition:</a:t>
            </a:r>
            <a:r>
              <a:rPr b="0" i="0" lang="en-US" sz="2400" u="none" cap="none" strike="noStrike">
                <a:solidFill>
                  <a:schemeClr val="dk1"/>
                </a:solidFill>
                <a:latin typeface="Arial"/>
                <a:ea typeface="Arial"/>
                <a:cs typeface="Arial"/>
                <a:sym typeface="Arial"/>
              </a:rPr>
              <a:t> Pose, lighting, occlusion (glasses, beard), make-up, hair style </a:t>
            </a:r>
            <a:endParaRPr/>
          </a:p>
          <a:p>
            <a:pPr indent="-342900" lvl="0" marL="342900" marR="0" rtl="0" algn="l">
              <a:lnSpc>
                <a:spcPct val="90000"/>
              </a:lnSpc>
              <a:spcBef>
                <a:spcPts val="480"/>
              </a:spcBef>
              <a:spcAft>
                <a:spcPts val="0"/>
              </a:spcAft>
              <a:buClr>
                <a:schemeClr val="lt2"/>
              </a:buClr>
              <a:buSzPts val="1800"/>
              <a:buFont typeface="Noto Sans Symbols"/>
              <a:buChar char="■"/>
            </a:pPr>
            <a:r>
              <a:rPr b="0" i="0" lang="en-US" sz="2400" u="none" cap="none" strike="noStrike">
                <a:solidFill>
                  <a:schemeClr val="lt2"/>
                </a:solidFill>
                <a:latin typeface="Arial"/>
                <a:ea typeface="Arial"/>
                <a:cs typeface="Arial"/>
                <a:sym typeface="Arial"/>
              </a:rPr>
              <a:t>Character recognition:</a:t>
            </a:r>
            <a:r>
              <a:rPr b="0" i="0" lang="en-US" sz="2400" u="none" cap="none" strike="noStrike">
                <a:solidFill>
                  <a:schemeClr val="dk1"/>
                </a:solidFill>
                <a:latin typeface="Arial"/>
                <a:ea typeface="Arial"/>
                <a:cs typeface="Arial"/>
                <a:sym typeface="Arial"/>
              </a:rPr>
              <a:t> Different handwriting styles.</a:t>
            </a:r>
            <a:endParaRPr/>
          </a:p>
          <a:p>
            <a:pPr indent="-342900" lvl="0" marL="342900" marR="0" rtl="0" algn="l">
              <a:lnSpc>
                <a:spcPct val="90000"/>
              </a:lnSpc>
              <a:spcBef>
                <a:spcPts val="480"/>
              </a:spcBef>
              <a:spcAft>
                <a:spcPts val="0"/>
              </a:spcAft>
              <a:buClr>
                <a:schemeClr val="lt2"/>
              </a:buClr>
              <a:buSzPts val="1800"/>
              <a:buFont typeface="Noto Sans Symbols"/>
              <a:buChar char="■"/>
            </a:pPr>
            <a:r>
              <a:rPr b="0" i="0" lang="en-US" sz="2400" u="none" cap="none" strike="noStrike">
                <a:solidFill>
                  <a:schemeClr val="lt2"/>
                </a:solidFill>
                <a:latin typeface="Arial"/>
                <a:ea typeface="Arial"/>
                <a:cs typeface="Arial"/>
                <a:sym typeface="Arial"/>
              </a:rPr>
              <a:t>Speech recognition:</a:t>
            </a:r>
            <a:r>
              <a:rPr b="0" i="0" lang="en-US" sz="2400" u="none" cap="none" strike="noStrike">
                <a:solidFill>
                  <a:schemeClr val="dk1"/>
                </a:solidFill>
                <a:latin typeface="Arial"/>
                <a:ea typeface="Arial"/>
                <a:cs typeface="Arial"/>
                <a:sym typeface="Arial"/>
              </a:rPr>
              <a:t> Temporal dependency. </a:t>
            </a:r>
            <a:endParaRPr/>
          </a:p>
          <a:p>
            <a:pPr indent="-285750" lvl="1" marL="742950" marR="0" rtl="0" algn="l">
              <a:lnSpc>
                <a:spcPct val="90000"/>
              </a:lnSpc>
              <a:spcBef>
                <a:spcPts val="400"/>
              </a:spcBef>
              <a:spcAft>
                <a:spcPts val="0"/>
              </a:spcAft>
              <a:buClr>
                <a:schemeClr val="accent2"/>
              </a:buClr>
              <a:buSzPts val="1600"/>
              <a:buFont typeface="Noto Sans Symbols"/>
              <a:buChar char="◻"/>
            </a:pPr>
            <a:r>
              <a:rPr b="0" i="0" lang="en-US" sz="2000" u="none" cap="none" strike="noStrike">
                <a:solidFill>
                  <a:schemeClr val="dk1"/>
                </a:solidFill>
                <a:latin typeface="Arial"/>
                <a:ea typeface="Arial"/>
                <a:cs typeface="Arial"/>
                <a:sym typeface="Arial"/>
              </a:rPr>
              <a:t>Use of a dictionary or the syntax of the language. </a:t>
            </a:r>
            <a:endParaRPr/>
          </a:p>
          <a:p>
            <a:pPr indent="-285750" lvl="1" marL="742950" marR="0" rtl="0" algn="l">
              <a:lnSpc>
                <a:spcPct val="90000"/>
              </a:lnSpc>
              <a:spcBef>
                <a:spcPts val="400"/>
              </a:spcBef>
              <a:spcAft>
                <a:spcPts val="0"/>
              </a:spcAft>
              <a:buClr>
                <a:schemeClr val="accent2"/>
              </a:buClr>
              <a:buSzPts val="1600"/>
              <a:buFont typeface="Noto Sans Symbols"/>
              <a:buChar char="◻"/>
            </a:pPr>
            <a:r>
              <a:rPr b="0" i="0" lang="en-US" sz="2000" u="none" cap="none" strike="noStrike">
                <a:solidFill>
                  <a:schemeClr val="dk1"/>
                </a:solidFill>
                <a:latin typeface="Arial"/>
                <a:ea typeface="Arial"/>
                <a:cs typeface="Arial"/>
                <a:sym typeface="Arial"/>
              </a:rPr>
              <a:t>Sensor fusion: Combine multiple modalities; eg, visual (lip image) and acoustic for speech</a:t>
            </a:r>
            <a:endParaRPr/>
          </a:p>
          <a:p>
            <a:pPr indent="-342900" lvl="0" marL="342900" marR="0" rtl="0" algn="l">
              <a:lnSpc>
                <a:spcPct val="90000"/>
              </a:lnSpc>
              <a:spcBef>
                <a:spcPts val="480"/>
              </a:spcBef>
              <a:spcAft>
                <a:spcPts val="0"/>
              </a:spcAft>
              <a:buClr>
                <a:schemeClr val="lt2"/>
              </a:buClr>
              <a:buSzPts val="1800"/>
              <a:buFont typeface="Noto Sans Symbols"/>
              <a:buChar char="■"/>
            </a:pPr>
            <a:r>
              <a:rPr b="0" i="0" lang="en-US" sz="2400" u="none" cap="none" strike="noStrike">
                <a:solidFill>
                  <a:schemeClr val="lt2"/>
                </a:solidFill>
                <a:latin typeface="Arial"/>
                <a:ea typeface="Arial"/>
                <a:cs typeface="Arial"/>
                <a:sym typeface="Arial"/>
              </a:rPr>
              <a:t>Medical diagnosis:</a:t>
            </a:r>
            <a:r>
              <a:rPr b="0" i="0" lang="en-US" sz="2400" u="none" cap="none" strike="noStrike">
                <a:solidFill>
                  <a:schemeClr val="dk1"/>
                </a:solidFill>
                <a:latin typeface="Arial"/>
                <a:ea typeface="Arial"/>
                <a:cs typeface="Arial"/>
                <a:sym typeface="Arial"/>
              </a:rPr>
              <a:t> From symptoms to illnesses</a:t>
            </a:r>
            <a:endParaRPr/>
          </a:p>
          <a:p>
            <a:pPr indent="-342900" lvl="0" marL="342900" marR="0" rtl="0" algn="l">
              <a:lnSpc>
                <a:spcPct val="90000"/>
              </a:lnSpc>
              <a:spcBef>
                <a:spcPts val="480"/>
              </a:spcBef>
              <a:spcAft>
                <a:spcPts val="0"/>
              </a:spcAft>
              <a:buClr>
                <a:schemeClr val="lt2"/>
              </a:buClr>
              <a:buSzPts val="1800"/>
              <a:buFont typeface="Noto Sans Symbols"/>
              <a:buChar char="■"/>
            </a:pPr>
            <a:r>
              <a:rPr b="0" i="0" lang="en-US" sz="2400" u="none" cap="none" strike="noStrike">
                <a:solidFill>
                  <a:schemeClr val="lt2"/>
                </a:solidFill>
                <a:latin typeface="Arial"/>
                <a:ea typeface="Arial"/>
                <a:cs typeface="Arial"/>
                <a:sym typeface="Arial"/>
              </a:rPr>
              <a:t>Web Advertizing: </a:t>
            </a:r>
            <a:r>
              <a:rPr b="0" i="0" lang="en-US" sz="2400" u="none" cap="none" strike="noStrike">
                <a:solidFill>
                  <a:schemeClr val="dk1"/>
                </a:solidFill>
                <a:latin typeface="Arial"/>
                <a:ea typeface="Arial"/>
                <a:cs typeface="Arial"/>
                <a:sym typeface="Arial"/>
              </a:rPr>
              <a:t>Predict if a user clicks on an ad on the Internet.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idx="1" type="body"/>
          </p:nvPr>
        </p:nvSpPr>
        <p:spPr>
          <a:xfrm>
            <a:off x="457200" y="609600"/>
            <a:ext cx="83058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1800"/>
              <a:buFont typeface="Noto Sans Symbols"/>
              <a:buNone/>
            </a:pPr>
            <a:r>
              <a:rPr b="1" i="0" lang="en-US" sz="2400" u="none" cap="none" strike="noStrike">
                <a:solidFill>
                  <a:schemeClr val="accent2"/>
                </a:solidFill>
                <a:latin typeface="Arial"/>
                <a:ea typeface="Arial"/>
                <a:cs typeface="Arial"/>
                <a:sym typeface="Arial"/>
              </a:rPr>
              <a:t>  Traditional Programming</a:t>
            </a:r>
            <a:endParaRPr/>
          </a:p>
          <a:p>
            <a:pPr indent="-228600" lvl="0" marL="342900" marR="0" rtl="0" algn="l">
              <a:lnSpc>
                <a:spcPct val="100000"/>
              </a:lnSpc>
              <a:spcBef>
                <a:spcPts val="480"/>
              </a:spcBef>
              <a:spcAft>
                <a:spcPts val="0"/>
              </a:spcAft>
              <a:buClr>
                <a:schemeClr val="lt2"/>
              </a:buClr>
              <a:buSzPts val="1800"/>
              <a:buFont typeface="Noto Sans Symbols"/>
              <a:buNone/>
            </a:pPr>
            <a:r>
              <a:t/>
            </a:r>
            <a:endParaRPr b="0" i="0" sz="2400" u="none" cap="none" strike="noStrike">
              <a:solidFill>
                <a:schemeClr val="dk1"/>
              </a:solidFill>
              <a:latin typeface="Arial"/>
              <a:ea typeface="Arial"/>
              <a:cs typeface="Arial"/>
              <a:sym typeface="Arial"/>
            </a:endParaRPr>
          </a:p>
          <a:p>
            <a:pPr indent="-228600" lvl="0" marL="342900" marR="0" rtl="0" algn="l">
              <a:lnSpc>
                <a:spcPct val="100000"/>
              </a:lnSpc>
              <a:spcBef>
                <a:spcPts val="480"/>
              </a:spcBef>
              <a:spcAft>
                <a:spcPts val="0"/>
              </a:spcAft>
              <a:buClr>
                <a:schemeClr val="lt2"/>
              </a:buClr>
              <a:buSzPts val="1800"/>
              <a:buFont typeface="Noto Sans Symbols"/>
              <a:buNone/>
            </a:pPr>
            <a:r>
              <a:t/>
            </a:r>
            <a:endParaRPr b="0" i="0" sz="2400" u="none" cap="none" strike="noStrike">
              <a:solidFill>
                <a:schemeClr val="dk1"/>
              </a:solidFill>
              <a:latin typeface="Arial"/>
              <a:ea typeface="Arial"/>
              <a:cs typeface="Arial"/>
              <a:sym typeface="Arial"/>
            </a:endParaRPr>
          </a:p>
          <a:p>
            <a:pPr indent="-228600" lvl="0" marL="342900" marR="0" rtl="0" algn="l">
              <a:lnSpc>
                <a:spcPct val="100000"/>
              </a:lnSpc>
              <a:spcBef>
                <a:spcPts val="480"/>
              </a:spcBef>
              <a:spcAft>
                <a:spcPts val="0"/>
              </a:spcAft>
              <a:buClr>
                <a:schemeClr val="lt2"/>
              </a:buClr>
              <a:buSzPts val="1800"/>
              <a:buFont typeface="Noto Sans Symbols"/>
              <a:buNone/>
            </a:pPr>
            <a:r>
              <a:t/>
            </a:r>
            <a:endParaRPr b="0" i="0" sz="2400" u="none" cap="none" strike="noStrike">
              <a:solidFill>
                <a:schemeClr val="dk1"/>
              </a:solidFill>
              <a:latin typeface="Arial"/>
              <a:ea typeface="Arial"/>
              <a:cs typeface="Arial"/>
              <a:sym typeface="Arial"/>
            </a:endParaRPr>
          </a:p>
          <a:p>
            <a:pPr indent="-228600" lvl="0" marL="342900" marR="0" rtl="0" algn="l">
              <a:lnSpc>
                <a:spcPct val="100000"/>
              </a:lnSpc>
              <a:spcBef>
                <a:spcPts val="480"/>
              </a:spcBef>
              <a:spcAft>
                <a:spcPts val="0"/>
              </a:spcAft>
              <a:buClr>
                <a:schemeClr val="lt2"/>
              </a:buClr>
              <a:buSzPts val="1800"/>
              <a:buFont typeface="Noto Sans Symbols"/>
              <a:buNone/>
            </a:pPr>
            <a:r>
              <a:t/>
            </a:r>
            <a:endParaRPr b="1" i="0" sz="2400" u="none" cap="none" strike="noStrike">
              <a:solidFill>
                <a:schemeClr val="accent2"/>
              </a:solidFill>
              <a:latin typeface="Arial"/>
              <a:ea typeface="Arial"/>
              <a:cs typeface="Arial"/>
              <a:sym typeface="Arial"/>
            </a:endParaRPr>
          </a:p>
          <a:p>
            <a:pPr indent="-342900" lvl="0" marL="342900" marR="0" rtl="0" algn="l">
              <a:lnSpc>
                <a:spcPct val="100000"/>
              </a:lnSpc>
              <a:spcBef>
                <a:spcPts val="480"/>
              </a:spcBef>
              <a:spcAft>
                <a:spcPts val="0"/>
              </a:spcAft>
              <a:buClr>
                <a:schemeClr val="lt2"/>
              </a:buClr>
              <a:buSzPts val="1800"/>
              <a:buFont typeface="Noto Sans Symbols"/>
              <a:buNone/>
            </a:pPr>
            <a:r>
              <a:rPr b="1" i="0" lang="en-US" sz="2400" u="none" cap="none" strike="noStrike">
                <a:solidFill>
                  <a:schemeClr val="accent2"/>
                </a:solidFill>
                <a:latin typeface="Arial"/>
                <a:ea typeface="Arial"/>
                <a:cs typeface="Arial"/>
                <a:sym typeface="Arial"/>
              </a:rPr>
              <a:t>  </a:t>
            </a:r>
            <a:endParaRPr/>
          </a:p>
          <a:p>
            <a:pPr indent="-342900" lvl="0" marL="342900" marR="0" rtl="0" algn="l">
              <a:lnSpc>
                <a:spcPct val="100000"/>
              </a:lnSpc>
              <a:spcBef>
                <a:spcPts val="480"/>
              </a:spcBef>
              <a:spcAft>
                <a:spcPts val="0"/>
              </a:spcAft>
              <a:buClr>
                <a:schemeClr val="lt2"/>
              </a:buClr>
              <a:buSzPts val="1800"/>
              <a:buFont typeface="Noto Sans Symbols"/>
              <a:buNone/>
            </a:pPr>
            <a:r>
              <a:rPr b="1" i="0" lang="en-US" sz="2400" u="none" cap="none" strike="noStrike">
                <a:solidFill>
                  <a:schemeClr val="accent2"/>
                </a:solidFill>
                <a:latin typeface="Arial"/>
                <a:ea typeface="Arial"/>
                <a:cs typeface="Arial"/>
                <a:sym typeface="Arial"/>
              </a:rPr>
              <a:t>Machine Learning</a:t>
            </a:r>
            <a:endParaRPr/>
          </a:p>
        </p:txBody>
      </p:sp>
      <p:sp>
        <p:nvSpPr>
          <p:cNvPr id="108" name="Shape 108"/>
          <p:cNvSpPr txBox="1"/>
          <p:nvPr/>
        </p:nvSpPr>
        <p:spPr>
          <a:xfrm>
            <a:off x="3352800" y="1600200"/>
            <a:ext cx="2667000" cy="1524000"/>
          </a:xfrm>
          <a:prstGeom prst="rect">
            <a:avLst/>
          </a:prstGeom>
          <a:solidFill>
            <a:schemeClr val="accen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Palatino Linotype"/>
              <a:buNone/>
            </a:pPr>
            <a:r>
              <a:rPr b="0" i="0" lang="en-US" sz="3200" u="none">
                <a:solidFill>
                  <a:schemeClr val="dk1"/>
                </a:solidFill>
                <a:latin typeface="Palatino Linotype"/>
                <a:ea typeface="Palatino Linotype"/>
                <a:cs typeface="Palatino Linotype"/>
                <a:sym typeface="Palatino Linotype"/>
              </a:rPr>
              <a:t>Computer</a:t>
            </a:r>
            <a:endParaRPr/>
          </a:p>
        </p:txBody>
      </p:sp>
      <p:cxnSp>
        <p:nvCxnSpPr>
          <p:cNvPr id="109" name="Shape 109"/>
          <p:cNvCxnSpPr/>
          <p:nvPr/>
        </p:nvCxnSpPr>
        <p:spPr>
          <a:xfrm>
            <a:off x="2438400" y="2057400"/>
            <a:ext cx="914400" cy="0"/>
          </a:xfrm>
          <a:prstGeom prst="straightConnector1">
            <a:avLst/>
          </a:prstGeom>
          <a:noFill/>
          <a:ln cap="flat" cmpd="sng" w="25400">
            <a:solidFill>
              <a:schemeClr val="dk1"/>
            </a:solidFill>
            <a:prstDash val="solid"/>
            <a:miter lim="800000"/>
            <a:headEnd len="med" w="med" type="none"/>
            <a:tailEnd len="lg" w="lg" type="triangle"/>
          </a:ln>
        </p:spPr>
      </p:cxnSp>
      <p:cxnSp>
        <p:nvCxnSpPr>
          <p:cNvPr id="110" name="Shape 110"/>
          <p:cNvCxnSpPr/>
          <p:nvPr/>
        </p:nvCxnSpPr>
        <p:spPr>
          <a:xfrm>
            <a:off x="2438400" y="2743200"/>
            <a:ext cx="914400" cy="0"/>
          </a:xfrm>
          <a:prstGeom prst="straightConnector1">
            <a:avLst/>
          </a:prstGeom>
          <a:noFill/>
          <a:ln cap="flat" cmpd="sng" w="25400">
            <a:solidFill>
              <a:schemeClr val="dk1"/>
            </a:solidFill>
            <a:prstDash val="solid"/>
            <a:miter lim="800000"/>
            <a:headEnd len="med" w="med" type="none"/>
            <a:tailEnd len="lg" w="lg" type="triangle"/>
          </a:ln>
        </p:spPr>
      </p:cxnSp>
      <p:cxnSp>
        <p:nvCxnSpPr>
          <p:cNvPr id="111" name="Shape 111"/>
          <p:cNvCxnSpPr/>
          <p:nvPr/>
        </p:nvCxnSpPr>
        <p:spPr>
          <a:xfrm>
            <a:off x="6019800" y="2286000"/>
            <a:ext cx="762000" cy="0"/>
          </a:xfrm>
          <a:prstGeom prst="straightConnector1">
            <a:avLst/>
          </a:prstGeom>
          <a:noFill/>
          <a:ln cap="flat" cmpd="sng" w="25400">
            <a:solidFill>
              <a:schemeClr val="dk1"/>
            </a:solidFill>
            <a:prstDash val="solid"/>
            <a:miter lim="800000"/>
            <a:headEnd len="med" w="med" type="none"/>
            <a:tailEnd len="lg" w="lg" type="triangle"/>
          </a:ln>
        </p:spPr>
      </p:cxnSp>
      <p:sp>
        <p:nvSpPr>
          <p:cNvPr id="112" name="Shape 112"/>
          <p:cNvSpPr txBox="1"/>
          <p:nvPr/>
        </p:nvSpPr>
        <p:spPr>
          <a:xfrm>
            <a:off x="1355725" y="1692275"/>
            <a:ext cx="10414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Palatino Linotype"/>
              <a:buNone/>
            </a:pPr>
            <a:r>
              <a:rPr b="0" i="0" lang="en-US" sz="3200" u="none">
                <a:solidFill>
                  <a:schemeClr val="dk1"/>
                </a:solidFill>
                <a:latin typeface="Palatino Linotype"/>
                <a:ea typeface="Palatino Linotype"/>
                <a:cs typeface="Palatino Linotype"/>
                <a:sym typeface="Palatino Linotype"/>
              </a:rPr>
              <a:t>Data</a:t>
            </a:r>
            <a:endParaRPr/>
          </a:p>
        </p:txBody>
      </p:sp>
      <p:sp>
        <p:nvSpPr>
          <p:cNvPr id="113" name="Shape 113"/>
          <p:cNvSpPr txBox="1"/>
          <p:nvPr/>
        </p:nvSpPr>
        <p:spPr>
          <a:xfrm>
            <a:off x="685800" y="2362200"/>
            <a:ext cx="17399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Palatino Linotype"/>
              <a:buNone/>
            </a:pPr>
            <a:r>
              <a:rPr b="0" i="0" lang="en-US" sz="3200" u="none">
                <a:solidFill>
                  <a:schemeClr val="dk1"/>
                </a:solidFill>
                <a:latin typeface="Palatino Linotype"/>
                <a:ea typeface="Palatino Linotype"/>
                <a:cs typeface="Palatino Linotype"/>
                <a:sym typeface="Palatino Linotype"/>
              </a:rPr>
              <a:t>Program</a:t>
            </a:r>
            <a:endParaRPr/>
          </a:p>
        </p:txBody>
      </p:sp>
      <p:sp>
        <p:nvSpPr>
          <p:cNvPr id="114" name="Shape 114"/>
          <p:cNvSpPr txBox="1"/>
          <p:nvPr/>
        </p:nvSpPr>
        <p:spPr>
          <a:xfrm>
            <a:off x="6781800" y="1981200"/>
            <a:ext cx="1401762"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Palatino Linotype"/>
              <a:buNone/>
            </a:pPr>
            <a:r>
              <a:rPr b="0" i="0" lang="en-US" sz="3200" u="none">
                <a:solidFill>
                  <a:schemeClr val="dk1"/>
                </a:solidFill>
                <a:latin typeface="Palatino Linotype"/>
                <a:ea typeface="Palatino Linotype"/>
                <a:cs typeface="Palatino Linotype"/>
                <a:sym typeface="Palatino Linotype"/>
              </a:rPr>
              <a:t>Output</a:t>
            </a:r>
            <a:endParaRPr/>
          </a:p>
        </p:txBody>
      </p:sp>
      <p:sp>
        <p:nvSpPr>
          <p:cNvPr id="115" name="Shape 115"/>
          <p:cNvSpPr txBox="1"/>
          <p:nvPr/>
        </p:nvSpPr>
        <p:spPr>
          <a:xfrm>
            <a:off x="3429000" y="4419600"/>
            <a:ext cx="2667000" cy="1524000"/>
          </a:xfrm>
          <a:prstGeom prst="rect">
            <a:avLst/>
          </a:prstGeom>
          <a:solidFill>
            <a:schemeClr val="accen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Palatino Linotype"/>
              <a:buNone/>
            </a:pPr>
            <a:r>
              <a:rPr b="0" i="0" lang="en-US" sz="3200" u="none">
                <a:solidFill>
                  <a:schemeClr val="dk1"/>
                </a:solidFill>
                <a:latin typeface="Palatino Linotype"/>
                <a:ea typeface="Palatino Linotype"/>
                <a:cs typeface="Palatino Linotype"/>
                <a:sym typeface="Palatino Linotype"/>
              </a:rPr>
              <a:t>Computer</a:t>
            </a:r>
            <a:endParaRPr/>
          </a:p>
        </p:txBody>
      </p:sp>
      <p:cxnSp>
        <p:nvCxnSpPr>
          <p:cNvPr id="116" name="Shape 116"/>
          <p:cNvCxnSpPr/>
          <p:nvPr/>
        </p:nvCxnSpPr>
        <p:spPr>
          <a:xfrm>
            <a:off x="2514600" y="4876800"/>
            <a:ext cx="914400" cy="0"/>
          </a:xfrm>
          <a:prstGeom prst="straightConnector1">
            <a:avLst/>
          </a:prstGeom>
          <a:noFill/>
          <a:ln cap="flat" cmpd="sng" w="25400">
            <a:solidFill>
              <a:schemeClr val="dk1"/>
            </a:solidFill>
            <a:prstDash val="solid"/>
            <a:miter lim="800000"/>
            <a:headEnd len="med" w="med" type="none"/>
            <a:tailEnd len="lg" w="lg" type="triangle"/>
          </a:ln>
        </p:spPr>
      </p:cxnSp>
      <p:cxnSp>
        <p:nvCxnSpPr>
          <p:cNvPr id="117" name="Shape 117"/>
          <p:cNvCxnSpPr/>
          <p:nvPr/>
        </p:nvCxnSpPr>
        <p:spPr>
          <a:xfrm>
            <a:off x="2514600" y="5562600"/>
            <a:ext cx="914400" cy="0"/>
          </a:xfrm>
          <a:prstGeom prst="straightConnector1">
            <a:avLst/>
          </a:prstGeom>
          <a:noFill/>
          <a:ln cap="flat" cmpd="sng" w="25400">
            <a:solidFill>
              <a:schemeClr val="dk1"/>
            </a:solidFill>
            <a:prstDash val="solid"/>
            <a:miter lim="800000"/>
            <a:headEnd len="med" w="med" type="none"/>
            <a:tailEnd len="lg" w="lg" type="triangle"/>
          </a:ln>
        </p:spPr>
      </p:cxnSp>
      <p:cxnSp>
        <p:nvCxnSpPr>
          <p:cNvPr id="118" name="Shape 118"/>
          <p:cNvCxnSpPr/>
          <p:nvPr/>
        </p:nvCxnSpPr>
        <p:spPr>
          <a:xfrm>
            <a:off x="6096000" y="5105400"/>
            <a:ext cx="762000" cy="0"/>
          </a:xfrm>
          <a:prstGeom prst="straightConnector1">
            <a:avLst/>
          </a:prstGeom>
          <a:noFill/>
          <a:ln cap="flat" cmpd="sng" w="25400">
            <a:solidFill>
              <a:schemeClr val="dk1"/>
            </a:solidFill>
            <a:prstDash val="solid"/>
            <a:miter lim="800000"/>
            <a:headEnd len="med" w="med" type="none"/>
            <a:tailEnd len="lg" w="lg" type="triangle"/>
          </a:ln>
        </p:spPr>
      </p:cxnSp>
      <p:sp>
        <p:nvSpPr>
          <p:cNvPr id="119" name="Shape 119"/>
          <p:cNvSpPr txBox="1"/>
          <p:nvPr/>
        </p:nvSpPr>
        <p:spPr>
          <a:xfrm>
            <a:off x="1431925" y="4511675"/>
            <a:ext cx="10414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Palatino Linotype"/>
              <a:buNone/>
            </a:pPr>
            <a:r>
              <a:rPr b="0" i="0" lang="en-US" sz="3200" u="none">
                <a:solidFill>
                  <a:schemeClr val="dk1"/>
                </a:solidFill>
                <a:latin typeface="Palatino Linotype"/>
                <a:ea typeface="Palatino Linotype"/>
                <a:cs typeface="Palatino Linotype"/>
                <a:sym typeface="Palatino Linotype"/>
              </a:rPr>
              <a:t>Data</a:t>
            </a:r>
            <a:endParaRPr/>
          </a:p>
        </p:txBody>
      </p:sp>
      <p:sp>
        <p:nvSpPr>
          <p:cNvPr id="120" name="Shape 120"/>
          <p:cNvSpPr txBox="1"/>
          <p:nvPr/>
        </p:nvSpPr>
        <p:spPr>
          <a:xfrm>
            <a:off x="1066800" y="5257800"/>
            <a:ext cx="1401762"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Palatino Linotype"/>
              <a:buNone/>
            </a:pPr>
            <a:r>
              <a:rPr b="0" i="0" lang="en-US" sz="3200" u="none">
                <a:solidFill>
                  <a:schemeClr val="dk1"/>
                </a:solidFill>
                <a:latin typeface="Palatino Linotype"/>
                <a:ea typeface="Palatino Linotype"/>
                <a:cs typeface="Palatino Linotype"/>
                <a:sym typeface="Palatino Linotype"/>
              </a:rPr>
              <a:t>Output</a:t>
            </a:r>
            <a:endParaRPr/>
          </a:p>
        </p:txBody>
      </p:sp>
      <p:sp>
        <p:nvSpPr>
          <p:cNvPr id="121" name="Shape 121"/>
          <p:cNvSpPr txBox="1"/>
          <p:nvPr/>
        </p:nvSpPr>
        <p:spPr>
          <a:xfrm>
            <a:off x="6858000" y="4800600"/>
            <a:ext cx="17399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Palatino Linotype"/>
              <a:buNone/>
            </a:pPr>
            <a:r>
              <a:rPr b="0" i="0" lang="en-US" sz="3200" u="none">
                <a:solidFill>
                  <a:schemeClr val="dk1"/>
                </a:solidFill>
                <a:latin typeface="Palatino Linotype"/>
                <a:ea typeface="Palatino Linotype"/>
                <a:cs typeface="Palatino Linotype"/>
                <a:sym typeface="Palatino Linotype"/>
              </a:rPr>
              <a:t>Program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4800"/>
              <a:buFont typeface="Palatino Linotype"/>
              <a:buNone/>
            </a:pPr>
            <a:r>
              <a:rPr b="0" i="1" lang="en-US" sz="4800" u="none" cap="none" strike="noStrike">
                <a:solidFill>
                  <a:srgbClr val="FFFFFF"/>
                </a:solidFill>
                <a:latin typeface="Palatino Linotype"/>
                <a:ea typeface="Palatino Linotype"/>
                <a:cs typeface="Palatino Linotype"/>
                <a:sym typeface="Palatino Linotype"/>
              </a:rPr>
              <a:t>About project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Pixel">
  <a:themeElements>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Pixel">
  <a:themeElements>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