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28CA26D-B133-4A1C-9E56-0F3DB15E92BA}">
  <a:tblStyle styleId="{628CA26D-B133-4A1C-9E56-0F3DB15E92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in console!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Then: demonstrate in console - with strings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this in the console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javascript.info/strict-mode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medium.com/tech-tajawal/modern-frontend-developer-in-2018-4c2072fa2b9c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javascript.info/st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medium.com/tech-tajawal/modern-frontend-developer-in-2018-4c2072fa2b9c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medium.com/tech-tajawal/modern-frontend-developer-in-2018-4c2072fa2b9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://javascript.inf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://javascript.inf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oo.gl/forms/JXb3G5EwjVxUP2dz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coffee-break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Strict mode (2.3)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now on, always start your .js files with: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 is, the text “use strict” in double quotes, ending the line with a semicolon.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helps us by giving more errors in our code :)</a:t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3260275" y="234725"/>
            <a:ext cx="2355900" cy="993300"/>
          </a:xfrm>
          <a:prstGeom prst="wedgeEllipseCallout">
            <a:avLst>
              <a:gd fmla="val -58109" name="adj1"/>
              <a:gd fmla="val 115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is a reference to the chapter number in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javascript.info</a:t>
            </a:r>
            <a:r>
              <a:rPr lang="en" sz="1200"/>
              <a:t> </a:t>
            </a:r>
            <a:endParaRPr sz="1200"/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25" y="1657350"/>
            <a:ext cx="5502701" cy="7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(2.4)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are the simplest way to store and retrieve data in various parts of your code.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Common uses for variables are: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(TODO: request ideas from audience)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in JavaScript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different ways to declare a variable in JavaScript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in JavaScript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are used in the same way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25" y="1746800"/>
            <a:ext cx="63055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in JavaScript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is what you want to use it for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v</a:t>
            </a: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ar : </a:t>
            </a: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the old way, not used anymore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l</a:t>
            </a: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et : </a:t>
            </a: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things that change 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onst : </a:t>
            </a: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things that don’t 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in JavaScript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one to use?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Always go with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"/>
              <a:t>, unless you are sure that the value will change - or until you get an error (because the value did change)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Otherwise go with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Never use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/>
              <a:t> - actually, if you re-use old code with var, better change it to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"/>
              <a:t> or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en"/>
              <a:t>, just because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Datatypes (2.5)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can hold 7 different kinds of values - only one at a time ...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Boolean</a:t>
            </a:r>
            <a:endParaRPr b="1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Number</a:t>
            </a:r>
            <a:endParaRPr b="1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String</a:t>
            </a:r>
            <a:endParaRPr b="1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Object</a:t>
            </a:r>
            <a:endParaRPr b="1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Null</a:t>
            </a:r>
            <a:endParaRPr b="1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Undefined</a:t>
            </a:r>
            <a:endParaRPr b="1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Symbol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Datatypes - when to use which one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9" name="Shape 209"/>
          <p:cNvGraphicFramePr/>
          <p:nvPr/>
        </p:nvGraphicFramePr>
        <p:xfrm>
          <a:off x="3666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{628CA26D-B133-4A1C-9E56-0F3DB15E92BA}</a:tableStyleId>
              </a:tblPr>
              <a:tblGrid>
                <a:gridCol w="1449375"/>
                <a:gridCol w="6611075"/>
              </a:tblGrid>
              <a:tr h="492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Things that can be either on or off. Did the user press the button? Is the user logged in? Did the JSON load succesfully? Is the sound muted?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7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Any number, things that is used for counting or calculations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7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Text. Names, class-names, id, filenames, urls, even individual letters.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7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Anything that is a combination of the other three. Or references to other bits of javascript - functions, arrays, elements in the HTML.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7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Something that isn’t anything. A person that has been deleted, an email that hasn’t been entered, a file that could not be read.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7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Undefined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Don’t use undefined, but expect to see it when a variable hasn’t been set to anything yet.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7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I honestly don’t know - it is new to me - better read up sometime (4.3)</a:t>
                      </a:r>
                      <a:endParaRPr i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part of the basics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3556" r="9690" t="0"/>
          <a:stretch/>
        </p:blipFill>
        <p:spPr>
          <a:xfrm>
            <a:off x="311700" y="1152475"/>
            <a:ext cx="7933127" cy="33904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528250" y="4677675"/>
            <a:ext cx="74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https://medium.com/tech-tajawal/modern-frontend-developer-in-2018-4c2072fa2b9c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Concerned about confusing concatenation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First: what is concatenation?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(TODO: Get answer from audience)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 looks like addition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513425" cy="35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happens?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type conversion (2.6)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 the task at the end of that chapter - first try and guess the result, then check your guess with the console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 vs ===</a:t>
            </a:r>
            <a:endParaRPr/>
          </a:p>
        </p:txBody>
      </p:sp>
      <p:sp>
        <p:nvSpPr>
          <p:cNvPr id="239" name="Shape 2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 vs === (2.8)</a:t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2903675"/>
            <a:ext cx="8520600" cy="18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Which is better? Discuss ...</a:t>
            </a:r>
            <a:endParaRPr/>
          </a:p>
        </p:txBody>
      </p:sp>
      <p:graphicFrame>
        <p:nvGraphicFramePr>
          <p:cNvPr id="246" name="Shape 246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{628CA26D-B133-4A1C-9E56-0F3DB15E92BA}</a:tableStyleId>
              </a:tblPr>
              <a:tblGrid>
                <a:gridCol w="795600"/>
                <a:gridCol w="40304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/>
                        <a:t>checks for equality</a:t>
                      </a:r>
                      <a:br>
                        <a:rPr lang="en" sz="1800"/>
                      </a:br>
                      <a:r>
                        <a:rPr lang="en" sz="1800"/>
                        <a:t>automatic type conversion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"12" is equal to 12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===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Checks for equality AND type equality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"12" is not equal to 12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252" name="Shape 2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(not the JavaScript keyword - an actual break)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258" name="Shape 2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(5.3)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string is a piece of text - it can also be digits, but isn’t interpreted as a number, and can’t be used in calculations (unless you do type conversion).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JavaScript has three different ways of creating strings: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only difference between         and         is that each one allows the other inside the string, without closing it.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has some special abilities though 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13453" l="0" r="0" t="7544"/>
          <a:stretch/>
        </p:blipFill>
        <p:spPr>
          <a:xfrm>
            <a:off x="311700" y="2457925"/>
            <a:ext cx="5648924" cy="12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512" y="3582250"/>
            <a:ext cx="54779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550" y="3612113"/>
            <a:ext cx="448850" cy="5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6">
            <a:alphaModFix/>
          </a:blip>
          <a:srcRect b="29138" l="20809" r="21722" t="0"/>
          <a:stretch/>
        </p:blipFill>
        <p:spPr>
          <a:xfrm>
            <a:off x="382475" y="4419600"/>
            <a:ext cx="448850" cy="5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(5.3)</a:t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you know, why do I tell you? Why don’t you try a bit for yourselves?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 and do a quick read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http://javascript.info/string</a:t>
            </a:r>
            <a:r>
              <a:rPr lang="en"/>
              <a:t> (chapter 5.3)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a note of every property and method mentioned - we will collect them later.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Don’t read the last section on </a:t>
            </a:r>
            <a:r>
              <a:rPr b="1" lang="en"/>
              <a:t>Internals, Unicode</a:t>
            </a:r>
            <a:r>
              <a:rPr lang="en"/>
              <a:t> - it is way to complicated for us.</a:t>
            </a:r>
            <a:br>
              <a:rPr lang="en"/>
            </a:br>
            <a:r>
              <a:rPr lang="en"/>
              <a:t>Also skip quickly over the </a:t>
            </a:r>
            <a:r>
              <a:rPr b="1" lang="en"/>
              <a:t>Comparing strings</a:t>
            </a:r>
            <a:r>
              <a:rPr lang="en"/>
              <a:t> section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let’s zoom in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44029" r="9690" t="66836"/>
          <a:stretch/>
        </p:blipFill>
        <p:spPr>
          <a:xfrm>
            <a:off x="311700" y="1209850"/>
            <a:ext cx="8520599" cy="22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528250" y="4677675"/>
            <a:ext cx="74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https://medium.com/tech-tajawal/modern-frontend-developer-in-2018-4c2072fa2b9c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(TODO: Ask the audience)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exercises</a:t>
            </a:r>
            <a:endParaRPr/>
          </a:p>
        </p:txBody>
      </p:sp>
      <p:sp>
        <p:nvSpPr>
          <p:cNvPr id="286" name="Shape 2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exercise 1</a:t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name string, e.g. “Peter Heronimous Lind” - split the string into three variables: firstName, middleName and lastName.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Hint: use indexOf and substring (or slice or substr, if you prefer).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Expect the name to be a const - you can’t modify it.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exercise 2</a:t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single name string in an unknown case, e.g. “peter” or “PETER” - create a new string with the same name, where the first letter is uppercase, and the rest is lowercase.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Hint: use substring, toUpper, toLower and simple string concatenation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Fancy ideas for exercises (that we can’t do yet)</a:t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Idea1: get the full name in an unknown case, split it into three variables, and fix the capitalization for each one. Do it without repeating the same lines of code.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Idea2: get a text in any case - make each character randomly upper or lower case - like this “I dOnT KNow HoW to UsE Case”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can we build something like that? Ideas?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Next up:</a:t>
            </a:r>
            <a:r>
              <a:rPr lang="en"/>
              <a:t> functions</a:t>
            </a:r>
            <a:endParaRPr/>
          </a:p>
        </p:txBody>
      </p:sp>
      <p:sp>
        <p:nvSpPr>
          <p:cNvPr id="310" name="Shape 3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let’s zoom further in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20477" l="52366" r="25083" t="70381"/>
          <a:stretch/>
        </p:blipFill>
        <p:spPr>
          <a:xfrm>
            <a:off x="345463" y="1152475"/>
            <a:ext cx="8453077" cy="12705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1528250" y="4677675"/>
            <a:ext cx="74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https://medium.com/tech-tajawal/modern-frontend-developer-in-2018-4c2072fa2b9c</a:t>
            </a:r>
            <a:r>
              <a:rPr lang="en"/>
              <a:t> 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11700" y="3034663"/>
            <a:ext cx="8365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is what we are going to do this (short) week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this week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11700" y="1152475"/>
            <a:ext cx="1560300" cy="2145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110725" y="1152475"/>
            <a:ext cx="1560300" cy="2145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and iteration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functions</a:t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909750" y="1152475"/>
            <a:ext cx="1525200" cy="2145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and documentation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and modifying the HTML</a:t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708775" y="1152475"/>
            <a:ext cx="1560300" cy="3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</a:t>
            </a:r>
            <a:br>
              <a:rPr lang="en"/>
            </a:br>
            <a:br>
              <a:rPr lang="en"/>
            </a:br>
            <a:r>
              <a:rPr lang="en"/>
              <a:t>Work on your own: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beautifier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 screen-scraper</a:t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7507800" y="1152475"/>
            <a:ext cx="1324500" cy="3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</a:t>
            </a:r>
            <a:br>
              <a:rPr lang="en"/>
            </a:br>
            <a:br>
              <a:rPr lang="en"/>
            </a:br>
            <a:r>
              <a:rPr lang="en"/>
              <a:t>Continue working on your own.</a:t>
            </a:r>
            <a:br>
              <a:rPr lang="en"/>
            </a:br>
            <a:br>
              <a:rPr lang="en"/>
            </a:br>
            <a:r>
              <a:rPr lang="en"/>
              <a:t>Read up on JavaScript - prepare for monday with exercises on the terminal.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11700" y="3584925"/>
            <a:ext cx="1560300" cy="1203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build simple string-functions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 typewriter!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110725" y="3584925"/>
            <a:ext cx="1560300" cy="1203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build simple list things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 text randomizer!</a:t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909750" y="3584925"/>
            <a:ext cx="1560300" cy="1203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build simple HTML readers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start the larger projects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already know some JavaScript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40252" l="0" r="0" t="0"/>
          <a:stretch/>
        </p:blipFill>
        <p:spPr>
          <a:xfrm>
            <a:off x="311700" y="1152475"/>
            <a:ext cx="7788002" cy="3495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09000" y="979975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3030394" y="979975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551794" y="979975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508994" y="1782300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508994" y="1998804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21729" y="2410706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521729" y="2609963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3030404" y="1781563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030404" y="1998788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3081346" y="2396398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5564771" y="1998798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055867" y="3589402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21716" y="3580208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839500" y="4568875"/>
            <a:ext cx="2992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http://javascript.info/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34512" l="0" r="0" t="0"/>
          <a:stretch/>
        </p:blipFill>
        <p:spPr>
          <a:xfrm>
            <a:off x="311700" y="1064738"/>
            <a:ext cx="7100299" cy="35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559935" y="1998804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already know some JavaScript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559941" y="903775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2839369" y="1102744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5118794" y="1107338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72459" y="1795035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521729" y="2410706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546988" y="2190756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865481" y="1819769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839358" y="3626190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559710" y="3580208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839500" y="4568875"/>
            <a:ext cx="2992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http://javascript.info/</a:t>
            </a:r>
            <a:r>
              <a:rPr lang="en"/>
              <a:t> 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559727" y="3778808"/>
            <a:ext cx="36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✓</a:t>
            </a:r>
            <a:endParaRPr sz="1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wise man once said: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662250" y="1935750"/>
            <a:ext cx="75138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If you want to lead someone somewhere, you need to start where they are</a:t>
            </a:r>
            <a:endParaRPr i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let’s make sure we know where we are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out this questionnaire: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https://goo.gl/forms/JXb3G5EwjVxUP2dz1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not anonymous - the idea is that we openly share what we know, and thus make it easier to find someone to learn with, someone to learn from, and someone to help learn!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