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75" r:id="rId4"/>
    <p:sldId id="289" r:id="rId5"/>
    <p:sldId id="290" r:id="rId6"/>
    <p:sldId id="292" r:id="rId7"/>
    <p:sldId id="291" r:id="rId8"/>
    <p:sldId id="293" r:id="rId9"/>
    <p:sldId id="326" r:id="rId10"/>
    <p:sldId id="294" r:id="rId11"/>
    <p:sldId id="295" r:id="rId12"/>
    <p:sldId id="297" r:id="rId13"/>
    <p:sldId id="296" r:id="rId14"/>
    <p:sldId id="259" r:id="rId15"/>
    <p:sldId id="323" r:id="rId16"/>
    <p:sldId id="324" r:id="rId17"/>
    <p:sldId id="299" r:id="rId18"/>
    <p:sldId id="300" r:id="rId19"/>
    <p:sldId id="301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58" r:id="rId32"/>
    <p:sldId id="313" r:id="rId33"/>
    <p:sldId id="260" r:id="rId34"/>
    <p:sldId id="314" r:id="rId35"/>
    <p:sldId id="320" r:id="rId36"/>
    <p:sldId id="321" r:id="rId37"/>
    <p:sldId id="322" r:id="rId38"/>
    <p:sldId id="315" r:id="rId39"/>
    <p:sldId id="261" r:id="rId40"/>
    <p:sldId id="317" r:id="rId41"/>
    <p:sldId id="316" r:id="rId42"/>
    <p:sldId id="325" r:id="rId43"/>
    <p:sldId id="318" r:id="rId44"/>
    <p:sldId id="319" r:id="rId4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 Boutouil" userId="e029ac899a4f8704" providerId="LiveId" clId="{886A590D-103B-44AA-99B9-8FC424FD01CF}"/>
    <pc:docChg chg="undo custSel addSld delSld modSld sldOrd delMainMaster">
      <pc:chgData name="Amal Boutouil" userId="e029ac899a4f8704" providerId="LiveId" clId="{886A590D-103B-44AA-99B9-8FC424FD01CF}" dt="2023-10-15T09:51:39.739" v="5115" actId="1076"/>
      <pc:docMkLst>
        <pc:docMk/>
      </pc:docMkLst>
      <pc:sldChg chg="addSp delSp modSp mod">
        <pc:chgData name="Amal Boutouil" userId="e029ac899a4f8704" providerId="LiveId" clId="{886A590D-103B-44AA-99B9-8FC424FD01CF}" dt="2023-10-12T22:51:28.671" v="4603" actId="1076"/>
        <pc:sldMkLst>
          <pc:docMk/>
          <pc:sldMk cId="0" sldId="256"/>
        </pc:sldMkLst>
        <pc:spChg chg="mod">
          <ac:chgData name="Amal Boutouil" userId="e029ac899a4f8704" providerId="LiveId" clId="{886A590D-103B-44AA-99B9-8FC424FD01CF}" dt="2023-10-12T22:51:24.569" v="4601" actId="1076"/>
          <ac:spMkLst>
            <pc:docMk/>
            <pc:sldMk cId="0" sldId="256"/>
            <ac:spMk id="2" creationId="{EB5F8924-8AF7-FFC7-5B9F-885A18F4A340}"/>
          </ac:spMkLst>
        </pc:spChg>
        <pc:spChg chg="mod">
          <ac:chgData name="Amal Boutouil" userId="e029ac899a4f8704" providerId="LiveId" clId="{886A590D-103B-44AA-99B9-8FC424FD01CF}" dt="2023-10-12T22:51:26.822" v="4602" actId="1076"/>
          <ac:spMkLst>
            <pc:docMk/>
            <pc:sldMk cId="0" sldId="256"/>
            <ac:spMk id="3" creationId="{0E29DBC0-A58B-F9B0-FA89-93A5C3220E60}"/>
          </ac:spMkLst>
        </pc:spChg>
        <pc:spChg chg="add del mod">
          <ac:chgData name="Amal Boutouil" userId="e029ac899a4f8704" providerId="LiveId" clId="{886A590D-103B-44AA-99B9-8FC424FD01CF}" dt="2023-10-12T22:49:54.866" v="4595" actId="478"/>
          <ac:spMkLst>
            <pc:docMk/>
            <pc:sldMk cId="0" sldId="256"/>
            <ac:spMk id="4" creationId="{76CD8F8D-73E9-957E-3D14-0893FBC7601E}"/>
          </ac:spMkLst>
        </pc:spChg>
        <pc:spChg chg="mod">
          <ac:chgData name="Amal Boutouil" userId="e029ac899a4f8704" providerId="LiveId" clId="{886A590D-103B-44AA-99B9-8FC424FD01CF}" dt="2023-10-12T22:51:21.041" v="4600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mal Boutouil" userId="e029ac899a4f8704" providerId="LiveId" clId="{886A590D-103B-44AA-99B9-8FC424FD01CF}" dt="2023-10-12T22:51:28.671" v="4603" actId="1076"/>
          <ac:spMkLst>
            <pc:docMk/>
            <pc:sldMk cId="0" sldId="256"/>
            <ac:spMk id="59" creationId="{00000000-0000-0000-0000-000000000000}"/>
          </ac:spMkLst>
        </pc:spChg>
      </pc:sldChg>
      <pc:sldChg chg="addSp delSp modSp mod">
        <pc:chgData name="Amal Boutouil" userId="e029ac899a4f8704" providerId="LiveId" clId="{886A590D-103B-44AA-99B9-8FC424FD01CF}" dt="2023-10-12T23:41:13.382" v="4931" actId="5793"/>
        <pc:sldMkLst>
          <pc:docMk/>
          <pc:sldMk cId="0" sldId="257"/>
        </pc:sldMkLst>
        <pc:spChg chg="add mod">
          <ac:chgData name="Amal Boutouil" userId="e029ac899a4f8704" providerId="LiveId" clId="{886A590D-103B-44AA-99B9-8FC424FD01CF}" dt="2023-10-10T20:36:17.436" v="443" actId="20577"/>
          <ac:spMkLst>
            <pc:docMk/>
            <pc:sldMk cId="0" sldId="257"/>
            <ac:spMk id="2" creationId="{5AAEE42A-11DB-9290-482C-8528318AEB6A}"/>
          </ac:spMkLst>
        </pc:spChg>
        <pc:spChg chg="add mod">
          <ac:chgData name="Amal Boutouil" userId="e029ac899a4f8704" providerId="LiveId" clId="{886A590D-103B-44AA-99B9-8FC424FD01CF}" dt="2023-10-10T20:34:35.549" v="275" actId="1076"/>
          <ac:spMkLst>
            <pc:docMk/>
            <pc:sldMk cId="0" sldId="257"/>
            <ac:spMk id="3" creationId="{58690252-9324-DCF5-FC14-FFA36A015AA7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4" creationId="{C7A3642B-DC33-0F7E-B9A3-610ACBD612F8}"/>
          </ac:spMkLst>
        </pc:spChg>
        <pc:spChg chg="add mod">
          <ac:chgData name="Amal Boutouil" userId="e029ac899a4f8704" providerId="LiveId" clId="{886A590D-103B-44AA-99B9-8FC424FD01CF}" dt="2023-10-12T23:13:12.137" v="4649"/>
          <ac:spMkLst>
            <pc:docMk/>
            <pc:sldMk cId="0" sldId="257"/>
            <ac:spMk id="5" creationId="{59871520-AE34-40A7-6828-B8F68B637743}"/>
          </ac:spMkLst>
        </pc:spChg>
        <pc:spChg chg="add mod">
          <ac:chgData name="Amal Boutouil" userId="e029ac899a4f8704" providerId="LiveId" clId="{886A590D-103B-44AA-99B9-8FC424FD01CF}" dt="2023-10-12T23:13:07.011" v="4647" actId="1076"/>
          <ac:spMkLst>
            <pc:docMk/>
            <pc:sldMk cId="0" sldId="257"/>
            <ac:spMk id="6" creationId="{704019F3-D7DE-44FD-93AA-D70CEDDD2F7B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7" creationId="{96AD9C80-5B46-C3CD-40A0-A75A3B2DD077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8" creationId="{614DB774-5DC0-A3FC-17A7-9F7E82949757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9" creationId="{171B2422-606D-2D0B-8C23-F3241E1F5ADB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0" creationId="{663990A8-6B62-B3D3-8222-59847E26F3FC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1" creationId="{E6AC1ABD-E780-24EC-9CA2-EA77B64F88B1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2" creationId="{4047B961-1826-40FC-8C99-46038A22C51F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3" creationId="{C98F3DD2-4A1D-252B-D462-305B49C86482}"/>
          </ac:spMkLst>
        </pc:spChg>
        <pc:spChg chg="add mod">
          <ac:chgData name="Amal Boutouil" userId="e029ac899a4f8704" providerId="LiveId" clId="{886A590D-103B-44AA-99B9-8FC424FD01CF}" dt="2023-10-12T23:13:49.702" v="4671" actId="5793"/>
          <ac:spMkLst>
            <pc:docMk/>
            <pc:sldMk cId="0" sldId="257"/>
            <ac:spMk id="14" creationId="{156674CE-570C-C3F8-2EDD-CCC943B993C3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5" creationId="{F154EA9B-37A7-63ED-7C43-5E7B6760E7F7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6" creationId="{581726C9-EAB6-9F2F-9989-C7BC990EA5BA}"/>
          </ac:spMkLst>
        </pc:spChg>
        <pc:spChg chg="add mod">
          <ac:chgData name="Amal Boutouil" userId="e029ac899a4f8704" providerId="LiveId" clId="{886A590D-103B-44AA-99B9-8FC424FD01CF}" dt="2023-10-12T23:13:04.659" v="4646" actId="1076"/>
          <ac:spMkLst>
            <pc:docMk/>
            <pc:sldMk cId="0" sldId="257"/>
            <ac:spMk id="17" creationId="{9928997C-199A-2876-05F2-79077F6948D3}"/>
          </ac:spMkLst>
        </pc:spChg>
        <pc:spChg chg="add mod">
          <ac:chgData name="Amal Boutouil" userId="e029ac899a4f8704" providerId="LiveId" clId="{886A590D-103B-44AA-99B9-8FC424FD01CF}" dt="2023-10-12T23:41:13.382" v="4931" actId="5793"/>
          <ac:spMkLst>
            <pc:docMk/>
            <pc:sldMk cId="0" sldId="257"/>
            <ac:spMk id="19" creationId="{34968441-1927-A0ED-AB93-A95779B0EC94}"/>
          </ac:spMkLst>
        </pc:spChg>
        <pc:spChg chg="add mod">
          <ac:chgData name="Amal Boutouil" userId="e029ac899a4f8704" providerId="LiveId" clId="{886A590D-103B-44AA-99B9-8FC424FD01CF}" dt="2023-10-12T23:13:20.643" v="4652" actId="1076"/>
          <ac:spMkLst>
            <pc:docMk/>
            <pc:sldMk cId="0" sldId="257"/>
            <ac:spMk id="20" creationId="{576106EC-3BF1-EEB1-D4DF-E5DD1E934062}"/>
          </ac:spMkLst>
        </pc:spChg>
        <pc:spChg chg="mod">
          <ac:chgData name="Amal Boutouil" userId="e029ac899a4f8704" providerId="LiveId" clId="{886A590D-103B-44AA-99B9-8FC424FD01CF}" dt="2023-10-10T20:06:39.118" v="25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5:01.171" v="299" actId="20577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4:35.549" v="275" actId="1076"/>
          <ac:spMkLst>
            <pc:docMk/>
            <pc:sldMk cId="0" sldId="257"/>
            <ac:spMk id="381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4:35.549" v="275" actId="1076"/>
          <ac:spMkLst>
            <pc:docMk/>
            <pc:sldMk cId="0" sldId="257"/>
            <ac:spMk id="38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4:35.549" v="275" actId="1076"/>
          <ac:spMkLst>
            <pc:docMk/>
            <pc:sldMk cId="0" sldId="257"/>
            <ac:spMk id="38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5:14.704" v="321" actId="20577"/>
          <ac:spMkLst>
            <pc:docMk/>
            <pc:sldMk cId="0" sldId="257"/>
            <ac:spMk id="38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15:41.414" v="2215" actId="20577"/>
          <ac:spMkLst>
            <pc:docMk/>
            <pc:sldMk cId="0" sldId="257"/>
            <ac:spMk id="385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08:39.946" v="64" actId="478"/>
          <ac:spMkLst>
            <pc:docMk/>
            <pc:sldMk cId="0" sldId="257"/>
            <ac:spMk id="386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32:52.774" v="260" actId="478"/>
          <ac:spMkLst>
            <pc:docMk/>
            <pc:sldMk cId="0" sldId="257"/>
            <ac:spMk id="387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32:57.045" v="262" actId="478"/>
          <ac:spMkLst>
            <pc:docMk/>
            <pc:sldMk cId="0" sldId="257"/>
            <ac:spMk id="388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4:35.549" v="275" actId="1076"/>
          <ac:spMkLst>
            <pc:docMk/>
            <pc:sldMk cId="0" sldId="257"/>
            <ac:spMk id="389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35:38.087" v="379" actId="20577"/>
          <ac:spMkLst>
            <pc:docMk/>
            <pc:sldMk cId="0" sldId="257"/>
            <ac:spMk id="390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32:54.412" v="261" actId="478"/>
          <ac:spMkLst>
            <pc:docMk/>
            <pc:sldMk cId="0" sldId="257"/>
            <ac:spMk id="391" creationId="{00000000-0000-0000-0000-000000000000}"/>
          </ac:spMkLst>
        </pc:spChg>
        <pc:grpChg chg="del">
          <ac:chgData name="Amal Boutouil" userId="e029ac899a4f8704" providerId="LiveId" clId="{886A590D-103B-44AA-99B9-8FC424FD01CF}" dt="2023-10-10T20:06:40.581" v="26" actId="478"/>
          <ac:grpSpMkLst>
            <pc:docMk/>
            <pc:sldMk cId="0" sldId="257"/>
            <ac:grpSpMk id="123" creationId="{00000000-0000-0000-0000-000000000000}"/>
          </ac:grpSpMkLst>
        </pc:grpChg>
      </pc:sldChg>
      <pc:sldChg chg="addSp delSp modSp mod">
        <pc:chgData name="Amal Boutouil" userId="e029ac899a4f8704" providerId="LiveId" clId="{886A590D-103B-44AA-99B9-8FC424FD01CF}" dt="2023-10-11T11:59:58.348" v="3472" actId="14100"/>
        <pc:sldMkLst>
          <pc:docMk/>
          <pc:sldMk cId="0" sldId="258"/>
        </pc:sldMkLst>
        <pc:spChg chg="mod">
          <ac:chgData name="Amal Boutouil" userId="e029ac899a4f8704" providerId="LiveId" clId="{886A590D-103B-44AA-99B9-8FC424FD01CF}" dt="2023-10-11T11:59:56.681" v="3471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398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399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1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2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3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1:53:32.566" v="3451" actId="478"/>
          <ac:spMkLst>
            <pc:docMk/>
            <pc:sldMk cId="0" sldId="258"/>
            <ac:spMk id="405" creationId="{00000000-0000-0000-0000-000000000000}"/>
          </ac:spMkLst>
        </pc:spChg>
        <pc:picChg chg="add mod">
          <ac:chgData name="Amal Boutouil" userId="e029ac899a4f8704" providerId="LiveId" clId="{886A590D-103B-44AA-99B9-8FC424FD01CF}" dt="2023-10-11T11:59:58.348" v="3472" actId="14100"/>
          <ac:picMkLst>
            <pc:docMk/>
            <pc:sldMk cId="0" sldId="258"/>
            <ac:picMk id="3" creationId="{04C77D1D-4C6C-3FE2-DBC7-4B09ED937AA4}"/>
          </ac:picMkLst>
        </pc:picChg>
        <pc:picChg chg="add mod">
          <ac:chgData name="Amal Boutouil" userId="e029ac899a4f8704" providerId="LiveId" clId="{886A590D-103B-44AA-99B9-8FC424FD01CF}" dt="2023-10-11T11:59:53.042" v="3470" actId="1076"/>
          <ac:picMkLst>
            <pc:docMk/>
            <pc:sldMk cId="0" sldId="258"/>
            <ac:picMk id="5" creationId="{EC59DE39-25E9-A278-0595-32A2E07EE880}"/>
          </ac:picMkLst>
        </pc:picChg>
        <pc:picChg chg="del">
          <ac:chgData name="Amal Boutouil" userId="e029ac899a4f8704" providerId="LiveId" clId="{886A590D-103B-44AA-99B9-8FC424FD01CF}" dt="2023-10-11T11:53:30.135" v="3450" actId="478"/>
          <ac:picMkLst>
            <pc:docMk/>
            <pc:sldMk cId="0" sldId="258"/>
            <ac:picMk id="396" creationId="{00000000-0000-0000-0000-000000000000}"/>
          </ac:picMkLst>
        </pc:picChg>
      </pc:sldChg>
      <pc:sldChg chg="addSp delSp modSp mod ord modNotes">
        <pc:chgData name="Amal Boutouil" userId="e029ac899a4f8704" providerId="LiveId" clId="{886A590D-103B-44AA-99B9-8FC424FD01CF}" dt="2023-10-10T22:30:31.179" v="2367" actId="14100"/>
        <pc:sldMkLst>
          <pc:docMk/>
          <pc:sldMk cId="0" sldId="259"/>
        </pc:sldMkLst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3" creationId="{29F2F7AA-DFBB-9654-3C24-6FA3076FCB94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4" creationId="{9A39B6E8-5D70-57F5-ACE3-C2B0FBD3B8DC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5" creationId="{E9322684-B935-128A-3BC4-043B9BCF50ED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6" creationId="{47AF7097-8B4B-86C3-87F9-7DA420BCBA12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7" creationId="{D67526C8-3D0C-05DB-5874-A940437213AB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8" creationId="{785E10BD-F5EF-9BCC-F231-9F50FBF04F09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9" creationId="{183CB277-9A1A-3046-5B63-CFC584A7E88F}"/>
          </ac:spMkLst>
        </pc:spChg>
        <pc:spChg chg="mod">
          <ac:chgData name="Amal Boutouil" userId="e029ac899a4f8704" providerId="LiveId" clId="{886A590D-103B-44AA-99B9-8FC424FD01CF}" dt="2023-10-10T22:17:40.090" v="2230" actId="108"/>
          <ac:spMkLst>
            <pc:docMk/>
            <pc:sldMk cId="0" sldId="259"/>
            <ac:spMk id="10" creationId="{3A6D778A-38BA-A220-CCEC-874087837115}"/>
          </ac:spMkLst>
        </pc:spChg>
        <pc:spChg chg="add del mod">
          <ac:chgData name="Amal Boutouil" userId="e029ac899a4f8704" providerId="LiveId" clId="{886A590D-103B-44AA-99B9-8FC424FD01CF}" dt="2023-10-10T22:19:27.286" v="2238"/>
          <ac:spMkLst>
            <pc:docMk/>
            <pc:sldMk cId="0" sldId="259"/>
            <ac:spMk id="11" creationId="{E30C40D5-81C4-830F-119C-AF9C7D73E618}"/>
          </ac:spMkLst>
        </pc:spChg>
        <pc:spChg chg="add del mod">
          <ac:chgData name="Amal Boutouil" userId="e029ac899a4f8704" providerId="LiveId" clId="{886A590D-103B-44AA-99B9-8FC424FD01CF}" dt="2023-10-10T22:20:02.532" v="2240"/>
          <ac:spMkLst>
            <pc:docMk/>
            <pc:sldMk cId="0" sldId="259"/>
            <ac:spMk id="12" creationId="{7ACFF995-B2D1-A7D8-E70D-4D6D85A7D126}"/>
          </ac:spMkLst>
        </pc:spChg>
        <pc:spChg chg="add del mod">
          <ac:chgData name="Amal Boutouil" userId="e029ac899a4f8704" providerId="LiveId" clId="{886A590D-103B-44AA-99B9-8FC424FD01CF}" dt="2023-10-10T22:20:02.532" v="2240"/>
          <ac:spMkLst>
            <pc:docMk/>
            <pc:sldMk cId="0" sldId="259"/>
            <ac:spMk id="13" creationId="{6575E774-1FC3-BB64-4CC5-6EBEE09AAA4B}"/>
          </ac:spMkLst>
        </pc:spChg>
        <pc:spChg chg="add del mod">
          <ac:chgData name="Amal Boutouil" userId="e029ac899a4f8704" providerId="LiveId" clId="{886A590D-103B-44AA-99B9-8FC424FD01CF}" dt="2023-10-10T22:20:27.654" v="2244"/>
          <ac:spMkLst>
            <pc:docMk/>
            <pc:sldMk cId="0" sldId="259"/>
            <ac:spMk id="14" creationId="{BEC1ADDB-8276-8FFB-1A17-212270838AE7}"/>
          </ac:spMkLst>
        </pc:spChg>
        <pc:spChg chg="add del mod">
          <ac:chgData name="Amal Boutouil" userId="e029ac899a4f8704" providerId="LiveId" clId="{886A590D-103B-44AA-99B9-8FC424FD01CF}" dt="2023-10-10T22:20:27.654" v="2244"/>
          <ac:spMkLst>
            <pc:docMk/>
            <pc:sldMk cId="0" sldId="259"/>
            <ac:spMk id="15" creationId="{DE3ADBDE-F658-47C3-68FF-885361D3A0A5}"/>
          </ac:spMkLst>
        </pc:spChg>
        <pc:spChg chg="add del mod">
          <ac:chgData name="Amal Boutouil" userId="e029ac899a4f8704" providerId="LiveId" clId="{886A590D-103B-44AA-99B9-8FC424FD01CF}" dt="2023-10-10T22:20:27.654" v="2244"/>
          <ac:spMkLst>
            <pc:docMk/>
            <pc:sldMk cId="0" sldId="259"/>
            <ac:spMk id="16" creationId="{DA8C1E52-092B-7405-7D78-82149CC1BC9E}"/>
          </ac:spMkLst>
        </pc:spChg>
        <pc:spChg chg="mod">
          <ac:chgData name="Amal Boutouil" userId="e029ac899a4f8704" providerId="LiveId" clId="{886A590D-103B-44AA-99B9-8FC424FD01CF}" dt="2023-10-10T22:15:51.716" v="2217" actId="122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16:11.631" v="2218" actId="108"/>
          <ac:spMkLst>
            <pc:docMk/>
            <pc:sldMk cId="0" sldId="259"/>
            <ac:spMk id="41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16:11.631" v="2218" actId="108"/>
          <ac:spMkLst>
            <pc:docMk/>
            <pc:sldMk cId="0" sldId="259"/>
            <ac:spMk id="41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16:11.631" v="2218" actId="108"/>
          <ac:spMkLst>
            <pc:docMk/>
            <pc:sldMk cId="0" sldId="259"/>
            <ac:spMk id="41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16:11.631" v="2218" actId="108"/>
          <ac:spMkLst>
            <pc:docMk/>
            <pc:sldMk cId="0" sldId="259"/>
            <ac:spMk id="416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0:00.740" v="2345" actId="478"/>
          <ac:spMkLst>
            <pc:docMk/>
            <pc:sldMk cId="0" sldId="259"/>
            <ac:spMk id="417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0:04.774" v="2347" actId="478"/>
          <ac:spMkLst>
            <pc:docMk/>
            <pc:sldMk cId="0" sldId="259"/>
            <ac:spMk id="418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29:56.700" v="2344" actId="20577"/>
          <ac:spMkLst>
            <pc:docMk/>
            <pc:sldMk cId="0" sldId="259"/>
            <ac:spMk id="419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0:03.078" v="2346" actId="478"/>
          <ac:spMkLst>
            <pc:docMk/>
            <pc:sldMk cId="0" sldId="259"/>
            <ac:spMk id="420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24:26.459" v="2318" actId="14100"/>
          <ac:spMkLst>
            <pc:docMk/>
            <pc:sldMk cId="0" sldId="259"/>
            <ac:spMk id="421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23:12.492" v="2296" actId="14100"/>
          <ac:spMkLst>
            <pc:docMk/>
            <pc:sldMk cId="0" sldId="259"/>
            <ac:spMk id="42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30:21.027" v="2357" actId="14100"/>
          <ac:spMkLst>
            <pc:docMk/>
            <pc:sldMk cId="0" sldId="259"/>
            <ac:spMk id="42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2:30:31.179" v="2367" actId="14100"/>
          <ac:spMkLst>
            <pc:docMk/>
            <pc:sldMk cId="0" sldId="259"/>
            <ac:spMk id="424" creationId="{00000000-0000-0000-0000-000000000000}"/>
          </ac:spMkLst>
        </pc:spChg>
        <pc:spChg chg="topLvl">
          <ac:chgData name="Amal Boutouil" userId="e029ac899a4f8704" providerId="LiveId" clId="{886A590D-103B-44AA-99B9-8FC424FD01CF}" dt="2023-10-10T22:22:24.470" v="2261" actId="478"/>
          <ac:spMkLst>
            <pc:docMk/>
            <pc:sldMk cId="0" sldId="259"/>
            <ac:spMk id="426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22:19.823" v="2258" actId="478"/>
          <ac:spMkLst>
            <pc:docMk/>
            <pc:sldMk cId="0" sldId="259"/>
            <ac:spMk id="428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22:22.679" v="2260" actId="478"/>
          <ac:spMkLst>
            <pc:docMk/>
            <pc:sldMk cId="0" sldId="259"/>
            <ac:spMk id="429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22:21.104" v="2259" actId="478"/>
          <ac:spMkLst>
            <pc:docMk/>
            <pc:sldMk cId="0" sldId="259"/>
            <ac:spMk id="430" creationId="{00000000-0000-0000-0000-000000000000}"/>
          </ac:spMkLst>
        </pc:spChg>
        <pc:spChg chg="del topLvl">
          <ac:chgData name="Amal Boutouil" userId="e029ac899a4f8704" providerId="LiveId" clId="{886A590D-103B-44AA-99B9-8FC424FD01CF}" dt="2023-10-10T22:22:24.470" v="2261" actId="478"/>
          <ac:spMkLst>
            <pc:docMk/>
            <pc:sldMk cId="0" sldId="259"/>
            <ac:spMk id="431" creationId="{00000000-0000-0000-0000-000000000000}"/>
          </ac:spMkLst>
        </pc:spChg>
        <pc:spChg chg="topLvl">
          <ac:chgData name="Amal Boutouil" userId="e029ac899a4f8704" providerId="LiveId" clId="{886A590D-103B-44AA-99B9-8FC424FD01CF}" dt="2023-10-10T22:16:25.867" v="2224" actId="478"/>
          <ac:spMkLst>
            <pc:docMk/>
            <pc:sldMk cId="0" sldId="259"/>
            <ac:spMk id="433" creationId="{00000000-0000-0000-0000-000000000000}"/>
          </ac:spMkLst>
        </pc:spChg>
        <pc:spChg chg="del topLvl">
          <ac:chgData name="Amal Boutouil" userId="e029ac899a4f8704" providerId="LiveId" clId="{886A590D-103B-44AA-99B9-8FC424FD01CF}" dt="2023-10-10T22:16:25.867" v="2224" actId="478"/>
          <ac:spMkLst>
            <pc:docMk/>
            <pc:sldMk cId="0" sldId="259"/>
            <ac:spMk id="435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16:24.456" v="2223" actId="478"/>
          <ac:spMkLst>
            <pc:docMk/>
            <pc:sldMk cId="0" sldId="259"/>
            <ac:spMk id="436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16:22.511" v="2222" actId="478"/>
          <ac:spMkLst>
            <pc:docMk/>
            <pc:sldMk cId="0" sldId="259"/>
            <ac:spMk id="437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16:20.461" v="2221" actId="478"/>
          <ac:spMkLst>
            <pc:docMk/>
            <pc:sldMk cId="0" sldId="259"/>
            <ac:spMk id="438" creationId="{00000000-0000-0000-0000-000000000000}"/>
          </ac:spMkLst>
        </pc:spChg>
        <pc:spChg chg="topLvl">
          <ac:chgData name="Amal Boutouil" userId="e029ac899a4f8704" providerId="LiveId" clId="{886A590D-103B-44AA-99B9-8FC424FD01CF}" dt="2023-10-10T22:19:23.266" v="2236" actId="478"/>
          <ac:spMkLst>
            <pc:docMk/>
            <pc:sldMk cId="0" sldId="259"/>
            <ac:spMk id="440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19:13.815" v="2234" actId="478"/>
          <ac:spMkLst>
            <pc:docMk/>
            <pc:sldMk cId="0" sldId="259"/>
            <ac:spMk id="442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19:20.744" v="2235" actId="478"/>
          <ac:spMkLst>
            <pc:docMk/>
            <pc:sldMk cId="0" sldId="259"/>
            <ac:spMk id="443" creationId="{00000000-0000-0000-0000-000000000000}"/>
          </ac:spMkLst>
        </pc:spChg>
        <pc:spChg chg="del topLvl">
          <ac:chgData name="Amal Boutouil" userId="e029ac899a4f8704" providerId="LiveId" clId="{886A590D-103B-44AA-99B9-8FC424FD01CF}" dt="2023-10-10T22:19:23.266" v="2236" actId="478"/>
          <ac:spMkLst>
            <pc:docMk/>
            <pc:sldMk cId="0" sldId="259"/>
            <ac:spMk id="444" creationId="{00000000-0000-0000-0000-000000000000}"/>
          </ac:spMkLst>
        </pc:spChg>
        <pc:grpChg chg="add mod">
          <ac:chgData name="Amal Boutouil" userId="e029ac899a4f8704" providerId="LiveId" clId="{886A590D-103B-44AA-99B9-8FC424FD01CF}" dt="2023-10-10T22:17:43.257" v="2231" actId="14100"/>
          <ac:grpSpMkLst>
            <pc:docMk/>
            <pc:sldMk cId="0" sldId="259"/>
            <ac:grpSpMk id="2" creationId="{0C5DD29B-AD9A-7267-176B-587D0794DAB1}"/>
          </ac:grpSpMkLst>
        </pc:grpChg>
        <pc:grpChg chg="del mod">
          <ac:chgData name="Amal Boutouil" userId="e029ac899a4f8704" providerId="LiveId" clId="{886A590D-103B-44AA-99B9-8FC424FD01CF}" dt="2023-10-10T22:17:32.208" v="2227" actId="478"/>
          <ac:grpSpMkLst>
            <pc:docMk/>
            <pc:sldMk cId="0" sldId="259"/>
            <ac:grpSpMk id="412" creationId="{00000000-0000-0000-0000-000000000000}"/>
          </ac:grpSpMkLst>
        </pc:grpChg>
        <pc:grpChg chg="add del">
          <ac:chgData name="Amal Boutouil" userId="e029ac899a4f8704" providerId="LiveId" clId="{886A590D-103B-44AA-99B9-8FC424FD01CF}" dt="2023-10-10T22:22:24.470" v="2261" actId="478"/>
          <ac:grpSpMkLst>
            <pc:docMk/>
            <pc:sldMk cId="0" sldId="259"/>
            <ac:grpSpMk id="425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2:22:22.679" v="2260" actId="478"/>
          <ac:grpSpMkLst>
            <pc:docMk/>
            <pc:sldMk cId="0" sldId="259"/>
            <ac:grpSpMk id="427" creationId="{00000000-0000-0000-0000-000000000000}"/>
          </ac:grpSpMkLst>
        </pc:grpChg>
        <pc:grpChg chg="add del">
          <ac:chgData name="Amal Boutouil" userId="e029ac899a4f8704" providerId="LiveId" clId="{886A590D-103B-44AA-99B9-8FC424FD01CF}" dt="2023-10-10T22:16:25.867" v="2224" actId="478"/>
          <ac:grpSpMkLst>
            <pc:docMk/>
            <pc:sldMk cId="0" sldId="259"/>
            <ac:grpSpMk id="432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2:16:24.456" v="2223" actId="478"/>
          <ac:grpSpMkLst>
            <pc:docMk/>
            <pc:sldMk cId="0" sldId="259"/>
            <ac:grpSpMk id="434" creationId="{00000000-0000-0000-0000-000000000000}"/>
          </ac:grpSpMkLst>
        </pc:grpChg>
        <pc:grpChg chg="add del">
          <ac:chgData name="Amal Boutouil" userId="e029ac899a4f8704" providerId="LiveId" clId="{886A590D-103B-44AA-99B9-8FC424FD01CF}" dt="2023-10-10T22:19:23.266" v="2236" actId="478"/>
          <ac:grpSpMkLst>
            <pc:docMk/>
            <pc:sldMk cId="0" sldId="259"/>
            <ac:grpSpMk id="439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2:19:20.744" v="2235" actId="478"/>
          <ac:grpSpMkLst>
            <pc:docMk/>
            <pc:sldMk cId="0" sldId="259"/>
            <ac:grpSpMk id="441" creationId="{00000000-0000-0000-0000-000000000000}"/>
          </ac:grpSpMkLst>
        </pc:grpChg>
        <pc:picChg chg="add mod">
          <ac:chgData name="Amal Boutouil" userId="e029ac899a4f8704" providerId="LiveId" clId="{886A590D-103B-44AA-99B9-8FC424FD01CF}" dt="2023-10-10T22:21:22.036" v="2253" actId="108"/>
          <ac:picMkLst>
            <pc:docMk/>
            <pc:sldMk cId="0" sldId="259"/>
            <ac:picMk id="17" creationId="{913F711B-271E-B23A-B0C5-B155F61348D7}"/>
          </ac:picMkLst>
        </pc:picChg>
        <pc:picChg chg="add mod">
          <ac:chgData name="Amal Boutouil" userId="e029ac899a4f8704" providerId="LiveId" clId="{886A590D-103B-44AA-99B9-8FC424FD01CF}" dt="2023-10-10T22:22:28.967" v="2263" actId="1076"/>
          <ac:picMkLst>
            <pc:docMk/>
            <pc:sldMk cId="0" sldId="259"/>
            <ac:picMk id="19" creationId="{6F89DA0C-BD4C-33D6-0091-0925C23FA1E7}"/>
          </ac:picMkLst>
        </pc:picChg>
      </pc:sldChg>
      <pc:sldChg chg="addSp delSp modSp mod">
        <pc:chgData name="Amal Boutouil" userId="e029ac899a4f8704" providerId="LiveId" clId="{886A590D-103B-44AA-99B9-8FC424FD01CF}" dt="2023-10-11T12:51:01.053" v="3514" actId="1076"/>
        <pc:sldMkLst>
          <pc:docMk/>
          <pc:sldMk cId="0" sldId="260"/>
        </pc:sldMkLst>
        <pc:spChg chg="mod">
          <ac:chgData name="Amal Boutouil" userId="e029ac899a4f8704" providerId="LiveId" clId="{886A590D-103B-44AA-99B9-8FC424FD01CF}" dt="2023-10-11T12:04:16.230" v="3491"/>
          <ac:spMkLst>
            <pc:docMk/>
            <pc:sldMk cId="0" sldId="260"/>
            <ac:spMk id="459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0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1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2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4.137" v="3486" actId="478"/>
          <ac:spMkLst>
            <pc:docMk/>
            <pc:sldMk cId="0" sldId="260"/>
            <ac:spMk id="463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4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5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6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7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8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69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70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2:03:40.272" v="3485" actId="478"/>
          <ac:spMkLst>
            <pc:docMk/>
            <pc:sldMk cId="0" sldId="260"/>
            <ac:spMk id="471" creationId="{00000000-0000-0000-0000-000000000000}"/>
          </ac:spMkLst>
        </pc:spChg>
        <pc:grpChg chg="del">
          <ac:chgData name="Amal Boutouil" userId="e029ac899a4f8704" providerId="LiveId" clId="{886A590D-103B-44AA-99B9-8FC424FD01CF}" dt="2023-10-11T12:03:44.137" v="3486" actId="478"/>
          <ac:grpSpMkLst>
            <pc:docMk/>
            <pc:sldMk cId="0" sldId="260"/>
            <ac:grpSpMk id="472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1T12:03:44.137" v="3486" actId="478"/>
          <ac:grpSpMkLst>
            <pc:docMk/>
            <pc:sldMk cId="0" sldId="260"/>
            <ac:grpSpMk id="475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1T12:03:44.137" v="3486" actId="478"/>
          <ac:grpSpMkLst>
            <pc:docMk/>
            <pc:sldMk cId="0" sldId="260"/>
            <ac:grpSpMk id="478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1T12:03:44.137" v="3486" actId="478"/>
          <ac:grpSpMkLst>
            <pc:docMk/>
            <pc:sldMk cId="0" sldId="260"/>
            <ac:grpSpMk id="481" creationId="{00000000-0000-0000-0000-000000000000}"/>
          </ac:grpSpMkLst>
        </pc:grpChg>
        <pc:picChg chg="add mod modCrop">
          <ac:chgData name="Amal Boutouil" userId="e029ac899a4f8704" providerId="LiveId" clId="{886A590D-103B-44AA-99B9-8FC424FD01CF}" dt="2023-10-11T12:14:18.257" v="3511" actId="14100"/>
          <ac:picMkLst>
            <pc:docMk/>
            <pc:sldMk cId="0" sldId="260"/>
            <ac:picMk id="3" creationId="{25AF4413-5C04-24EF-F5F6-EA7E8C864734}"/>
          </ac:picMkLst>
        </pc:picChg>
        <pc:picChg chg="add mod">
          <ac:chgData name="Amal Boutouil" userId="e029ac899a4f8704" providerId="LiveId" clId="{886A590D-103B-44AA-99B9-8FC424FD01CF}" dt="2023-10-11T12:51:01.053" v="3514" actId="1076"/>
          <ac:picMkLst>
            <pc:docMk/>
            <pc:sldMk cId="0" sldId="260"/>
            <ac:picMk id="5" creationId="{3CBD95A7-42E5-97C8-56B0-17E0CE9E754B}"/>
          </ac:picMkLst>
        </pc:picChg>
        <pc:cxnChg chg="add mod">
          <ac:chgData name="Amal Boutouil" userId="e029ac899a4f8704" providerId="LiveId" clId="{886A590D-103B-44AA-99B9-8FC424FD01CF}" dt="2023-10-11T12:14:12.428" v="3509" actId="1076"/>
          <ac:cxnSpMkLst>
            <pc:docMk/>
            <pc:sldMk cId="0" sldId="260"/>
            <ac:cxnSpMk id="7" creationId="{55CAA555-677D-9EAE-87C5-6BE85EC7D5F0}"/>
          </ac:cxnSpMkLst>
        </pc:cxnChg>
      </pc:sldChg>
      <pc:sldChg chg="addSp delSp modSp mod modNotes">
        <pc:chgData name="Amal Boutouil" userId="e029ac899a4f8704" providerId="LiveId" clId="{886A590D-103B-44AA-99B9-8FC424FD01CF}" dt="2023-10-13T00:29:04.688" v="4999" actId="20577"/>
        <pc:sldMkLst>
          <pc:docMk/>
          <pc:sldMk cId="0" sldId="261"/>
        </pc:sldMkLst>
        <pc:spChg chg="add mod">
          <ac:chgData name="Amal Boutouil" userId="e029ac899a4f8704" providerId="LiveId" clId="{886A590D-103B-44AA-99B9-8FC424FD01CF}" dt="2023-10-12T21:13:17.601" v="4491" actId="1076"/>
          <ac:spMkLst>
            <pc:docMk/>
            <pc:sldMk cId="0" sldId="261"/>
            <ac:spMk id="23" creationId="{69CEA026-B061-F308-C4F5-29D1895FB84C}"/>
          </ac:spMkLst>
        </pc:spChg>
        <pc:spChg chg="add mod">
          <ac:chgData name="Amal Boutouil" userId="e029ac899a4f8704" providerId="LiveId" clId="{886A590D-103B-44AA-99B9-8FC424FD01CF}" dt="2023-10-13T00:29:04.688" v="4999" actId="20577"/>
          <ac:spMkLst>
            <pc:docMk/>
            <pc:sldMk cId="0" sldId="261"/>
            <ac:spMk id="24" creationId="{70D8853E-288B-D7B6-9542-32BFA5AF98C2}"/>
          </ac:spMkLst>
        </pc:spChg>
        <pc:spChg chg="mod">
          <ac:chgData name="Amal Boutouil" userId="e029ac899a4f8704" providerId="LiveId" clId="{886A590D-103B-44AA-99B9-8FC424FD01CF}" dt="2023-10-11T14:10:59.141" v="3657"/>
          <ac:spMkLst>
            <pc:docMk/>
            <pc:sldMk cId="0" sldId="261"/>
            <ac:spMk id="488" creationId="{00000000-0000-0000-0000-000000000000}"/>
          </ac:spMkLst>
        </pc:spChg>
        <pc:spChg chg="mod">
          <ac:chgData name="Amal Boutouil" userId="e029ac899a4f8704" providerId="LiveId" clId="{886A590D-103B-44AA-99B9-8FC424FD01CF}" dt="2023-10-11T14:12:04.004" v="3704" actId="14100"/>
          <ac:spMkLst>
            <pc:docMk/>
            <pc:sldMk cId="0" sldId="261"/>
            <ac:spMk id="501" creationId="{00000000-0000-0000-0000-000000000000}"/>
          </ac:spMkLst>
        </pc:spChg>
        <pc:spChg chg="add del mod">
          <ac:chgData name="Amal Boutouil" userId="e029ac899a4f8704" providerId="LiveId" clId="{886A590D-103B-44AA-99B9-8FC424FD01CF}" dt="2023-10-11T14:16:29.530" v="3718" actId="478"/>
          <ac:spMkLst>
            <pc:docMk/>
            <pc:sldMk cId="0" sldId="261"/>
            <ac:spMk id="517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11:06.421" v="3658" actId="478"/>
          <ac:spMkLst>
            <pc:docMk/>
            <pc:sldMk cId="0" sldId="261"/>
            <ac:spMk id="518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11:08.384" v="3659" actId="478"/>
          <ac:spMkLst>
            <pc:docMk/>
            <pc:sldMk cId="0" sldId="261"/>
            <ac:spMk id="519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1T14:12:18.080" v="3709" actId="478"/>
          <ac:spMkLst>
            <pc:docMk/>
            <pc:sldMk cId="0" sldId="261"/>
            <ac:spMk id="520" creationId="{00000000-0000-0000-0000-000000000000}"/>
          </ac:spMkLst>
        </pc:spChg>
        <pc:spChg chg="add del mod">
          <ac:chgData name="Amal Boutouil" userId="e029ac899a4f8704" providerId="LiveId" clId="{886A590D-103B-44AA-99B9-8FC424FD01CF}" dt="2023-10-11T14:23:56.220" v="3822" actId="1076"/>
          <ac:spMkLst>
            <pc:docMk/>
            <pc:sldMk cId="0" sldId="261"/>
            <ac:spMk id="521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11:06.421" v="3658" actId="478"/>
          <ac:spMkLst>
            <pc:docMk/>
            <pc:sldMk cId="0" sldId="261"/>
            <ac:spMk id="522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11:08.384" v="3659" actId="478"/>
          <ac:spMkLst>
            <pc:docMk/>
            <pc:sldMk cId="0" sldId="261"/>
            <ac:spMk id="523" creationId="{00000000-0000-0000-0000-000000000000}"/>
          </ac:spMkLst>
        </pc:spChg>
        <pc:spChg chg="add del mod">
          <ac:chgData name="Amal Boutouil" userId="e029ac899a4f8704" providerId="LiveId" clId="{886A590D-103B-44AA-99B9-8FC424FD01CF}" dt="2023-10-11T14:21:49.580" v="3764" actId="478"/>
          <ac:spMkLst>
            <pc:docMk/>
            <pc:sldMk cId="0" sldId="261"/>
            <ac:spMk id="524" creationId="{00000000-0000-0000-0000-000000000000}"/>
          </ac:spMkLst>
        </pc:spChg>
        <pc:grpChg chg="add del mod">
          <ac:chgData name="Amal Boutouil" userId="e029ac899a4f8704" providerId="LiveId" clId="{886A590D-103B-44AA-99B9-8FC424FD01CF}" dt="2023-10-11T14:16:27.893" v="3717" actId="478"/>
          <ac:grpSpMkLst>
            <pc:docMk/>
            <pc:sldMk cId="0" sldId="261"/>
            <ac:grpSpMk id="489" creationId="{00000000-0000-0000-0000-000000000000}"/>
          </ac:grpSpMkLst>
        </pc:grpChg>
        <pc:grpChg chg="add del mod">
          <ac:chgData name="Amal Boutouil" userId="e029ac899a4f8704" providerId="LiveId" clId="{886A590D-103B-44AA-99B9-8FC424FD01CF}" dt="2023-10-11T14:16:30.182" v="3719" actId="478"/>
          <ac:grpSpMkLst>
            <pc:docMk/>
            <pc:sldMk cId="0" sldId="261"/>
            <ac:grpSpMk id="496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1T14:11:13.267" v="3660" actId="478"/>
          <ac:grpSpMkLst>
            <pc:docMk/>
            <pc:sldMk cId="0" sldId="261"/>
            <ac:grpSpMk id="503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1T14:11:06.421" v="3658" actId="478"/>
          <ac:grpSpMkLst>
            <pc:docMk/>
            <pc:sldMk cId="0" sldId="261"/>
            <ac:grpSpMk id="510" creationId="{00000000-0000-0000-0000-000000000000}"/>
          </ac:grpSpMkLst>
        </pc:grpChg>
        <pc:picChg chg="add del mod">
          <ac:chgData name="Amal Boutouil" userId="e029ac899a4f8704" providerId="LiveId" clId="{886A590D-103B-44AA-99B9-8FC424FD01CF}" dt="2023-10-10T22:21:06.553" v="2246" actId="21"/>
          <ac:picMkLst>
            <pc:docMk/>
            <pc:sldMk cId="0" sldId="261"/>
            <ac:picMk id="3" creationId="{AA24DDF0-B8BF-A5D8-B087-EB1972DC6798}"/>
          </ac:picMkLst>
        </pc:picChg>
        <pc:picChg chg="add del mod">
          <ac:chgData name="Amal Boutouil" userId="e029ac899a4f8704" providerId="LiveId" clId="{886A590D-103B-44AA-99B9-8FC424FD01CF}" dt="2023-10-12T21:11:42.780" v="4464" actId="478"/>
          <ac:picMkLst>
            <pc:docMk/>
            <pc:sldMk cId="0" sldId="261"/>
            <ac:picMk id="5" creationId="{8FA28B56-895D-8FB5-1271-FCF6ABE82BED}"/>
          </ac:picMkLst>
        </pc:picChg>
        <pc:picChg chg="add del mod">
          <ac:chgData name="Amal Boutouil" userId="e029ac899a4f8704" providerId="LiveId" clId="{886A590D-103B-44AA-99B9-8FC424FD01CF}" dt="2023-10-11T14:21:55.482" v="3766" actId="478"/>
          <ac:picMkLst>
            <pc:docMk/>
            <pc:sldMk cId="0" sldId="261"/>
            <ac:picMk id="12" creationId="{CB3BB63F-5FD1-ED37-ADD7-13612E05F0F0}"/>
          </ac:picMkLst>
        </pc:picChg>
        <pc:picChg chg="add mod">
          <ac:chgData name="Amal Boutouil" userId="e029ac899a4f8704" providerId="LiveId" clId="{886A590D-103B-44AA-99B9-8FC424FD01CF}" dt="2023-10-12T21:14:59.270" v="4521" actId="14100"/>
          <ac:picMkLst>
            <pc:docMk/>
            <pc:sldMk cId="0" sldId="261"/>
            <ac:picMk id="26" creationId="{506DA40B-E810-431C-883F-43B71DB6B061}"/>
          </ac:picMkLst>
        </pc:picChg>
        <pc:picChg chg="add mod">
          <ac:chgData name="Amal Boutouil" userId="e029ac899a4f8704" providerId="LiveId" clId="{886A590D-103B-44AA-99B9-8FC424FD01CF}" dt="2023-10-12T21:15:02.909" v="4523" actId="1076"/>
          <ac:picMkLst>
            <pc:docMk/>
            <pc:sldMk cId="0" sldId="261"/>
            <ac:picMk id="33" creationId="{76D4257F-8814-4789-D4EF-F286632A9BCC}"/>
          </ac:picMkLst>
        </pc:picChg>
        <pc:cxnChg chg="add mod ord">
          <ac:chgData name="Amal Boutouil" userId="e029ac899a4f8704" providerId="LiveId" clId="{886A590D-103B-44AA-99B9-8FC424FD01CF}" dt="2023-10-12T21:13:23.044" v="4492" actId="1076"/>
          <ac:cxnSpMkLst>
            <pc:docMk/>
            <pc:sldMk cId="0" sldId="261"/>
            <ac:cxnSpMk id="7" creationId="{5DF213D7-C466-6611-E16F-449983D50E2E}"/>
          </ac:cxnSpMkLst>
        </pc:cxnChg>
        <pc:cxnChg chg="add del mod">
          <ac:chgData name="Amal Boutouil" userId="e029ac899a4f8704" providerId="LiveId" clId="{886A590D-103B-44AA-99B9-8FC424FD01CF}" dt="2023-10-11T14:21:54.593" v="3765" actId="478"/>
          <ac:cxnSpMkLst>
            <pc:docMk/>
            <pc:sldMk cId="0" sldId="261"/>
            <ac:cxnSpMk id="8" creationId="{00FA590A-ED94-98EC-4C94-9CDF7874170C}"/>
          </ac:cxnSpMkLst>
        </pc:cxnChg>
        <pc:cxnChg chg="add mod">
          <ac:chgData name="Amal Boutouil" userId="e029ac899a4f8704" providerId="LiveId" clId="{886A590D-103B-44AA-99B9-8FC424FD01CF}" dt="2023-10-12T21:12:27.335" v="4482" actId="1076"/>
          <ac:cxnSpMkLst>
            <pc:docMk/>
            <pc:sldMk cId="0" sldId="261"/>
            <ac:cxnSpMk id="18" creationId="{1C3781F8-C038-BFE6-0D2D-43BFB229A62B}"/>
          </ac:cxnSpMkLst>
        </pc:cxnChg>
        <pc:cxnChg chg="add mod">
          <ac:chgData name="Amal Boutouil" userId="e029ac899a4f8704" providerId="LiveId" clId="{886A590D-103B-44AA-99B9-8FC424FD01CF}" dt="2023-10-12T21:13:10.949" v="4489" actId="1076"/>
          <ac:cxnSpMkLst>
            <pc:docMk/>
            <pc:sldMk cId="0" sldId="261"/>
            <ac:cxnSpMk id="19" creationId="{1CF2C645-450D-40AC-50E8-878F08423E77}"/>
          </ac:cxnSpMkLst>
        </pc:cxnChg>
        <pc:cxnChg chg="add mod">
          <ac:chgData name="Amal Boutouil" userId="e029ac899a4f8704" providerId="LiveId" clId="{886A590D-103B-44AA-99B9-8FC424FD01CF}" dt="2023-10-12T21:12:20.384" v="4478" actId="1076"/>
          <ac:cxnSpMkLst>
            <pc:docMk/>
            <pc:sldMk cId="0" sldId="261"/>
            <ac:cxnSpMk id="30" creationId="{94108E53-8981-3A94-67C4-A40CC91D7E31}"/>
          </ac:cxnSpMkLst>
        </pc:cxnChg>
      </pc:sldChg>
      <pc:sldChg chg="del">
        <pc:chgData name="Amal Boutouil" userId="e029ac899a4f8704" providerId="LiveId" clId="{886A590D-103B-44AA-99B9-8FC424FD01CF}" dt="2023-10-11T14:33:42.457" v="3988" actId="47"/>
        <pc:sldMkLst>
          <pc:docMk/>
          <pc:sldMk cId="0" sldId="262"/>
        </pc:sldMkLst>
      </pc:sldChg>
      <pc:sldChg chg="del">
        <pc:chgData name="Amal Boutouil" userId="e029ac899a4f8704" providerId="LiveId" clId="{886A590D-103B-44AA-99B9-8FC424FD01CF}" dt="2023-10-11T14:33:44.425" v="3989" actId="47"/>
        <pc:sldMkLst>
          <pc:docMk/>
          <pc:sldMk cId="0" sldId="263"/>
        </pc:sldMkLst>
      </pc:sldChg>
      <pc:sldChg chg="del">
        <pc:chgData name="Amal Boutouil" userId="e029ac899a4f8704" providerId="LiveId" clId="{886A590D-103B-44AA-99B9-8FC424FD01CF}" dt="2023-10-11T14:33:46.370" v="3990" actId="47"/>
        <pc:sldMkLst>
          <pc:docMk/>
          <pc:sldMk cId="0" sldId="264"/>
        </pc:sldMkLst>
      </pc:sldChg>
      <pc:sldChg chg="del">
        <pc:chgData name="Amal Boutouil" userId="e029ac899a4f8704" providerId="LiveId" clId="{886A590D-103B-44AA-99B9-8FC424FD01CF}" dt="2023-10-11T14:33:48.211" v="3991" actId="47"/>
        <pc:sldMkLst>
          <pc:docMk/>
          <pc:sldMk cId="0" sldId="265"/>
        </pc:sldMkLst>
      </pc:sldChg>
      <pc:sldChg chg="del">
        <pc:chgData name="Amal Boutouil" userId="e029ac899a4f8704" providerId="LiveId" clId="{886A590D-103B-44AA-99B9-8FC424FD01CF}" dt="2023-10-11T14:40:58.715" v="4133" actId="47"/>
        <pc:sldMkLst>
          <pc:docMk/>
          <pc:sldMk cId="0" sldId="266"/>
        </pc:sldMkLst>
      </pc:sldChg>
      <pc:sldChg chg="del">
        <pc:chgData name="Amal Boutouil" userId="e029ac899a4f8704" providerId="LiveId" clId="{886A590D-103B-44AA-99B9-8FC424FD01CF}" dt="2023-10-11T14:40:56.450" v="4132" actId="47"/>
        <pc:sldMkLst>
          <pc:docMk/>
          <pc:sldMk cId="0" sldId="267"/>
        </pc:sldMkLst>
      </pc:sldChg>
      <pc:sldChg chg="del">
        <pc:chgData name="Amal Boutouil" userId="e029ac899a4f8704" providerId="LiveId" clId="{886A590D-103B-44AA-99B9-8FC424FD01CF}" dt="2023-10-11T14:40:55.586" v="4131" actId="47"/>
        <pc:sldMkLst>
          <pc:docMk/>
          <pc:sldMk cId="0" sldId="268"/>
        </pc:sldMkLst>
      </pc:sldChg>
      <pc:sldChg chg="del">
        <pc:chgData name="Amal Boutouil" userId="e029ac899a4f8704" providerId="LiveId" clId="{886A590D-103B-44AA-99B9-8FC424FD01CF}" dt="2023-10-11T14:40:54.751" v="4130" actId="47"/>
        <pc:sldMkLst>
          <pc:docMk/>
          <pc:sldMk cId="0" sldId="269"/>
        </pc:sldMkLst>
      </pc:sldChg>
      <pc:sldChg chg="del">
        <pc:chgData name="Amal Boutouil" userId="e029ac899a4f8704" providerId="LiveId" clId="{886A590D-103B-44AA-99B9-8FC424FD01CF}" dt="2023-10-11T14:40:54.058" v="4129" actId="47"/>
        <pc:sldMkLst>
          <pc:docMk/>
          <pc:sldMk cId="0" sldId="270"/>
        </pc:sldMkLst>
      </pc:sldChg>
      <pc:sldChg chg="del">
        <pc:chgData name="Amal Boutouil" userId="e029ac899a4f8704" providerId="LiveId" clId="{886A590D-103B-44AA-99B9-8FC424FD01CF}" dt="2023-10-11T14:40:53.381" v="4128" actId="47"/>
        <pc:sldMkLst>
          <pc:docMk/>
          <pc:sldMk cId="0" sldId="271"/>
        </pc:sldMkLst>
      </pc:sldChg>
      <pc:sldChg chg="del">
        <pc:chgData name="Amal Boutouil" userId="e029ac899a4f8704" providerId="LiveId" clId="{886A590D-103B-44AA-99B9-8FC424FD01CF}" dt="2023-10-11T14:40:52.445" v="4127" actId="47"/>
        <pc:sldMkLst>
          <pc:docMk/>
          <pc:sldMk cId="0" sldId="272"/>
        </pc:sldMkLst>
      </pc:sldChg>
      <pc:sldChg chg="del">
        <pc:chgData name="Amal Boutouil" userId="e029ac899a4f8704" providerId="LiveId" clId="{886A590D-103B-44AA-99B9-8FC424FD01CF}" dt="2023-10-11T14:40:51.686" v="4126" actId="47"/>
        <pc:sldMkLst>
          <pc:docMk/>
          <pc:sldMk cId="0" sldId="273"/>
        </pc:sldMkLst>
      </pc:sldChg>
      <pc:sldChg chg="del">
        <pc:chgData name="Amal Boutouil" userId="e029ac899a4f8704" providerId="LiveId" clId="{886A590D-103B-44AA-99B9-8FC424FD01CF}" dt="2023-10-11T14:40:50.426" v="4125" actId="47"/>
        <pc:sldMkLst>
          <pc:docMk/>
          <pc:sldMk cId="0" sldId="274"/>
        </pc:sldMkLst>
      </pc:sldChg>
      <pc:sldChg chg="modSp mod ord modNotes">
        <pc:chgData name="Amal Boutouil" userId="e029ac899a4f8704" providerId="LiveId" clId="{886A590D-103B-44AA-99B9-8FC424FD01CF}" dt="2023-10-10T20:53:54.603" v="1212" actId="122"/>
        <pc:sldMkLst>
          <pc:docMk/>
          <pc:sldMk cId="0" sldId="275"/>
        </pc:sldMkLst>
        <pc:spChg chg="mod">
          <ac:chgData name="Amal Boutouil" userId="e029ac899a4f8704" providerId="LiveId" clId="{886A590D-103B-44AA-99B9-8FC424FD01CF}" dt="2023-10-10T20:46:20.817" v="908" actId="1076"/>
          <ac:spMkLst>
            <pc:docMk/>
            <pc:sldMk cId="0" sldId="275"/>
            <ac:spMk id="115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5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56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57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58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6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6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16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2:15.119" v="1172" actId="1076"/>
          <ac:spMkLst>
            <pc:docMk/>
            <pc:sldMk cId="0" sldId="275"/>
            <ac:spMk id="121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1:55.953" v="1165" actId="1076"/>
          <ac:spMkLst>
            <pc:docMk/>
            <pc:sldMk cId="0" sldId="275"/>
            <ac:spMk id="121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3:54.603" v="1212" actId="122"/>
          <ac:spMkLst>
            <pc:docMk/>
            <pc:sldMk cId="0" sldId="275"/>
            <ac:spMk id="121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2:33.405" v="1173" actId="122"/>
          <ac:spMkLst>
            <pc:docMk/>
            <pc:sldMk cId="0" sldId="275"/>
            <ac:spMk id="121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2:04.514" v="1168" actId="1076"/>
          <ac:spMkLst>
            <pc:docMk/>
            <pc:sldMk cId="0" sldId="275"/>
            <ac:spMk id="1216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51:46.216" v="1162" actId="1076"/>
          <ac:spMkLst>
            <pc:docMk/>
            <pc:sldMk cId="0" sldId="275"/>
            <ac:spMk id="1217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218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219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0:46:17.185" v="907" actId="1076"/>
          <ac:spMkLst>
            <pc:docMk/>
            <pc:sldMk cId="0" sldId="275"/>
            <ac:spMk id="1220" creationId="{00000000-0000-0000-0000-000000000000}"/>
          </ac:spMkLst>
        </pc:s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151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159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6.627" v="906" actId="1076"/>
          <ac:grpSpMkLst>
            <pc:docMk/>
            <pc:sldMk cId="0" sldId="275"/>
            <ac:grpSpMk id="1166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193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197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203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0T20:46:17.185" v="907" actId="1076"/>
          <ac:grpSpMkLst>
            <pc:docMk/>
            <pc:sldMk cId="0" sldId="275"/>
            <ac:grpSpMk id="1207" creationId="{00000000-0000-0000-0000-000000000000}"/>
          </ac:grpSpMkLst>
        </pc:grpChg>
        <pc:cxnChg chg="mod">
          <ac:chgData name="Amal Boutouil" userId="e029ac899a4f8704" providerId="LiveId" clId="{886A590D-103B-44AA-99B9-8FC424FD01CF}" dt="2023-10-10T20:46:17.185" v="907" actId="1076"/>
          <ac:cxnSpMkLst>
            <pc:docMk/>
            <pc:sldMk cId="0" sldId="275"/>
            <ac:cxnSpMk id="1160" creationId="{00000000-0000-0000-0000-000000000000}"/>
          </ac:cxnSpMkLst>
        </pc:cxnChg>
      </pc:sldChg>
      <pc:sldChg chg="del">
        <pc:chgData name="Amal Boutouil" userId="e029ac899a4f8704" providerId="LiveId" clId="{886A590D-103B-44AA-99B9-8FC424FD01CF}" dt="2023-10-11T14:40:49.723" v="4124" actId="47"/>
        <pc:sldMkLst>
          <pc:docMk/>
          <pc:sldMk cId="0" sldId="276"/>
        </pc:sldMkLst>
      </pc:sldChg>
      <pc:sldChg chg="del">
        <pc:chgData name="Amal Boutouil" userId="e029ac899a4f8704" providerId="LiveId" clId="{886A590D-103B-44AA-99B9-8FC424FD01CF}" dt="2023-10-11T14:40:49.034" v="4123" actId="47"/>
        <pc:sldMkLst>
          <pc:docMk/>
          <pc:sldMk cId="0" sldId="277"/>
        </pc:sldMkLst>
      </pc:sldChg>
      <pc:sldChg chg="del">
        <pc:chgData name="Amal Boutouil" userId="e029ac899a4f8704" providerId="LiveId" clId="{886A590D-103B-44AA-99B9-8FC424FD01CF}" dt="2023-10-11T14:40:47.269" v="4122" actId="47"/>
        <pc:sldMkLst>
          <pc:docMk/>
          <pc:sldMk cId="0" sldId="278"/>
        </pc:sldMkLst>
      </pc:sldChg>
      <pc:sldChg chg="del">
        <pc:chgData name="Amal Boutouil" userId="e029ac899a4f8704" providerId="LiveId" clId="{886A590D-103B-44AA-99B9-8FC424FD01CF}" dt="2023-10-11T14:40:46.507" v="4121" actId="47"/>
        <pc:sldMkLst>
          <pc:docMk/>
          <pc:sldMk cId="0" sldId="279"/>
        </pc:sldMkLst>
      </pc:sldChg>
      <pc:sldChg chg="del">
        <pc:chgData name="Amal Boutouil" userId="e029ac899a4f8704" providerId="LiveId" clId="{886A590D-103B-44AA-99B9-8FC424FD01CF}" dt="2023-10-11T14:40:45.721" v="4120" actId="47"/>
        <pc:sldMkLst>
          <pc:docMk/>
          <pc:sldMk cId="0" sldId="280"/>
        </pc:sldMkLst>
      </pc:sldChg>
      <pc:sldChg chg="del">
        <pc:chgData name="Amal Boutouil" userId="e029ac899a4f8704" providerId="LiveId" clId="{886A590D-103B-44AA-99B9-8FC424FD01CF}" dt="2023-10-11T14:40:44.802" v="4119" actId="47"/>
        <pc:sldMkLst>
          <pc:docMk/>
          <pc:sldMk cId="0" sldId="281"/>
        </pc:sldMkLst>
      </pc:sldChg>
      <pc:sldChg chg="del">
        <pc:chgData name="Amal Boutouil" userId="e029ac899a4f8704" providerId="LiveId" clId="{886A590D-103B-44AA-99B9-8FC424FD01CF}" dt="2023-10-11T14:40:43.866" v="4118" actId="47"/>
        <pc:sldMkLst>
          <pc:docMk/>
          <pc:sldMk cId="0" sldId="282"/>
        </pc:sldMkLst>
      </pc:sldChg>
      <pc:sldChg chg="del">
        <pc:chgData name="Amal Boutouil" userId="e029ac899a4f8704" providerId="LiveId" clId="{886A590D-103B-44AA-99B9-8FC424FD01CF}" dt="2023-10-11T14:40:42.850" v="4117" actId="47"/>
        <pc:sldMkLst>
          <pc:docMk/>
          <pc:sldMk cId="0" sldId="283"/>
        </pc:sldMkLst>
      </pc:sldChg>
      <pc:sldChg chg="del">
        <pc:chgData name="Amal Boutouil" userId="e029ac899a4f8704" providerId="LiveId" clId="{886A590D-103B-44AA-99B9-8FC424FD01CF}" dt="2023-10-11T14:40:41.299" v="4116" actId="47"/>
        <pc:sldMkLst>
          <pc:docMk/>
          <pc:sldMk cId="0" sldId="284"/>
        </pc:sldMkLst>
      </pc:sldChg>
      <pc:sldChg chg="del">
        <pc:chgData name="Amal Boutouil" userId="e029ac899a4f8704" providerId="LiveId" clId="{886A590D-103B-44AA-99B9-8FC424FD01CF}" dt="2023-10-11T14:40:37.113" v="4115" actId="47"/>
        <pc:sldMkLst>
          <pc:docMk/>
          <pc:sldMk cId="0" sldId="285"/>
        </pc:sldMkLst>
      </pc:sldChg>
      <pc:sldChg chg="del">
        <pc:chgData name="Amal Boutouil" userId="e029ac899a4f8704" providerId="LiveId" clId="{886A590D-103B-44AA-99B9-8FC424FD01CF}" dt="2023-10-11T14:40:36.731" v="4114" actId="47"/>
        <pc:sldMkLst>
          <pc:docMk/>
          <pc:sldMk cId="0" sldId="286"/>
        </pc:sldMkLst>
      </pc:sldChg>
      <pc:sldChg chg="del">
        <pc:chgData name="Amal Boutouil" userId="e029ac899a4f8704" providerId="LiveId" clId="{886A590D-103B-44AA-99B9-8FC424FD01CF}" dt="2023-10-11T14:40:29.867" v="4113" actId="47"/>
        <pc:sldMkLst>
          <pc:docMk/>
          <pc:sldMk cId="0" sldId="287"/>
        </pc:sldMkLst>
      </pc:sldChg>
      <pc:sldChg chg="del">
        <pc:chgData name="Amal Boutouil" userId="e029ac899a4f8704" providerId="LiveId" clId="{886A590D-103B-44AA-99B9-8FC424FD01CF}" dt="2023-10-11T14:40:29.300" v="4112" actId="47"/>
        <pc:sldMkLst>
          <pc:docMk/>
          <pc:sldMk cId="0" sldId="288"/>
        </pc:sldMkLst>
      </pc:sldChg>
      <pc:sldChg chg="addSp delSp modSp add mod">
        <pc:chgData name="Amal Boutouil" userId="e029ac899a4f8704" providerId="LiveId" clId="{886A590D-103B-44AA-99B9-8FC424FD01CF}" dt="2023-10-11T21:11:10.360" v="4358" actId="1076"/>
        <pc:sldMkLst>
          <pc:docMk/>
          <pc:sldMk cId="3403912739" sldId="289"/>
        </pc:sldMkLst>
        <pc:spChg chg="add mod">
          <ac:chgData name="Amal Boutouil" userId="e029ac899a4f8704" providerId="LiveId" clId="{886A590D-103B-44AA-99B9-8FC424FD01CF}" dt="2023-10-11T21:11:10.360" v="4358" actId="1076"/>
          <ac:spMkLst>
            <pc:docMk/>
            <pc:sldMk cId="3403912739" sldId="289"/>
            <ac:spMk id="4" creationId="{0BCF6BB7-96ED-7323-45DF-6E7C04AB8D46}"/>
          </ac:spMkLst>
        </pc:spChg>
        <pc:spChg chg="add mod">
          <ac:chgData name="Amal Boutouil" userId="e029ac899a4f8704" providerId="LiveId" clId="{886A590D-103B-44AA-99B9-8FC424FD01CF}" dt="2023-10-10T21:15:08.995" v="1317" actId="1076"/>
          <ac:spMkLst>
            <pc:docMk/>
            <pc:sldMk cId="3403912739" sldId="289"/>
            <ac:spMk id="5" creationId="{F682DEE5-A7ED-2290-9B51-FF6C1B6B18A6}"/>
          </ac:spMkLst>
        </pc:spChg>
        <pc:spChg chg="mod">
          <ac:chgData name="Amal Boutouil" userId="e029ac899a4f8704" providerId="LiveId" clId="{886A590D-103B-44AA-99B9-8FC424FD01CF}" dt="2023-10-10T21:25:04.829" v="1583" actId="20577"/>
          <ac:spMkLst>
            <pc:docMk/>
            <pc:sldMk cId="3403912739" sldId="289"/>
            <ac:spMk id="410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11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17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18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19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20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21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22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23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0:54:50.817" v="1216" actId="478"/>
          <ac:spMkLst>
            <pc:docMk/>
            <pc:sldMk cId="3403912739" sldId="289"/>
            <ac:spMk id="424" creationId="{00000000-0000-0000-0000-000000000000}"/>
          </ac:spMkLst>
        </pc:spChg>
        <pc:grpChg chg="del">
          <ac:chgData name="Amal Boutouil" userId="e029ac899a4f8704" providerId="LiveId" clId="{886A590D-103B-44AA-99B9-8FC424FD01CF}" dt="2023-10-10T20:54:50.817" v="1216" actId="478"/>
          <ac:grpSpMkLst>
            <pc:docMk/>
            <pc:sldMk cId="3403912739" sldId="289"/>
            <ac:grpSpMk id="412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0:54:50.817" v="1216" actId="478"/>
          <ac:grpSpMkLst>
            <pc:docMk/>
            <pc:sldMk cId="3403912739" sldId="289"/>
            <ac:grpSpMk id="425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0:54:50.817" v="1216" actId="478"/>
          <ac:grpSpMkLst>
            <pc:docMk/>
            <pc:sldMk cId="3403912739" sldId="289"/>
            <ac:grpSpMk id="432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0:54:50.817" v="1216" actId="478"/>
          <ac:grpSpMkLst>
            <pc:docMk/>
            <pc:sldMk cId="3403912739" sldId="289"/>
            <ac:grpSpMk id="439" creationId="{00000000-0000-0000-0000-000000000000}"/>
          </ac:grpSpMkLst>
        </pc:grpChg>
        <pc:grpChg chg="del">
          <ac:chgData name="Amal Boutouil" userId="e029ac899a4f8704" providerId="LiveId" clId="{886A590D-103B-44AA-99B9-8FC424FD01CF}" dt="2023-10-10T20:54:50.817" v="1216" actId="478"/>
          <ac:grpSpMkLst>
            <pc:docMk/>
            <pc:sldMk cId="3403912739" sldId="289"/>
            <ac:grpSpMk id="445" creationId="{00000000-0000-0000-0000-000000000000}"/>
          </ac:grpSpMkLst>
        </pc:grpChg>
        <pc:picChg chg="add mod">
          <ac:chgData name="Amal Boutouil" userId="e029ac899a4f8704" providerId="LiveId" clId="{886A590D-103B-44AA-99B9-8FC424FD01CF}" dt="2023-10-10T23:40:32.429" v="3158" actId="1076"/>
          <ac:picMkLst>
            <pc:docMk/>
            <pc:sldMk cId="3403912739" sldId="289"/>
            <ac:picMk id="3" creationId="{458A2CDA-B341-5DA9-4866-172D3A2DF978}"/>
          </ac:picMkLst>
        </pc:picChg>
        <pc:cxnChg chg="add mod">
          <ac:chgData name="Amal Boutouil" userId="e029ac899a4f8704" providerId="LiveId" clId="{886A590D-103B-44AA-99B9-8FC424FD01CF}" dt="2023-10-10T21:15:08.995" v="1317" actId="1076"/>
          <ac:cxnSpMkLst>
            <pc:docMk/>
            <pc:sldMk cId="3403912739" sldId="289"/>
            <ac:cxnSpMk id="7" creationId="{55A633D1-DF8C-E0AE-A616-7D4F3FA32851}"/>
          </ac:cxnSpMkLst>
        </pc:cxnChg>
        <pc:cxnChg chg="add mod">
          <ac:chgData name="Amal Boutouil" userId="e029ac899a4f8704" providerId="LiveId" clId="{886A590D-103B-44AA-99B9-8FC424FD01CF}" dt="2023-10-10T21:15:08.995" v="1317" actId="1076"/>
          <ac:cxnSpMkLst>
            <pc:docMk/>
            <pc:sldMk cId="3403912739" sldId="289"/>
            <ac:cxnSpMk id="9" creationId="{24D4B190-8E42-6EA2-0561-75D7C08F4788}"/>
          </ac:cxnSpMkLst>
        </pc:cxnChg>
      </pc:sldChg>
      <pc:sldChg chg="addSp delSp modSp add mod">
        <pc:chgData name="Amal Boutouil" userId="e029ac899a4f8704" providerId="LiveId" clId="{886A590D-103B-44AA-99B9-8FC424FD01CF}" dt="2023-10-10T21:24:55.462" v="1580" actId="20577"/>
        <pc:sldMkLst>
          <pc:docMk/>
          <pc:sldMk cId="2446635765" sldId="290"/>
        </pc:sldMkLst>
        <pc:spChg chg="del">
          <ac:chgData name="Amal Boutouil" userId="e029ac899a4f8704" providerId="LiveId" clId="{886A590D-103B-44AA-99B9-8FC424FD01CF}" dt="2023-10-10T21:15:19.113" v="1319" actId="478"/>
          <ac:spMkLst>
            <pc:docMk/>
            <pc:sldMk cId="2446635765" sldId="290"/>
            <ac:spMk id="4" creationId="{0BCF6BB7-96ED-7323-45DF-6E7C04AB8D46}"/>
          </ac:spMkLst>
        </pc:spChg>
        <pc:spChg chg="del">
          <ac:chgData name="Amal Boutouil" userId="e029ac899a4f8704" providerId="LiveId" clId="{886A590D-103B-44AA-99B9-8FC424FD01CF}" dt="2023-10-10T21:15:19.113" v="1319" actId="478"/>
          <ac:spMkLst>
            <pc:docMk/>
            <pc:sldMk cId="2446635765" sldId="290"/>
            <ac:spMk id="5" creationId="{F682DEE5-A7ED-2290-9B51-FF6C1B6B18A6}"/>
          </ac:spMkLst>
        </pc:spChg>
        <pc:spChg chg="mod">
          <ac:chgData name="Amal Boutouil" userId="e029ac899a4f8704" providerId="LiveId" clId="{886A590D-103B-44AA-99B9-8FC424FD01CF}" dt="2023-10-10T21:24:55.462" v="1580" actId="20577"/>
          <ac:spMkLst>
            <pc:docMk/>
            <pc:sldMk cId="2446635765" sldId="290"/>
            <ac:spMk id="410" creationId="{00000000-0000-0000-0000-000000000000}"/>
          </ac:spMkLst>
        </pc:spChg>
        <pc:graphicFrameChg chg="add mod modGraphic">
          <ac:chgData name="Amal Boutouil" userId="e029ac899a4f8704" providerId="LiveId" clId="{886A590D-103B-44AA-99B9-8FC424FD01CF}" dt="2023-10-10T21:21:53.922" v="1539" actId="1076"/>
          <ac:graphicFrameMkLst>
            <pc:docMk/>
            <pc:sldMk cId="2446635765" sldId="290"/>
            <ac:graphicFrameMk id="2" creationId="{4ADA0455-CD37-D3F1-2D10-619F5F4AA082}"/>
          </ac:graphicFrameMkLst>
        </pc:graphicFrameChg>
        <pc:picChg chg="del">
          <ac:chgData name="Amal Boutouil" userId="e029ac899a4f8704" providerId="LiveId" clId="{886A590D-103B-44AA-99B9-8FC424FD01CF}" dt="2023-10-10T21:15:20.239" v="1320" actId="478"/>
          <ac:picMkLst>
            <pc:docMk/>
            <pc:sldMk cId="2446635765" sldId="290"/>
            <ac:picMk id="3" creationId="{458A2CDA-B341-5DA9-4866-172D3A2DF978}"/>
          </ac:picMkLst>
        </pc:picChg>
        <pc:cxnChg chg="del mod">
          <ac:chgData name="Amal Boutouil" userId="e029ac899a4f8704" providerId="LiveId" clId="{886A590D-103B-44AA-99B9-8FC424FD01CF}" dt="2023-10-10T21:15:19.113" v="1319" actId="478"/>
          <ac:cxnSpMkLst>
            <pc:docMk/>
            <pc:sldMk cId="2446635765" sldId="290"/>
            <ac:cxnSpMk id="7" creationId="{55A633D1-DF8C-E0AE-A616-7D4F3FA32851}"/>
          </ac:cxnSpMkLst>
        </pc:cxnChg>
        <pc:cxnChg chg="del">
          <ac:chgData name="Amal Boutouil" userId="e029ac899a4f8704" providerId="LiveId" clId="{886A590D-103B-44AA-99B9-8FC424FD01CF}" dt="2023-10-10T21:15:19.113" v="1319" actId="478"/>
          <ac:cxnSpMkLst>
            <pc:docMk/>
            <pc:sldMk cId="2446635765" sldId="290"/>
            <ac:cxnSpMk id="9" creationId="{24D4B190-8E42-6EA2-0561-75D7C08F4788}"/>
          </ac:cxnSpMkLst>
        </pc:cxnChg>
      </pc:sldChg>
      <pc:sldChg chg="addSp delSp modSp add mod">
        <pc:chgData name="Amal Boutouil" userId="e029ac899a4f8704" providerId="LiveId" clId="{886A590D-103B-44AA-99B9-8FC424FD01CF}" dt="2023-10-10T22:09:53.721" v="2123" actId="14100"/>
        <pc:sldMkLst>
          <pc:docMk/>
          <pc:sldMk cId="2004075346" sldId="291"/>
        </pc:sldMkLst>
        <pc:spChg chg="add mod">
          <ac:chgData name="Amal Boutouil" userId="e029ac899a4f8704" providerId="LiveId" clId="{886A590D-103B-44AA-99B9-8FC424FD01CF}" dt="2023-10-10T22:09:20.937" v="2117" actId="1076"/>
          <ac:spMkLst>
            <pc:docMk/>
            <pc:sldMk cId="2004075346" sldId="291"/>
            <ac:spMk id="3" creationId="{6E390387-40B8-85B2-4A23-8F56B945F10C}"/>
          </ac:spMkLst>
        </pc:spChg>
        <pc:spChg chg="add del mod">
          <ac:chgData name="Amal Boutouil" userId="e029ac899a4f8704" providerId="LiveId" clId="{886A590D-103B-44AA-99B9-8FC424FD01CF}" dt="2023-10-10T21:36:41.245" v="1836" actId="478"/>
          <ac:spMkLst>
            <pc:docMk/>
            <pc:sldMk cId="2004075346" sldId="291"/>
            <ac:spMk id="6" creationId="{CD3925D3-6A72-A45F-1C1F-732FFB4B77B2}"/>
          </ac:spMkLst>
        </pc:spChg>
        <pc:spChg chg="add mod">
          <ac:chgData name="Amal Boutouil" userId="e029ac899a4f8704" providerId="LiveId" clId="{886A590D-103B-44AA-99B9-8FC424FD01CF}" dt="2023-10-10T22:09:16.629" v="2116" actId="115"/>
          <ac:spMkLst>
            <pc:docMk/>
            <pc:sldMk cId="2004075346" sldId="291"/>
            <ac:spMk id="9" creationId="{111EA8F5-99C2-B4F0-C976-3285D8707746}"/>
          </ac:spMkLst>
        </pc:spChg>
        <pc:spChg chg="mod">
          <ac:chgData name="Amal Boutouil" userId="e029ac899a4f8704" providerId="LiveId" clId="{886A590D-103B-44AA-99B9-8FC424FD01CF}" dt="2023-10-10T22:08:31.053" v="2089" actId="20577"/>
          <ac:spMkLst>
            <pc:docMk/>
            <pc:sldMk cId="2004075346" sldId="291"/>
            <ac:spMk id="410" creationId="{00000000-0000-0000-0000-000000000000}"/>
          </ac:spMkLst>
        </pc:spChg>
        <pc:graphicFrameChg chg="del">
          <ac:chgData name="Amal Boutouil" userId="e029ac899a4f8704" providerId="LiveId" clId="{886A590D-103B-44AA-99B9-8FC424FD01CF}" dt="2023-10-10T21:22:29.275" v="1541" actId="478"/>
          <ac:graphicFrameMkLst>
            <pc:docMk/>
            <pc:sldMk cId="2004075346" sldId="291"/>
            <ac:graphicFrameMk id="2" creationId="{4ADA0455-CD37-D3F1-2D10-619F5F4AA082}"/>
          </ac:graphicFrameMkLst>
        </pc:graphicFrameChg>
        <pc:picChg chg="add mod">
          <ac:chgData name="Amal Boutouil" userId="e029ac899a4f8704" providerId="LiveId" clId="{886A590D-103B-44AA-99B9-8FC424FD01CF}" dt="2023-10-10T22:09:53.721" v="2123" actId="14100"/>
          <ac:picMkLst>
            <pc:docMk/>
            <pc:sldMk cId="2004075346" sldId="291"/>
            <ac:picMk id="5" creationId="{3E0FEC6B-80E9-4B57-C2F2-C242EAF66AF3}"/>
          </ac:picMkLst>
        </pc:picChg>
        <pc:picChg chg="add del">
          <ac:chgData name="Amal Boutouil" userId="e029ac899a4f8704" providerId="LiveId" clId="{886A590D-103B-44AA-99B9-8FC424FD01CF}" dt="2023-10-10T21:36:05.643" v="1801" actId="478"/>
          <ac:picMkLst>
            <pc:docMk/>
            <pc:sldMk cId="2004075346" sldId="291"/>
            <ac:picMk id="8" creationId="{A2125B7D-5313-C1FE-1505-B537DB937D4E}"/>
          </ac:picMkLst>
        </pc:picChg>
        <pc:cxnChg chg="add mod">
          <ac:chgData name="Amal Boutouil" userId="e029ac899a4f8704" providerId="LiveId" clId="{886A590D-103B-44AA-99B9-8FC424FD01CF}" dt="2023-10-10T22:09:37.040" v="2121" actId="1076"/>
          <ac:cxnSpMkLst>
            <pc:docMk/>
            <pc:sldMk cId="2004075346" sldId="291"/>
            <ac:cxnSpMk id="11" creationId="{BA145EDF-5A63-1E41-3A56-80AAFD9F5D33}"/>
          </ac:cxnSpMkLst>
        </pc:cxnChg>
      </pc:sldChg>
      <pc:sldChg chg="addSp delSp modSp add mod ord">
        <pc:chgData name="Amal Boutouil" userId="e029ac899a4f8704" providerId="LiveId" clId="{886A590D-103B-44AA-99B9-8FC424FD01CF}" dt="2023-10-11T21:11:18.395" v="4359" actId="1076"/>
        <pc:sldMkLst>
          <pc:docMk/>
          <pc:sldMk cId="3703179097" sldId="292"/>
        </pc:sldMkLst>
        <pc:spChg chg="add del mod">
          <ac:chgData name="Amal Boutouil" userId="e029ac899a4f8704" providerId="LiveId" clId="{886A590D-103B-44AA-99B9-8FC424FD01CF}" dt="2023-10-10T21:23:24.689" v="1546"/>
          <ac:spMkLst>
            <pc:docMk/>
            <pc:sldMk cId="3703179097" sldId="292"/>
            <ac:spMk id="3" creationId="{665B18E1-75A7-7401-00F9-4E5F13F286B9}"/>
          </ac:spMkLst>
        </pc:spChg>
        <pc:spChg chg="add del mod">
          <ac:chgData name="Amal Boutouil" userId="e029ac899a4f8704" providerId="LiveId" clId="{886A590D-103B-44AA-99B9-8FC424FD01CF}" dt="2023-10-10T21:23:22.909" v="1545"/>
          <ac:spMkLst>
            <pc:docMk/>
            <pc:sldMk cId="3703179097" sldId="292"/>
            <ac:spMk id="4" creationId="{6F5646BE-A92C-21A0-AADC-725D933C065C}"/>
          </ac:spMkLst>
        </pc:spChg>
        <pc:spChg chg="add mod">
          <ac:chgData name="Amal Boutouil" userId="e029ac899a4f8704" providerId="LiveId" clId="{886A590D-103B-44AA-99B9-8FC424FD01CF}" dt="2023-10-10T21:29:48.203" v="1640" actId="20577"/>
          <ac:spMkLst>
            <pc:docMk/>
            <pc:sldMk cId="3703179097" sldId="292"/>
            <ac:spMk id="5" creationId="{0E86547A-9FA2-11BA-A265-B4B59FD2802D}"/>
          </ac:spMkLst>
        </pc:spChg>
        <pc:spChg chg="del">
          <ac:chgData name="Amal Boutouil" userId="e029ac899a4f8704" providerId="LiveId" clId="{886A590D-103B-44AA-99B9-8FC424FD01CF}" dt="2023-10-10T21:23:20.636" v="1543" actId="478"/>
          <ac:spMkLst>
            <pc:docMk/>
            <pc:sldMk cId="3703179097" sldId="292"/>
            <ac:spMk id="488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7:11.701" v="1610" actId="1076"/>
          <ac:spMkLst>
            <pc:docMk/>
            <pc:sldMk cId="3703179097" sldId="292"/>
            <ac:spMk id="490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7:11.701" v="1610" actId="1076"/>
          <ac:spMkLst>
            <pc:docMk/>
            <pc:sldMk cId="3703179097" sldId="292"/>
            <ac:spMk id="491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7:16.186" v="1611" actId="1076"/>
          <ac:spMkLst>
            <pc:docMk/>
            <pc:sldMk cId="3703179097" sldId="292"/>
            <ac:spMk id="49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7:11.701" v="1610" actId="1076"/>
          <ac:spMkLst>
            <pc:docMk/>
            <pc:sldMk cId="3703179097" sldId="292"/>
            <ac:spMk id="49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58.685" v="1642" actId="14100"/>
          <ac:spMkLst>
            <pc:docMk/>
            <pc:sldMk cId="3703179097" sldId="292"/>
            <ac:spMk id="49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7:11.701" v="1610" actId="1076"/>
          <ac:spMkLst>
            <pc:docMk/>
            <pc:sldMk cId="3703179097" sldId="292"/>
            <ac:spMk id="49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4:38.196" v="1574" actId="20577"/>
          <ac:spMkLst>
            <pc:docMk/>
            <pc:sldMk cId="3703179097" sldId="292"/>
            <ac:spMk id="500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4:32.247" v="1573" actId="20577"/>
          <ac:spMkLst>
            <pc:docMk/>
            <pc:sldMk cId="3703179097" sldId="292"/>
            <ac:spMk id="507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41.990" v="1637" actId="1076"/>
          <ac:spMkLst>
            <pc:docMk/>
            <pc:sldMk cId="3703179097" sldId="292"/>
            <ac:spMk id="511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41.990" v="1637" actId="1076"/>
          <ac:spMkLst>
            <pc:docMk/>
            <pc:sldMk cId="3703179097" sldId="292"/>
            <ac:spMk id="512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41.990" v="1637" actId="1076"/>
          <ac:spMkLst>
            <pc:docMk/>
            <pc:sldMk cId="3703179097" sldId="292"/>
            <ac:spMk id="513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44.565" v="1639" actId="20577"/>
          <ac:spMkLst>
            <pc:docMk/>
            <pc:sldMk cId="3703179097" sldId="292"/>
            <ac:spMk id="514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30:03.692" v="1644" actId="14100"/>
          <ac:spMkLst>
            <pc:docMk/>
            <pc:sldMk cId="3703179097" sldId="292"/>
            <ac:spMk id="515" creationId="{00000000-0000-0000-0000-000000000000}"/>
          </ac:spMkLst>
        </pc:spChg>
        <pc:spChg chg="mod">
          <ac:chgData name="Amal Boutouil" userId="e029ac899a4f8704" providerId="LiveId" clId="{886A590D-103B-44AA-99B9-8FC424FD01CF}" dt="2023-10-10T21:29:41.990" v="1637" actId="1076"/>
          <ac:spMkLst>
            <pc:docMk/>
            <pc:sldMk cId="3703179097" sldId="292"/>
            <ac:spMk id="516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8:14.063" v="1623" actId="478"/>
          <ac:spMkLst>
            <pc:docMk/>
            <pc:sldMk cId="3703179097" sldId="292"/>
            <ac:spMk id="517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7:25.858" v="1614" actId="478"/>
          <ac:spMkLst>
            <pc:docMk/>
            <pc:sldMk cId="3703179097" sldId="292"/>
            <ac:spMk id="518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6:34.788" v="1602" actId="478"/>
          <ac:spMkLst>
            <pc:docMk/>
            <pc:sldMk cId="3703179097" sldId="292"/>
            <ac:spMk id="519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5:55.099" v="1586" actId="478"/>
          <ac:spMkLst>
            <pc:docMk/>
            <pc:sldMk cId="3703179097" sldId="292"/>
            <ac:spMk id="520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5:53.787" v="1585" actId="478"/>
          <ac:spMkLst>
            <pc:docMk/>
            <pc:sldMk cId="3703179097" sldId="292"/>
            <ac:spMk id="521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7:24.779" v="1613" actId="478"/>
          <ac:spMkLst>
            <pc:docMk/>
            <pc:sldMk cId="3703179097" sldId="292"/>
            <ac:spMk id="522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6:36.439" v="1604" actId="478"/>
          <ac:spMkLst>
            <pc:docMk/>
            <pc:sldMk cId="3703179097" sldId="292"/>
            <ac:spMk id="523" creationId="{00000000-0000-0000-0000-000000000000}"/>
          </ac:spMkLst>
        </pc:spChg>
        <pc:spChg chg="del mod">
          <ac:chgData name="Amal Boutouil" userId="e029ac899a4f8704" providerId="LiveId" clId="{886A590D-103B-44AA-99B9-8FC424FD01CF}" dt="2023-10-10T21:28:13.051" v="1622" actId="478"/>
          <ac:spMkLst>
            <pc:docMk/>
            <pc:sldMk cId="3703179097" sldId="292"/>
            <ac:spMk id="524" creationId="{00000000-0000-0000-0000-000000000000}"/>
          </ac:spMkLst>
        </pc:spChg>
        <pc:grpChg chg="mod">
          <ac:chgData name="Amal Boutouil" userId="e029ac899a4f8704" providerId="LiveId" clId="{886A590D-103B-44AA-99B9-8FC424FD01CF}" dt="2023-10-10T21:28:10.314" v="1621" actId="1076"/>
          <ac:grpSpMkLst>
            <pc:docMk/>
            <pc:sldMk cId="3703179097" sldId="292"/>
            <ac:grpSpMk id="489" creationId="{00000000-0000-0000-0000-000000000000}"/>
          </ac:grpSpMkLst>
        </pc:grpChg>
        <pc:grpChg chg="del mod">
          <ac:chgData name="Amal Boutouil" userId="e029ac899a4f8704" providerId="LiveId" clId="{886A590D-103B-44AA-99B9-8FC424FD01CF}" dt="2023-10-10T21:26:28.888" v="1600" actId="478"/>
          <ac:grpSpMkLst>
            <pc:docMk/>
            <pc:sldMk cId="3703179097" sldId="292"/>
            <ac:grpSpMk id="496" creationId="{00000000-0000-0000-0000-000000000000}"/>
          </ac:grpSpMkLst>
        </pc:grpChg>
        <pc:grpChg chg="del mod">
          <ac:chgData name="Amal Boutouil" userId="e029ac899a4f8704" providerId="LiveId" clId="{886A590D-103B-44AA-99B9-8FC424FD01CF}" dt="2023-10-10T21:26:32.895" v="1601" actId="478"/>
          <ac:grpSpMkLst>
            <pc:docMk/>
            <pc:sldMk cId="3703179097" sldId="292"/>
            <ac:grpSpMk id="503" creationId="{00000000-0000-0000-0000-000000000000}"/>
          </ac:grpSpMkLst>
        </pc:grpChg>
        <pc:grpChg chg="mod">
          <ac:chgData name="Amal Boutouil" userId="e029ac899a4f8704" providerId="LiveId" clId="{886A590D-103B-44AA-99B9-8FC424FD01CF}" dt="2023-10-11T21:11:18.395" v="4359" actId="1076"/>
          <ac:grpSpMkLst>
            <pc:docMk/>
            <pc:sldMk cId="3703179097" sldId="292"/>
            <ac:grpSpMk id="510" creationId="{00000000-0000-0000-0000-000000000000}"/>
          </ac:grpSpMkLst>
        </pc:grpChg>
        <pc:picChg chg="add mod">
          <ac:chgData name="Amal Boutouil" userId="e029ac899a4f8704" providerId="LiveId" clId="{886A590D-103B-44AA-99B9-8FC424FD01CF}" dt="2023-10-10T21:30:00.430" v="1643" actId="14100"/>
          <ac:picMkLst>
            <pc:docMk/>
            <pc:sldMk cId="3703179097" sldId="292"/>
            <ac:picMk id="7" creationId="{A7146D45-2793-75CF-A976-3C8A18E4446A}"/>
          </ac:picMkLst>
        </pc:picChg>
        <pc:picChg chg="add mod">
          <ac:chgData name="Amal Boutouil" userId="e029ac899a4f8704" providerId="LiveId" clId="{886A590D-103B-44AA-99B9-8FC424FD01CF}" dt="2023-10-10T21:30:10.781" v="1646" actId="1076"/>
          <ac:picMkLst>
            <pc:docMk/>
            <pc:sldMk cId="3703179097" sldId="292"/>
            <ac:picMk id="9" creationId="{25D80841-AE67-6BE5-227F-E0B0C0338E75}"/>
          </ac:picMkLst>
        </pc:picChg>
      </pc:sldChg>
      <pc:sldChg chg="addSp delSp modSp add mod">
        <pc:chgData name="Amal Boutouil" userId="e029ac899a4f8704" providerId="LiveId" clId="{886A590D-103B-44AA-99B9-8FC424FD01CF}" dt="2023-10-10T21:40:25.899" v="1952" actId="20577"/>
        <pc:sldMkLst>
          <pc:docMk/>
          <pc:sldMk cId="2990838888" sldId="293"/>
        </pc:sldMkLst>
        <pc:spChg chg="del">
          <ac:chgData name="Amal Boutouil" userId="e029ac899a4f8704" providerId="LiveId" clId="{886A590D-103B-44AA-99B9-8FC424FD01CF}" dt="2023-10-10T21:37:19.570" v="1856" actId="478"/>
          <ac:spMkLst>
            <pc:docMk/>
            <pc:sldMk cId="2990838888" sldId="293"/>
            <ac:spMk id="3" creationId="{6E390387-40B8-85B2-4A23-8F56B945F10C}"/>
          </ac:spMkLst>
        </pc:spChg>
        <pc:spChg chg="mod">
          <ac:chgData name="Amal Boutouil" userId="e029ac899a4f8704" providerId="LiveId" clId="{886A590D-103B-44AA-99B9-8FC424FD01CF}" dt="2023-10-10T21:40:25.899" v="1952" actId="20577"/>
          <ac:spMkLst>
            <pc:docMk/>
            <pc:sldMk cId="2990838888" sldId="293"/>
            <ac:spMk id="6" creationId="{CD3925D3-6A72-A45F-1C1F-732FFB4B77B2}"/>
          </ac:spMkLst>
        </pc:spChg>
        <pc:spChg chg="mod">
          <ac:chgData name="Amal Boutouil" userId="e029ac899a4f8704" providerId="LiveId" clId="{886A590D-103B-44AA-99B9-8FC424FD01CF}" dt="2023-10-10T21:39:17.423" v="1925" actId="1076"/>
          <ac:spMkLst>
            <pc:docMk/>
            <pc:sldMk cId="2990838888" sldId="293"/>
            <ac:spMk id="410" creationId="{00000000-0000-0000-0000-000000000000}"/>
          </ac:spMkLst>
        </pc:spChg>
        <pc:picChg chg="add mod">
          <ac:chgData name="Amal Boutouil" userId="e029ac899a4f8704" providerId="LiveId" clId="{886A590D-103B-44AA-99B9-8FC424FD01CF}" dt="2023-10-10T21:39:15.115" v="1924" actId="1076"/>
          <ac:picMkLst>
            <pc:docMk/>
            <pc:sldMk cId="2990838888" sldId="293"/>
            <ac:picMk id="4" creationId="{E2BDF7B3-23F5-9EF2-ECE9-38CCAEA6CF0A}"/>
          </ac:picMkLst>
        </pc:picChg>
        <pc:picChg chg="del">
          <ac:chgData name="Amal Boutouil" userId="e029ac899a4f8704" providerId="LiveId" clId="{886A590D-103B-44AA-99B9-8FC424FD01CF}" dt="2023-10-10T21:37:18.201" v="1855" actId="478"/>
          <ac:picMkLst>
            <pc:docMk/>
            <pc:sldMk cId="2990838888" sldId="293"/>
            <ac:picMk id="5" creationId="{3E0FEC6B-80E9-4B57-C2F2-C242EAF66AF3}"/>
          </ac:picMkLst>
        </pc:picChg>
        <pc:cxnChg chg="add mod">
          <ac:chgData name="Amal Boutouil" userId="e029ac899a4f8704" providerId="LiveId" clId="{886A590D-103B-44AA-99B9-8FC424FD01CF}" dt="2023-10-10T21:39:30.083" v="1930" actId="14100"/>
          <ac:cxnSpMkLst>
            <pc:docMk/>
            <pc:sldMk cId="2990838888" sldId="293"/>
            <ac:cxnSpMk id="8" creationId="{1D0F2BA9-38EF-4AFF-4A07-052AC13BA02F}"/>
          </ac:cxnSpMkLst>
        </pc:cxnChg>
      </pc:sldChg>
      <pc:sldChg chg="addSp delSp modSp add mod">
        <pc:chgData name="Amal Boutouil" userId="e029ac899a4f8704" providerId="LiveId" clId="{886A590D-103B-44AA-99B9-8FC424FD01CF}" dt="2023-10-10T21:39:55.437" v="1938" actId="208"/>
        <pc:sldMkLst>
          <pc:docMk/>
          <pc:sldMk cId="2990830555" sldId="294"/>
        </pc:sldMkLst>
        <pc:spChg chg="mod">
          <ac:chgData name="Amal Boutouil" userId="e029ac899a4f8704" providerId="LiveId" clId="{886A590D-103B-44AA-99B9-8FC424FD01CF}" dt="2023-10-10T21:39:33.598" v="1931" actId="1076"/>
          <ac:spMkLst>
            <pc:docMk/>
            <pc:sldMk cId="2990830555" sldId="294"/>
            <ac:spMk id="6" creationId="{CD3925D3-6A72-A45F-1C1F-732FFB4B77B2}"/>
          </ac:spMkLst>
        </pc:spChg>
        <pc:picChg chg="add mod">
          <ac:chgData name="Amal Boutouil" userId="e029ac899a4f8704" providerId="LiveId" clId="{886A590D-103B-44AA-99B9-8FC424FD01CF}" dt="2023-10-10T21:39:11.409" v="1923" actId="1076"/>
          <ac:picMkLst>
            <pc:docMk/>
            <pc:sldMk cId="2990830555" sldId="294"/>
            <ac:picMk id="3" creationId="{B1CE0D19-7C27-6676-AA12-C346D584FA20}"/>
          </ac:picMkLst>
        </pc:picChg>
        <pc:picChg chg="del">
          <ac:chgData name="Amal Boutouil" userId="e029ac899a4f8704" providerId="LiveId" clId="{886A590D-103B-44AA-99B9-8FC424FD01CF}" dt="2023-10-10T21:38:26.365" v="1902" actId="478"/>
          <ac:picMkLst>
            <pc:docMk/>
            <pc:sldMk cId="2990830555" sldId="294"/>
            <ac:picMk id="4" creationId="{E2BDF7B3-23F5-9EF2-ECE9-38CCAEA6CF0A}"/>
          </ac:picMkLst>
        </pc:picChg>
        <pc:cxnChg chg="add mod">
          <ac:chgData name="Amal Boutouil" userId="e029ac899a4f8704" providerId="LiveId" clId="{886A590D-103B-44AA-99B9-8FC424FD01CF}" dt="2023-10-10T21:39:55.437" v="1938" actId="208"/>
          <ac:cxnSpMkLst>
            <pc:docMk/>
            <pc:sldMk cId="2990830555" sldId="294"/>
            <ac:cxnSpMk id="7" creationId="{9A393CF1-EDBE-5E75-BBF7-DE3D831765C1}"/>
          </ac:cxnSpMkLst>
        </pc:cxnChg>
      </pc:sldChg>
      <pc:sldChg chg="addSp delSp modSp add mod">
        <pc:chgData name="Amal Boutouil" userId="e029ac899a4f8704" providerId="LiveId" clId="{886A590D-103B-44AA-99B9-8FC424FD01CF}" dt="2023-10-12T23:47:24.431" v="4944" actId="478"/>
        <pc:sldMkLst>
          <pc:docMk/>
          <pc:sldMk cId="999359058" sldId="295"/>
        </pc:sldMkLst>
        <pc:spChg chg="add del mod">
          <ac:chgData name="Amal Boutouil" userId="e029ac899a4f8704" providerId="LiveId" clId="{886A590D-103B-44AA-99B9-8FC424FD01CF}" dt="2023-10-10T21:41:36.348" v="1959"/>
          <ac:spMkLst>
            <pc:docMk/>
            <pc:sldMk cId="999359058" sldId="295"/>
            <ac:spMk id="2" creationId="{5B6730CD-749F-4768-F7C5-BBE4D98A1765}"/>
          </ac:spMkLst>
        </pc:spChg>
        <pc:spChg chg="add mod">
          <ac:chgData name="Amal Boutouil" userId="e029ac899a4f8704" providerId="LiveId" clId="{886A590D-103B-44AA-99B9-8FC424FD01CF}" dt="2023-10-10T21:48:29.686" v="2038" actId="1076"/>
          <ac:spMkLst>
            <pc:docMk/>
            <pc:sldMk cId="999359058" sldId="295"/>
            <ac:spMk id="4" creationId="{9273FD58-7F8E-2B18-AD7F-F68E56273A15}"/>
          </ac:spMkLst>
        </pc:spChg>
        <pc:spChg chg="del">
          <ac:chgData name="Amal Boutouil" userId="e029ac899a4f8704" providerId="LiveId" clId="{886A590D-103B-44AA-99B9-8FC424FD01CF}" dt="2023-10-10T21:41:21.014" v="1956" actId="478"/>
          <ac:spMkLst>
            <pc:docMk/>
            <pc:sldMk cId="999359058" sldId="295"/>
            <ac:spMk id="6" creationId="{CD3925D3-6A72-A45F-1C1F-732FFB4B77B2}"/>
          </ac:spMkLst>
        </pc:spChg>
        <pc:spChg chg="add mod">
          <ac:chgData name="Amal Boutouil" userId="e029ac899a4f8704" providerId="LiveId" clId="{886A590D-103B-44AA-99B9-8FC424FD01CF}" dt="2023-10-10T21:48:44.684" v="2043" actId="1076"/>
          <ac:spMkLst>
            <pc:docMk/>
            <pc:sldMk cId="999359058" sldId="295"/>
            <ac:spMk id="9" creationId="{A532A427-8657-3FDD-27A9-F31804A1C4FA}"/>
          </ac:spMkLst>
        </pc:spChg>
        <pc:spChg chg="add mod">
          <ac:chgData name="Amal Boutouil" userId="e029ac899a4f8704" providerId="LiveId" clId="{886A590D-103B-44AA-99B9-8FC424FD01CF}" dt="2023-10-10T21:48:41.949" v="2042" actId="1076"/>
          <ac:spMkLst>
            <pc:docMk/>
            <pc:sldMk cId="999359058" sldId="295"/>
            <ac:spMk id="11" creationId="{C12F43FD-3263-B278-609A-E35E22704EAB}"/>
          </ac:spMkLst>
        </pc:spChg>
        <pc:spChg chg="add mod">
          <ac:chgData name="Amal Boutouil" userId="e029ac899a4f8704" providerId="LiveId" clId="{886A590D-103B-44AA-99B9-8FC424FD01CF}" dt="2023-10-10T21:48:39.413" v="2041" actId="1076"/>
          <ac:spMkLst>
            <pc:docMk/>
            <pc:sldMk cId="999359058" sldId="295"/>
            <ac:spMk id="12" creationId="{11DF87B4-AE80-ADC8-AEB8-D60C455A78C2}"/>
          </ac:spMkLst>
        </pc:spChg>
        <pc:spChg chg="add del mod">
          <ac:chgData name="Amal Boutouil" userId="e029ac899a4f8704" providerId="LiveId" clId="{886A590D-103B-44AA-99B9-8FC424FD01CF}" dt="2023-10-12T23:47:24.431" v="4944" actId="478"/>
          <ac:spMkLst>
            <pc:docMk/>
            <pc:sldMk cId="999359058" sldId="295"/>
            <ac:spMk id="18" creationId="{B28648B6-303F-3FCE-8E7F-CC87B84BADFE}"/>
          </ac:spMkLst>
        </pc:spChg>
        <pc:spChg chg="add mod">
          <ac:chgData name="Amal Boutouil" userId="e029ac899a4f8704" providerId="LiveId" clId="{886A590D-103B-44AA-99B9-8FC424FD01CF}" dt="2023-10-12T23:47:17.579" v="4943" actId="20577"/>
          <ac:spMkLst>
            <pc:docMk/>
            <pc:sldMk cId="999359058" sldId="295"/>
            <ac:spMk id="28" creationId="{F2634BFE-2448-9341-7A7F-F0DB76CFCA5D}"/>
          </ac:spMkLst>
        </pc:spChg>
        <pc:spChg chg="mod">
          <ac:chgData name="Amal Boutouil" userId="e029ac899a4f8704" providerId="LiveId" clId="{886A590D-103B-44AA-99B9-8FC424FD01CF}" dt="2023-10-10T22:10:29.565" v="2131" actId="1076"/>
          <ac:spMkLst>
            <pc:docMk/>
            <pc:sldMk cId="999359058" sldId="295"/>
            <ac:spMk id="410" creationId="{00000000-0000-0000-0000-000000000000}"/>
          </ac:spMkLst>
        </pc:spChg>
        <pc:picChg chg="del">
          <ac:chgData name="Amal Boutouil" userId="e029ac899a4f8704" providerId="LiveId" clId="{886A590D-103B-44AA-99B9-8FC424FD01CF}" dt="2023-10-10T21:41:17.703" v="1954" actId="478"/>
          <ac:picMkLst>
            <pc:docMk/>
            <pc:sldMk cId="999359058" sldId="295"/>
            <ac:picMk id="3" creationId="{B1CE0D19-7C27-6676-AA12-C346D584FA20}"/>
          </ac:picMkLst>
        </pc:picChg>
        <pc:picChg chg="add mod">
          <ac:chgData name="Amal Boutouil" userId="e029ac899a4f8704" providerId="LiveId" clId="{886A590D-103B-44AA-99B9-8FC424FD01CF}" dt="2023-10-12T23:46:19.554" v="4932" actId="1076"/>
          <ac:picMkLst>
            <pc:docMk/>
            <pc:sldMk cId="999359058" sldId="295"/>
            <ac:picMk id="17" creationId="{55C7D0ED-BF81-CE7C-0722-9464300CF2E6}"/>
          </ac:picMkLst>
        </pc:picChg>
        <pc:cxnChg chg="del">
          <ac:chgData name="Amal Boutouil" userId="e029ac899a4f8704" providerId="LiveId" clId="{886A590D-103B-44AA-99B9-8FC424FD01CF}" dt="2023-10-10T21:41:19.929" v="1955" actId="478"/>
          <ac:cxnSpMkLst>
            <pc:docMk/>
            <pc:sldMk cId="999359058" sldId="295"/>
            <ac:cxnSpMk id="7" creationId="{9A393CF1-EDBE-5E75-BBF7-DE3D831765C1}"/>
          </ac:cxnSpMkLst>
        </pc:cxnChg>
        <pc:cxnChg chg="add mod">
          <ac:chgData name="Amal Boutouil" userId="e029ac899a4f8704" providerId="LiveId" clId="{886A590D-103B-44AA-99B9-8FC424FD01CF}" dt="2023-10-10T21:48:49.065" v="2045" actId="1076"/>
          <ac:cxnSpMkLst>
            <pc:docMk/>
            <pc:sldMk cId="999359058" sldId="295"/>
            <ac:cxnSpMk id="8" creationId="{8F9AC075-1397-61CC-D881-DADDDDF60919}"/>
          </ac:cxnSpMkLst>
        </pc:cxnChg>
        <pc:cxnChg chg="add mod">
          <ac:chgData name="Amal Boutouil" userId="e029ac899a4f8704" providerId="LiveId" clId="{886A590D-103B-44AA-99B9-8FC424FD01CF}" dt="2023-10-10T21:48:55.213" v="2047" actId="1076"/>
          <ac:cxnSpMkLst>
            <pc:docMk/>
            <pc:sldMk cId="999359058" sldId="295"/>
            <ac:cxnSpMk id="13" creationId="{11644AEC-AA8D-FDD2-83A1-6E181755DE78}"/>
          </ac:cxnSpMkLst>
        </pc:cxnChg>
        <pc:cxnChg chg="add mod">
          <ac:chgData name="Amal Boutouil" userId="e029ac899a4f8704" providerId="LiveId" clId="{886A590D-103B-44AA-99B9-8FC424FD01CF}" dt="2023-10-10T22:06:04.722" v="2082" actId="108"/>
          <ac:cxnSpMkLst>
            <pc:docMk/>
            <pc:sldMk cId="999359058" sldId="295"/>
            <ac:cxnSpMk id="20" creationId="{FAD821B6-0F74-535F-661F-AB6949E13315}"/>
          </ac:cxnSpMkLst>
        </pc:cxnChg>
        <pc:cxnChg chg="add mod">
          <ac:chgData name="Amal Boutouil" userId="e029ac899a4f8704" providerId="LiveId" clId="{886A590D-103B-44AA-99B9-8FC424FD01CF}" dt="2023-10-10T22:06:02.315" v="2081" actId="108"/>
          <ac:cxnSpMkLst>
            <pc:docMk/>
            <pc:sldMk cId="999359058" sldId="295"/>
            <ac:cxnSpMk id="21" creationId="{B814ECC6-0FAB-36C5-93B0-79F5859B42A2}"/>
          </ac:cxnSpMkLst>
        </pc:cxnChg>
        <pc:cxnChg chg="add mod">
          <ac:chgData name="Amal Boutouil" userId="e029ac899a4f8704" providerId="LiveId" clId="{886A590D-103B-44AA-99B9-8FC424FD01CF}" dt="2023-10-12T23:46:45.596" v="4937" actId="1582"/>
          <ac:cxnSpMkLst>
            <pc:docMk/>
            <pc:sldMk cId="999359058" sldId="295"/>
            <ac:cxnSpMk id="30" creationId="{C6AA46E2-C4E9-522D-471D-EE6E6A55B755}"/>
          </ac:cxnSpMkLst>
        </pc:cxnChg>
      </pc:sldChg>
      <pc:sldChg chg="addSp delSp modSp add mod">
        <pc:chgData name="Amal Boutouil" userId="e029ac899a4f8704" providerId="LiveId" clId="{886A590D-103B-44AA-99B9-8FC424FD01CF}" dt="2023-10-13T00:35:33.479" v="5004" actId="1076"/>
        <pc:sldMkLst>
          <pc:docMk/>
          <pc:sldMk cId="2197730881" sldId="296"/>
        </pc:sldMkLst>
        <pc:spChg chg="add mod">
          <ac:chgData name="Amal Boutouil" userId="e029ac899a4f8704" providerId="LiveId" clId="{886A590D-103B-44AA-99B9-8FC424FD01CF}" dt="2023-10-13T00:35:33.479" v="5004" actId="1076"/>
          <ac:spMkLst>
            <pc:docMk/>
            <pc:sldMk cId="2197730881" sldId="296"/>
            <ac:spMk id="2" creationId="{3809B498-9F7C-94AE-18BD-2B4A8FE918D3}"/>
          </ac:spMkLst>
        </pc:spChg>
        <pc:spChg chg="del mod">
          <ac:chgData name="Amal Boutouil" userId="e029ac899a4f8704" providerId="LiveId" clId="{886A590D-103B-44AA-99B9-8FC424FD01CF}" dt="2023-10-10T22:13:28.905" v="2190" actId="478"/>
          <ac:spMkLst>
            <pc:docMk/>
            <pc:sldMk cId="2197730881" sldId="296"/>
            <ac:spMk id="3" creationId="{6E390387-40B8-85B2-4A23-8F56B945F10C}"/>
          </ac:spMkLst>
        </pc:spChg>
        <pc:spChg chg="mod">
          <ac:chgData name="Amal Boutouil" userId="e029ac899a4f8704" providerId="LiveId" clId="{886A590D-103B-44AA-99B9-8FC424FD01CF}" dt="2023-10-13T00:35:31.255" v="5003" actId="1076"/>
          <ac:spMkLst>
            <pc:docMk/>
            <pc:sldMk cId="2197730881" sldId="296"/>
            <ac:spMk id="410" creationId="{00000000-0000-0000-0000-000000000000}"/>
          </ac:spMkLst>
        </pc:spChg>
        <pc:picChg chg="del">
          <ac:chgData name="Amal Boutouil" userId="e029ac899a4f8704" providerId="LiveId" clId="{886A590D-103B-44AA-99B9-8FC424FD01CF}" dt="2023-10-10T22:07:58.059" v="2084" actId="478"/>
          <ac:picMkLst>
            <pc:docMk/>
            <pc:sldMk cId="2197730881" sldId="296"/>
            <ac:picMk id="5" creationId="{3E0FEC6B-80E9-4B57-C2F2-C242EAF66AF3}"/>
          </ac:picMkLst>
        </pc:picChg>
        <pc:picChg chg="add del mod">
          <ac:chgData name="Amal Boutouil" userId="e029ac899a4f8704" providerId="LiveId" clId="{886A590D-103B-44AA-99B9-8FC424FD01CF}" dt="2023-10-13T00:35:23.631" v="5000" actId="478"/>
          <ac:picMkLst>
            <pc:docMk/>
            <pc:sldMk cId="2197730881" sldId="296"/>
            <ac:picMk id="6" creationId="{DB93EC26-81E2-C063-BA42-EB536F09637F}"/>
          </ac:picMkLst>
        </pc:picChg>
        <pc:picChg chg="add mod">
          <ac:chgData name="Amal Boutouil" userId="e029ac899a4f8704" providerId="LiveId" clId="{886A590D-103B-44AA-99B9-8FC424FD01CF}" dt="2023-10-13T00:35:27.438" v="5002" actId="1076"/>
          <ac:picMkLst>
            <pc:docMk/>
            <pc:sldMk cId="2197730881" sldId="296"/>
            <ac:picMk id="8" creationId="{729A3A65-9A0A-F072-9267-B89C3E12CDDB}"/>
          </ac:picMkLst>
        </pc:picChg>
      </pc:sldChg>
      <pc:sldChg chg="addSp delSp modSp add mod">
        <pc:chgData name="Amal Boutouil" userId="e029ac899a4f8704" providerId="LiveId" clId="{886A590D-103B-44AA-99B9-8FC424FD01CF}" dt="2023-10-11T15:01:25.088" v="4178" actId="20577"/>
        <pc:sldMkLst>
          <pc:docMk/>
          <pc:sldMk cId="3048916959" sldId="297"/>
        </pc:sldMkLst>
        <pc:spChg chg="add mod">
          <ac:chgData name="Amal Boutouil" userId="e029ac899a4f8704" providerId="LiveId" clId="{886A590D-103B-44AA-99B9-8FC424FD01CF}" dt="2023-10-11T15:01:02.876" v="4174" actId="1076"/>
          <ac:spMkLst>
            <pc:docMk/>
            <pc:sldMk cId="3048916959" sldId="297"/>
            <ac:spMk id="2" creationId="{C5F0DE30-6B51-AE73-BE77-F15B1E22B257}"/>
          </ac:spMkLst>
        </pc:spChg>
        <pc:spChg chg="mod">
          <ac:chgData name="Amal Boutouil" userId="e029ac899a4f8704" providerId="LiveId" clId="{886A590D-103B-44AA-99B9-8FC424FD01CF}" dt="2023-10-11T15:01:02.876" v="4174" actId="1076"/>
          <ac:spMkLst>
            <pc:docMk/>
            <pc:sldMk cId="3048916959" sldId="297"/>
            <ac:spMk id="4" creationId="{9273FD58-7F8E-2B18-AD7F-F68E56273A15}"/>
          </ac:spMkLst>
        </pc:spChg>
        <pc:spChg chg="mod">
          <ac:chgData name="Amal Boutouil" userId="e029ac899a4f8704" providerId="LiveId" clId="{886A590D-103B-44AA-99B9-8FC424FD01CF}" dt="2023-10-11T15:01:02.876" v="4174" actId="1076"/>
          <ac:spMkLst>
            <pc:docMk/>
            <pc:sldMk cId="3048916959" sldId="297"/>
            <ac:spMk id="9" creationId="{A532A427-8657-3FDD-27A9-F31804A1C4FA}"/>
          </ac:spMkLst>
        </pc:spChg>
        <pc:spChg chg="add mod">
          <ac:chgData name="Amal Boutouil" userId="e029ac899a4f8704" providerId="LiveId" clId="{886A590D-103B-44AA-99B9-8FC424FD01CF}" dt="2023-10-11T15:01:25.088" v="4178" actId="20577"/>
          <ac:spMkLst>
            <pc:docMk/>
            <pc:sldMk cId="3048916959" sldId="297"/>
            <ac:spMk id="10" creationId="{BFE6E630-1B32-DCB0-9F32-6556B9CF4A9A}"/>
          </ac:spMkLst>
        </pc:spChg>
        <pc:spChg chg="mod">
          <ac:chgData name="Amal Boutouil" userId="e029ac899a4f8704" providerId="LiveId" clId="{886A590D-103B-44AA-99B9-8FC424FD01CF}" dt="2023-10-11T15:01:02.876" v="4174" actId="1076"/>
          <ac:spMkLst>
            <pc:docMk/>
            <pc:sldMk cId="3048916959" sldId="297"/>
            <ac:spMk id="11" creationId="{C12F43FD-3263-B278-609A-E35E22704EAB}"/>
          </ac:spMkLst>
        </pc:spChg>
        <pc:spChg chg="mod">
          <ac:chgData name="Amal Boutouil" userId="e029ac899a4f8704" providerId="LiveId" clId="{886A590D-103B-44AA-99B9-8FC424FD01CF}" dt="2023-10-11T15:01:02.876" v="4174" actId="1076"/>
          <ac:spMkLst>
            <pc:docMk/>
            <pc:sldMk cId="3048916959" sldId="297"/>
            <ac:spMk id="12" creationId="{11DF87B4-AE80-ADC8-AEB8-D60C455A78C2}"/>
          </ac:spMkLst>
        </pc:spChg>
        <pc:spChg chg="del">
          <ac:chgData name="Amal Boutouil" userId="e029ac899a4f8704" providerId="LiveId" clId="{886A590D-103B-44AA-99B9-8FC424FD01CF}" dt="2023-10-10T22:10:45.049" v="2134" actId="478"/>
          <ac:spMkLst>
            <pc:docMk/>
            <pc:sldMk cId="3048916959" sldId="297"/>
            <ac:spMk id="18" creationId="{B28648B6-303F-3FCE-8E7F-CC87B84BADFE}"/>
          </ac:spMkLst>
        </pc:spChg>
        <pc:picChg chg="add del mod">
          <ac:chgData name="Amal Boutouil" userId="e029ac899a4f8704" providerId="LiveId" clId="{886A590D-103B-44AA-99B9-8FC424FD01CF}" dt="2023-10-11T15:00:48.205" v="4169" actId="478"/>
          <ac:picMkLst>
            <pc:docMk/>
            <pc:sldMk cId="3048916959" sldId="297"/>
            <ac:picMk id="5" creationId="{32C6633C-6A4E-1123-E801-573D4AA1BB11}"/>
          </ac:picMkLst>
        </pc:picChg>
        <pc:picChg chg="add mod">
          <ac:chgData name="Amal Boutouil" userId="e029ac899a4f8704" providerId="LiveId" clId="{886A590D-103B-44AA-99B9-8FC424FD01CF}" dt="2023-10-11T15:00:51.740" v="4171" actId="1076"/>
          <ac:picMkLst>
            <pc:docMk/>
            <pc:sldMk cId="3048916959" sldId="297"/>
            <ac:picMk id="7" creationId="{6D71DAC9-D436-8469-0308-B8F3AF50E96A}"/>
          </ac:picMkLst>
        </pc:picChg>
        <pc:picChg chg="del">
          <ac:chgData name="Amal Boutouil" userId="e029ac899a4f8704" providerId="LiveId" clId="{886A590D-103B-44AA-99B9-8FC424FD01CF}" dt="2023-10-10T22:10:43.540" v="2133" actId="478"/>
          <ac:picMkLst>
            <pc:docMk/>
            <pc:sldMk cId="3048916959" sldId="297"/>
            <ac:picMk id="17" creationId="{55C7D0ED-BF81-CE7C-0722-9464300CF2E6}"/>
          </ac:picMkLst>
        </pc:picChg>
        <pc:cxnChg chg="mod">
          <ac:chgData name="Amal Boutouil" userId="e029ac899a4f8704" providerId="LiveId" clId="{886A590D-103B-44AA-99B9-8FC424FD01CF}" dt="2023-10-11T15:01:02.876" v="4174" actId="1076"/>
          <ac:cxnSpMkLst>
            <pc:docMk/>
            <pc:sldMk cId="3048916959" sldId="297"/>
            <ac:cxnSpMk id="8" creationId="{8F9AC075-1397-61CC-D881-DADDDDF60919}"/>
          </ac:cxnSpMkLst>
        </pc:cxnChg>
        <pc:cxnChg chg="mod">
          <ac:chgData name="Amal Boutouil" userId="e029ac899a4f8704" providerId="LiveId" clId="{886A590D-103B-44AA-99B9-8FC424FD01CF}" dt="2023-10-11T15:01:02.876" v="4174" actId="1076"/>
          <ac:cxnSpMkLst>
            <pc:docMk/>
            <pc:sldMk cId="3048916959" sldId="297"/>
            <ac:cxnSpMk id="13" creationId="{11644AEC-AA8D-FDD2-83A1-6E181755DE78}"/>
          </ac:cxnSpMkLst>
        </pc:cxnChg>
        <pc:cxnChg chg="add mod">
          <ac:chgData name="Amal Boutouil" userId="e029ac899a4f8704" providerId="LiveId" clId="{886A590D-103B-44AA-99B9-8FC424FD01CF}" dt="2023-10-11T15:01:21.522" v="4176" actId="1076"/>
          <ac:cxnSpMkLst>
            <pc:docMk/>
            <pc:sldMk cId="3048916959" sldId="297"/>
            <ac:cxnSpMk id="14" creationId="{3E6585C1-FD8A-046D-7A12-156AC88A8031}"/>
          </ac:cxnSpMkLst>
        </pc:cxnChg>
        <pc:cxnChg chg="add mod">
          <ac:chgData name="Amal Boutouil" userId="e029ac899a4f8704" providerId="LiveId" clId="{886A590D-103B-44AA-99B9-8FC424FD01CF}" dt="2023-10-11T15:01:21.522" v="4176" actId="1076"/>
          <ac:cxnSpMkLst>
            <pc:docMk/>
            <pc:sldMk cId="3048916959" sldId="297"/>
            <ac:cxnSpMk id="15" creationId="{74B06C0F-A6E0-2D15-0F92-B954EFEB3BFE}"/>
          </ac:cxnSpMkLst>
        </pc:cxnChg>
        <pc:cxnChg chg="del">
          <ac:chgData name="Amal Boutouil" userId="e029ac899a4f8704" providerId="LiveId" clId="{886A590D-103B-44AA-99B9-8FC424FD01CF}" dt="2023-10-10T22:10:48.793" v="2136" actId="478"/>
          <ac:cxnSpMkLst>
            <pc:docMk/>
            <pc:sldMk cId="3048916959" sldId="297"/>
            <ac:cxnSpMk id="20" creationId="{FAD821B6-0F74-535F-661F-AB6949E13315}"/>
          </ac:cxnSpMkLst>
        </pc:cxnChg>
        <pc:cxnChg chg="del">
          <ac:chgData name="Amal Boutouil" userId="e029ac899a4f8704" providerId="LiveId" clId="{886A590D-103B-44AA-99B9-8FC424FD01CF}" dt="2023-10-10T22:10:47.598" v="2135" actId="478"/>
          <ac:cxnSpMkLst>
            <pc:docMk/>
            <pc:sldMk cId="3048916959" sldId="297"/>
            <ac:cxnSpMk id="21" creationId="{B814ECC6-0FAB-36C5-93B0-79F5859B42A2}"/>
          </ac:cxnSpMkLst>
        </pc:cxnChg>
      </pc:sldChg>
      <pc:sldChg chg="new del">
        <pc:chgData name="Amal Boutouil" userId="e029ac899a4f8704" providerId="LiveId" clId="{886A590D-103B-44AA-99B9-8FC424FD01CF}" dt="2023-10-10T22:32:05.708" v="2369" actId="47"/>
        <pc:sldMkLst>
          <pc:docMk/>
          <pc:sldMk cId="2188084236" sldId="298"/>
        </pc:sldMkLst>
      </pc:sldChg>
      <pc:sldChg chg="addSp delSp modSp add del mod">
        <pc:chgData name="Amal Boutouil" userId="e029ac899a4f8704" providerId="LiveId" clId="{886A590D-103B-44AA-99B9-8FC424FD01CF}" dt="2023-10-10T22:48:19.228" v="2663" actId="47"/>
        <pc:sldMkLst>
          <pc:docMk/>
          <pc:sldMk cId="4181604557" sldId="298"/>
        </pc:sldMkLst>
        <pc:spChg chg="add del mod">
          <ac:chgData name="Amal Boutouil" userId="e029ac899a4f8704" providerId="LiveId" clId="{886A590D-103B-44AA-99B9-8FC424FD01CF}" dt="2023-10-10T22:33:23.940" v="2408" actId="478"/>
          <ac:spMkLst>
            <pc:docMk/>
            <pc:sldMk cId="4181604557" sldId="298"/>
            <ac:spMk id="12" creationId="{1CC162AA-89AF-E813-714D-837A1CD778B2}"/>
          </ac:spMkLst>
        </pc:spChg>
        <pc:spChg chg="add mod">
          <ac:chgData name="Amal Boutouil" userId="e029ac899a4f8704" providerId="LiveId" clId="{886A590D-103B-44AA-99B9-8FC424FD01CF}" dt="2023-10-10T22:35:01.910" v="2442" actId="20577"/>
          <ac:spMkLst>
            <pc:docMk/>
            <pc:sldMk cId="4181604557" sldId="298"/>
            <ac:spMk id="13" creationId="{155B9549-4E6A-D6FB-B8FA-A30230A2599F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11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19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4.885" v="2372" actId="478"/>
          <ac:spMkLst>
            <pc:docMk/>
            <pc:sldMk cId="4181604557" sldId="298"/>
            <ac:spMk id="421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22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23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24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26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33" creationId="{00000000-0000-0000-0000-000000000000}"/>
          </ac:spMkLst>
        </pc:spChg>
        <pc:spChg chg="del">
          <ac:chgData name="Amal Boutouil" userId="e029ac899a4f8704" providerId="LiveId" clId="{886A590D-103B-44AA-99B9-8FC424FD01CF}" dt="2023-10-10T22:32:11.414" v="2371" actId="478"/>
          <ac:spMkLst>
            <pc:docMk/>
            <pc:sldMk cId="4181604557" sldId="298"/>
            <ac:spMk id="440" creationId="{00000000-0000-0000-0000-000000000000}"/>
          </ac:spMkLst>
        </pc:spChg>
        <pc:grpChg chg="del">
          <ac:chgData name="Amal Boutouil" userId="e029ac899a4f8704" providerId="LiveId" clId="{886A590D-103B-44AA-99B9-8FC424FD01CF}" dt="2023-10-10T22:32:11.414" v="2371" actId="478"/>
          <ac:grpSpMkLst>
            <pc:docMk/>
            <pc:sldMk cId="4181604557" sldId="298"/>
            <ac:grpSpMk id="2" creationId="{0C5DD29B-AD9A-7267-176B-587D0794DAB1}"/>
          </ac:grpSpMkLst>
        </pc:grpChg>
        <pc:grpChg chg="del">
          <ac:chgData name="Amal Boutouil" userId="e029ac899a4f8704" providerId="LiveId" clId="{886A590D-103B-44AA-99B9-8FC424FD01CF}" dt="2023-10-10T22:32:11.414" v="2371" actId="478"/>
          <ac:grpSpMkLst>
            <pc:docMk/>
            <pc:sldMk cId="4181604557" sldId="298"/>
            <ac:grpSpMk id="445" creationId="{00000000-0000-0000-0000-000000000000}"/>
          </ac:grpSpMkLst>
        </pc:grpChg>
        <pc:picChg chg="del">
          <ac:chgData name="Amal Boutouil" userId="e029ac899a4f8704" providerId="LiveId" clId="{886A590D-103B-44AA-99B9-8FC424FD01CF}" dt="2023-10-10T22:32:11.414" v="2371" actId="478"/>
          <ac:picMkLst>
            <pc:docMk/>
            <pc:sldMk cId="4181604557" sldId="298"/>
            <ac:picMk id="17" creationId="{913F711B-271E-B23A-B0C5-B155F61348D7}"/>
          </ac:picMkLst>
        </pc:picChg>
        <pc:picChg chg="del">
          <ac:chgData name="Amal Boutouil" userId="e029ac899a4f8704" providerId="LiveId" clId="{886A590D-103B-44AA-99B9-8FC424FD01CF}" dt="2023-10-10T22:32:11.414" v="2371" actId="478"/>
          <ac:picMkLst>
            <pc:docMk/>
            <pc:sldMk cId="4181604557" sldId="298"/>
            <ac:picMk id="19" creationId="{6F89DA0C-BD4C-33D6-0091-0925C23FA1E7}"/>
          </ac:picMkLst>
        </pc:picChg>
      </pc:sldChg>
      <pc:sldChg chg="addSp delSp modSp new mod">
        <pc:chgData name="Amal Boutouil" userId="e029ac899a4f8704" providerId="LiveId" clId="{886A590D-103B-44AA-99B9-8FC424FD01CF}" dt="2023-10-10T22:47:38.402" v="2662" actId="1076"/>
        <pc:sldMkLst>
          <pc:docMk/>
          <pc:sldMk cId="1662154063" sldId="299"/>
        </pc:sldMkLst>
        <pc:spChg chg="del mod">
          <ac:chgData name="Amal Boutouil" userId="e029ac899a4f8704" providerId="LiveId" clId="{886A590D-103B-44AA-99B9-8FC424FD01CF}" dt="2023-10-10T22:35:49.565" v="2447" actId="478"/>
          <ac:spMkLst>
            <pc:docMk/>
            <pc:sldMk cId="1662154063" sldId="299"/>
            <ac:spMk id="2" creationId="{C8FF62E2-6068-BF9C-031D-09FB9E7BF4C4}"/>
          </ac:spMkLst>
        </pc:spChg>
        <pc:spChg chg="add mod">
          <ac:chgData name="Amal Boutouil" userId="e029ac899a4f8704" providerId="LiveId" clId="{886A590D-103B-44AA-99B9-8FC424FD01CF}" dt="2023-10-10T22:47:38.402" v="2662" actId="1076"/>
          <ac:spMkLst>
            <pc:docMk/>
            <pc:sldMk cId="1662154063" sldId="299"/>
            <ac:spMk id="4" creationId="{7E9CD22D-FF88-71B3-DBC3-2419DACEDF71}"/>
          </ac:spMkLst>
        </pc:spChg>
        <pc:graphicFrameChg chg="add mod modGraphic">
          <ac:chgData name="Amal Boutouil" userId="e029ac899a4f8704" providerId="LiveId" clId="{886A590D-103B-44AA-99B9-8FC424FD01CF}" dt="2023-10-10T22:47:26.963" v="2661" actId="108"/>
          <ac:graphicFrameMkLst>
            <pc:docMk/>
            <pc:sldMk cId="1662154063" sldId="299"/>
            <ac:graphicFrameMk id="3" creationId="{1A1E298E-BE41-A284-1E6E-4A76BCA5FA53}"/>
          </ac:graphicFrameMkLst>
        </pc:graphicFrameChg>
      </pc:sldChg>
      <pc:sldChg chg="addSp delSp modSp new mod">
        <pc:chgData name="Amal Boutouil" userId="e029ac899a4f8704" providerId="LiveId" clId="{886A590D-103B-44AA-99B9-8FC424FD01CF}" dt="2023-10-10T22:55:02.794" v="2784" actId="1076"/>
        <pc:sldMkLst>
          <pc:docMk/>
          <pc:sldMk cId="3234935872" sldId="300"/>
        </pc:sldMkLst>
        <pc:spChg chg="del">
          <ac:chgData name="Amal Boutouil" userId="e029ac899a4f8704" providerId="LiveId" clId="{886A590D-103B-44AA-99B9-8FC424FD01CF}" dt="2023-10-10T22:51:17.242" v="2666" actId="478"/>
          <ac:spMkLst>
            <pc:docMk/>
            <pc:sldMk cId="3234935872" sldId="300"/>
            <ac:spMk id="2" creationId="{38E6A7FE-0BDC-F6A8-F25E-0AC83F6D065B}"/>
          </ac:spMkLst>
        </pc:spChg>
        <pc:spChg chg="add mod">
          <ac:chgData name="Amal Boutouil" userId="e029ac899a4f8704" providerId="LiveId" clId="{886A590D-103B-44AA-99B9-8FC424FD01CF}" dt="2023-10-10T22:52:29.199" v="2693" actId="20577"/>
          <ac:spMkLst>
            <pc:docMk/>
            <pc:sldMk cId="3234935872" sldId="300"/>
            <ac:spMk id="3" creationId="{81D12708-9CA7-37F3-3841-CDE1797E9301}"/>
          </ac:spMkLst>
        </pc:spChg>
        <pc:spChg chg="add mod">
          <ac:chgData name="Amal Boutouil" userId="e029ac899a4f8704" providerId="LiveId" clId="{886A590D-103B-44AA-99B9-8FC424FD01CF}" dt="2023-10-10T22:55:02.794" v="2784" actId="1076"/>
          <ac:spMkLst>
            <pc:docMk/>
            <pc:sldMk cId="3234935872" sldId="300"/>
            <ac:spMk id="4" creationId="{82361616-62AF-E58C-F4F9-CF6B32C32795}"/>
          </ac:spMkLst>
        </pc:spChg>
        <pc:spChg chg="add mod">
          <ac:chgData name="Amal Boutouil" userId="e029ac899a4f8704" providerId="LiveId" clId="{886A590D-103B-44AA-99B9-8FC424FD01CF}" dt="2023-10-10T22:54:55.366" v="2782" actId="1076"/>
          <ac:spMkLst>
            <pc:docMk/>
            <pc:sldMk cId="3234935872" sldId="300"/>
            <ac:spMk id="8" creationId="{0F9FF2D2-1AD4-E10B-6955-348A498E14BB}"/>
          </ac:spMkLst>
        </pc:spChg>
        <pc:picChg chg="add mod">
          <ac:chgData name="Amal Boutouil" userId="e029ac899a4f8704" providerId="LiveId" clId="{886A590D-103B-44AA-99B9-8FC424FD01CF}" dt="2023-10-10T22:53:38.374" v="2709" actId="1076"/>
          <ac:picMkLst>
            <pc:docMk/>
            <pc:sldMk cId="3234935872" sldId="300"/>
            <ac:picMk id="6" creationId="{7A514ECF-DF0D-82FC-6A8A-A2FB019D8561}"/>
          </ac:picMkLst>
        </pc:picChg>
        <pc:cxnChg chg="add mod">
          <ac:chgData name="Amal Boutouil" userId="e029ac899a4f8704" providerId="LiveId" clId="{886A590D-103B-44AA-99B9-8FC424FD01CF}" dt="2023-10-10T22:54:59.671" v="2783" actId="1076"/>
          <ac:cxnSpMkLst>
            <pc:docMk/>
            <pc:sldMk cId="3234935872" sldId="300"/>
            <ac:cxnSpMk id="10" creationId="{BE03C6E6-3B4D-4AAA-0382-9474EE16DCC8}"/>
          </ac:cxnSpMkLst>
        </pc:cxnChg>
      </pc:sldChg>
      <pc:sldChg chg="addSp delSp modSp new mod">
        <pc:chgData name="Amal Boutouil" userId="e029ac899a4f8704" providerId="LiveId" clId="{886A590D-103B-44AA-99B9-8FC424FD01CF}" dt="2023-10-13T00:37:06.810" v="5007" actId="1076"/>
        <pc:sldMkLst>
          <pc:docMk/>
          <pc:sldMk cId="878923833" sldId="301"/>
        </pc:sldMkLst>
        <pc:spChg chg="mod">
          <ac:chgData name="Amal Boutouil" userId="e029ac899a4f8704" providerId="LiveId" clId="{886A590D-103B-44AA-99B9-8FC424FD01CF}" dt="2023-10-10T23:00:18.217" v="2817" actId="1076"/>
          <ac:spMkLst>
            <pc:docMk/>
            <pc:sldMk cId="878923833" sldId="301"/>
            <ac:spMk id="2" creationId="{37824ECF-879A-814E-E94E-E0E8DAD6A31B}"/>
          </ac:spMkLst>
        </pc:spChg>
        <pc:picChg chg="add del mod">
          <ac:chgData name="Amal Boutouil" userId="e029ac899a4f8704" providerId="LiveId" clId="{886A590D-103B-44AA-99B9-8FC424FD01CF}" dt="2023-10-10T23:07:08.077" v="2914" actId="478"/>
          <ac:picMkLst>
            <pc:docMk/>
            <pc:sldMk cId="878923833" sldId="301"/>
            <ac:picMk id="4" creationId="{F8B09E44-EDED-9485-5544-6A363BB574F5}"/>
          </ac:picMkLst>
        </pc:picChg>
        <pc:picChg chg="add del mod">
          <ac:chgData name="Amal Boutouil" userId="e029ac899a4f8704" providerId="LiveId" clId="{886A590D-103B-44AA-99B9-8FC424FD01CF}" dt="2023-10-13T00:37:04.506" v="5005" actId="478"/>
          <ac:picMkLst>
            <pc:docMk/>
            <pc:sldMk cId="878923833" sldId="301"/>
            <ac:picMk id="6" creationId="{E6DB3AD2-8B35-5E21-88C8-592ABD6BFAA4}"/>
          </ac:picMkLst>
        </pc:picChg>
        <pc:picChg chg="add mod">
          <ac:chgData name="Amal Boutouil" userId="e029ac899a4f8704" providerId="LiveId" clId="{886A590D-103B-44AA-99B9-8FC424FD01CF}" dt="2023-10-13T00:37:06.810" v="5007" actId="1076"/>
          <ac:picMkLst>
            <pc:docMk/>
            <pc:sldMk cId="878923833" sldId="301"/>
            <ac:picMk id="8" creationId="{D17DCA5F-0FFF-1311-B98A-F3FB31EFF791}"/>
          </ac:picMkLst>
        </pc:picChg>
      </pc:sldChg>
      <pc:sldChg chg="addSp delSp modSp add mod">
        <pc:chgData name="Amal Boutouil" userId="e029ac899a4f8704" providerId="LiveId" clId="{886A590D-103B-44AA-99B9-8FC424FD01CF}" dt="2023-10-10T23:03:39.821" v="2843" actId="1076"/>
        <pc:sldMkLst>
          <pc:docMk/>
          <pc:sldMk cId="3967463466" sldId="302"/>
        </pc:sldMkLst>
        <pc:spChg chg="mod">
          <ac:chgData name="Amal Boutouil" userId="e029ac899a4f8704" providerId="LiveId" clId="{886A590D-103B-44AA-99B9-8FC424FD01CF}" dt="2023-10-10T23:02:56.163" v="2839" actId="1076"/>
          <ac:spMkLst>
            <pc:docMk/>
            <pc:sldMk cId="3967463466" sldId="302"/>
            <ac:spMk id="3" creationId="{81D12708-9CA7-37F3-3841-CDE1797E9301}"/>
          </ac:spMkLst>
        </pc:spChg>
        <pc:spChg chg="del">
          <ac:chgData name="Amal Boutouil" userId="e029ac899a4f8704" providerId="LiveId" clId="{886A590D-103B-44AA-99B9-8FC424FD01CF}" dt="2023-10-10T23:00:55.343" v="2825" actId="478"/>
          <ac:spMkLst>
            <pc:docMk/>
            <pc:sldMk cId="3967463466" sldId="302"/>
            <ac:spMk id="4" creationId="{82361616-62AF-E58C-F4F9-CF6B32C32795}"/>
          </ac:spMkLst>
        </pc:spChg>
        <pc:spChg chg="del">
          <ac:chgData name="Amal Boutouil" userId="e029ac899a4f8704" providerId="LiveId" clId="{886A590D-103B-44AA-99B9-8FC424FD01CF}" dt="2023-10-10T23:00:56.864" v="2826" actId="478"/>
          <ac:spMkLst>
            <pc:docMk/>
            <pc:sldMk cId="3967463466" sldId="302"/>
            <ac:spMk id="8" creationId="{0F9FF2D2-1AD4-E10B-6955-348A498E14BB}"/>
          </ac:spMkLst>
        </pc:spChg>
        <pc:picChg chg="add mod">
          <ac:chgData name="Amal Boutouil" userId="e029ac899a4f8704" providerId="LiveId" clId="{886A590D-103B-44AA-99B9-8FC424FD01CF}" dt="2023-10-10T23:03:39.821" v="2843" actId="1076"/>
          <ac:picMkLst>
            <pc:docMk/>
            <pc:sldMk cId="3967463466" sldId="302"/>
            <ac:picMk id="5" creationId="{ABD1DCEE-31BD-AA8B-4EB7-C61BD150B330}"/>
          </ac:picMkLst>
        </pc:picChg>
        <pc:picChg chg="del">
          <ac:chgData name="Amal Boutouil" userId="e029ac899a4f8704" providerId="LiveId" clId="{886A590D-103B-44AA-99B9-8FC424FD01CF}" dt="2023-10-10T23:00:53.757" v="2824" actId="478"/>
          <ac:picMkLst>
            <pc:docMk/>
            <pc:sldMk cId="3967463466" sldId="302"/>
            <ac:picMk id="6" creationId="{7A514ECF-DF0D-82FC-6A8A-A2FB019D8561}"/>
          </ac:picMkLst>
        </pc:picChg>
        <pc:cxnChg chg="del">
          <ac:chgData name="Amal Boutouil" userId="e029ac899a4f8704" providerId="LiveId" clId="{886A590D-103B-44AA-99B9-8FC424FD01CF}" dt="2023-10-10T23:00:55.343" v="2825" actId="478"/>
          <ac:cxnSpMkLst>
            <pc:docMk/>
            <pc:sldMk cId="3967463466" sldId="302"/>
            <ac:cxnSpMk id="10" creationId="{BE03C6E6-3B4D-4AAA-0382-9474EE16DCC8}"/>
          </ac:cxnSpMkLst>
        </pc:cxnChg>
      </pc:sldChg>
      <pc:sldChg chg="addSp delSp modSp add mod">
        <pc:chgData name="Amal Boutouil" userId="e029ac899a4f8704" providerId="LiveId" clId="{886A590D-103B-44AA-99B9-8FC424FD01CF}" dt="2023-10-10T23:16:10.934" v="3153" actId="1076"/>
        <pc:sldMkLst>
          <pc:docMk/>
          <pc:sldMk cId="1043465206" sldId="303"/>
        </pc:sldMkLst>
        <pc:spChg chg="add mod">
          <ac:chgData name="Amal Boutouil" userId="e029ac899a4f8704" providerId="LiveId" clId="{886A590D-103B-44AA-99B9-8FC424FD01CF}" dt="2023-10-10T23:11:58.897" v="2990" actId="1076"/>
          <ac:spMkLst>
            <pc:docMk/>
            <pc:sldMk cId="1043465206" sldId="303"/>
            <ac:spMk id="2" creationId="{9FDAC2A5-A825-102E-352F-4D13E69110E5}"/>
          </ac:spMkLst>
        </pc:spChg>
        <pc:spChg chg="mod">
          <ac:chgData name="Amal Boutouil" userId="e029ac899a4f8704" providerId="LiveId" clId="{886A590D-103B-44AA-99B9-8FC424FD01CF}" dt="2023-10-10T23:11:31.123" v="2982" actId="1076"/>
          <ac:spMkLst>
            <pc:docMk/>
            <pc:sldMk cId="1043465206" sldId="303"/>
            <ac:spMk id="3" creationId="{81D12708-9CA7-37F3-3841-CDE1797E9301}"/>
          </ac:spMkLst>
        </pc:spChg>
        <pc:spChg chg="add del mod">
          <ac:chgData name="Amal Boutouil" userId="e029ac899a4f8704" providerId="LiveId" clId="{886A590D-103B-44AA-99B9-8FC424FD01CF}" dt="2023-10-10T23:08:56.904" v="2941" actId="478"/>
          <ac:spMkLst>
            <pc:docMk/>
            <pc:sldMk cId="1043465206" sldId="303"/>
            <ac:spMk id="4" creationId="{B95152C7-8ADD-1994-75F1-A466A5E98E70}"/>
          </ac:spMkLst>
        </pc:spChg>
        <pc:spChg chg="add mod">
          <ac:chgData name="Amal Boutouil" userId="e029ac899a4f8704" providerId="LiveId" clId="{886A590D-103B-44AA-99B9-8FC424FD01CF}" dt="2023-10-10T23:16:10.934" v="3153" actId="1076"/>
          <ac:spMkLst>
            <pc:docMk/>
            <pc:sldMk cId="1043465206" sldId="303"/>
            <ac:spMk id="6" creationId="{835EE772-C02D-E3B5-B742-BD304A534B36}"/>
          </ac:spMkLst>
        </pc:spChg>
        <pc:picChg chg="del">
          <ac:chgData name="Amal Boutouil" userId="e029ac899a4f8704" providerId="LiveId" clId="{886A590D-103B-44AA-99B9-8FC424FD01CF}" dt="2023-10-10T23:04:05.087" v="2845" actId="478"/>
          <ac:picMkLst>
            <pc:docMk/>
            <pc:sldMk cId="1043465206" sldId="303"/>
            <ac:picMk id="5" creationId="{ABD1DCEE-31BD-AA8B-4EB7-C61BD150B330}"/>
          </ac:picMkLst>
        </pc:picChg>
        <pc:picChg chg="add mod">
          <ac:chgData name="Amal Boutouil" userId="e029ac899a4f8704" providerId="LiveId" clId="{886A590D-103B-44AA-99B9-8FC424FD01CF}" dt="2023-10-10T23:11:44.074" v="2986" actId="1076"/>
          <ac:picMkLst>
            <pc:docMk/>
            <pc:sldMk cId="1043465206" sldId="303"/>
            <ac:picMk id="15" creationId="{577A61CF-540B-3DFD-DDBF-810BFE7E9476}"/>
          </ac:picMkLst>
        </pc:picChg>
        <pc:cxnChg chg="add del mod">
          <ac:chgData name="Amal Boutouil" userId="e029ac899a4f8704" providerId="LiveId" clId="{886A590D-103B-44AA-99B9-8FC424FD01CF}" dt="2023-10-10T23:11:14.649" v="2977" actId="478"/>
          <ac:cxnSpMkLst>
            <pc:docMk/>
            <pc:sldMk cId="1043465206" sldId="303"/>
            <ac:cxnSpMk id="8" creationId="{A720E7D7-43A6-ADA5-A2F2-6F40BE95FA78}"/>
          </ac:cxnSpMkLst>
        </pc:cxnChg>
        <pc:cxnChg chg="add mod">
          <ac:chgData name="Amal Boutouil" userId="e029ac899a4f8704" providerId="LiveId" clId="{886A590D-103B-44AA-99B9-8FC424FD01CF}" dt="2023-10-10T23:14:47.326" v="3100" actId="1076"/>
          <ac:cxnSpMkLst>
            <pc:docMk/>
            <pc:sldMk cId="1043465206" sldId="303"/>
            <ac:cxnSpMk id="11" creationId="{719B8E8C-EA76-BA7A-9B2E-13A1E3094A68}"/>
          </ac:cxnSpMkLst>
        </pc:cxnChg>
      </pc:sldChg>
      <pc:sldChg chg="addSp delSp modSp new mod">
        <pc:chgData name="Amal Boutouil" userId="e029ac899a4f8704" providerId="LiveId" clId="{886A590D-103B-44AA-99B9-8FC424FD01CF}" dt="2023-10-13T00:40:42.353" v="5014" actId="1076"/>
        <pc:sldMkLst>
          <pc:docMk/>
          <pc:sldMk cId="278688309" sldId="304"/>
        </pc:sldMkLst>
        <pc:spChg chg="mod">
          <ac:chgData name="Amal Boutouil" userId="e029ac899a4f8704" providerId="LiveId" clId="{886A590D-103B-44AA-99B9-8FC424FD01CF}" dt="2023-10-10T23:17:19.833" v="3156" actId="1076"/>
          <ac:spMkLst>
            <pc:docMk/>
            <pc:sldMk cId="278688309" sldId="304"/>
            <ac:spMk id="2" creationId="{1E1E076C-66AA-CCEC-75EA-6CD0CECBF1FC}"/>
          </ac:spMkLst>
        </pc:spChg>
        <pc:spChg chg="add mod">
          <ac:chgData name="Amal Boutouil" userId="e029ac899a4f8704" providerId="LiveId" clId="{886A590D-103B-44AA-99B9-8FC424FD01CF}" dt="2023-10-11T11:14:13.080" v="3356" actId="20577"/>
          <ac:spMkLst>
            <pc:docMk/>
            <pc:sldMk cId="278688309" sldId="304"/>
            <ac:spMk id="7" creationId="{C19FCF72-3B6C-544C-BC92-DBD51DA37E10}"/>
          </ac:spMkLst>
        </pc:spChg>
        <pc:picChg chg="add del">
          <ac:chgData name="Amal Boutouil" userId="e029ac899a4f8704" providerId="LiveId" clId="{886A590D-103B-44AA-99B9-8FC424FD01CF}" dt="2023-10-11T09:53:56.391" v="3160" actId="478"/>
          <ac:picMkLst>
            <pc:docMk/>
            <pc:sldMk cId="278688309" sldId="304"/>
            <ac:picMk id="4" creationId="{E5CB87E0-B07C-0C29-EAED-828018B8492C}"/>
          </ac:picMkLst>
        </pc:picChg>
        <pc:picChg chg="add del mod modCrop">
          <ac:chgData name="Amal Boutouil" userId="e029ac899a4f8704" providerId="LiveId" clId="{886A590D-103B-44AA-99B9-8FC424FD01CF}" dt="2023-10-13T00:38:51.217" v="5008" actId="478"/>
          <ac:picMkLst>
            <pc:docMk/>
            <pc:sldMk cId="278688309" sldId="304"/>
            <ac:picMk id="6" creationId="{C22031C4-7E2E-DAE0-D6FA-3F100C0FB863}"/>
          </ac:picMkLst>
        </pc:picChg>
        <pc:picChg chg="add del mod">
          <ac:chgData name="Amal Boutouil" userId="e029ac899a4f8704" providerId="LiveId" clId="{886A590D-103B-44AA-99B9-8FC424FD01CF}" dt="2023-10-13T00:40:39.669" v="5012" actId="478"/>
          <ac:picMkLst>
            <pc:docMk/>
            <pc:sldMk cId="278688309" sldId="304"/>
            <ac:picMk id="9" creationId="{03B11339-4FA2-697B-E675-FB8017E95889}"/>
          </ac:picMkLst>
        </pc:picChg>
        <pc:picChg chg="add mod">
          <ac:chgData name="Amal Boutouil" userId="e029ac899a4f8704" providerId="LiveId" clId="{886A590D-103B-44AA-99B9-8FC424FD01CF}" dt="2023-10-13T00:40:42.353" v="5014" actId="1076"/>
          <ac:picMkLst>
            <pc:docMk/>
            <pc:sldMk cId="278688309" sldId="304"/>
            <ac:picMk id="11" creationId="{BC58FBF5-E57C-C7FD-79C9-5FBD643BCF1C}"/>
          </ac:picMkLst>
        </pc:picChg>
      </pc:sldChg>
      <pc:sldChg chg="addSp delSp modSp add mod">
        <pc:chgData name="Amal Boutouil" userId="e029ac899a4f8704" providerId="LiveId" clId="{886A590D-103B-44AA-99B9-8FC424FD01CF}" dt="2023-10-13T00:20:56.242" v="4991" actId="20577"/>
        <pc:sldMkLst>
          <pc:docMk/>
          <pc:sldMk cId="4288232938" sldId="305"/>
        </pc:sldMkLst>
        <pc:spChg chg="add del mod">
          <ac:chgData name="Amal Boutouil" userId="e029ac899a4f8704" providerId="LiveId" clId="{886A590D-103B-44AA-99B9-8FC424FD01CF}" dt="2023-10-10T23:14:08.087" v="3096" actId="122"/>
          <ac:spMkLst>
            <pc:docMk/>
            <pc:sldMk cId="4288232938" sldId="305"/>
            <ac:spMk id="2" creationId="{9FDAC2A5-A825-102E-352F-4D13E69110E5}"/>
          </ac:spMkLst>
        </pc:spChg>
        <pc:spChg chg="mod">
          <ac:chgData name="Amal Boutouil" userId="e029ac899a4f8704" providerId="LiveId" clId="{886A590D-103B-44AA-99B9-8FC424FD01CF}" dt="2023-10-13T00:20:56.242" v="4991" actId="20577"/>
          <ac:spMkLst>
            <pc:docMk/>
            <pc:sldMk cId="4288232938" sldId="305"/>
            <ac:spMk id="3" creationId="{81D12708-9CA7-37F3-3841-CDE1797E9301}"/>
          </ac:spMkLst>
        </pc:spChg>
        <pc:spChg chg="del">
          <ac:chgData name="Amal Boutouil" userId="e029ac899a4f8704" providerId="LiveId" clId="{886A590D-103B-44AA-99B9-8FC424FD01CF}" dt="2023-10-10T23:12:31.954" v="2994" actId="478"/>
          <ac:spMkLst>
            <pc:docMk/>
            <pc:sldMk cId="4288232938" sldId="305"/>
            <ac:spMk id="6" creationId="{835EE772-C02D-E3B5-B742-BD304A534B36}"/>
          </ac:spMkLst>
        </pc:spChg>
        <pc:spChg chg="add mod">
          <ac:chgData name="Amal Boutouil" userId="e029ac899a4f8704" providerId="LiveId" clId="{886A590D-103B-44AA-99B9-8FC424FD01CF}" dt="2023-10-11T14:29:04.591" v="3940" actId="1076"/>
          <ac:spMkLst>
            <pc:docMk/>
            <pc:sldMk cId="4288232938" sldId="305"/>
            <ac:spMk id="7" creationId="{9866C9D4-8ADF-03D5-120A-43C3F3A7EC88}"/>
          </ac:spMkLst>
        </pc:spChg>
        <pc:picChg chg="add mod">
          <ac:chgData name="Amal Boutouil" userId="e029ac899a4f8704" providerId="LiveId" clId="{886A590D-103B-44AA-99B9-8FC424FD01CF}" dt="2023-10-10T23:16:24.139" v="3154" actId="1076"/>
          <ac:picMkLst>
            <pc:docMk/>
            <pc:sldMk cId="4288232938" sldId="305"/>
            <ac:picMk id="5" creationId="{4BC1F948-B47E-1389-4852-93EA392AF3F6}"/>
          </ac:picMkLst>
        </pc:picChg>
        <pc:picChg chg="del">
          <ac:chgData name="Amal Boutouil" userId="e029ac899a4f8704" providerId="LiveId" clId="{886A590D-103B-44AA-99B9-8FC424FD01CF}" dt="2023-10-10T23:12:29.671" v="2993" actId="478"/>
          <ac:picMkLst>
            <pc:docMk/>
            <pc:sldMk cId="4288232938" sldId="305"/>
            <ac:picMk id="15" creationId="{577A61CF-540B-3DFD-DDBF-810BFE7E9476}"/>
          </ac:picMkLst>
        </pc:picChg>
        <pc:cxnChg chg="mod">
          <ac:chgData name="Amal Boutouil" userId="e029ac899a4f8704" providerId="LiveId" clId="{886A590D-103B-44AA-99B9-8FC424FD01CF}" dt="2023-10-11T14:29:00.326" v="3939" actId="1076"/>
          <ac:cxnSpMkLst>
            <pc:docMk/>
            <pc:sldMk cId="4288232938" sldId="305"/>
            <ac:cxnSpMk id="11" creationId="{719B8E8C-EA76-BA7A-9B2E-13A1E3094A68}"/>
          </ac:cxnSpMkLst>
        </pc:cxnChg>
      </pc:sldChg>
      <pc:sldChg chg="addSp delSp modSp add mod">
        <pc:chgData name="Amal Boutouil" userId="e029ac899a4f8704" providerId="LiveId" clId="{886A590D-103B-44AA-99B9-8FC424FD01CF}" dt="2023-10-11T22:34:50.462" v="4361" actId="1076"/>
        <pc:sldMkLst>
          <pc:docMk/>
          <pc:sldMk cId="1342482999" sldId="306"/>
        </pc:sldMkLst>
        <pc:spChg chg="del">
          <ac:chgData name="Amal Boutouil" userId="e029ac899a4f8704" providerId="LiveId" clId="{886A590D-103B-44AA-99B9-8FC424FD01CF}" dt="2023-10-11T10:58:54.249" v="3225" actId="478"/>
          <ac:spMkLst>
            <pc:docMk/>
            <pc:sldMk cId="1342482999" sldId="306"/>
            <ac:spMk id="2" creationId="{1E1E076C-66AA-CCEC-75EA-6CD0CECBF1FC}"/>
          </ac:spMkLst>
        </pc:spChg>
        <pc:spChg chg="add del mod">
          <ac:chgData name="Amal Boutouil" userId="e029ac899a4f8704" providerId="LiveId" clId="{886A590D-103B-44AA-99B9-8FC424FD01CF}" dt="2023-10-11T10:58:57.042" v="3226" actId="478"/>
          <ac:spMkLst>
            <pc:docMk/>
            <pc:sldMk cId="1342482999" sldId="306"/>
            <ac:spMk id="4" creationId="{6371D6CC-E2F9-581C-7ABE-F3AC461D28DD}"/>
          </ac:spMkLst>
        </pc:spChg>
        <pc:spChg chg="mod">
          <ac:chgData name="Amal Boutouil" userId="e029ac899a4f8704" providerId="LiveId" clId="{886A590D-103B-44AA-99B9-8FC424FD01CF}" dt="2023-10-11T11:05:35.367" v="3256" actId="1076"/>
          <ac:spMkLst>
            <pc:docMk/>
            <pc:sldMk cId="1342482999" sldId="306"/>
            <ac:spMk id="7" creationId="{C19FCF72-3B6C-544C-BC92-DBD51DA37E10}"/>
          </ac:spMkLst>
        </pc:spChg>
        <pc:picChg chg="del">
          <ac:chgData name="Amal Boutouil" userId="e029ac899a4f8704" providerId="LiveId" clId="{886A590D-103B-44AA-99B9-8FC424FD01CF}" dt="2023-10-11T10:58:00.162" v="3224" actId="478"/>
          <ac:picMkLst>
            <pc:docMk/>
            <pc:sldMk cId="1342482999" sldId="306"/>
            <ac:picMk id="6" creationId="{C22031C4-7E2E-DAE0-D6FA-3F100C0FB863}"/>
          </ac:picMkLst>
        </pc:picChg>
        <pc:picChg chg="add del">
          <ac:chgData name="Amal Boutouil" userId="e029ac899a4f8704" providerId="LiveId" clId="{886A590D-103B-44AA-99B9-8FC424FD01CF}" dt="2023-10-11T11:03:34.292" v="3251" actId="21"/>
          <ac:picMkLst>
            <pc:docMk/>
            <pc:sldMk cId="1342482999" sldId="306"/>
            <ac:picMk id="8" creationId="{E0080942-4A82-CA87-F51E-D7699D306F40}"/>
          </ac:picMkLst>
        </pc:picChg>
        <pc:picChg chg="add mod">
          <ac:chgData name="Amal Boutouil" userId="e029ac899a4f8704" providerId="LiveId" clId="{886A590D-103B-44AA-99B9-8FC424FD01CF}" dt="2023-10-11T22:34:50.462" v="4361" actId="1076"/>
          <ac:picMkLst>
            <pc:docMk/>
            <pc:sldMk cId="1342482999" sldId="306"/>
            <ac:picMk id="10" creationId="{63449080-0811-35A1-7DBA-5C0727327B14}"/>
          </ac:picMkLst>
        </pc:picChg>
      </pc:sldChg>
      <pc:sldChg chg="addSp delSp modSp add mod">
        <pc:chgData name="Amal Boutouil" userId="e029ac899a4f8704" providerId="LiveId" clId="{886A590D-103B-44AA-99B9-8FC424FD01CF}" dt="2023-10-13T00:41:33.179" v="5016" actId="22"/>
        <pc:sldMkLst>
          <pc:docMk/>
          <pc:sldMk cId="3391290354" sldId="307"/>
        </pc:sldMkLst>
        <pc:spChg chg="del">
          <ac:chgData name="Amal Boutouil" userId="e029ac899a4f8704" providerId="LiveId" clId="{886A590D-103B-44AA-99B9-8FC424FD01CF}" dt="2023-10-11T11:00:14.332" v="3233" actId="478"/>
          <ac:spMkLst>
            <pc:docMk/>
            <pc:sldMk cId="3391290354" sldId="307"/>
            <ac:spMk id="2" creationId="{1E1E076C-66AA-CCEC-75EA-6CD0CECBF1FC}"/>
          </ac:spMkLst>
        </pc:spChg>
        <pc:spChg chg="add del mod">
          <ac:chgData name="Amal Boutouil" userId="e029ac899a4f8704" providerId="LiveId" clId="{886A590D-103B-44AA-99B9-8FC424FD01CF}" dt="2023-10-11T11:00:16.557" v="3234" actId="478"/>
          <ac:spMkLst>
            <pc:docMk/>
            <pc:sldMk cId="3391290354" sldId="307"/>
            <ac:spMk id="4" creationId="{A6E9C4AB-97D4-8893-74AC-49BDC7CC2B39}"/>
          </ac:spMkLst>
        </pc:spChg>
        <pc:spChg chg="mod">
          <ac:chgData name="Amal Boutouil" userId="e029ac899a4f8704" providerId="LiveId" clId="{886A590D-103B-44AA-99B9-8FC424FD01CF}" dt="2023-10-11T11:14:06.254" v="3354" actId="20577"/>
          <ac:spMkLst>
            <pc:docMk/>
            <pc:sldMk cId="3391290354" sldId="307"/>
            <ac:spMk id="7" creationId="{C19FCF72-3B6C-544C-BC92-DBD51DA37E10}"/>
          </ac:spMkLst>
        </pc:spChg>
        <pc:picChg chg="add del mod">
          <ac:chgData name="Amal Boutouil" userId="e029ac899a4f8704" providerId="LiveId" clId="{886A590D-103B-44AA-99B9-8FC424FD01CF}" dt="2023-10-13T00:41:32.665" v="5015" actId="478"/>
          <ac:picMkLst>
            <pc:docMk/>
            <pc:sldMk cId="3391290354" sldId="307"/>
            <ac:picMk id="5" creationId="{10C55B9A-F220-AD45-94BB-29ED3D39D24E}"/>
          </ac:picMkLst>
        </pc:picChg>
        <pc:picChg chg="del">
          <ac:chgData name="Amal Boutouil" userId="e029ac899a4f8704" providerId="LiveId" clId="{886A590D-103B-44AA-99B9-8FC424FD01CF}" dt="2023-10-11T10:59:15.324" v="3229" actId="478"/>
          <ac:picMkLst>
            <pc:docMk/>
            <pc:sldMk cId="3391290354" sldId="307"/>
            <ac:picMk id="6" creationId="{C22031C4-7E2E-DAE0-D6FA-3F100C0FB863}"/>
          </ac:picMkLst>
        </pc:picChg>
        <pc:picChg chg="add">
          <ac:chgData name="Amal Boutouil" userId="e029ac899a4f8704" providerId="LiveId" clId="{886A590D-103B-44AA-99B9-8FC424FD01CF}" dt="2023-10-13T00:41:33.179" v="5016" actId="22"/>
          <ac:picMkLst>
            <pc:docMk/>
            <pc:sldMk cId="3391290354" sldId="307"/>
            <ac:picMk id="9" creationId="{5DF5F392-F382-FE01-0716-7A658698D063}"/>
          </ac:picMkLst>
        </pc:picChg>
      </pc:sldChg>
      <pc:sldChg chg="addSp delSp modSp add mod">
        <pc:chgData name="Amal Boutouil" userId="e029ac899a4f8704" providerId="LiveId" clId="{886A590D-103B-44AA-99B9-8FC424FD01CF}" dt="2023-10-11T22:35:58.766" v="4362" actId="22"/>
        <pc:sldMkLst>
          <pc:docMk/>
          <pc:sldMk cId="3760365054" sldId="308"/>
        </pc:sldMkLst>
        <pc:spChg chg="mod">
          <ac:chgData name="Amal Boutouil" userId="e029ac899a4f8704" providerId="LiveId" clId="{886A590D-103B-44AA-99B9-8FC424FD01CF}" dt="2023-10-11T11:07:03.719" v="3271" actId="1076"/>
          <ac:spMkLst>
            <pc:docMk/>
            <pc:sldMk cId="3760365054" sldId="308"/>
            <ac:spMk id="7" creationId="{C19FCF72-3B6C-544C-BC92-DBD51DA37E10}"/>
          </ac:spMkLst>
        </pc:spChg>
        <pc:picChg chg="add">
          <ac:chgData name="Amal Boutouil" userId="e029ac899a4f8704" providerId="LiveId" clId="{886A590D-103B-44AA-99B9-8FC424FD01CF}" dt="2023-10-11T22:35:58.766" v="4362" actId="22"/>
          <ac:picMkLst>
            <pc:docMk/>
            <pc:sldMk cId="3760365054" sldId="308"/>
            <ac:picMk id="3" creationId="{0A9A619E-57DE-BEA6-912C-1C1C38CE1D40}"/>
          </ac:picMkLst>
        </pc:picChg>
        <pc:picChg chg="del">
          <ac:chgData name="Amal Boutouil" userId="e029ac899a4f8704" providerId="LiveId" clId="{886A590D-103B-44AA-99B9-8FC424FD01CF}" dt="2023-10-11T11:06:54.638" v="3269" actId="478"/>
          <ac:picMkLst>
            <pc:docMk/>
            <pc:sldMk cId="3760365054" sldId="308"/>
            <ac:picMk id="5" creationId="{10C55B9A-F220-AD45-94BB-29ED3D39D24E}"/>
          </ac:picMkLst>
        </pc:picChg>
      </pc:sldChg>
      <pc:sldChg chg="addSp delSp modSp add mod">
        <pc:chgData name="Amal Boutouil" userId="e029ac899a4f8704" providerId="LiveId" clId="{886A590D-103B-44AA-99B9-8FC424FD01CF}" dt="2023-10-13T00:44:15.270" v="5018" actId="22"/>
        <pc:sldMkLst>
          <pc:docMk/>
          <pc:sldMk cId="3714300746" sldId="309"/>
        </pc:sldMkLst>
        <pc:spChg chg="mod">
          <ac:chgData name="Amal Boutouil" userId="e029ac899a4f8704" providerId="LiveId" clId="{886A590D-103B-44AA-99B9-8FC424FD01CF}" dt="2023-10-11T11:14:01.185" v="3353" actId="20577"/>
          <ac:spMkLst>
            <pc:docMk/>
            <pc:sldMk cId="3714300746" sldId="309"/>
            <ac:spMk id="7" creationId="{C19FCF72-3B6C-544C-BC92-DBD51DA37E10}"/>
          </ac:spMkLst>
        </pc:spChg>
        <pc:picChg chg="add del mod">
          <ac:chgData name="Amal Boutouil" userId="e029ac899a4f8704" providerId="LiveId" clId="{886A590D-103B-44AA-99B9-8FC424FD01CF}" dt="2023-10-13T00:44:14.748" v="5017" actId="478"/>
          <ac:picMkLst>
            <pc:docMk/>
            <pc:sldMk cId="3714300746" sldId="309"/>
            <ac:picMk id="3" creationId="{55E905EA-E8AF-B8B2-CA55-90841D75DBDF}"/>
          </ac:picMkLst>
        </pc:picChg>
        <pc:picChg chg="del">
          <ac:chgData name="Amal Boutouil" userId="e029ac899a4f8704" providerId="LiveId" clId="{886A590D-103B-44AA-99B9-8FC424FD01CF}" dt="2023-10-11T11:07:11.306" v="3273" actId="478"/>
          <ac:picMkLst>
            <pc:docMk/>
            <pc:sldMk cId="3714300746" sldId="309"/>
            <ac:picMk id="5" creationId="{10C55B9A-F220-AD45-94BB-29ED3D39D24E}"/>
          </ac:picMkLst>
        </pc:picChg>
        <pc:picChg chg="add">
          <ac:chgData name="Amal Boutouil" userId="e029ac899a4f8704" providerId="LiveId" clId="{886A590D-103B-44AA-99B9-8FC424FD01CF}" dt="2023-10-13T00:44:15.270" v="5018" actId="22"/>
          <ac:picMkLst>
            <pc:docMk/>
            <pc:sldMk cId="3714300746" sldId="309"/>
            <ac:picMk id="6" creationId="{D4B8ED62-D7AD-90DB-2BE9-EEEB282BA19B}"/>
          </ac:picMkLst>
        </pc:picChg>
      </pc:sldChg>
      <pc:sldChg chg="addSp delSp modSp add mod">
        <pc:chgData name="Amal Boutouil" userId="e029ac899a4f8704" providerId="LiveId" clId="{886A590D-103B-44AA-99B9-8FC424FD01CF}" dt="2023-10-12T23:22:25.741" v="4678" actId="14100"/>
        <pc:sldMkLst>
          <pc:docMk/>
          <pc:sldMk cId="1388651697" sldId="310"/>
        </pc:sldMkLst>
        <pc:picChg chg="del">
          <ac:chgData name="Amal Boutouil" userId="e029ac899a4f8704" providerId="LiveId" clId="{886A590D-103B-44AA-99B9-8FC424FD01CF}" dt="2023-10-11T11:09:11.846" v="3300" actId="478"/>
          <ac:picMkLst>
            <pc:docMk/>
            <pc:sldMk cId="1388651697" sldId="310"/>
            <ac:picMk id="3" creationId="{55E905EA-E8AF-B8B2-CA55-90841D75DBDF}"/>
          </ac:picMkLst>
        </pc:picChg>
        <pc:picChg chg="add del">
          <ac:chgData name="Amal Boutouil" userId="e029ac899a4f8704" providerId="LiveId" clId="{886A590D-103B-44AA-99B9-8FC424FD01CF}" dt="2023-10-12T23:21:31.758" v="4672" actId="478"/>
          <ac:picMkLst>
            <pc:docMk/>
            <pc:sldMk cId="1388651697" sldId="310"/>
            <ac:picMk id="4" creationId="{B8B4C843-F6C4-6A5C-91E7-69A7FB0DC35B}"/>
          </ac:picMkLst>
        </pc:picChg>
        <pc:picChg chg="add mod">
          <ac:chgData name="Amal Boutouil" userId="e029ac899a4f8704" providerId="LiveId" clId="{886A590D-103B-44AA-99B9-8FC424FD01CF}" dt="2023-10-12T23:22:25.741" v="4678" actId="14100"/>
          <ac:picMkLst>
            <pc:docMk/>
            <pc:sldMk cId="1388651697" sldId="310"/>
            <ac:picMk id="6" creationId="{B9151B87-F06D-9082-DEE1-99F390274A42}"/>
          </ac:picMkLst>
        </pc:picChg>
      </pc:sldChg>
      <pc:sldChg chg="addSp delSp modSp add mod">
        <pc:chgData name="Amal Boutouil" userId="e029ac899a4f8704" providerId="LiveId" clId="{886A590D-103B-44AA-99B9-8FC424FD01CF}" dt="2023-10-13T00:45:08.094" v="5024" actId="1076"/>
        <pc:sldMkLst>
          <pc:docMk/>
          <pc:sldMk cId="858440300" sldId="311"/>
        </pc:sldMkLst>
        <pc:spChg chg="mod">
          <ac:chgData name="Amal Boutouil" userId="e029ac899a4f8704" providerId="LiveId" clId="{886A590D-103B-44AA-99B9-8FC424FD01CF}" dt="2023-10-11T22:41:38.703" v="4392" actId="20577"/>
          <ac:spMkLst>
            <pc:docMk/>
            <pc:sldMk cId="858440300" sldId="311"/>
            <ac:spMk id="7" creationId="{C19FCF72-3B6C-544C-BC92-DBD51DA37E10}"/>
          </ac:spMkLst>
        </pc:spChg>
        <pc:picChg chg="del">
          <ac:chgData name="Amal Boutouil" userId="e029ac899a4f8704" providerId="LiveId" clId="{886A590D-103B-44AA-99B9-8FC424FD01CF}" dt="2023-10-11T11:10:41.709" v="3302" actId="478"/>
          <ac:picMkLst>
            <pc:docMk/>
            <pc:sldMk cId="858440300" sldId="311"/>
            <ac:picMk id="3" creationId="{55E905EA-E8AF-B8B2-CA55-90841D75DBDF}"/>
          </ac:picMkLst>
        </pc:picChg>
        <pc:picChg chg="add del">
          <ac:chgData name="Amal Boutouil" userId="e029ac899a4f8704" providerId="LiveId" clId="{886A590D-103B-44AA-99B9-8FC424FD01CF}" dt="2023-10-13T00:45:02.645" v="5022" actId="478"/>
          <ac:picMkLst>
            <pc:docMk/>
            <pc:sldMk cId="858440300" sldId="311"/>
            <ac:picMk id="4" creationId="{4BD9624B-B609-DF51-B135-7FC136442A7C}"/>
          </ac:picMkLst>
        </pc:picChg>
        <pc:picChg chg="add del">
          <ac:chgData name="Amal Boutouil" userId="e029ac899a4f8704" providerId="LiveId" clId="{886A590D-103B-44AA-99B9-8FC424FD01CF}" dt="2023-10-13T00:44:59.221" v="5019" actId="478"/>
          <ac:picMkLst>
            <pc:docMk/>
            <pc:sldMk cId="858440300" sldId="311"/>
            <ac:picMk id="6" creationId="{B2A02811-5E38-952E-FF93-DC848414F643}"/>
          </ac:picMkLst>
        </pc:picChg>
        <pc:picChg chg="add mod">
          <ac:chgData name="Amal Boutouil" userId="e029ac899a4f8704" providerId="LiveId" clId="{886A590D-103B-44AA-99B9-8FC424FD01CF}" dt="2023-10-13T00:45:08.094" v="5024" actId="1076"/>
          <ac:picMkLst>
            <pc:docMk/>
            <pc:sldMk cId="858440300" sldId="311"/>
            <ac:picMk id="9" creationId="{CF8EBC2F-4444-2919-8510-CABE7B016A2C}"/>
          </ac:picMkLst>
        </pc:picChg>
      </pc:sldChg>
      <pc:sldChg chg="addSp delSp modSp add mod">
        <pc:chgData name="Amal Boutouil" userId="e029ac899a4f8704" providerId="LiveId" clId="{886A590D-103B-44AA-99B9-8FC424FD01CF}" dt="2023-10-11T22:42:08.916" v="4396" actId="1076"/>
        <pc:sldMkLst>
          <pc:docMk/>
          <pc:sldMk cId="236953158" sldId="312"/>
        </pc:sldMkLst>
        <pc:picChg chg="add mod">
          <ac:chgData name="Amal Boutouil" userId="e029ac899a4f8704" providerId="LiveId" clId="{886A590D-103B-44AA-99B9-8FC424FD01CF}" dt="2023-10-11T22:42:08.916" v="4396" actId="1076"/>
          <ac:picMkLst>
            <pc:docMk/>
            <pc:sldMk cId="236953158" sldId="312"/>
            <ac:picMk id="3" creationId="{94D0CEBF-1477-844C-5E67-2E9392AE0375}"/>
          </ac:picMkLst>
        </pc:picChg>
        <pc:picChg chg="del">
          <ac:chgData name="Amal Boutouil" userId="e029ac899a4f8704" providerId="LiveId" clId="{886A590D-103B-44AA-99B9-8FC424FD01CF}" dt="2023-10-11T11:14:37.216" v="3359" actId="478"/>
          <ac:picMkLst>
            <pc:docMk/>
            <pc:sldMk cId="236953158" sldId="312"/>
            <ac:picMk id="4" creationId="{4BD9624B-B609-DF51-B135-7FC136442A7C}"/>
          </ac:picMkLst>
        </pc:picChg>
        <pc:picChg chg="del">
          <ac:chgData name="Amal Boutouil" userId="e029ac899a4f8704" providerId="LiveId" clId="{886A590D-103B-44AA-99B9-8FC424FD01CF}" dt="2023-10-11T11:14:30.700" v="3358" actId="478"/>
          <ac:picMkLst>
            <pc:docMk/>
            <pc:sldMk cId="236953158" sldId="312"/>
            <ac:picMk id="6" creationId="{B2A02811-5E38-952E-FF93-DC848414F643}"/>
          </ac:picMkLst>
        </pc:picChg>
      </pc:sldChg>
      <pc:sldChg chg="addSp delSp modSp add mod">
        <pc:chgData name="Amal Boutouil" userId="e029ac899a4f8704" providerId="LiveId" clId="{886A590D-103B-44AA-99B9-8FC424FD01CF}" dt="2023-10-12T23:26:25.463" v="4813" actId="14100"/>
        <pc:sldMkLst>
          <pc:docMk/>
          <pc:sldMk cId="3468595288" sldId="313"/>
        </pc:sldMkLst>
        <pc:spChg chg="add mod">
          <ac:chgData name="Amal Boutouil" userId="e029ac899a4f8704" providerId="LiveId" clId="{886A590D-103B-44AA-99B9-8FC424FD01CF}" dt="2023-10-12T23:25:02.926" v="4681" actId="404"/>
          <ac:spMkLst>
            <pc:docMk/>
            <pc:sldMk cId="3468595288" sldId="313"/>
            <ac:spMk id="10" creationId="{82FC4463-607F-4194-1150-7CBBB4C5ACA6}"/>
          </ac:spMkLst>
        </pc:spChg>
        <pc:spChg chg="add del">
          <ac:chgData name="Amal Boutouil" userId="e029ac899a4f8704" providerId="LiveId" clId="{886A590D-103B-44AA-99B9-8FC424FD01CF}" dt="2023-10-11T15:11:04.945" v="4346" actId="22"/>
          <ac:spMkLst>
            <pc:docMk/>
            <pc:sldMk cId="3468595288" sldId="313"/>
            <ac:spMk id="12" creationId="{58704D95-EDB8-C583-411B-1BB5EBDA023C}"/>
          </ac:spMkLst>
        </pc:spChg>
        <pc:spChg chg="add del mod">
          <ac:chgData name="Amal Boutouil" userId="e029ac899a4f8704" providerId="LiveId" clId="{886A590D-103B-44AA-99B9-8FC424FD01CF}" dt="2023-10-11T15:11:33.549" v="4350" actId="478"/>
          <ac:spMkLst>
            <pc:docMk/>
            <pc:sldMk cId="3468595288" sldId="313"/>
            <ac:spMk id="14" creationId="{ABB21C76-CB1D-7280-187C-C5A61C77DE41}"/>
          </ac:spMkLst>
        </pc:spChg>
        <pc:spChg chg="add mod">
          <ac:chgData name="Amal Boutouil" userId="e029ac899a4f8704" providerId="LiveId" clId="{886A590D-103B-44AA-99B9-8FC424FD01CF}" dt="2023-10-12T23:26:05.941" v="4807" actId="20577"/>
          <ac:spMkLst>
            <pc:docMk/>
            <pc:sldMk cId="3468595288" sldId="313"/>
            <ac:spMk id="17" creationId="{798B656D-ECF4-383F-1ECE-0ACE68CE779D}"/>
          </ac:spMkLst>
        </pc:spChg>
        <pc:spChg chg="mod">
          <ac:chgData name="Amal Boutouil" userId="e029ac899a4f8704" providerId="LiveId" clId="{886A590D-103B-44AA-99B9-8FC424FD01CF}" dt="2023-10-11T12:02:09.369" v="3476"/>
          <ac:spMkLst>
            <pc:docMk/>
            <pc:sldMk cId="3468595288" sldId="313"/>
            <ac:spMk id="397" creationId="{00000000-0000-0000-0000-000000000000}"/>
          </ac:spMkLst>
        </pc:spChg>
        <pc:picChg chg="del">
          <ac:chgData name="Amal Boutouil" userId="e029ac899a4f8704" providerId="LiveId" clId="{886A590D-103B-44AA-99B9-8FC424FD01CF}" dt="2023-10-11T12:02:06.825" v="3475" actId="478"/>
          <ac:picMkLst>
            <pc:docMk/>
            <pc:sldMk cId="3468595288" sldId="313"/>
            <ac:picMk id="3" creationId="{04C77D1D-4C6C-3FE2-DBC7-4B09ED937AA4}"/>
          </ac:picMkLst>
        </pc:picChg>
        <pc:picChg chg="add mod">
          <ac:chgData name="Amal Boutouil" userId="e029ac899a4f8704" providerId="LiveId" clId="{886A590D-103B-44AA-99B9-8FC424FD01CF}" dt="2023-10-12T23:26:21.672" v="4812" actId="1076"/>
          <ac:picMkLst>
            <pc:docMk/>
            <pc:sldMk cId="3468595288" sldId="313"/>
            <ac:picMk id="4" creationId="{96D8ABDA-8B24-59DC-9CB9-AED8672048CC}"/>
          </ac:picMkLst>
        </pc:picChg>
        <pc:picChg chg="del">
          <ac:chgData name="Amal Boutouil" userId="e029ac899a4f8704" providerId="LiveId" clId="{886A590D-103B-44AA-99B9-8FC424FD01CF}" dt="2023-10-11T12:02:04.931" v="3474" actId="478"/>
          <ac:picMkLst>
            <pc:docMk/>
            <pc:sldMk cId="3468595288" sldId="313"/>
            <ac:picMk id="5" creationId="{EC59DE39-25E9-A278-0595-32A2E07EE880}"/>
          </ac:picMkLst>
        </pc:picChg>
        <pc:cxnChg chg="add mod">
          <ac:chgData name="Amal Boutouil" userId="e029ac899a4f8704" providerId="LiveId" clId="{886A590D-103B-44AA-99B9-8FC424FD01CF}" dt="2023-10-12T23:24:57.668" v="4679" actId="1076"/>
          <ac:cxnSpMkLst>
            <pc:docMk/>
            <pc:sldMk cId="3468595288" sldId="313"/>
            <ac:cxnSpMk id="7" creationId="{5698AB50-D59F-2181-CAA7-B1048066CFE4}"/>
          </ac:cxnSpMkLst>
        </pc:cxnChg>
        <pc:cxnChg chg="add mod">
          <ac:chgData name="Amal Boutouil" userId="e029ac899a4f8704" providerId="LiveId" clId="{886A590D-103B-44AA-99B9-8FC424FD01CF}" dt="2023-10-12T23:26:25.463" v="4813" actId="14100"/>
          <ac:cxnSpMkLst>
            <pc:docMk/>
            <pc:sldMk cId="3468595288" sldId="313"/>
            <ac:cxnSpMk id="16" creationId="{CBB7C823-EE7E-C2CF-F6A3-C1E2E204B148}"/>
          </ac:cxnSpMkLst>
        </pc:cxnChg>
      </pc:sldChg>
      <pc:sldChg chg="add del">
        <pc:chgData name="Amal Boutouil" userId="e029ac899a4f8704" providerId="LiveId" clId="{886A590D-103B-44AA-99B9-8FC424FD01CF}" dt="2023-10-11T11:35:00.044" v="3361" actId="47"/>
        <pc:sldMkLst>
          <pc:docMk/>
          <pc:sldMk cId="4038330155" sldId="313"/>
        </pc:sldMkLst>
      </pc:sldChg>
      <pc:sldChg chg="addSp delSp modSp add mod">
        <pc:chgData name="Amal Boutouil" userId="e029ac899a4f8704" providerId="LiveId" clId="{886A590D-103B-44AA-99B9-8FC424FD01CF}" dt="2023-10-13T00:47:36.932" v="5026" actId="22"/>
        <pc:sldMkLst>
          <pc:docMk/>
          <pc:sldMk cId="2560564780" sldId="314"/>
        </pc:sldMkLst>
        <pc:spChg chg="mod">
          <ac:chgData name="Amal Boutouil" userId="e029ac899a4f8704" providerId="LiveId" clId="{886A590D-103B-44AA-99B9-8FC424FD01CF}" dt="2023-10-12T23:29:43.239" v="4844" actId="20577"/>
          <ac:spMkLst>
            <pc:docMk/>
            <pc:sldMk cId="2560564780" sldId="314"/>
            <ac:spMk id="459" creationId="{00000000-0000-0000-0000-000000000000}"/>
          </ac:spMkLst>
        </pc:spChg>
        <pc:picChg chg="del">
          <ac:chgData name="Amal Boutouil" userId="e029ac899a4f8704" providerId="LiveId" clId="{886A590D-103B-44AA-99B9-8FC424FD01CF}" dt="2023-10-11T12:51:05.507" v="3515" actId="478"/>
          <ac:picMkLst>
            <pc:docMk/>
            <pc:sldMk cId="2560564780" sldId="314"/>
            <ac:picMk id="3" creationId="{25AF4413-5C04-24EF-F5F6-EA7E8C864734}"/>
          </ac:picMkLst>
        </pc:picChg>
        <pc:picChg chg="add del mod">
          <ac:chgData name="Amal Boutouil" userId="e029ac899a4f8704" providerId="LiveId" clId="{886A590D-103B-44AA-99B9-8FC424FD01CF}" dt="2023-10-13T00:47:36.469" v="5025" actId="478"/>
          <ac:picMkLst>
            <pc:docMk/>
            <pc:sldMk cId="2560564780" sldId="314"/>
            <ac:picMk id="4" creationId="{0CC92B2E-6E17-F950-B232-DCCC0915BD9A}"/>
          </ac:picMkLst>
        </pc:picChg>
        <pc:picChg chg="del">
          <ac:chgData name="Amal Boutouil" userId="e029ac899a4f8704" providerId="LiveId" clId="{886A590D-103B-44AA-99B9-8FC424FD01CF}" dt="2023-10-11T12:51:06.239" v="3516" actId="478"/>
          <ac:picMkLst>
            <pc:docMk/>
            <pc:sldMk cId="2560564780" sldId="314"/>
            <ac:picMk id="5" creationId="{3CBD95A7-42E5-97C8-56B0-17E0CE9E754B}"/>
          </ac:picMkLst>
        </pc:picChg>
        <pc:picChg chg="add">
          <ac:chgData name="Amal Boutouil" userId="e029ac899a4f8704" providerId="LiveId" clId="{886A590D-103B-44AA-99B9-8FC424FD01CF}" dt="2023-10-13T00:47:36.932" v="5026" actId="22"/>
          <ac:picMkLst>
            <pc:docMk/>
            <pc:sldMk cId="2560564780" sldId="314"/>
            <ac:picMk id="8" creationId="{86FC1FC9-543A-B7D2-21F7-08C6B68899F3}"/>
          </ac:picMkLst>
        </pc:picChg>
        <pc:cxnChg chg="del">
          <ac:chgData name="Amal Boutouil" userId="e029ac899a4f8704" providerId="LiveId" clId="{886A590D-103B-44AA-99B9-8FC424FD01CF}" dt="2023-10-11T12:51:06.906" v="3517" actId="478"/>
          <ac:cxnSpMkLst>
            <pc:docMk/>
            <pc:sldMk cId="2560564780" sldId="314"/>
            <ac:cxnSpMk id="7" creationId="{55CAA555-677D-9EAE-87C5-6BE85EC7D5F0}"/>
          </ac:cxnSpMkLst>
        </pc:cxnChg>
      </pc:sldChg>
      <pc:sldChg chg="addSp delSp modSp add mod">
        <pc:chgData name="Amal Boutouil" userId="e029ac899a4f8704" providerId="LiveId" clId="{886A590D-103B-44AA-99B9-8FC424FD01CF}" dt="2023-10-12T23:33:36.610" v="4914" actId="5793"/>
        <pc:sldMkLst>
          <pc:docMk/>
          <pc:sldMk cId="2307563941" sldId="315"/>
        </pc:sldMkLst>
        <pc:spChg chg="mod">
          <ac:chgData name="Amal Boutouil" userId="e029ac899a4f8704" providerId="LiveId" clId="{886A590D-103B-44AA-99B9-8FC424FD01CF}" dt="2023-10-12T23:33:36.610" v="4914" actId="5793"/>
          <ac:spMkLst>
            <pc:docMk/>
            <pc:sldMk cId="2307563941" sldId="315"/>
            <ac:spMk id="459" creationId="{00000000-0000-0000-0000-000000000000}"/>
          </ac:spMkLst>
        </pc:spChg>
        <pc:picChg chg="del">
          <ac:chgData name="Amal Boutouil" userId="e029ac899a4f8704" providerId="LiveId" clId="{886A590D-103B-44AA-99B9-8FC424FD01CF}" dt="2023-10-11T14:04:53.553" v="3651" actId="478"/>
          <ac:picMkLst>
            <pc:docMk/>
            <pc:sldMk cId="2307563941" sldId="315"/>
            <ac:picMk id="3" creationId="{25AF4413-5C04-24EF-F5F6-EA7E8C864734}"/>
          </ac:picMkLst>
        </pc:picChg>
        <pc:picChg chg="add mod">
          <ac:chgData name="Amal Boutouil" userId="e029ac899a4f8704" providerId="LiveId" clId="{886A590D-103B-44AA-99B9-8FC424FD01CF}" dt="2023-10-11T14:07:14.218" v="3656" actId="1076"/>
          <ac:picMkLst>
            <pc:docMk/>
            <pc:sldMk cId="2307563941" sldId="315"/>
            <ac:picMk id="4" creationId="{215E5FC3-B15E-C336-F7DA-B54C1FC575C9}"/>
          </ac:picMkLst>
        </pc:picChg>
        <pc:picChg chg="del">
          <ac:chgData name="Amal Boutouil" userId="e029ac899a4f8704" providerId="LiveId" clId="{886A590D-103B-44AA-99B9-8FC424FD01CF}" dt="2023-10-11T14:04:54.280" v="3652" actId="478"/>
          <ac:picMkLst>
            <pc:docMk/>
            <pc:sldMk cId="2307563941" sldId="315"/>
            <ac:picMk id="5" creationId="{3CBD95A7-42E5-97C8-56B0-17E0CE9E754B}"/>
          </ac:picMkLst>
        </pc:picChg>
        <pc:cxnChg chg="del">
          <ac:chgData name="Amal Boutouil" userId="e029ac899a4f8704" providerId="LiveId" clId="{886A590D-103B-44AA-99B9-8FC424FD01CF}" dt="2023-10-11T14:04:51.755" v="3650" actId="478"/>
          <ac:cxnSpMkLst>
            <pc:docMk/>
            <pc:sldMk cId="2307563941" sldId="315"/>
            <ac:cxnSpMk id="7" creationId="{55CAA555-677D-9EAE-87C5-6BE85EC7D5F0}"/>
          </ac:cxnSpMkLst>
        </pc:cxnChg>
      </pc:sldChg>
      <pc:sldChg chg="addSp delSp modSp add mod">
        <pc:chgData name="Amal Boutouil" userId="e029ac899a4f8704" providerId="LiveId" clId="{886A590D-103B-44AA-99B9-8FC424FD01CF}" dt="2023-10-12T21:10:53.851" v="4458" actId="20577"/>
        <pc:sldMkLst>
          <pc:docMk/>
          <pc:sldMk cId="2327895694" sldId="316"/>
        </pc:sldMkLst>
        <pc:spChg chg="add mod">
          <ac:chgData name="Amal Boutouil" userId="e029ac899a4f8704" providerId="LiveId" clId="{886A590D-103B-44AA-99B9-8FC424FD01CF}" dt="2023-10-12T21:10:53.851" v="4458" actId="20577"/>
          <ac:spMkLst>
            <pc:docMk/>
            <pc:sldMk cId="2327895694" sldId="316"/>
            <ac:spMk id="2" creationId="{EAEBD99A-C586-A724-839A-D2AC7EEDEE22}"/>
          </ac:spMkLst>
        </pc:spChg>
        <pc:spChg chg="mod">
          <ac:chgData name="Amal Boutouil" userId="e029ac899a4f8704" providerId="LiveId" clId="{886A590D-103B-44AA-99B9-8FC424FD01CF}" dt="2023-10-11T14:34:29.399" v="4012" actId="20577"/>
          <ac:spMkLst>
            <pc:docMk/>
            <pc:sldMk cId="2327895694" sldId="316"/>
            <ac:spMk id="488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27:04.819" v="3844" actId="478"/>
          <ac:spMkLst>
            <pc:docMk/>
            <pc:sldMk cId="2327895694" sldId="316"/>
            <ac:spMk id="521" creationId="{00000000-0000-0000-0000-000000000000}"/>
          </ac:spMkLst>
        </pc:spChg>
        <pc:spChg chg="del">
          <ac:chgData name="Amal Boutouil" userId="e029ac899a4f8704" providerId="LiveId" clId="{886A590D-103B-44AA-99B9-8FC424FD01CF}" dt="2023-10-11T14:27:09.406" v="3846" actId="478"/>
          <ac:spMkLst>
            <pc:docMk/>
            <pc:sldMk cId="2327895694" sldId="316"/>
            <ac:spMk id="524" creationId="{00000000-0000-0000-0000-000000000000}"/>
          </ac:spMkLst>
        </pc:spChg>
        <pc:picChg chg="del">
          <ac:chgData name="Amal Boutouil" userId="e029ac899a4f8704" providerId="LiveId" clId="{886A590D-103B-44AA-99B9-8FC424FD01CF}" dt="2023-10-11T14:27:06.572" v="3845" actId="478"/>
          <ac:picMkLst>
            <pc:docMk/>
            <pc:sldMk cId="2327895694" sldId="316"/>
            <ac:picMk id="5" creationId="{8FA28B56-895D-8FB5-1271-FCF6ABE82BED}"/>
          </ac:picMkLst>
        </pc:picChg>
        <pc:picChg chg="add del mod">
          <ac:chgData name="Amal Boutouil" userId="e029ac899a4f8704" providerId="LiveId" clId="{886A590D-103B-44AA-99B9-8FC424FD01CF}" dt="2023-10-12T21:10:45.171" v="4453" actId="478"/>
          <ac:picMkLst>
            <pc:docMk/>
            <pc:sldMk cId="2327895694" sldId="316"/>
            <ac:picMk id="10" creationId="{651BF026-554A-0126-ACAE-2F3D6183FF6E}"/>
          </ac:picMkLst>
        </pc:picChg>
        <pc:picChg chg="del">
          <ac:chgData name="Amal Boutouil" userId="e029ac899a4f8704" providerId="LiveId" clId="{886A590D-103B-44AA-99B9-8FC424FD01CF}" dt="2023-10-11T14:24:25.689" v="3829" actId="21"/>
          <ac:picMkLst>
            <pc:docMk/>
            <pc:sldMk cId="2327895694" sldId="316"/>
            <ac:picMk id="12" creationId="{CB3BB63F-5FD1-ED37-ADD7-13612E05F0F0}"/>
          </ac:picMkLst>
        </pc:picChg>
        <pc:picChg chg="add mod">
          <ac:chgData name="Amal Boutouil" userId="e029ac899a4f8704" providerId="LiveId" clId="{886A590D-103B-44AA-99B9-8FC424FD01CF}" dt="2023-10-12T21:10:47.936" v="4455" actId="1076"/>
          <ac:picMkLst>
            <pc:docMk/>
            <pc:sldMk cId="2327895694" sldId="316"/>
            <ac:picMk id="13" creationId="{B20F3FAD-8C04-C48A-5C74-79B1E1EA3ED0}"/>
          </ac:picMkLst>
        </pc:picChg>
        <pc:cxnChg chg="add mod">
          <ac:chgData name="Amal Boutouil" userId="e029ac899a4f8704" providerId="LiveId" clId="{886A590D-103B-44AA-99B9-8FC424FD01CF}" dt="2023-10-11T14:31:07.939" v="3982" actId="1076"/>
          <ac:cxnSpMkLst>
            <pc:docMk/>
            <pc:sldMk cId="2327895694" sldId="316"/>
            <ac:cxnSpMk id="4" creationId="{B3AF24C7-3808-4E44-8CA9-BC490686FFB8}"/>
          </ac:cxnSpMkLst>
        </pc:cxnChg>
        <pc:cxnChg chg="del">
          <ac:chgData name="Amal Boutouil" userId="e029ac899a4f8704" providerId="LiveId" clId="{886A590D-103B-44AA-99B9-8FC424FD01CF}" dt="2023-10-11T14:27:04.819" v="3844" actId="478"/>
          <ac:cxnSpMkLst>
            <pc:docMk/>
            <pc:sldMk cId="2327895694" sldId="316"/>
            <ac:cxnSpMk id="7" creationId="{5DF213D7-C466-6611-E16F-449983D50E2E}"/>
          </ac:cxnSpMkLst>
        </pc:cxnChg>
        <pc:cxnChg chg="del">
          <ac:chgData name="Amal Boutouil" userId="e029ac899a4f8704" providerId="LiveId" clId="{886A590D-103B-44AA-99B9-8FC424FD01CF}" dt="2023-10-11T14:27:04.819" v="3844" actId="478"/>
          <ac:cxnSpMkLst>
            <pc:docMk/>
            <pc:sldMk cId="2327895694" sldId="316"/>
            <ac:cxnSpMk id="8" creationId="{00FA590A-ED94-98EC-4C94-9CDF7874170C}"/>
          </ac:cxnSpMkLst>
        </pc:cxnChg>
      </pc:sldChg>
      <pc:sldChg chg="addSp delSp modSp add mod">
        <pc:chgData name="Amal Boutouil" userId="e029ac899a4f8704" providerId="LiveId" clId="{886A590D-103B-44AA-99B9-8FC424FD01CF}" dt="2023-10-13T00:28:59.919" v="4995" actId="20577"/>
        <pc:sldMkLst>
          <pc:docMk/>
          <pc:sldMk cId="956914535" sldId="317"/>
        </pc:sldMkLst>
        <pc:spChg chg="mod">
          <ac:chgData name="Amal Boutouil" userId="e029ac899a4f8704" providerId="LiveId" clId="{886A590D-103B-44AA-99B9-8FC424FD01CF}" dt="2023-10-12T21:14:02.256" v="4506" actId="14100"/>
          <ac:spMkLst>
            <pc:docMk/>
            <pc:sldMk cId="956914535" sldId="317"/>
            <ac:spMk id="23" creationId="{69CEA026-B061-F308-C4F5-29D1895FB84C}"/>
          </ac:spMkLst>
        </pc:spChg>
        <pc:spChg chg="mod">
          <ac:chgData name="Amal Boutouil" userId="e029ac899a4f8704" providerId="LiveId" clId="{886A590D-103B-44AA-99B9-8FC424FD01CF}" dt="2023-10-13T00:28:59.919" v="4995" actId="20577"/>
          <ac:spMkLst>
            <pc:docMk/>
            <pc:sldMk cId="956914535" sldId="317"/>
            <ac:spMk id="24" creationId="{70D8853E-288B-D7B6-9542-32BFA5AF98C2}"/>
          </ac:spMkLst>
        </pc:spChg>
        <pc:spChg chg="mod">
          <ac:chgData name="Amal Boutouil" userId="e029ac899a4f8704" providerId="LiveId" clId="{886A590D-103B-44AA-99B9-8FC424FD01CF}" dt="2023-10-11T14:24:21.623" v="3828" actId="1076"/>
          <ac:spMkLst>
            <pc:docMk/>
            <pc:sldMk cId="956914535" sldId="317"/>
            <ac:spMk id="521" creationId="{00000000-0000-0000-0000-000000000000}"/>
          </ac:spMkLst>
        </pc:spChg>
        <pc:picChg chg="add del mod">
          <ac:chgData name="Amal Boutouil" userId="e029ac899a4f8704" providerId="LiveId" clId="{886A590D-103B-44AA-99B9-8FC424FD01CF}" dt="2023-10-12T21:13:26.426" v="4493" actId="478"/>
          <ac:picMkLst>
            <pc:docMk/>
            <pc:sldMk cId="956914535" sldId="317"/>
            <ac:picMk id="2" creationId="{961CE7DC-B3B8-A3D8-3D32-DFED362A4BBE}"/>
          </ac:picMkLst>
        </pc:picChg>
        <pc:picChg chg="add del mod">
          <ac:chgData name="Amal Boutouil" userId="e029ac899a4f8704" providerId="LiveId" clId="{886A590D-103B-44AA-99B9-8FC424FD01CF}" dt="2023-10-11T14:24:45.623" v="3834"/>
          <ac:picMkLst>
            <pc:docMk/>
            <pc:sldMk cId="956914535" sldId="317"/>
            <ac:picMk id="3" creationId="{7F552708-AF77-F98E-6850-7520E9D563C7}"/>
          </ac:picMkLst>
        </pc:picChg>
        <pc:picChg chg="del">
          <ac:chgData name="Amal Boutouil" userId="e029ac899a4f8704" providerId="LiveId" clId="{886A590D-103B-44AA-99B9-8FC424FD01CF}" dt="2023-10-11T14:24:27.565" v="3830" actId="478"/>
          <ac:picMkLst>
            <pc:docMk/>
            <pc:sldMk cId="956914535" sldId="317"/>
            <ac:picMk id="5" creationId="{8FA28B56-895D-8FB5-1271-FCF6ABE82BED}"/>
          </ac:picMkLst>
        </pc:picChg>
        <pc:picChg chg="add mod">
          <ac:chgData name="Amal Boutouil" userId="e029ac899a4f8704" providerId="LiveId" clId="{886A590D-103B-44AA-99B9-8FC424FD01CF}" dt="2023-10-12T21:14:51.401" v="4517" actId="14100"/>
          <ac:picMkLst>
            <pc:docMk/>
            <pc:sldMk cId="956914535" sldId="317"/>
            <ac:picMk id="8" creationId="{EFC0BCC1-3289-5C29-00F4-814D52F59513}"/>
          </ac:picMkLst>
        </pc:picChg>
        <pc:picChg chg="add mod">
          <ac:chgData name="Amal Boutouil" userId="e029ac899a4f8704" providerId="LiveId" clId="{886A590D-103B-44AA-99B9-8FC424FD01CF}" dt="2023-10-12T21:14:56.234" v="4520" actId="14100"/>
          <ac:picMkLst>
            <pc:docMk/>
            <pc:sldMk cId="956914535" sldId="317"/>
            <ac:picMk id="10" creationId="{5A586E90-2CC0-F03E-5C73-724F92568F93}"/>
          </ac:picMkLst>
        </pc:picChg>
        <pc:cxnChg chg="add mod">
          <ac:chgData name="Amal Boutouil" userId="e029ac899a4f8704" providerId="LiveId" clId="{886A590D-103B-44AA-99B9-8FC424FD01CF}" dt="2023-10-12T21:13:54.916" v="4503" actId="1076"/>
          <ac:cxnSpMkLst>
            <pc:docMk/>
            <pc:sldMk cId="956914535" sldId="317"/>
            <ac:cxnSpMk id="4" creationId="{24AC2BA7-969C-55D3-E184-35F00F2CA07B}"/>
          </ac:cxnSpMkLst>
        </pc:cxnChg>
        <pc:cxnChg chg="mod">
          <ac:chgData name="Amal Boutouil" userId="e029ac899a4f8704" providerId="LiveId" clId="{886A590D-103B-44AA-99B9-8FC424FD01CF}" dt="2023-10-12T21:13:56.878" v="4504" actId="1076"/>
          <ac:cxnSpMkLst>
            <pc:docMk/>
            <pc:sldMk cId="956914535" sldId="317"/>
            <ac:cxnSpMk id="7" creationId="{5DF213D7-C466-6611-E16F-449983D50E2E}"/>
          </ac:cxnSpMkLst>
        </pc:cxnChg>
        <pc:cxnChg chg="mod">
          <ac:chgData name="Amal Boutouil" userId="e029ac899a4f8704" providerId="LiveId" clId="{886A590D-103B-44AA-99B9-8FC424FD01CF}" dt="2023-10-12T21:13:49.267" v="4501" actId="1076"/>
          <ac:cxnSpMkLst>
            <pc:docMk/>
            <pc:sldMk cId="956914535" sldId="317"/>
            <ac:cxnSpMk id="18" creationId="{1C3781F8-C038-BFE6-0D2D-43BFB229A62B}"/>
          </ac:cxnSpMkLst>
        </pc:cxnChg>
        <pc:cxnChg chg="mod">
          <ac:chgData name="Amal Boutouil" userId="e029ac899a4f8704" providerId="LiveId" clId="{886A590D-103B-44AA-99B9-8FC424FD01CF}" dt="2023-10-12T21:13:44.795" v="4499" actId="1076"/>
          <ac:cxnSpMkLst>
            <pc:docMk/>
            <pc:sldMk cId="956914535" sldId="317"/>
            <ac:cxnSpMk id="19" creationId="{1CF2C645-450D-40AC-50E8-878F08423E77}"/>
          </ac:cxnSpMkLst>
        </pc:cxnChg>
      </pc:sldChg>
      <pc:sldChg chg="addSp delSp modSp add mod">
        <pc:chgData name="Amal Boutouil" userId="e029ac899a4f8704" providerId="LiveId" clId="{886A590D-103B-44AA-99B9-8FC424FD01CF}" dt="2023-10-12T21:17:58.015" v="4534" actId="20577"/>
        <pc:sldMkLst>
          <pc:docMk/>
          <pc:sldMk cId="4208331411" sldId="318"/>
        </pc:sldMkLst>
        <pc:spChg chg="mod">
          <ac:chgData name="Amal Boutouil" userId="e029ac899a4f8704" providerId="LiveId" clId="{886A590D-103B-44AA-99B9-8FC424FD01CF}" dt="2023-10-12T21:17:58.015" v="4534" actId="20577"/>
          <ac:spMkLst>
            <pc:docMk/>
            <pc:sldMk cId="4208331411" sldId="318"/>
            <ac:spMk id="2" creationId="{EAEBD99A-C586-A724-839A-D2AC7EEDEE22}"/>
          </ac:spMkLst>
        </pc:spChg>
        <pc:spChg chg="add del mod">
          <ac:chgData name="Amal Boutouil" userId="e029ac899a4f8704" providerId="LiveId" clId="{886A590D-103B-44AA-99B9-8FC424FD01CF}" dt="2023-10-11T14:36:33.718" v="4065"/>
          <ac:spMkLst>
            <pc:docMk/>
            <pc:sldMk cId="4208331411" sldId="318"/>
            <ac:spMk id="5" creationId="{281B4CBF-2D64-A1FC-0DFE-216DE8205F32}"/>
          </ac:spMkLst>
        </pc:spChg>
        <pc:spChg chg="mod">
          <ac:chgData name="Amal Boutouil" userId="e029ac899a4f8704" providerId="LiveId" clId="{886A590D-103B-44AA-99B9-8FC424FD01CF}" dt="2023-10-11T14:41:27.272" v="4155" actId="14100"/>
          <ac:spMkLst>
            <pc:docMk/>
            <pc:sldMk cId="4208331411" sldId="318"/>
            <ac:spMk id="488" creationId="{00000000-0000-0000-0000-000000000000}"/>
          </ac:spMkLst>
        </pc:spChg>
        <pc:picChg chg="add mod">
          <ac:chgData name="Amal Boutouil" userId="e029ac899a4f8704" providerId="LiveId" clId="{886A590D-103B-44AA-99B9-8FC424FD01CF}" dt="2023-10-11T14:39:12.635" v="4108" actId="1076"/>
          <ac:picMkLst>
            <pc:docMk/>
            <pc:sldMk cId="4208331411" sldId="318"/>
            <ac:picMk id="7" creationId="{FD2C3CDC-BFDC-5D55-8A96-A1697A871897}"/>
          </ac:picMkLst>
        </pc:picChg>
        <pc:picChg chg="del">
          <ac:chgData name="Amal Boutouil" userId="e029ac899a4f8704" providerId="LiveId" clId="{886A590D-103B-44AA-99B9-8FC424FD01CF}" dt="2023-10-11T14:33:57.120" v="3992" actId="478"/>
          <ac:picMkLst>
            <pc:docMk/>
            <pc:sldMk cId="4208331411" sldId="318"/>
            <ac:picMk id="10" creationId="{651BF026-554A-0126-ACAE-2F3D6183FF6E}"/>
          </ac:picMkLst>
        </pc:picChg>
        <pc:cxnChg chg="mod">
          <ac:chgData name="Amal Boutouil" userId="e029ac899a4f8704" providerId="LiveId" clId="{886A590D-103B-44AA-99B9-8FC424FD01CF}" dt="2023-10-11T14:39:19.868" v="4110" actId="1076"/>
          <ac:cxnSpMkLst>
            <pc:docMk/>
            <pc:sldMk cId="4208331411" sldId="318"/>
            <ac:cxnSpMk id="4" creationId="{B3AF24C7-3808-4E44-8CA9-BC490686FFB8}"/>
          </ac:cxnSpMkLst>
        </pc:cxnChg>
      </pc:sldChg>
      <pc:sldChg chg="addSp delSp modSp add mod">
        <pc:chgData name="Amal Boutouil" userId="e029ac899a4f8704" providerId="LiveId" clId="{886A590D-103B-44AA-99B9-8FC424FD01CF}" dt="2023-10-13T00:48:57.897" v="5030" actId="1076"/>
        <pc:sldMkLst>
          <pc:docMk/>
          <pc:sldMk cId="2223403126" sldId="319"/>
        </pc:sldMkLst>
        <pc:spChg chg="del">
          <ac:chgData name="Amal Boutouil" userId="e029ac899a4f8704" providerId="LiveId" clId="{886A590D-103B-44AA-99B9-8FC424FD01CF}" dt="2023-10-11T14:41:35.665" v="4158" actId="478"/>
          <ac:spMkLst>
            <pc:docMk/>
            <pc:sldMk cId="2223403126" sldId="319"/>
            <ac:spMk id="2" creationId="{EAEBD99A-C586-A724-839A-D2AC7EEDEE22}"/>
          </ac:spMkLst>
        </pc:spChg>
        <pc:spChg chg="mod">
          <ac:chgData name="Amal Boutouil" userId="e029ac899a4f8704" providerId="LiveId" clId="{886A590D-103B-44AA-99B9-8FC424FD01CF}" dt="2023-10-11T14:41:17.777" v="4144" actId="1076"/>
          <ac:spMkLst>
            <pc:docMk/>
            <pc:sldMk cId="2223403126" sldId="319"/>
            <ac:spMk id="488" creationId="{00000000-0000-0000-0000-000000000000}"/>
          </ac:spMkLst>
        </pc:spChg>
        <pc:picChg chg="add del mod">
          <ac:chgData name="Amal Boutouil" userId="e029ac899a4f8704" providerId="LiveId" clId="{886A590D-103B-44AA-99B9-8FC424FD01CF}" dt="2023-10-12T21:17:13.251" v="4524" actId="478"/>
          <ac:picMkLst>
            <pc:docMk/>
            <pc:sldMk cId="2223403126" sldId="319"/>
            <ac:picMk id="5" creationId="{8C28DB6E-AAE7-1BE0-C17B-0F34779FDF24}"/>
          </ac:picMkLst>
        </pc:picChg>
        <pc:picChg chg="del">
          <ac:chgData name="Amal Boutouil" userId="e029ac899a4f8704" providerId="LiveId" clId="{886A590D-103B-44AA-99B9-8FC424FD01CF}" dt="2023-10-11T14:41:29.342" v="4156" actId="478"/>
          <ac:picMkLst>
            <pc:docMk/>
            <pc:sldMk cId="2223403126" sldId="319"/>
            <ac:picMk id="7" creationId="{FD2C3CDC-BFDC-5D55-8A96-A1697A871897}"/>
          </ac:picMkLst>
        </pc:picChg>
        <pc:picChg chg="add del mod">
          <ac:chgData name="Amal Boutouil" userId="e029ac899a4f8704" providerId="LiveId" clId="{886A590D-103B-44AA-99B9-8FC424FD01CF}" dt="2023-10-13T00:48:51.056" v="5027" actId="478"/>
          <ac:picMkLst>
            <pc:docMk/>
            <pc:sldMk cId="2223403126" sldId="319"/>
            <ac:picMk id="8" creationId="{DC335536-53D8-06CF-9773-190006AB4A5F}"/>
          </ac:picMkLst>
        </pc:picChg>
        <pc:picChg chg="add mod">
          <ac:chgData name="Amal Boutouil" userId="e029ac899a4f8704" providerId="LiveId" clId="{886A590D-103B-44AA-99B9-8FC424FD01CF}" dt="2023-10-13T00:48:57.897" v="5030" actId="1076"/>
          <ac:picMkLst>
            <pc:docMk/>
            <pc:sldMk cId="2223403126" sldId="319"/>
            <ac:picMk id="10" creationId="{CF7FA40A-AD20-5E81-D80B-B0D690D9B488}"/>
          </ac:picMkLst>
        </pc:picChg>
        <pc:cxnChg chg="del">
          <ac:chgData name="Amal Boutouil" userId="e029ac899a4f8704" providerId="LiveId" clId="{886A590D-103B-44AA-99B9-8FC424FD01CF}" dt="2023-10-11T14:41:32.390" v="4157" actId="478"/>
          <ac:cxnSpMkLst>
            <pc:docMk/>
            <pc:sldMk cId="2223403126" sldId="319"/>
            <ac:cxnSpMk id="4" creationId="{B3AF24C7-3808-4E44-8CA9-BC490686FFB8}"/>
          </ac:cxnSpMkLst>
        </pc:cxnChg>
      </pc:sldChg>
      <pc:sldChg chg="addSp modSp new mod">
        <pc:chgData name="Amal Boutouil" userId="e029ac899a4f8704" providerId="LiveId" clId="{886A590D-103B-44AA-99B9-8FC424FD01CF}" dt="2023-10-12T23:32:09.771" v="4904" actId="20577"/>
        <pc:sldMkLst>
          <pc:docMk/>
          <pc:sldMk cId="3893312198" sldId="320"/>
        </pc:sldMkLst>
        <pc:spChg chg="mod">
          <ac:chgData name="Amal Boutouil" userId="e029ac899a4f8704" providerId="LiveId" clId="{886A590D-103B-44AA-99B9-8FC424FD01CF}" dt="2023-10-12T23:32:09.771" v="4904" actId="20577"/>
          <ac:spMkLst>
            <pc:docMk/>
            <pc:sldMk cId="3893312198" sldId="320"/>
            <ac:spMk id="2" creationId="{EBC1774A-2285-7774-919A-18B5F3CB81CE}"/>
          </ac:spMkLst>
        </pc:spChg>
        <pc:picChg chg="add mod">
          <ac:chgData name="Amal Boutouil" userId="e029ac899a4f8704" providerId="LiveId" clId="{886A590D-103B-44AA-99B9-8FC424FD01CF}" dt="2023-10-12T19:51:34.251" v="4418" actId="1076"/>
          <ac:picMkLst>
            <pc:docMk/>
            <pc:sldMk cId="3893312198" sldId="320"/>
            <ac:picMk id="3" creationId="{22A1CF35-9412-E32E-1607-5B15C7FC6A9C}"/>
          </ac:picMkLst>
        </pc:picChg>
      </pc:sldChg>
      <pc:sldChg chg="addSp modSp add mod">
        <pc:chgData name="Amal Boutouil" userId="e029ac899a4f8704" providerId="LiveId" clId="{886A590D-103B-44AA-99B9-8FC424FD01CF}" dt="2023-10-13T10:51:15.105" v="5032" actId="14100"/>
        <pc:sldMkLst>
          <pc:docMk/>
          <pc:sldMk cId="576195441" sldId="321"/>
        </pc:sldMkLst>
        <pc:spChg chg="mod">
          <ac:chgData name="Amal Boutouil" userId="e029ac899a4f8704" providerId="LiveId" clId="{886A590D-103B-44AA-99B9-8FC424FD01CF}" dt="2023-10-12T23:32:31.408" v="4908" actId="404"/>
          <ac:spMkLst>
            <pc:docMk/>
            <pc:sldMk cId="576195441" sldId="321"/>
            <ac:spMk id="2" creationId="{EBC1774A-2285-7774-919A-18B5F3CB81CE}"/>
          </ac:spMkLst>
        </pc:spChg>
        <pc:picChg chg="add mod">
          <ac:chgData name="Amal Boutouil" userId="e029ac899a4f8704" providerId="LiveId" clId="{886A590D-103B-44AA-99B9-8FC424FD01CF}" dt="2023-10-13T10:51:15.105" v="5032" actId="14100"/>
          <ac:picMkLst>
            <pc:docMk/>
            <pc:sldMk cId="576195441" sldId="321"/>
            <ac:picMk id="4" creationId="{2C7FB7F1-7626-B9D6-1DC4-8DF9B328E02B}"/>
          </ac:picMkLst>
        </pc:picChg>
      </pc:sldChg>
      <pc:sldChg chg="addSp delSp modSp new mod">
        <pc:chgData name="Amal Boutouil" userId="e029ac899a4f8704" providerId="LiveId" clId="{886A590D-103B-44AA-99B9-8FC424FD01CF}" dt="2023-10-13T10:51:23.216" v="5037" actId="1076"/>
        <pc:sldMkLst>
          <pc:docMk/>
          <pc:sldMk cId="41746054" sldId="322"/>
        </pc:sldMkLst>
        <pc:spChg chg="mod">
          <ac:chgData name="Amal Boutouil" userId="e029ac899a4f8704" providerId="LiveId" clId="{886A590D-103B-44AA-99B9-8FC424FD01CF}" dt="2023-10-13T10:51:20.396" v="5034" actId="1076"/>
          <ac:spMkLst>
            <pc:docMk/>
            <pc:sldMk cId="41746054" sldId="322"/>
            <ac:spMk id="2" creationId="{876FF0E2-96CD-6440-B67D-B5114EE5B6CE}"/>
          </ac:spMkLst>
        </pc:spChg>
        <pc:picChg chg="add del mod">
          <ac:chgData name="Amal Boutouil" userId="e029ac899a4f8704" providerId="LiveId" clId="{886A590D-103B-44AA-99B9-8FC424FD01CF}" dt="2023-10-12T19:51:28.405" v="4414" actId="21"/>
          <ac:picMkLst>
            <pc:docMk/>
            <pc:sldMk cId="41746054" sldId="322"/>
            <ac:picMk id="4" creationId="{5DFF3F50-E974-9A4D-9C6C-64D545FC747F}"/>
          </ac:picMkLst>
        </pc:picChg>
        <pc:picChg chg="add mod">
          <ac:chgData name="Amal Boutouil" userId="e029ac899a4f8704" providerId="LiveId" clId="{886A590D-103B-44AA-99B9-8FC424FD01CF}" dt="2023-10-13T10:51:23.216" v="5037" actId="1076"/>
          <ac:picMkLst>
            <pc:docMk/>
            <pc:sldMk cId="41746054" sldId="322"/>
            <ac:picMk id="6" creationId="{36C9AAB8-3344-1395-8A15-D0FBA7299630}"/>
          </ac:picMkLst>
        </pc:picChg>
      </pc:sldChg>
      <pc:sldChg chg="addSp modSp new mod">
        <pc:chgData name="Amal Boutouil" userId="e029ac899a4f8704" providerId="LiveId" clId="{886A590D-103B-44AA-99B9-8FC424FD01CF}" dt="2023-10-12T23:03:18.596" v="4628" actId="1076"/>
        <pc:sldMkLst>
          <pc:docMk/>
          <pc:sldMk cId="4231395621" sldId="323"/>
        </pc:sldMkLst>
        <pc:spChg chg="mod">
          <ac:chgData name="Amal Boutouil" userId="e029ac899a4f8704" providerId="LiveId" clId="{886A590D-103B-44AA-99B9-8FC424FD01CF}" dt="2023-10-12T23:03:10.305" v="4625" actId="1076"/>
          <ac:spMkLst>
            <pc:docMk/>
            <pc:sldMk cId="4231395621" sldId="323"/>
            <ac:spMk id="2" creationId="{9DB83254-3862-AE5A-A32E-2C41CC71AA6E}"/>
          </ac:spMkLst>
        </pc:spChg>
        <pc:spChg chg="add mod">
          <ac:chgData name="Amal Boutouil" userId="e029ac899a4f8704" providerId="LiveId" clId="{886A590D-103B-44AA-99B9-8FC424FD01CF}" dt="2023-10-12T23:03:12.261" v="4626" actId="1076"/>
          <ac:spMkLst>
            <pc:docMk/>
            <pc:sldMk cId="4231395621" sldId="323"/>
            <ac:spMk id="3" creationId="{0FA624B7-C560-303A-1E39-6D617BCDCCA6}"/>
          </ac:spMkLst>
        </pc:spChg>
        <pc:picChg chg="add mod">
          <ac:chgData name="Amal Boutouil" userId="e029ac899a4f8704" providerId="LiveId" clId="{886A590D-103B-44AA-99B9-8FC424FD01CF}" dt="2023-10-12T23:03:18.596" v="4628" actId="1076"/>
          <ac:picMkLst>
            <pc:docMk/>
            <pc:sldMk cId="4231395621" sldId="323"/>
            <ac:picMk id="5" creationId="{155A1AC6-4D12-3B0F-ECA2-B86FE26516DC}"/>
          </ac:picMkLst>
        </pc:picChg>
      </pc:sldChg>
      <pc:sldChg chg="addSp delSp modSp add mod">
        <pc:chgData name="Amal Boutouil" userId="e029ac899a4f8704" providerId="LiveId" clId="{886A590D-103B-44AA-99B9-8FC424FD01CF}" dt="2023-10-12T23:07:08.148" v="4635" actId="1076"/>
        <pc:sldMkLst>
          <pc:docMk/>
          <pc:sldMk cId="1103146569" sldId="324"/>
        </pc:sldMkLst>
        <pc:picChg chg="del">
          <ac:chgData name="Amal Boutouil" userId="e029ac899a4f8704" providerId="LiveId" clId="{886A590D-103B-44AA-99B9-8FC424FD01CF}" dt="2023-10-12T23:06:39.843" v="4630" actId="478"/>
          <ac:picMkLst>
            <pc:docMk/>
            <pc:sldMk cId="1103146569" sldId="324"/>
            <ac:picMk id="5" creationId="{155A1AC6-4D12-3B0F-ECA2-B86FE26516DC}"/>
          </ac:picMkLst>
        </pc:picChg>
        <pc:picChg chg="add mod">
          <ac:chgData name="Amal Boutouil" userId="e029ac899a4f8704" providerId="LiveId" clId="{886A590D-103B-44AA-99B9-8FC424FD01CF}" dt="2023-10-12T23:07:08.148" v="4635" actId="1076"/>
          <ac:picMkLst>
            <pc:docMk/>
            <pc:sldMk cId="1103146569" sldId="324"/>
            <ac:picMk id="6" creationId="{797395A8-FB69-3174-4063-1A514146C1E7}"/>
          </ac:picMkLst>
        </pc:picChg>
      </pc:sldChg>
      <pc:sldChg chg="addSp delSp modSp new mod">
        <pc:chgData name="Amal Boutouil" userId="e029ac899a4f8704" providerId="LiveId" clId="{886A590D-103B-44AA-99B9-8FC424FD01CF}" dt="2023-10-12T23:37:53.702" v="4920" actId="1076"/>
        <pc:sldMkLst>
          <pc:docMk/>
          <pc:sldMk cId="665929616" sldId="325"/>
        </pc:sldMkLst>
        <pc:spChg chg="del">
          <ac:chgData name="Amal Boutouil" userId="e029ac899a4f8704" providerId="LiveId" clId="{886A590D-103B-44AA-99B9-8FC424FD01CF}" dt="2023-10-12T23:37:44.301" v="4919"/>
          <ac:spMkLst>
            <pc:docMk/>
            <pc:sldMk cId="665929616" sldId="325"/>
            <ac:spMk id="2" creationId="{5692FE4D-95FF-93BE-FC17-90B1A2B8DCF1}"/>
          </ac:spMkLst>
        </pc:spChg>
        <pc:spChg chg="add mod">
          <ac:chgData name="Amal Boutouil" userId="e029ac899a4f8704" providerId="LiveId" clId="{886A590D-103B-44AA-99B9-8FC424FD01CF}" dt="2023-10-12T23:37:53.702" v="4920" actId="1076"/>
          <ac:spMkLst>
            <pc:docMk/>
            <pc:sldMk cId="665929616" sldId="325"/>
            <ac:spMk id="5" creationId="{5F03CE64-E0A0-F5FF-ED04-EA77EE32C059}"/>
          </ac:spMkLst>
        </pc:spChg>
        <pc:picChg chg="add mod">
          <ac:chgData name="Amal Boutouil" userId="e029ac899a4f8704" providerId="LiveId" clId="{886A590D-103B-44AA-99B9-8FC424FD01CF}" dt="2023-10-12T23:37:31.308" v="4918" actId="14100"/>
          <ac:picMkLst>
            <pc:docMk/>
            <pc:sldMk cId="665929616" sldId="325"/>
            <ac:picMk id="4" creationId="{BD33886A-6109-C1BE-661A-B219D7F16670}"/>
          </ac:picMkLst>
        </pc:picChg>
      </pc:sldChg>
      <pc:sldChg chg="addSp delSp modSp add mod">
        <pc:chgData name="Amal Boutouil" userId="e029ac899a4f8704" providerId="LiveId" clId="{886A590D-103B-44AA-99B9-8FC424FD01CF}" dt="2023-10-15T09:51:39.739" v="5115" actId="1076"/>
        <pc:sldMkLst>
          <pc:docMk/>
          <pc:sldMk cId="2752694951" sldId="326"/>
        </pc:sldMkLst>
        <pc:spChg chg="mod">
          <ac:chgData name="Amal Boutouil" userId="e029ac899a4f8704" providerId="LiveId" clId="{886A590D-103B-44AA-99B9-8FC424FD01CF}" dt="2023-10-15T09:51:19.928" v="5111" actId="1076"/>
          <ac:spMkLst>
            <pc:docMk/>
            <pc:sldMk cId="2752694951" sldId="326"/>
            <ac:spMk id="6" creationId="{CD3925D3-6A72-A45F-1C1F-732FFB4B77B2}"/>
          </ac:spMkLst>
        </pc:spChg>
        <pc:spChg chg="mod">
          <ac:chgData name="Amal Boutouil" userId="e029ac899a4f8704" providerId="LiveId" clId="{886A590D-103B-44AA-99B9-8FC424FD01CF}" dt="2023-10-15T09:51:35.593" v="5114" actId="1076"/>
          <ac:spMkLst>
            <pc:docMk/>
            <pc:sldMk cId="2752694951" sldId="326"/>
            <ac:spMk id="410" creationId="{00000000-0000-0000-0000-000000000000}"/>
          </ac:spMkLst>
        </pc:spChg>
        <pc:picChg chg="del">
          <ac:chgData name="Amal Boutouil" userId="e029ac899a4f8704" providerId="LiveId" clId="{886A590D-103B-44AA-99B9-8FC424FD01CF}" dt="2023-10-15T09:50:17.215" v="5039" actId="478"/>
          <ac:picMkLst>
            <pc:docMk/>
            <pc:sldMk cId="2752694951" sldId="326"/>
            <ac:picMk id="4" creationId="{E2BDF7B3-23F5-9EF2-ECE9-38CCAEA6CF0A}"/>
          </ac:picMkLst>
        </pc:picChg>
        <pc:picChg chg="add mod">
          <ac:chgData name="Amal Boutouil" userId="e029ac899a4f8704" providerId="LiveId" clId="{886A590D-103B-44AA-99B9-8FC424FD01CF}" dt="2023-10-15T09:51:39.739" v="5115" actId="1076"/>
          <ac:picMkLst>
            <pc:docMk/>
            <pc:sldMk cId="2752694951" sldId="326"/>
            <ac:picMk id="5" creationId="{3731E689-0FAC-6EA0-32E2-339A0B1DA33A}"/>
          </ac:picMkLst>
        </pc:picChg>
        <pc:cxnChg chg="mod">
          <ac:chgData name="Amal Boutouil" userId="e029ac899a4f8704" providerId="LiveId" clId="{886A590D-103B-44AA-99B9-8FC424FD01CF}" dt="2023-10-15T09:51:22.509" v="5112" actId="14100"/>
          <ac:cxnSpMkLst>
            <pc:docMk/>
            <pc:sldMk cId="2752694951" sldId="326"/>
            <ac:cxnSpMk id="8" creationId="{1D0F2BA9-38EF-4AFF-4A07-052AC13BA02F}"/>
          </ac:cxnSpMkLst>
        </pc:cxnChg>
      </pc:sldChg>
      <pc:sldMasterChg chg="del delSldLayout">
        <pc:chgData name="Amal Boutouil" userId="e029ac899a4f8704" providerId="LiveId" clId="{886A590D-103B-44AA-99B9-8FC424FD01CF}" dt="2023-10-11T14:40:29.867" v="4113" actId="47"/>
        <pc:sldMasterMkLst>
          <pc:docMk/>
          <pc:sldMasterMk cId="0" sldId="2147483661"/>
        </pc:sldMasterMkLst>
        <pc:sldLayoutChg chg="del">
          <pc:chgData name="Amal Boutouil" userId="e029ac899a4f8704" providerId="LiveId" clId="{886A590D-103B-44AA-99B9-8FC424FD01CF}" dt="2023-10-11T14:40:29.867" v="411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28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1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2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fbd2c2f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fbd2c2f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fbd2c2f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fbd2c2f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62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cfbd2c2fb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cfbd2c2fb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cfbd2c2fb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cfbd2c2fb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6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cfbd2c2fb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cfbd2c2fb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8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fbd2c2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fbd2c2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96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371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980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01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cfbd2c2fb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cfbd2c2fb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1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5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cfbd2c2f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cfbd2c2f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5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9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fbd2c2f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fbd2c2f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None/>
              <a:defRPr sz="21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4294967295"/>
          </p:nvPr>
        </p:nvSpPr>
        <p:spPr>
          <a:xfrm>
            <a:off x="4701902" y="1853963"/>
            <a:ext cx="4389437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000" b="1" dirty="0">
                <a:solidFill>
                  <a:schemeClr val="dk1"/>
                </a:solidFill>
              </a:rPr>
              <a:t>Analysez des données de systèmes éducatifs </a:t>
            </a:r>
            <a:endParaRPr sz="3000" b="1" dirty="0">
              <a:solidFill>
                <a:schemeClr val="dk1"/>
              </a:solidFill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294967295"/>
          </p:nvPr>
        </p:nvSpPr>
        <p:spPr>
          <a:xfrm>
            <a:off x="6543611" y="2960869"/>
            <a:ext cx="2458386" cy="38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“Academy” start-up EdTech</a:t>
            </a:r>
            <a:endParaRPr sz="1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-1223462" y="-555554"/>
            <a:ext cx="5266424" cy="4415067"/>
            <a:chOff x="1399755" y="1637375"/>
            <a:chExt cx="1399045" cy="1228250"/>
          </a:xfrm>
        </p:grpSpPr>
        <p:sp>
          <p:nvSpPr>
            <p:cNvPr id="61" name="Google Shape;61;p15"/>
            <p:cNvSpPr/>
            <p:nvPr/>
          </p:nvSpPr>
          <p:spPr>
            <a:xfrm>
              <a:off x="2050925" y="2362200"/>
              <a:ext cx="747875" cy="497225"/>
            </a:xfrm>
            <a:custGeom>
              <a:avLst/>
              <a:gdLst/>
              <a:ahLst/>
              <a:cxnLst/>
              <a:rect l="l" t="t" r="r" b="b"/>
              <a:pathLst>
                <a:path w="29915" h="19889" extrusionOk="0">
                  <a:moveTo>
                    <a:pt x="107" y="1186"/>
                  </a:moveTo>
                  <a:lnTo>
                    <a:pt x="0" y="0"/>
                  </a:lnTo>
                  <a:lnTo>
                    <a:pt x="15577" y="1563"/>
                  </a:lnTo>
                  <a:lnTo>
                    <a:pt x="26519" y="5336"/>
                  </a:lnTo>
                  <a:lnTo>
                    <a:pt x="27435" y="5444"/>
                  </a:lnTo>
                  <a:lnTo>
                    <a:pt x="28783" y="4420"/>
                  </a:lnTo>
                  <a:lnTo>
                    <a:pt x="29753" y="4527"/>
                  </a:lnTo>
                  <a:lnTo>
                    <a:pt x="29915" y="6198"/>
                  </a:lnTo>
                  <a:lnTo>
                    <a:pt x="26465" y="6899"/>
                  </a:lnTo>
                  <a:lnTo>
                    <a:pt x="11157" y="16062"/>
                  </a:lnTo>
                  <a:lnTo>
                    <a:pt x="10295" y="18649"/>
                  </a:lnTo>
                  <a:lnTo>
                    <a:pt x="10295" y="19889"/>
                  </a:lnTo>
                  <a:lnTo>
                    <a:pt x="2803" y="15846"/>
                  </a:lnTo>
                  <a:lnTo>
                    <a:pt x="1347" y="14876"/>
                  </a:lnTo>
                  <a:lnTo>
                    <a:pt x="0" y="14607"/>
                  </a:lnTo>
                  <a:lnTo>
                    <a:pt x="916" y="11642"/>
                  </a:lnTo>
                  <a:lnTo>
                    <a:pt x="1725" y="38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1399755" y="1637375"/>
              <a:ext cx="1396245" cy="1228250"/>
              <a:chOff x="1399755" y="1637375"/>
              <a:chExt cx="1396245" cy="1228250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1399755" y="1637375"/>
                <a:ext cx="692600" cy="59425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23770" extrusionOk="0">
                    <a:moveTo>
                      <a:pt x="14864" y="15547"/>
                    </a:moveTo>
                    <a:lnTo>
                      <a:pt x="14836" y="15589"/>
                    </a:lnTo>
                    <a:lnTo>
                      <a:pt x="14836" y="15568"/>
                    </a:lnTo>
                    <a:lnTo>
                      <a:pt x="14864" y="15547"/>
                    </a:lnTo>
                    <a:close/>
                    <a:moveTo>
                      <a:pt x="19460" y="16760"/>
                    </a:moveTo>
                    <a:lnTo>
                      <a:pt x="19523" y="16823"/>
                    </a:lnTo>
                    <a:lnTo>
                      <a:pt x="19460" y="16844"/>
                    </a:lnTo>
                    <a:lnTo>
                      <a:pt x="19460" y="16760"/>
                    </a:lnTo>
                    <a:close/>
                    <a:moveTo>
                      <a:pt x="23686" y="18497"/>
                    </a:moveTo>
                    <a:lnTo>
                      <a:pt x="23624" y="18644"/>
                    </a:lnTo>
                    <a:lnTo>
                      <a:pt x="23561" y="18853"/>
                    </a:lnTo>
                    <a:lnTo>
                      <a:pt x="23582" y="19020"/>
                    </a:lnTo>
                    <a:lnTo>
                      <a:pt x="23477" y="19229"/>
                    </a:lnTo>
                    <a:lnTo>
                      <a:pt x="23477" y="19355"/>
                    </a:lnTo>
                    <a:lnTo>
                      <a:pt x="23519" y="19439"/>
                    </a:lnTo>
                    <a:lnTo>
                      <a:pt x="23393" y="19355"/>
                    </a:lnTo>
                    <a:lnTo>
                      <a:pt x="23393" y="19543"/>
                    </a:lnTo>
                    <a:lnTo>
                      <a:pt x="23393" y="19564"/>
                    </a:lnTo>
                    <a:cubicBezTo>
                      <a:pt x="23352" y="19648"/>
                      <a:pt x="23310" y="19753"/>
                      <a:pt x="23310" y="19836"/>
                    </a:cubicBezTo>
                    <a:lnTo>
                      <a:pt x="23310" y="19962"/>
                    </a:lnTo>
                    <a:lnTo>
                      <a:pt x="23289" y="19941"/>
                    </a:lnTo>
                    <a:lnTo>
                      <a:pt x="23289" y="19836"/>
                    </a:lnTo>
                    <a:lnTo>
                      <a:pt x="23258" y="19791"/>
                    </a:lnTo>
                    <a:lnTo>
                      <a:pt x="23268" y="19773"/>
                    </a:lnTo>
                    <a:lnTo>
                      <a:pt x="23268" y="19627"/>
                    </a:lnTo>
                    <a:lnTo>
                      <a:pt x="23331" y="19543"/>
                    </a:lnTo>
                    <a:lnTo>
                      <a:pt x="23352" y="19250"/>
                    </a:lnTo>
                    <a:lnTo>
                      <a:pt x="23435" y="19020"/>
                    </a:lnTo>
                    <a:lnTo>
                      <a:pt x="23435" y="18790"/>
                    </a:lnTo>
                    <a:lnTo>
                      <a:pt x="23414" y="18623"/>
                    </a:lnTo>
                    <a:lnTo>
                      <a:pt x="23352" y="18539"/>
                    </a:lnTo>
                    <a:lnTo>
                      <a:pt x="23352" y="18518"/>
                    </a:lnTo>
                    <a:lnTo>
                      <a:pt x="23414" y="18539"/>
                    </a:lnTo>
                    <a:lnTo>
                      <a:pt x="23456" y="18685"/>
                    </a:lnTo>
                    <a:lnTo>
                      <a:pt x="23519" y="18706"/>
                    </a:lnTo>
                    <a:lnTo>
                      <a:pt x="23561" y="18581"/>
                    </a:lnTo>
                    <a:lnTo>
                      <a:pt x="23686" y="18497"/>
                    </a:lnTo>
                    <a:close/>
                    <a:moveTo>
                      <a:pt x="23204" y="19889"/>
                    </a:moveTo>
                    <a:lnTo>
                      <a:pt x="23184" y="19941"/>
                    </a:lnTo>
                    <a:lnTo>
                      <a:pt x="23142" y="20297"/>
                    </a:lnTo>
                    <a:lnTo>
                      <a:pt x="23038" y="20464"/>
                    </a:lnTo>
                    <a:lnTo>
                      <a:pt x="23017" y="20631"/>
                    </a:lnTo>
                    <a:lnTo>
                      <a:pt x="23121" y="20694"/>
                    </a:lnTo>
                    <a:lnTo>
                      <a:pt x="23080" y="20778"/>
                    </a:lnTo>
                    <a:lnTo>
                      <a:pt x="23121" y="20841"/>
                    </a:lnTo>
                    <a:lnTo>
                      <a:pt x="22996" y="20841"/>
                    </a:lnTo>
                    <a:lnTo>
                      <a:pt x="22912" y="20924"/>
                    </a:lnTo>
                    <a:lnTo>
                      <a:pt x="22912" y="21050"/>
                    </a:lnTo>
                    <a:cubicBezTo>
                      <a:pt x="22891" y="21050"/>
                      <a:pt x="22870" y="21092"/>
                      <a:pt x="22870" y="21134"/>
                    </a:cubicBezTo>
                    <a:lnTo>
                      <a:pt x="22870" y="21154"/>
                    </a:lnTo>
                    <a:lnTo>
                      <a:pt x="22847" y="21178"/>
                    </a:lnTo>
                    <a:lnTo>
                      <a:pt x="22847" y="21178"/>
                    </a:lnTo>
                    <a:lnTo>
                      <a:pt x="22849" y="21154"/>
                    </a:lnTo>
                    <a:lnTo>
                      <a:pt x="22849" y="20945"/>
                    </a:lnTo>
                    <a:lnTo>
                      <a:pt x="22828" y="20882"/>
                    </a:lnTo>
                    <a:cubicBezTo>
                      <a:pt x="22828" y="20820"/>
                      <a:pt x="22849" y="20778"/>
                      <a:pt x="22849" y="20736"/>
                    </a:cubicBezTo>
                    <a:lnTo>
                      <a:pt x="22891" y="20778"/>
                    </a:lnTo>
                    <a:lnTo>
                      <a:pt x="22954" y="20778"/>
                    </a:lnTo>
                    <a:lnTo>
                      <a:pt x="22954" y="20610"/>
                    </a:lnTo>
                    <a:lnTo>
                      <a:pt x="23017" y="20569"/>
                    </a:lnTo>
                    <a:lnTo>
                      <a:pt x="22954" y="20485"/>
                    </a:lnTo>
                    <a:lnTo>
                      <a:pt x="22828" y="20464"/>
                    </a:lnTo>
                    <a:lnTo>
                      <a:pt x="22828" y="20380"/>
                    </a:lnTo>
                    <a:lnTo>
                      <a:pt x="22703" y="20150"/>
                    </a:lnTo>
                    <a:lnTo>
                      <a:pt x="22703" y="20108"/>
                    </a:lnTo>
                    <a:lnTo>
                      <a:pt x="22828" y="20255"/>
                    </a:lnTo>
                    <a:lnTo>
                      <a:pt x="22912" y="20380"/>
                    </a:lnTo>
                    <a:lnTo>
                      <a:pt x="22996" y="20401"/>
                    </a:lnTo>
                    <a:lnTo>
                      <a:pt x="23038" y="20359"/>
                    </a:lnTo>
                    <a:lnTo>
                      <a:pt x="23017" y="20276"/>
                    </a:lnTo>
                    <a:lnTo>
                      <a:pt x="23121" y="20255"/>
                    </a:lnTo>
                    <a:lnTo>
                      <a:pt x="23121" y="20171"/>
                    </a:lnTo>
                    <a:lnTo>
                      <a:pt x="23059" y="20108"/>
                    </a:lnTo>
                    <a:cubicBezTo>
                      <a:pt x="23101" y="20066"/>
                      <a:pt x="23121" y="19983"/>
                      <a:pt x="23142" y="19941"/>
                    </a:cubicBezTo>
                    <a:lnTo>
                      <a:pt x="23163" y="19962"/>
                    </a:lnTo>
                    <a:lnTo>
                      <a:pt x="23204" y="19889"/>
                    </a:lnTo>
                    <a:close/>
                    <a:moveTo>
                      <a:pt x="23519" y="19836"/>
                    </a:moveTo>
                    <a:lnTo>
                      <a:pt x="23540" y="19962"/>
                    </a:lnTo>
                    <a:lnTo>
                      <a:pt x="23582" y="19962"/>
                    </a:lnTo>
                    <a:lnTo>
                      <a:pt x="23582" y="20087"/>
                    </a:lnTo>
                    <a:lnTo>
                      <a:pt x="23665" y="20171"/>
                    </a:lnTo>
                    <a:lnTo>
                      <a:pt x="23728" y="20108"/>
                    </a:lnTo>
                    <a:lnTo>
                      <a:pt x="23770" y="20150"/>
                    </a:lnTo>
                    <a:lnTo>
                      <a:pt x="23875" y="20087"/>
                    </a:lnTo>
                    <a:lnTo>
                      <a:pt x="24021" y="20087"/>
                    </a:lnTo>
                    <a:lnTo>
                      <a:pt x="24021" y="20108"/>
                    </a:lnTo>
                    <a:lnTo>
                      <a:pt x="23854" y="20213"/>
                    </a:lnTo>
                    <a:lnTo>
                      <a:pt x="23812" y="20255"/>
                    </a:lnTo>
                    <a:lnTo>
                      <a:pt x="23812" y="20297"/>
                    </a:lnTo>
                    <a:lnTo>
                      <a:pt x="23875" y="20359"/>
                    </a:lnTo>
                    <a:lnTo>
                      <a:pt x="23854" y="20401"/>
                    </a:lnTo>
                    <a:lnTo>
                      <a:pt x="23770" y="20401"/>
                    </a:lnTo>
                    <a:lnTo>
                      <a:pt x="23770" y="20464"/>
                    </a:lnTo>
                    <a:lnTo>
                      <a:pt x="23854" y="20590"/>
                    </a:lnTo>
                    <a:lnTo>
                      <a:pt x="23854" y="20694"/>
                    </a:lnTo>
                    <a:lnTo>
                      <a:pt x="23812" y="20715"/>
                    </a:lnTo>
                    <a:lnTo>
                      <a:pt x="23728" y="20631"/>
                    </a:lnTo>
                    <a:lnTo>
                      <a:pt x="23665" y="20548"/>
                    </a:lnTo>
                    <a:lnTo>
                      <a:pt x="23645" y="20610"/>
                    </a:lnTo>
                    <a:lnTo>
                      <a:pt x="23665" y="20694"/>
                    </a:lnTo>
                    <a:lnTo>
                      <a:pt x="23624" y="20757"/>
                    </a:lnTo>
                    <a:lnTo>
                      <a:pt x="23624" y="20903"/>
                    </a:lnTo>
                    <a:lnTo>
                      <a:pt x="23645" y="20924"/>
                    </a:lnTo>
                    <a:cubicBezTo>
                      <a:pt x="23629" y="20919"/>
                      <a:pt x="23614" y="20916"/>
                      <a:pt x="23601" y="20916"/>
                    </a:cubicBezTo>
                    <a:cubicBezTo>
                      <a:pt x="23562" y="20916"/>
                      <a:pt x="23535" y="20940"/>
                      <a:pt x="23519" y="20987"/>
                    </a:cubicBezTo>
                    <a:cubicBezTo>
                      <a:pt x="23456" y="21071"/>
                      <a:pt x="23414" y="21154"/>
                      <a:pt x="23373" y="21259"/>
                    </a:cubicBezTo>
                    <a:lnTo>
                      <a:pt x="23268" y="21154"/>
                    </a:lnTo>
                    <a:lnTo>
                      <a:pt x="23121" y="21154"/>
                    </a:lnTo>
                    <a:lnTo>
                      <a:pt x="23121" y="21238"/>
                    </a:lnTo>
                    <a:lnTo>
                      <a:pt x="23163" y="21322"/>
                    </a:lnTo>
                    <a:lnTo>
                      <a:pt x="23142" y="21426"/>
                    </a:lnTo>
                    <a:lnTo>
                      <a:pt x="23247" y="21468"/>
                    </a:lnTo>
                    <a:lnTo>
                      <a:pt x="23205" y="21552"/>
                    </a:lnTo>
                    <a:lnTo>
                      <a:pt x="23121" y="21552"/>
                    </a:lnTo>
                    <a:lnTo>
                      <a:pt x="23101" y="21531"/>
                    </a:lnTo>
                    <a:lnTo>
                      <a:pt x="23038" y="21615"/>
                    </a:lnTo>
                    <a:lnTo>
                      <a:pt x="23038" y="21531"/>
                    </a:lnTo>
                    <a:lnTo>
                      <a:pt x="23101" y="21447"/>
                    </a:lnTo>
                    <a:lnTo>
                      <a:pt x="22996" y="21322"/>
                    </a:lnTo>
                    <a:cubicBezTo>
                      <a:pt x="22996" y="21259"/>
                      <a:pt x="22996" y="21196"/>
                      <a:pt x="23017" y="21134"/>
                    </a:cubicBezTo>
                    <a:lnTo>
                      <a:pt x="23163" y="21050"/>
                    </a:lnTo>
                    <a:lnTo>
                      <a:pt x="23205" y="20882"/>
                    </a:lnTo>
                    <a:lnTo>
                      <a:pt x="23268" y="20903"/>
                    </a:lnTo>
                    <a:lnTo>
                      <a:pt x="23331" y="20841"/>
                    </a:lnTo>
                    <a:lnTo>
                      <a:pt x="23331" y="20736"/>
                    </a:lnTo>
                    <a:lnTo>
                      <a:pt x="23352" y="20673"/>
                    </a:lnTo>
                    <a:lnTo>
                      <a:pt x="23352" y="20276"/>
                    </a:lnTo>
                    <a:lnTo>
                      <a:pt x="23373" y="20171"/>
                    </a:lnTo>
                    <a:lnTo>
                      <a:pt x="23435" y="20401"/>
                    </a:lnTo>
                    <a:lnTo>
                      <a:pt x="23414" y="20673"/>
                    </a:lnTo>
                    <a:lnTo>
                      <a:pt x="23456" y="20694"/>
                    </a:lnTo>
                    <a:lnTo>
                      <a:pt x="23540" y="20527"/>
                    </a:lnTo>
                    <a:lnTo>
                      <a:pt x="23519" y="20108"/>
                    </a:lnTo>
                    <a:lnTo>
                      <a:pt x="23435" y="20004"/>
                    </a:lnTo>
                    <a:cubicBezTo>
                      <a:pt x="23456" y="19983"/>
                      <a:pt x="23456" y="19941"/>
                      <a:pt x="23498" y="19899"/>
                    </a:cubicBezTo>
                    <a:cubicBezTo>
                      <a:pt x="23519" y="19878"/>
                      <a:pt x="23519" y="19857"/>
                      <a:pt x="23519" y="19836"/>
                    </a:cubicBezTo>
                    <a:close/>
                    <a:moveTo>
                      <a:pt x="22808" y="1"/>
                    </a:moveTo>
                    <a:lnTo>
                      <a:pt x="22598" y="105"/>
                    </a:lnTo>
                    <a:lnTo>
                      <a:pt x="22556" y="168"/>
                    </a:lnTo>
                    <a:lnTo>
                      <a:pt x="22389" y="168"/>
                    </a:lnTo>
                    <a:lnTo>
                      <a:pt x="22264" y="231"/>
                    </a:lnTo>
                    <a:lnTo>
                      <a:pt x="22033" y="440"/>
                    </a:lnTo>
                    <a:lnTo>
                      <a:pt x="21866" y="503"/>
                    </a:lnTo>
                    <a:lnTo>
                      <a:pt x="21615" y="503"/>
                    </a:lnTo>
                    <a:lnTo>
                      <a:pt x="21448" y="398"/>
                    </a:lnTo>
                    <a:lnTo>
                      <a:pt x="21406" y="335"/>
                    </a:lnTo>
                    <a:lnTo>
                      <a:pt x="21406" y="398"/>
                    </a:lnTo>
                    <a:lnTo>
                      <a:pt x="21322" y="398"/>
                    </a:lnTo>
                    <a:lnTo>
                      <a:pt x="21217" y="294"/>
                    </a:lnTo>
                    <a:lnTo>
                      <a:pt x="21113" y="335"/>
                    </a:lnTo>
                    <a:lnTo>
                      <a:pt x="21092" y="419"/>
                    </a:lnTo>
                    <a:lnTo>
                      <a:pt x="21029" y="419"/>
                    </a:lnTo>
                    <a:lnTo>
                      <a:pt x="21008" y="335"/>
                    </a:lnTo>
                    <a:lnTo>
                      <a:pt x="21029" y="273"/>
                    </a:lnTo>
                    <a:lnTo>
                      <a:pt x="21134" y="210"/>
                    </a:lnTo>
                    <a:lnTo>
                      <a:pt x="21092" y="168"/>
                    </a:lnTo>
                    <a:lnTo>
                      <a:pt x="20945" y="210"/>
                    </a:lnTo>
                    <a:lnTo>
                      <a:pt x="20736" y="315"/>
                    </a:lnTo>
                    <a:lnTo>
                      <a:pt x="20590" y="398"/>
                    </a:lnTo>
                    <a:lnTo>
                      <a:pt x="20527" y="524"/>
                    </a:lnTo>
                    <a:lnTo>
                      <a:pt x="20569" y="628"/>
                    </a:lnTo>
                    <a:lnTo>
                      <a:pt x="20694" y="649"/>
                    </a:lnTo>
                    <a:lnTo>
                      <a:pt x="20611" y="733"/>
                    </a:lnTo>
                    <a:lnTo>
                      <a:pt x="20255" y="733"/>
                    </a:lnTo>
                    <a:lnTo>
                      <a:pt x="20088" y="859"/>
                    </a:lnTo>
                    <a:lnTo>
                      <a:pt x="19983" y="1131"/>
                    </a:lnTo>
                    <a:lnTo>
                      <a:pt x="19941" y="1319"/>
                    </a:lnTo>
                    <a:lnTo>
                      <a:pt x="19878" y="1319"/>
                    </a:lnTo>
                    <a:lnTo>
                      <a:pt x="19857" y="1256"/>
                    </a:lnTo>
                    <a:lnTo>
                      <a:pt x="19878" y="1068"/>
                    </a:lnTo>
                    <a:lnTo>
                      <a:pt x="20025" y="817"/>
                    </a:lnTo>
                    <a:lnTo>
                      <a:pt x="20025" y="733"/>
                    </a:lnTo>
                    <a:lnTo>
                      <a:pt x="19983" y="733"/>
                    </a:lnTo>
                    <a:lnTo>
                      <a:pt x="19732" y="1047"/>
                    </a:lnTo>
                    <a:lnTo>
                      <a:pt x="19585" y="1047"/>
                    </a:lnTo>
                    <a:lnTo>
                      <a:pt x="19523" y="1026"/>
                    </a:lnTo>
                    <a:lnTo>
                      <a:pt x="19439" y="921"/>
                    </a:lnTo>
                    <a:lnTo>
                      <a:pt x="19313" y="900"/>
                    </a:lnTo>
                    <a:lnTo>
                      <a:pt x="19230" y="900"/>
                    </a:lnTo>
                    <a:lnTo>
                      <a:pt x="19230" y="942"/>
                    </a:lnTo>
                    <a:lnTo>
                      <a:pt x="19418" y="1026"/>
                    </a:lnTo>
                    <a:lnTo>
                      <a:pt x="19460" y="1110"/>
                    </a:lnTo>
                    <a:lnTo>
                      <a:pt x="19418" y="1131"/>
                    </a:lnTo>
                    <a:lnTo>
                      <a:pt x="19251" y="1068"/>
                    </a:lnTo>
                    <a:lnTo>
                      <a:pt x="19062" y="1047"/>
                    </a:lnTo>
                    <a:lnTo>
                      <a:pt x="18832" y="1151"/>
                    </a:lnTo>
                    <a:lnTo>
                      <a:pt x="18539" y="1423"/>
                    </a:lnTo>
                    <a:lnTo>
                      <a:pt x="18204" y="1570"/>
                    </a:lnTo>
                    <a:lnTo>
                      <a:pt x="17974" y="1758"/>
                    </a:lnTo>
                    <a:lnTo>
                      <a:pt x="17744" y="1967"/>
                    </a:lnTo>
                    <a:lnTo>
                      <a:pt x="17451" y="2219"/>
                    </a:lnTo>
                    <a:lnTo>
                      <a:pt x="17263" y="2302"/>
                    </a:lnTo>
                    <a:lnTo>
                      <a:pt x="17158" y="2323"/>
                    </a:lnTo>
                    <a:lnTo>
                      <a:pt x="17012" y="2428"/>
                    </a:lnTo>
                    <a:lnTo>
                      <a:pt x="16865" y="2428"/>
                    </a:lnTo>
                    <a:lnTo>
                      <a:pt x="16698" y="2574"/>
                    </a:lnTo>
                    <a:lnTo>
                      <a:pt x="16510" y="2574"/>
                    </a:lnTo>
                    <a:lnTo>
                      <a:pt x="16426" y="2491"/>
                    </a:lnTo>
                    <a:lnTo>
                      <a:pt x="16238" y="2470"/>
                    </a:lnTo>
                    <a:lnTo>
                      <a:pt x="16091" y="2365"/>
                    </a:lnTo>
                    <a:lnTo>
                      <a:pt x="15986" y="2302"/>
                    </a:lnTo>
                    <a:lnTo>
                      <a:pt x="15798" y="2219"/>
                    </a:lnTo>
                    <a:lnTo>
                      <a:pt x="15714" y="2260"/>
                    </a:lnTo>
                    <a:lnTo>
                      <a:pt x="15589" y="2386"/>
                    </a:lnTo>
                    <a:lnTo>
                      <a:pt x="15380" y="2595"/>
                    </a:lnTo>
                    <a:lnTo>
                      <a:pt x="15338" y="2721"/>
                    </a:lnTo>
                    <a:lnTo>
                      <a:pt x="15233" y="2825"/>
                    </a:lnTo>
                    <a:lnTo>
                      <a:pt x="15170" y="2951"/>
                    </a:lnTo>
                    <a:lnTo>
                      <a:pt x="15087" y="2951"/>
                    </a:lnTo>
                    <a:lnTo>
                      <a:pt x="15024" y="2909"/>
                    </a:lnTo>
                    <a:lnTo>
                      <a:pt x="14940" y="2951"/>
                    </a:lnTo>
                    <a:lnTo>
                      <a:pt x="15045" y="3202"/>
                    </a:lnTo>
                    <a:lnTo>
                      <a:pt x="15170" y="3683"/>
                    </a:lnTo>
                    <a:lnTo>
                      <a:pt x="15296" y="4081"/>
                    </a:lnTo>
                    <a:lnTo>
                      <a:pt x="15359" y="4416"/>
                    </a:lnTo>
                    <a:lnTo>
                      <a:pt x="15338" y="4729"/>
                    </a:lnTo>
                    <a:lnTo>
                      <a:pt x="15191" y="4980"/>
                    </a:lnTo>
                    <a:lnTo>
                      <a:pt x="15087" y="5127"/>
                    </a:lnTo>
                    <a:lnTo>
                      <a:pt x="15087" y="5190"/>
                    </a:lnTo>
                    <a:lnTo>
                      <a:pt x="15296" y="5441"/>
                    </a:lnTo>
                    <a:lnTo>
                      <a:pt x="15442" y="5504"/>
                    </a:lnTo>
                    <a:lnTo>
                      <a:pt x="15442" y="5357"/>
                    </a:lnTo>
                    <a:lnTo>
                      <a:pt x="15484" y="5420"/>
                    </a:lnTo>
                    <a:lnTo>
                      <a:pt x="15589" y="5357"/>
                    </a:lnTo>
                    <a:lnTo>
                      <a:pt x="15673" y="5357"/>
                    </a:lnTo>
                    <a:lnTo>
                      <a:pt x="15589" y="5441"/>
                    </a:lnTo>
                    <a:lnTo>
                      <a:pt x="15589" y="5525"/>
                    </a:lnTo>
                    <a:lnTo>
                      <a:pt x="15882" y="5755"/>
                    </a:lnTo>
                    <a:lnTo>
                      <a:pt x="15798" y="5817"/>
                    </a:lnTo>
                    <a:lnTo>
                      <a:pt x="15673" y="5776"/>
                    </a:lnTo>
                    <a:lnTo>
                      <a:pt x="15652" y="5859"/>
                    </a:lnTo>
                    <a:lnTo>
                      <a:pt x="15610" y="6152"/>
                    </a:lnTo>
                    <a:lnTo>
                      <a:pt x="15610" y="6278"/>
                    </a:lnTo>
                    <a:lnTo>
                      <a:pt x="15673" y="6341"/>
                    </a:lnTo>
                    <a:lnTo>
                      <a:pt x="15756" y="6257"/>
                    </a:lnTo>
                    <a:lnTo>
                      <a:pt x="15882" y="6236"/>
                    </a:lnTo>
                    <a:lnTo>
                      <a:pt x="15986" y="6278"/>
                    </a:lnTo>
                    <a:lnTo>
                      <a:pt x="16028" y="6361"/>
                    </a:lnTo>
                    <a:lnTo>
                      <a:pt x="16196" y="6299"/>
                    </a:lnTo>
                    <a:lnTo>
                      <a:pt x="16384" y="6361"/>
                    </a:lnTo>
                    <a:lnTo>
                      <a:pt x="16530" y="6445"/>
                    </a:lnTo>
                    <a:lnTo>
                      <a:pt x="16384" y="6508"/>
                    </a:lnTo>
                    <a:lnTo>
                      <a:pt x="16405" y="6654"/>
                    </a:lnTo>
                    <a:lnTo>
                      <a:pt x="16384" y="6759"/>
                    </a:lnTo>
                    <a:lnTo>
                      <a:pt x="16196" y="6780"/>
                    </a:lnTo>
                    <a:lnTo>
                      <a:pt x="16217" y="6696"/>
                    </a:lnTo>
                    <a:lnTo>
                      <a:pt x="16112" y="6613"/>
                    </a:lnTo>
                    <a:lnTo>
                      <a:pt x="16028" y="6675"/>
                    </a:lnTo>
                    <a:lnTo>
                      <a:pt x="15882" y="6654"/>
                    </a:lnTo>
                    <a:lnTo>
                      <a:pt x="15819" y="6592"/>
                    </a:lnTo>
                    <a:lnTo>
                      <a:pt x="15777" y="6445"/>
                    </a:lnTo>
                    <a:lnTo>
                      <a:pt x="15673" y="6403"/>
                    </a:lnTo>
                    <a:lnTo>
                      <a:pt x="15610" y="6403"/>
                    </a:lnTo>
                    <a:lnTo>
                      <a:pt x="15484" y="6299"/>
                    </a:lnTo>
                    <a:lnTo>
                      <a:pt x="15505" y="6131"/>
                    </a:lnTo>
                    <a:lnTo>
                      <a:pt x="15652" y="5776"/>
                    </a:lnTo>
                    <a:lnTo>
                      <a:pt x="15610" y="5671"/>
                    </a:lnTo>
                    <a:lnTo>
                      <a:pt x="15568" y="5671"/>
                    </a:lnTo>
                    <a:lnTo>
                      <a:pt x="15463" y="5776"/>
                    </a:lnTo>
                    <a:lnTo>
                      <a:pt x="15463" y="6131"/>
                    </a:lnTo>
                    <a:lnTo>
                      <a:pt x="15401" y="6341"/>
                    </a:lnTo>
                    <a:lnTo>
                      <a:pt x="15296" y="6445"/>
                    </a:lnTo>
                    <a:lnTo>
                      <a:pt x="15296" y="6508"/>
                    </a:lnTo>
                    <a:lnTo>
                      <a:pt x="15380" y="6382"/>
                    </a:lnTo>
                    <a:lnTo>
                      <a:pt x="15463" y="6382"/>
                    </a:lnTo>
                    <a:lnTo>
                      <a:pt x="15505" y="6445"/>
                    </a:lnTo>
                    <a:lnTo>
                      <a:pt x="15652" y="6445"/>
                    </a:lnTo>
                    <a:lnTo>
                      <a:pt x="15694" y="6571"/>
                    </a:lnTo>
                    <a:lnTo>
                      <a:pt x="15694" y="6780"/>
                    </a:lnTo>
                    <a:lnTo>
                      <a:pt x="15589" y="6905"/>
                    </a:lnTo>
                    <a:lnTo>
                      <a:pt x="15442" y="6968"/>
                    </a:lnTo>
                    <a:lnTo>
                      <a:pt x="15442" y="6968"/>
                    </a:lnTo>
                    <a:lnTo>
                      <a:pt x="15589" y="6780"/>
                    </a:lnTo>
                    <a:lnTo>
                      <a:pt x="15589" y="6696"/>
                    </a:lnTo>
                    <a:lnTo>
                      <a:pt x="15505" y="6675"/>
                    </a:lnTo>
                    <a:lnTo>
                      <a:pt x="15463" y="6613"/>
                    </a:lnTo>
                    <a:lnTo>
                      <a:pt x="15380" y="6675"/>
                    </a:lnTo>
                    <a:lnTo>
                      <a:pt x="15191" y="6801"/>
                    </a:lnTo>
                    <a:lnTo>
                      <a:pt x="15191" y="6905"/>
                    </a:lnTo>
                    <a:lnTo>
                      <a:pt x="15087" y="6926"/>
                    </a:lnTo>
                    <a:lnTo>
                      <a:pt x="14982" y="6989"/>
                    </a:lnTo>
                    <a:lnTo>
                      <a:pt x="14961" y="6885"/>
                    </a:lnTo>
                    <a:lnTo>
                      <a:pt x="14898" y="6864"/>
                    </a:lnTo>
                    <a:lnTo>
                      <a:pt x="14752" y="6864"/>
                    </a:lnTo>
                    <a:lnTo>
                      <a:pt x="14668" y="6822"/>
                    </a:lnTo>
                    <a:lnTo>
                      <a:pt x="14647" y="6696"/>
                    </a:lnTo>
                    <a:lnTo>
                      <a:pt x="14564" y="6675"/>
                    </a:lnTo>
                    <a:lnTo>
                      <a:pt x="14522" y="6696"/>
                    </a:lnTo>
                    <a:lnTo>
                      <a:pt x="14417" y="6696"/>
                    </a:lnTo>
                    <a:lnTo>
                      <a:pt x="14417" y="6613"/>
                    </a:lnTo>
                    <a:lnTo>
                      <a:pt x="14334" y="6571"/>
                    </a:lnTo>
                    <a:lnTo>
                      <a:pt x="14250" y="6613"/>
                    </a:lnTo>
                    <a:lnTo>
                      <a:pt x="14208" y="6613"/>
                    </a:lnTo>
                    <a:lnTo>
                      <a:pt x="14208" y="6487"/>
                    </a:lnTo>
                    <a:lnTo>
                      <a:pt x="14145" y="6403"/>
                    </a:lnTo>
                    <a:lnTo>
                      <a:pt x="14145" y="6341"/>
                    </a:lnTo>
                    <a:lnTo>
                      <a:pt x="14250" y="6299"/>
                    </a:lnTo>
                    <a:lnTo>
                      <a:pt x="14396" y="6131"/>
                    </a:lnTo>
                    <a:lnTo>
                      <a:pt x="14459" y="6131"/>
                    </a:lnTo>
                    <a:lnTo>
                      <a:pt x="14543" y="6048"/>
                    </a:lnTo>
                    <a:lnTo>
                      <a:pt x="14543" y="5964"/>
                    </a:lnTo>
                    <a:lnTo>
                      <a:pt x="14396" y="5817"/>
                    </a:lnTo>
                    <a:lnTo>
                      <a:pt x="14313" y="5755"/>
                    </a:lnTo>
                    <a:lnTo>
                      <a:pt x="14208" y="5755"/>
                    </a:lnTo>
                    <a:lnTo>
                      <a:pt x="14020" y="5859"/>
                    </a:lnTo>
                    <a:lnTo>
                      <a:pt x="13915" y="5859"/>
                    </a:lnTo>
                    <a:lnTo>
                      <a:pt x="13810" y="5776"/>
                    </a:lnTo>
                    <a:lnTo>
                      <a:pt x="13706" y="5776"/>
                    </a:lnTo>
                    <a:lnTo>
                      <a:pt x="13371" y="5922"/>
                    </a:lnTo>
                    <a:lnTo>
                      <a:pt x="13329" y="5964"/>
                    </a:lnTo>
                    <a:lnTo>
                      <a:pt x="13392" y="6027"/>
                    </a:lnTo>
                    <a:lnTo>
                      <a:pt x="13517" y="6131"/>
                    </a:lnTo>
                    <a:lnTo>
                      <a:pt x="13497" y="6152"/>
                    </a:lnTo>
                    <a:lnTo>
                      <a:pt x="13392" y="6131"/>
                    </a:lnTo>
                    <a:lnTo>
                      <a:pt x="13287" y="6131"/>
                    </a:lnTo>
                    <a:lnTo>
                      <a:pt x="13225" y="6069"/>
                    </a:lnTo>
                    <a:lnTo>
                      <a:pt x="13120" y="6048"/>
                    </a:lnTo>
                    <a:lnTo>
                      <a:pt x="12911" y="6027"/>
                    </a:lnTo>
                    <a:lnTo>
                      <a:pt x="12701" y="6048"/>
                    </a:lnTo>
                    <a:lnTo>
                      <a:pt x="12639" y="6089"/>
                    </a:lnTo>
                    <a:lnTo>
                      <a:pt x="12639" y="6152"/>
                    </a:lnTo>
                    <a:lnTo>
                      <a:pt x="12534" y="6152"/>
                    </a:lnTo>
                    <a:lnTo>
                      <a:pt x="12492" y="6131"/>
                    </a:lnTo>
                    <a:lnTo>
                      <a:pt x="12429" y="6131"/>
                    </a:lnTo>
                    <a:lnTo>
                      <a:pt x="12262" y="6236"/>
                    </a:lnTo>
                    <a:lnTo>
                      <a:pt x="12262" y="6278"/>
                    </a:lnTo>
                    <a:lnTo>
                      <a:pt x="12178" y="6299"/>
                    </a:lnTo>
                    <a:lnTo>
                      <a:pt x="12011" y="6382"/>
                    </a:lnTo>
                    <a:lnTo>
                      <a:pt x="11865" y="6466"/>
                    </a:lnTo>
                    <a:lnTo>
                      <a:pt x="11802" y="6466"/>
                    </a:lnTo>
                    <a:lnTo>
                      <a:pt x="11823" y="6403"/>
                    </a:lnTo>
                    <a:lnTo>
                      <a:pt x="11844" y="6341"/>
                    </a:lnTo>
                    <a:lnTo>
                      <a:pt x="11739" y="6382"/>
                    </a:lnTo>
                    <a:lnTo>
                      <a:pt x="11634" y="6508"/>
                    </a:lnTo>
                    <a:lnTo>
                      <a:pt x="11634" y="6571"/>
                    </a:lnTo>
                    <a:lnTo>
                      <a:pt x="11802" y="6759"/>
                    </a:lnTo>
                    <a:lnTo>
                      <a:pt x="11948" y="6989"/>
                    </a:lnTo>
                    <a:lnTo>
                      <a:pt x="12116" y="7031"/>
                    </a:lnTo>
                    <a:lnTo>
                      <a:pt x="12241" y="7198"/>
                    </a:lnTo>
                    <a:lnTo>
                      <a:pt x="12367" y="7282"/>
                    </a:lnTo>
                    <a:lnTo>
                      <a:pt x="12429" y="7408"/>
                    </a:lnTo>
                    <a:lnTo>
                      <a:pt x="12534" y="7429"/>
                    </a:lnTo>
                    <a:lnTo>
                      <a:pt x="12660" y="7512"/>
                    </a:lnTo>
                    <a:lnTo>
                      <a:pt x="12597" y="7533"/>
                    </a:lnTo>
                    <a:lnTo>
                      <a:pt x="12429" y="7533"/>
                    </a:lnTo>
                    <a:lnTo>
                      <a:pt x="12388" y="7429"/>
                    </a:lnTo>
                    <a:lnTo>
                      <a:pt x="12262" y="7324"/>
                    </a:lnTo>
                    <a:lnTo>
                      <a:pt x="12178" y="7282"/>
                    </a:lnTo>
                    <a:lnTo>
                      <a:pt x="12137" y="7282"/>
                    </a:lnTo>
                    <a:lnTo>
                      <a:pt x="12011" y="7408"/>
                    </a:lnTo>
                    <a:lnTo>
                      <a:pt x="11885" y="7408"/>
                    </a:lnTo>
                    <a:lnTo>
                      <a:pt x="11802" y="7303"/>
                    </a:lnTo>
                    <a:lnTo>
                      <a:pt x="11906" y="7198"/>
                    </a:lnTo>
                    <a:lnTo>
                      <a:pt x="11906" y="7136"/>
                    </a:lnTo>
                    <a:lnTo>
                      <a:pt x="11823" y="7136"/>
                    </a:lnTo>
                    <a:lnTo>
                      <a:pt x="11739" y="7282"/>
                    </a:lnTo>
                    <a:lnTo>
                      <a:pt x="11781" y="7512"/>
                    </a:lnTo>
                    <a:lnTo>
                      <a:pt x="11802" y="7554"/>
                    </a:lnTo>
                    <a:lnTo>
                      <a:pt x="11802" y="7638"/>
                    </a:lnTo>
                    <a:lnTo>
                      <a:pt x="11676" y="7742"/>
                    </a:lnTo>
                    <a:lnTo>
                      <a:pt x="11593" y="7910"/>
                    </a:lnTo>
                    <a:lnTo>
                      <a:pt x="11572" y="8056"/>
                    </a:lnTo>
                    <a:lnTo>
                      <a:pt x="11593" y="8224"/>
                    </a:lnTo>
                    <a:lnTo>
                      <a:pt x="11802" y="8454"/>
                    </a:lnTo>
                    <a:lnTo>
                      <a:pt x="11990" y="8538"/>
                    </a:lnTo>
                    <a:lnTo>
                      <a:pt x="12116" y="8663"/>
                    </a:lnTo>
                    <a:lnTo>
                      <a:pt x="12199" y="8663"/>
                    </a:lnTo>
                    <a:lnTo>
                      <a:pt x="12346" y="8558"/>
                    </a:lnTo>
                    <a:lnTo>
                      <a:pt x="12492" y="8496"/>
                    </a:lnTo>
                    <a:lnTo>
                      <a:pt x="12639" y="8579"/>
                    </a:lnTo>
                    <a:lnTo>
                      <a:pt x="12890" y="8600"/>
                    </a:lnTo>
                    <a:lnTo>
                      <a:pt x="12994" y="8684"/>
                    </a:lnTo>
                    <a:lnTo>
                      <a:pt x="13015" y="8810"/>
                    </a:lnTo>
                    <a:lnTo>
                      <a:pt x="13078" y="8851"/>
                    </a:lnTo>
                    <a:lnTo>
                      <a:pt x="13141" y="8789"/>
                    </a:lnTo>
                    <a:lnTo>
                      <a:pt x="13141" y="8642"/>
                    </a:lnTo>
                    <a:lnTo>
                      <a:pt x="13162" y="8579"/>
                    </a:lnTo>
                    <a:lnTo>
                      <a:pt x="13266" y="8642"/>
                    </a:lnTo>
                    <a:lnTo>
                      <a:pt x="13266" y="8705"/>
                    </a:lnTo>
                    <a:lnTo>
                      <a:pt x="13162" y="8851"/>
                    </a:lnTo>
                    <a:lnTo>
                      <a:pt x="13162" y="8956"/>
                    </a:lnTo>
                    <a:lnTo>
                      <a:pt x="13204" y="8956"/>
                    </a:lnTo>
                    <a:lnTo>
                      <a:pt x="13371" y="8810"/>
                    </a:lnTo>
                    <a:lnTo>
                      <a:pt x="13413" y="8747"/>
                    </a:lnTo>
                    <a:lnTo>
                      <a:pt x="13601" y="8684"/>
                    </a:lnTo>
                    <a:lnTo>
                      <a:pt x="13831" y="8538"/>
                    </a:lnTo>
                    <a:lnTo>
                      <a:pt x="13999" y="8496"/>
                    </a:lnTo>
                    <a:lnTo>
                      <a:pt x="14082" y="8391"/>
                    </a:lnTo>
                    <a:lnTo>
                      <a:pt x="14124" y="8391"/>
                    </a:lnTo>
                    <a:lnTo>
                      <a:pt x="14145" y="8475"/>
                    </a:lnTo>
                    <a:lnTo>
                      <a:pt x="14208" y="8496"/>
                    </a:lnTo>
                    <a:lnTo>
                      <a:pt x="14396" y="8370"/>
                    </a:lnTo>
                    <a:lnTo>
                      <a:pt x="14543" y="8370"/>
                    </a:lnTo>
                    <a:lnTo>
                      <a:pt x="14606" y="8328"/>
                    </a:lnTo>
                    <a:lnTo>
                      <a:pt x="14543" y="8391"/>
                    </a:lnTo>
                    <a:lnTo>
                      <a:pt x="14417" y="8475"/>
                    </a:lnTo>
                    <a:lnTo>
                      <a:pt x="14417" y="8538"/>
                    </a:lnTo>
                    <a:lnTo>
                      <a:pt x="14459" y="8558"/>
                    </a:lnTo>
                    <a:lnTo>
                      <a:pt x="14354" y="8747"/>
                    </a:lnTo>
                    <a:lnTo>
                      <a:pt x="14208" y="8768"/>
                    </a:lnTo>
                    <a:lnTo>
                      <a:pt x="14145" y="8705"/>
                    </a:lnTo>
                    <a:lnTo>
                      <a:pt x="14082" y="8705"/>
                    </a:lnTo>
                    <a:lnTo>
                      <a:pt x="13915" y="8851"/>
                    </a:lnTo>
                    <a:lnTo>
                      <a:pt x="13915" y="8872"/>
                    </a:lnTo>
                    <a:lnTo>
                      <a:pt x="14041" y="8893"/>
                    </a:lnTo>
                    <a:lnTo>
                      <a:pt x="14124" y="8977"/>
                    </a:lnTo>
                    <a:lnTo>
                      <a:pt x="14124" y="9123"/>
                    </a:lnTo>
                    <a:lnTo>
                      <a:pt x="13936" y="9333"/>
                    </a:lnTo>
                    <a:lnTo>
                      <a:pt x="13915" y="9479"/>
                    </a:lnTo>
                    <a:lnTo>
                      <a:pt x="13873" y="9542"/>
                    </a:lnTo>
                    <a:lnTo>
                      <a:pt x="13831" y="9626"/>
                    </a:lnTo>
                    <a:lnTo>
                      <a:pt x="13873" y="9688"/>
                    </a:lnTo>
                    <a:lnTo>
                      <a:pt x="13894" y="9751"/>
                    </a:lnTo>
                    <a:lnTo>
                      <a:pt x="13873" y="9856"/>
                    </a:lnTo>
                    <a:lnTo>
                      <a:pt x="13748" y="10002"/>
                    </a:lnTo>
                    <a:lnTo>
                      <a:pt x="13643" y="10065"/>
                    </a:lnTo>
                    <a:lnTo>
                      <a:pt x="13538" y="10065"/>
                    </a:lnTo>
                    <a:lnTo>
                      <a:pt x="13476" y="10128"/>
                    </a:lnTo>
                    <a:lnTo>
                      <a:pt x="13371" y="10232"/>
                    </a:lnTo>
                    <a:lnTo>
                      <a:pt x="13287" y="10253"/>
                    </a:lnTo>
                    <a:lnTo>
                      <a:pt x="13162" y="10232"/>
                    </a:lnTo>
                    <a:lnTo>
                      <a:pt x="12994" y="10128"/>
                    </a:lnTo>
                    <a:lnTo>
                      <a:pt x="12953" y="10149"/>
                    </a:lnTo>
                    <a:lnTo>
                      <a:pt x="12890" y="10107"/>
                    </a:lnTo>
                    <a:lnTo>
                      <a:pt x="12806" y="10002"/>
                    </a:lnTo>
                    <a:lnTo>
                      <a:pt x="12785" y="10023"/>
                    </a:lnTo>
                    <a:lnTo>
                      <a:pt x="12681" y="10170"/>
                    </a:lnTo>
                    <a:lnTo>
                      <a:pt x="12555" y="10253"/>
                    </a:lnTo>
                    <a:lnTo>
                      <a:pt x="12471" y="10358"/>
                    </a:lnTo>
                    <a:lnTo>
                      <a:pt x="12241" y="10442"/>
                    </a:lnTo>
                    <a:lnTo>
                      <a:pt x="12157" y="10483"/>
                    </a:lnTo>
                    <a:lnTo>
                      <a:pt x="12053" y="10483"/>
                    </a:lnTo>
                    <a:lnTo>
                      <a:pt x="11948" y="10462"/>
                    </a:lnTo>
                    <a:lnTo>
                      <a:pt x="11760" y="10462"/>
                    </a:lnTo>
                    <a:lnTo>
                      <a:pt x="11634" y="10567"/>
                    </a:lnTo>
                    <a:lnTo>
                      <a:pt x="11509" y="10567"/>
                    </a:lnTo>
                    <a:lnTo>
                      <a:pt x="11425" y="10630"/>
                    </a:lnTo>
                    <a:lnTo>
                      <a:pt x="11425" y="10755"/>
                    </a:lnTo>
                    <a:lnTo>
                      <a:pt x="11341" y="10965"/>
                    </a:lnTo>
                    <a:lnTo>
                      <a:pt x="11279" y="11048"/>
                    </a:lnTo>
                    <a:lnTo>
                      <a:pt x="11279" y="10965"/>
                    </a:lnTo>
                    <a:lnTo>
                      <a:pt x="11132" y="10839"/>
                    </a:lnTo>
                    <a:lnTo>
                      <a:pt x="10986" y="10839"/>
                    </a:lnTo>
                    <a:lnTo>
                      <a:pt x="10902" y="10860"/>
                    </a:lnTo>
                    <a:lnTo>
                      <a:pt x="10923" y="10944"/>
                    </a:lnTo>
                    <a:lnTo>
                      <a:pt x="11007" y="10986"/>
                    </a:lnTo>
                    <a:lnTo>
                      <a:pt x="10965" y="11090"/>
                    </a:lnTo>
                    <a:lnTo>
                      <a:pt x="10902" y="11090"/>
                    </a:lnTo>
                    <a:lnTo>
                      <a:pt x="10860" y="10986"/>
                    </a:lnTo>
                    <a:lnTo>
                      <a:pt x="10756" y="10881"/>
                    </a:lnTo>
                    <a:lnTo>
                      <a:pt x="10693" y="10881"/>
                    </a:lnTo>
                    <a:lnTo>
                      <a:pt x="10546" y="11048"/>
                    </a:lnTo>
                    <a:lnTo>
                      <a:pt x="10484" y="11174"/>
                    </a:lnTo>
                    <a:lnTo>
                      <a:pt x="10400" y="11195"/>
                    </a:lnTo>
                    <a:lnTo>
                      <a:pt x="10337" y="11195"/>
                    </a:lnTo>
                    <a:lnTo>
                      <a:pt x="10065" y="11425"/>
                    </a:lnTo>
                    <a:lnTo>
                      <a:pt x="10023" y="11613"/>
                    </a:lnTo>
                    <a:lnTo>
                      <a:pt x="9960" y="11634"/>
                    </a:lnTo>
                    <a:lnTo>
                      <a:pt x="9835" y="11676"/>
                    </a:lnTo>
                    <a:lnTo>
                      <a:pt x="9730" y="11613"/>
                    </a:lnTo>
                    <a:lnTo>
                      <a:pt x="9709" y="11634"/>
                    </a:lnTo>
                    <a:lnTo>
                      <a:pt x="9814" y="11781"/>
                    </a:lnTo>
                    <a:lnTo>
                      <a:pt x="9772" y="11843"/>
                    </a:lnTo>
                    <a:lnTo>
                      <a:pt x="9709" y="11843"/>
                    </a:lnTo>
                    <a:lnTo>
                      <a:pt x="9647" y="11739"/>
                    </a:lnTo>
                    <a:lnTo>
                      <a:pt x="9605" y="11739"/>
                    </a:lnTo>
                    <a:lnTo>
                      <a:pt x="9542" y="11843"/>
                    </a:lnTo>
                    <a:lnTo>
                      <a:pt x="9416" y="12011"/>
                    </a:lnTo>
                    <a:lnTo>
                      <a:pt x="9416" y="12095"/>
                    </a:lnTo>
                    <a:lnTo>
                      <a:pt x="9521" y="12241"/>
                    </a:lnTo>
                    <a:lnTo>
                      <a:pt x="9542" y="12367"/>
                    </a:lnTo>
                    <a:lnTo>
                      <a:pt x="9521" y="12471"/>
                    </a:lnTo>
                    <a:lnTo>
                      <a:pt x="9458" y="12576"/>
                    </a:lnTo>
                    <a:lnTo>
                      <a:pt x="9500" y="12680"/>
                    </a:lnTo>
                    <a:lnTo>
                      <a:pt x="9563" y="12659"/>
                    </a:lnTo>
                    <a:lnTo>
                      <a:pt x="9647" y="12576"/>
                    </a:lnTo>
                    <a:lnTo>
                      <a:pt x="9668" y="12639"/>
                    </a:lnTo>
                    <a:lnTo>
                      <a:pt x="9709" y="12785"/>
                    </a:lnTo>
                    <a:lnTo>
                      <a:pt x="9647" y="12827"/>
                    </a:lnTo>
                    <a:lnTo>
                      <a:pt x="9605" y="12869"/>
                    </a:lnTo>
                    <a:lnTo>
                      <a:pt x="9626" y="12931"/>
                    </a:lnTo>
                    <a:lnTo>
                      <a:pt x="9709" y="12931"/>
                    </a:lnTo>
                    <a:lnTo>
                      <a:pt x="9751" y="12869"/>
                    </a:lnTo>
                    <a:lnTo>
                      <a:pt x="9835" y="12869"/>
                    </a:lnTo>
                    <a:lnTo>
                      <a:pt x="9856" y="12931"/>
                    </a:lnTo>
                    <a:lnTo>
                      <a:pt x="9856" y="12973"/>
                    </a:lnTo>
                    <a:lnTo>
                      <a:pt x="9981" y="12994"/>
                    </a:lnTo>
                    <a:lnTo>
                      <a:pt x="10086" y="13057"/>
                    </a:lnTo>
                    <a:lnTo>
                      <a:pt x="10232" y="13057"/>
                    </a:lnTo>
                    <a:lnTo>
                      <a:pt x="10337" y="12973"/>
                    </a:lnTo>
                    <a:lnTo>
                      <a:pt x="10379" y="12764"/>
                    </a:lnTo>
                    <a:lnTo>
                      <a:pt x="10463" y="12680"/>
                    </a:lnTo>
                    <a:lnTo>
                      <a:pt x="10672" y="12680"/>
                    </a:lnTo>
                    <a:lnTo>
                      <a:pt x="10756" y="12639"/>
                    </a:lnTo>
                    <a:lnTo>
                      <a:pt x="10651" y="12764"/>
                    </a:lnTo>
                    <a:lnTo>
                      <a:pt x="10546" y="12764"/>
                    </a:lnTo>
                    <a:lnTo>
                      <a:pt x="10358" y="12952"/>
                    </a:lnTo>
                    <a:lnTo>
                      <a:pt x="10337" y="13057"/>
                    </a:lnTo>
                    <a:lnTo>
                      <a:pt x="10253" y="13141"/>
                    </a:lnTo>
                    <a:lnTo>
                      <a:pt x="10358" y="13266"/>
                    </a:lnTo>
                    <a:lnTo>
                      <a:pt x="10358" y="13350"/>
                    </a:lnTo>
                    <a:lnTo>
                      <a:pt x="10191" y="13392"/>
                    </a:lnTo>
                    <a:lnTo>
                      <a:pt x="10149" y="13350"/>
                    </a:lnTo>
                    <a:lnTo>
                      <a:pt x="10149" y="13266"/>
                    </a:lnTo>
                    <a:lnTo>
                      <a:pt x="10086" y="13203"/>
                    </a:lnTo>
                    <a:lnTo>
                      <a:pt x="9981" y="13203"/>
                    </a:lnTo>
                    <a:lnTo>
                      <a:pt x="9940" y="13099"/>
                    </a:lnTo>
                    <a:lnTo>
                      <a:pt x="9772" y="13078"/>
                    </a:lnTo>
                    <a:lnTo>
                      <a:pt x="9730" y="12994"/>
                    </a:lnTo>
                    <a:lnTo>
                      <a:pt x="9647" y="13078"/>
                    </a:lnTo>
                    <a:lnTo>
                      <a:pt x="9542" y="13099"/>
                    </a:lnTo>
                    <a:lnTo>
                      <a:pt x="9521" y="13203"/>
                    </a:lnTo>
                    <a:lnTo>
                      <a:pt x="9437" y="13266"/>
                    </a:lnTo>
                    <a:lnTo>
                      <a:pt x="9312" y="13245"/>
                    </a:lnTo>
                    <a:lnTo>
                      <a:pt x="9291" y="13308"/>
                    </a:lnTo>
                    <a:lnTo>
                      <a:pt x="9333" y="13413"/>
                    </a:lnTo>
                    <a:lnTo>
                      <a:pt x="9396" y="13413"/>
                    </a:lnTo>
                    <a:lnTo>
                      <a:pt x="9312" y="13496"/>
                    </a:lnTo>
                    <a:lnTo>
                      <a:pt x="9291" y="13664"/>
                    </a:lnTo>
                    <a:lnTo>
                      <a:pt x="9312" y="13768"/>
                    </a:lnTo>
                    <a:lnTo>
                      <a:pt x="9396" y="13768"/>
                    </a:lnTo>
                    <a:lnTo>
                      <a:pt x="9396" y="13936"/>
                    </a:lnTo>
                    <a:lnTo>
                      <a:pt x="9416" y="13999"/>
                    </a:lnTo>
                    <a:lnTo>
                      <a:pt x="9416" y="14082"/>
                    </a:lnTo>
                    <a:lnTo>
                      <a:pt x="9521" y="14187"/>
                    </a:lnTo>
                    <a:lnTo>
                      <a:pt x="9521" y="14229"/>
                    </a:lnTo>
                    <a:lnTo>
                      <a:pt x="9396" y="14250"/>
                    </a:lnTo>
                    <a:lnTo>
                      <a:pt x="9354" y="14312"/>
                    </a:lnTo>
                    <a:lnTo>
                      <a:pt x="9730" y="14501"/>
                    </a:lnTo>
                    <a:lnTo>
                      <a:pt x="9877" y="14501"/>
                    </a:lnTo>
                    <a:lnTo>
                      <a:pt x="10065" y="14417"/>
                    </a:lnTo>
                    <a:lnTo>
                      <a:pt x="10170" y="14396"/>
                    </a:lnTo>
                    <a:lnTo>
                      <a:pt x="10232" y="14438"/>
                    </a:lnTo>
                    <a:lnTo>
                      <a:pt x="10295" y="14438"/>
                    </a:lnTo>
                    <a:lnTo>
                      <a:pt x="10463" y="14229"/>
                    </a:lnTo>
                    <a:lnTo>
                      <a:pt x="10463" y="14124"/>
                    </a:lnTo>
                    <a:lnTo>
                      <a:pt x="10400" y="14040"/>
                    </a:lnTo>
                    <a:lnTo>
                      <a:pt x="10400" y="13999"/>
                    </a:lnTo>
                    <a:lnTo>
                      <a:pt x="10567" y="13915"/>
                    </a:lnTo>
                    <a:lnTo>
                      <a:pt x="10714" y="13789"/>
                    </a:lnTo>
                    <a:lnTo>
                      <a:pt x="10986" y="13622"/>
                    </a:lnTo>
                    <a:lnTo>
                      <a:pt x="11090" y="13664"/>
                    </a:lnTo>
                    <a:lnTo>
                      <a:pt x="10986" y="13664"/>
                    </a:lnTo>
                    <a:lnTo>
                      <a:pt x="10756" y="13894"/>
                    </a:lnTo>
                    <a:lnTo>
                      <a:pt x="10588" y="13978"/>
                    </a:lnTo>
                    <a:lnTo>
                      <a:pt x="10588" y="14019"/>
                    </a:lnTo>
                    <a:lnTo>
                      <a:pt x="10693" y="14103"/>
                    </a:lnTo>
                    <a:lnTo>
                      <a:pt x="10693" y="14187"/>
                    </a:lnTo>
                    <a:lnTo>
                      <a:pt x="10588" y="14333"/>
                    </a:lnTo>
                    <a:lnTo>
                      <a:pt x="10463" y="14417"/>
                    </a:lnTo>
                    <a:lnTo>
                      <a:pt x="10442" y="14543"/>
                    </a:lnTo>
                    <a:lnTo>
                      <a:pt x="10463" y="14710"/>
                    </a:lnTo>
                    <a:lnTo>
                      <a:pt x="10442" y="14815"/>
                    </a:lnTo>
                    <a:lnTo>
                      <a:pt x="10442" y="14856"/>
                    </a:lnTo>
                    <a:lnTo>
                      <a:pt x="10442" y="14961"/>
                    </a:lnTo>
                    <a:lnTo>
                      <a:pt x="10463" y="15087"/>
                    </a:lnTo>
                    <a:lnTo>
                      <a:pt x="10295" y="15149"/>
                    </a:lnTo>
                    <a:lnTo>
                      <a:pt x="10232" y="15191"/>
                    </a:lnTo>
                    <a:lnTo>
                      <a:pt x="10191" y="15275"/>
                    </a:lnTo>
                    <a:lnTo>
                      <a:pt x="10044" y="15442"/>
                    </a:lnTo>
                    <a:lnTo>
                      <a:pt x="10002" y="15463"/>
                    </a:lnTo>
                    <a:lnTo>
                      <a:pt x="10044" y="15568"/>
                    </a:lnTo>
                    <a:lnTo>
                      <a:pt x="10044" y="15672"/>
                    </a:lnTo>
                    <a:lnTo>
                      <a:pt x="10107" y="15693"/>
                    </a:lnTo>
                    <a:lnTo>
                      <a:pt x="10212" y="15672"/>
                    </a:lnTo>
                    <a:lnTo>
                      <a:pt x="10274" y="15672"/>
                    </a:lnTo>
                    <a:lnTo>
                      <a:pt x="10316" y="15714"/>
                    </a:lnTo>
                    <a:lnTo>
                      <a:pt x="10253" y="15798"/>
                    </a:lnTo>
                    <a:lnTo>
                      <a:pt x="10128" y="15798"/>
                    </a:lnTo>
                    <a:lnTo>
                      <a:pt x="10065" y="15840"/>
                    </a:lnTo>
                    <a:lnTo>
                      <a:pt x="10086" y="15903"/>
                    </a:lnTo>
                    <a:lnTo>
                      <a:pt x="10065" y="15944"/>
                    </a:lnTo>
                    <a:lnTo>
                      <a:pt x="10086" y="16028"/>
                    </a:lnTo>
                    <a:lnTo>
                      <a:pt x="10023" y="16091"/>
                    </a:lnTo>
                    <a:lnTo>
                      <a:pt x="9940" y="16112"/>
                    </a:lnTo>
                    <a:lnTo>
                      <a:pt x="9835" y="16154"/>
                    </a:lnTo>
                    <a:lnTo>
                      <a:pt x="9751" y="16133"/>
                    </a:lnTo>
                    <a:lnTo>
                      <a:pt x="9709" y="16154"/>
                    </a:lnTo>
                    <a:lnTo>
                      <a:pt x="9772" y="16216"/>
                    </a:lnTo>
                    <a:lnTo>
                      <a:pt x="9877" y="16237"/>
                    </a:lnTo>
                    <a:lnTo>
                      <a:pt x="9960" y="16300"/>
                    </a:lnTo>
                    <a:lnTo>
                      <a:pt x="10086" y="16154"/>
                    </a:lnTo>
                    <a:lnTo>
                      <a:pt x="10337" y="16007"/>
                    </a:lnTo>
                    <a:lnTo>
                      <a:pt x="10379" y="16007"/>
                    </a:lnTo>
                    <a:lnTo>
                      <a:pt x="10463" y="16028"/>
                    </a:lnTo>
                    <a:lnTo>
                      <a:pt x="10546" y="15944"/>
                    </a:lnTo>
                    <a:lnTo>
                      <a:pt x="10714" y="15882"/>
                    </a:lnTo>
                    <a:lnTo>
                      <a:pt x="10693" y="15944"/>
                    </a:lnTo>
                    <a:lnTo>
                      <a:pt x="10630" y="16007"/>
                    </a:lnTo>
                    <a:lnTo>
                      <a:pt x="10630" y="16049"/>
                    </a:lnTo>
                    <a:lnTo>
                      <a:pt x="10693" y="16091"/>
                    </a:lnTo>
                    <a:lnTo>
                      <a:pt x="10714" y="16196"/>
                    </a:lnTo>
                    <a:lnTo>
                      <a:pt x="10693" y="16237"/>
                    </a:lnTo>
                    <a:lnTo>
                      <a:pt x="10776" y="16300"/>
                    </a:lnTo>
                    <a:lnTo>
                      <a:pt x="10881" y="16216"/>
                    </a:lnTo>
                    <a:lnTo>
                      <a:pt x="10944" y="16133"/>
                    </a:lnTo>
                    <a:lnTo>
                      <a:pt x="10986" y="16196"/>
                    </a:lnTo>
                    <a:lnTo>
                      <a:pt x="10965" y="16237"/>
                    </a:lnTo>
                    <a:lnTo>
                      <a:pt x="11049" y="16363"/>
                    </a:lnTo>
                    <a:lnTo>
                      <a:pt x="11069" y="16551"/>
                    </a:lnTo>
                    <a:lnTo>
                      <a:pt x="11049" y="16656"/>
                    </a:lnTo>
                    <a:lnTo>
                      <a:pt x="11090" y="16823"/>
                    </a:lnTo>
                    <a:lnTo>
                      <a:pt x="11153" y="16823"/>
                    </a:lnTo>
                    <a:lnTo>
                      <a:pt x="11195" y="16677"/>
                    </a:lnTo>
                    <a:lnTo>
                      <a:pt x="11195" y="16572"/>
                    </a:lnTo>
                    <a:lnTo>
                      <a:pt x="11300" y="16426"/>
                    </a:lnTo>
                    <a:lnTo>
                      <a:pt x="11321" y="16321"/>
                    </a:lnTo>
                    <a:lnTo>
                      <a:pt x="11467" y="16216"/>
                    </a:lnTo>
                    <a:lnTo>
                      <a:pt x="11488" y="16216"/>
                    </a:lnTo>
                    <a:lnTo>
                      <a:pt x="11593" y="16133"/>
                    </a:lnTo>
                    <a:lnTo>
                      <a:pt x="11739" y="16133"/>
                    </a:lnTo>
                    <a:lnTo>
                      <a:pt x="11593" y="16216"/>
                    </a:lnTo>
                    <a:lnTo>
                      <a:pt x="11425" y="16405"/>
                    </a:lnTo>
                    <a:lnTo>
                      <a:pt x="11425" y="16447"/>
                    </a:lnTo>
                    <a:lnTo>
                      <a:pt x="11572" y="16614"/>
                    </a:lnTo>
                    <a:lnTo>
                      <a:pt x="11634" y="16635"/>
                    </a:lnTo>
                    <a:lnTo>
                      <a:pt x="11802" y="16551"/>
                    </a:lnTo>
                    <a:lnTo>
                      <a:pt x="12032" y="16530"/>
                    </a:lnTo>
                    <a:lnTo>
                      <a:pt x="12137" y="16447"/>
                    </a:lnTo>
                    <a:lnTo>
                      <a:pt x="12220" y="16447"/>
                    </a:lnTo>
                    <a:lnTo>
                      <a:pt x="12429" y="16342"/>
                    </a:lnTo>
                    <a:lnTo>
                      <a:pt x="12513" y="16342"/>
                    </a:lnTo>
                    <a:lnTo>
                      <a:pt x="12429" y="16363"/>
                    </a:lnTo>
                    <a:lnTo>
                      <a:pt x="12304" y="16530"/>
                    </a:lnTo>
                    <a:lnTo>
                      <a:pt x="12304" y="16572"/>
                    </a:lnTo>
                    <a:lnTo>
                      <a:pt x="12220" y="16656"/>
                    </a:lnTo>
                    <a:lnTo>
                      <a:pt x="11906" y="16844"/>
                    </a:lnTo>
                    <a:lnTo>
                      <a:pt x="11781" y="16970"/>
                    </a:lnTo>
                    <a:lnTo>
                      <a:pt x="11676" y="17158"/>
                    </a:lnTo>
                    <a:lnTo>
                      <a:pt x="11634" y="17263"/>
                    </a:lnTo>
                    <a:lnTo>
                      <a:pt x="11697" y="17367"/>
                    </a:lnTo>
                    <a:lnTo>
                      <a:pt x="11802" y="17451"/>
                    </a:lnTo>
                    <a:lnTo>
                      <a:pt x="11613" y="17409"/>
                    </a:lnTo>
                    <a:lnTo>
                      <a:pt x="11530" y="17451"/>
                    </a:lnTo>
                    <a:lnTo>
                      <a:pt x="11425" y="17577"/>
                    </a:lnTo>
                    <a:lnTo>
                      <a:pt x="11383" y="17702"/>
                    </a:lnTo>
                    <a:lnTo>
                      <a:pt x="11216" y="17869"/>
                    </a:lnTo>
                    <a:lnTo>
                      <a:pt x="11153" y="17974"/>
                    </a:lnTo>
                    <a:lnTo>
                      <a:pt x="11174" y="18016"/>
                    </a:lnTo>
                    <a:lnTo>
                      <a:pt x="11216" y="18079"/>
                    </a:lnTo>
                    <a:lnTo>
                      <a:pt x="11195" y="18141"/>
                    </a:lnTo>
                    <a:lnTo>
                      <a:pt x="11111" y="18121"/>
                    </a:lnTo>
                    <a:lnTo>
                      <a:pt x="11090" y="18037"/>
                    </a:lnTo>
                    <a:lnTo>
                      <a:pt x="11007" y="18016"/>
                    </a:lnTo>
                    <a:lnTo>
                      <a:pt x="10944" y="18121"/>
                    </a:lnTo>
                    <a:lnTo>
                      <a:pt x="10776" y="18204"/>
                    </a:lnTo>
                    <a:lnTo>
                      <a:pt x="10839" y="18288"/>
                    </a:lnTo>
                    <a:lnTo>
                      <a:pt x="10776" y="18351"/>
                    </a:lnTo>
                    <a:lnTo>
                      <a:pt x="10693" y="18330"/>
                    </a:lnTo>
                    <a:lnTo>
                      <a:pt x="10672" y="18288"/>
                    </a:lnTo>
                    <a:lnTo>
                      <a:pt x="10630" y="18330"/>
                    </a:lnTo>
                    <a:lnTo>
                      <a:pt x="10358" y="18539"/>
                    </a:lnTo>
                    <a:lnTo>
                      <a:pt x="10274" y="18644"/>
                    </a:lnTo>
                    <a:lnTo>
                      <a:pt x="10316" y="18727"/>
                    </a:lnTo>
                    <a:lnTo>
                      <a:pt x="10253" y="18769"/>
                    </a:lnTo>
                    <a:lnTo>
                      <a:pt x="10170" y="18748"/>
                    </a:lnTo>
                    <a:lnTo>
                      <a:pt x="10170" y="18644"/>
                    </a:lnTo>
                    <a:lnTo>
                      <a:pt x="10023" y="18727"/>
                    </a:lnTo>
                    <a:lnTo>
                      <a:pt x="9898" y="18811"/>
                    </a:lnTo>
                    <a:lnTo>
                      <a:pt x="9793" y="18853"/>
                    </a:lnTo>
                    <a:lnTo>
                      <a:pt x="9751" y="18937"/>
                    </a:lnTo>
                    <a:lnTo>
                      <a:pt x="9647" y="18978"/>
                    </a:lnTo>
                    <a:lnTo>
                      <a:pt x="9500" y="18978"/>
                    </a:lnTo>
                    <a:lnTo>
                      <a:pt x="9333" y="19146"/>
                    </a:lnTo>
                    <a:lnTo>
                      <a:pt x="9082" y="19250"/>
                    </a:lnTo>
                    <a:lnTo>
                      <a:pt x="8893" y="19397"/>
                    </a:lnTo>
                    <a:lnTo>
                      <a:pt x="8810" y="19564"/>
                    </a:lnTo>
                    <a:lnTo>
                      <a:pt x="8810" y="19606"/>
                    </a:lnTo>
                    <a:lnTo>
                      <a:pt x="8872" y="19711"/>
                    </a:lnTo>
                    <a:lnTo>
                      <a:pt x="8872" y="19794"/>
                    </a:lnTo>
                    <a:lnTo>
                      <a:pt x="8852" y="19815"/>
                    </a:lnTo>
                    <a:lnTo>
                      <a:pt x="8768" y="19711"/>
                    </a:lnTo>
                    <a:lnTo>
                      <a:pt x="8747" y="19711"/>
                    </a:lnTo>
                    <a:lnTo>
                      <a:pt x="8705" y="19773"/>
                    </a:lnTo>
                    <a:lnTo>
                      <a:pt x="8747" y="19857"/>
                    </a:lnTo>
                    <a:lnTo>
                      <a:pt x="8684" y="19878"/>
                    </a:lnTo>
                    <a:lnTo>
                      <a:pt x="8621" y="19794"/>
                    </a:lnTo>
                    <a:lnTo>
                      <a:pt x="8705" y="19711"/>
                    </a:lnTo>
                    <a:cubicBezTo>
                      <a:pt x="8761" y="19673"/>
                      <a:pt x="8717" y="19603"/>
                      <a:pt x="8677" y="19603"/>
                    </a:cubicBezTo>
                    <a:cubicBezTo>
                      <a:pt x="8673" y="19603"/>
                      <a:pt x="8668" y="19604"/>
                      <a:pt x="8663" y="19606"/>
                    </a:cubicBezTo>
                    <a:lnTo>
                      <a:pt x="8600" y="19585"/>
                    </a:lnTo>
                    <a:lnTo>
                      <a:pt x="8496" y="19585"/>
                    </a:lnTo>
                    <a:lnTo>
                      <a:pt x="8454" y="19564"/>
                    </a:lnTo>
                    <a:lnTo>
                      <a:pt x="8349" y="19585"/>
                    </a:lnTo>
                    <a:lnTo>
                      <a:pt x="8161" y="19606"/>
                    </a:lnTo>
                    <a:lnTo>
                      <a:pt x="8056" y="19669"/>
                    </a:lnTo>
                    <a:lnTo>
                      <a:pt x="7973" y="19773"/>
                    </a:lnTo>
                    <a:lnTo>
                      <a:pt x="7826" y="19815"/>
                    </a:lnTo>
                    <a:lnTo>
                      <a:pt x="7680" y="19899"/>
                    </a:lnTo>
                    <a:lnTo>
                      <a:pt x="7554" y="20066"/>
                    </a:lnTo>
                    <a:lnTo>
                      <a:pt x="7575" y="20108"/>
                    </a:lnTo>
                    <a:lnTo>
                      <a:pt x="7533" y="20171"/>
                    </a:lnTo>
                    <a:lnTo>
                      <a:pt x="7471" y="20171"/>
                    </a:lnTo>
                    <a:lnTo>
                      <a:pt x="7345" y="20213"/>
                    </a:lnTo>
                    <a:lnTo>
                      <a:pt x="7261" y="20276"/>
                    </a:lnTo>
                    <a:lnTo>
                      <a:pt x="7261" y="20338"/>
                    </a:lnTo>
                    <a:lnTo>
                      <a:pt x="7219" y="20338"/>
                    </a:lnTo>
                    <a:lnTo>
                      <a:pt x="7115" y="20318"/>
                    </a:lnTo>
                    <a:lnTo>
                      <a:pt x="7010" y="20338"/>
                    </a:lnTo>
                    <a:lnTo>
                      <a:pt x="6989" y="20422"/>
                    </a:lnTo>
                    <a:lnTo>
                      <a:pt x="6947" y="20548"/>
                    </a:lnTo>
                    <a:lnTo>
                      <a:pt x="6947" y="20590"/>
                    </a:lnTo>
                    <a:cubicBezTo>
                      <a:pt x="6927" y="20590"/>
                      <a:pt x="6906" y="20610"/>
                      <a:pt x="6885" y="20610"/>
                    </a:cubicBezTo>
                    <a:lnTo>
                      <a:pt x="6843" y="20590"/>
                    </a:lnTo>
                    <a:lnTo>
                      <a:pt x="6906" y="20485"/>
                    </a:lnTo>
                    <a:lnTo>
                      <a:pt x="6822" y="20380"/>
                    </a:lnTo>
                    <a:lnTo>
                      <a:pt x="6675" y="20380"/>
                    </a:lnTo>
                    <a:lnTo>
                      <a:pt x="6634" y="20422"/>
                    </a:lnTo>
                    <a:lnTo>
                      <a:pt x="6571" y="20485"/>
                    </a:lnTo>
                    <a:lnTo>
                      <a:pt x="6466" y="20485"/>
                    </a:lnTo>
                    <a:lnTo>
                      <a:pt x="6403" y="20527"/>
                    </a:lnTo>
                    <a:lnTo>
                      <a:pt x="6299" y="20422"/>
                    </a:lnTo>
                    <a:lnTo>
                      <a:pt x="6257" y="20422"/>
                    </a:lnTo>
                    <a:lnTo>
                      <a:pt x="6152" y="20610"/>
                    </a:lnTo>
                    <a:lnTo>
                      <a:pt x="6090" y="20631"/>
                    </a:lnTo>
                    <a:lnTo>
                      <a:pt x="5985" y="20715"/>
                    </a:lnTo>
                    <a:lnTo>
                      <a:pt x="5943" y="20694"/>
                    </a:lnTo>
                    <a:lnTo>
                      <a:pt x="5880" y="20736"/>
                    </a:lnTo>
                    <a:lnTo>
                      <a:pt x="5859" y="20841"/>
                    </a:lnTo>
                    <a:lnTo>
                      <a:pt x="5880" y="20945"/>
                    </a:lnTo>
                    <a:lnTo>
                      <a:pt x="5943" y="20966"/>
                    </a:lnTo>
                    <a:cubicBezTo>
                      <a:pt x="5776" y="21029"/>
                      <a:pt x="5629" y="21071"/>
                      <a:pt x="5462" y="21154"/>
                    </a:cubicBezTo>
                    <a:lnTo>
                      <a:pt x="5441" y="21071"/>
                    </a:lnTo>
                    <a:lnTo>
                      <a:pt x="5378" y="21050"/>
                    </a:lnTo>
                    <a:lnTo>
                      <a:pt x="5378" y="21154"/>
                    </a:lnTo>
                    <a:lnTo>
                      <a:pt x="5378" y="21217"/>
                    </a:lnTo>
                    <a:cubicBezTo>
                      <a:pt x="5357" y="21217"/>
                      <a:pt x="5336" y="21238"/>
                      <a:pt x="5274" y="21238"/>
                    </a:cubicBezTo>
                    <a:lnTo>
                      <a:pt x="5232" y="21217"/>
                    </a:lnTo>
                    <a:lnTo>
                      <a:pt x="5169" y="21134"/>
                    </a:lnTo>
                    <a:lnTo>
                      <a:pt x="5064" y="21154"/>
                    </a:lnTo>
                    <a:lnTo>
                      <a:pt x="5064" y="21238"/>
                    </a:lnTo>
                    <a:lnTo>
                      <a:pt x="5127" y="21280"/>
                    </a:lnTo>
                    <a:cubicBezTo>
                      <a:pt x="5106" y="21322"/>
                      <a:pt x="5043" y="21322"/>
                      <a:pt x="5022" y="21343"/>
                    </a:cubicBezTo>
                    <a:lnTo>
                      <a:pt x="4960" y="21280"/>
                    </a:lnTo>
                    <a:lnTo>
                      <a:pt x="4960" y="21364"/>
                    </a:lnTo>
                    <a:cubicBezTo>
                      <a:pt x="4939" y="21385"/>
                      <a:pt x="4918" y="21385"/>
                      <a:pt x="4897" y="21385"/>
                    </a:cubicBezTo>
                    <a:lnTo>
                      <a:pt x="4855" y="21343"/>
                    </a:lnTo>
                    <a:lnTo>
                      <a:pt x="4730" y="21322"/>
                    </a:lnTo>
                    <a:lnTo>
                      <a:pt x="4688" y="21238"/>
                    </a:lnTo>
                    <a:lnTo>
                      <a:pt x="4583" y="21238"/>
                    </a:lnTo>
                    <a:lnTo>
                      <a:pt x="4478" y="21343"/>
                    </a:lnTo>
                    <a:lnTo>
                      <a:pt x="4478" y="21426"/>
                    </a:lnTo>
                    <a:lnTo>
                      <a:pt x="4541" y="21489"/>
                    </a:lnTo>
                    <a:cubicBezTo>
                      <a:pt x="4520" y="21489"/>
                      <a:pt x="4499" y="21531"/>
                      <a:pt x="4499" y="21531"/>
                    </a:cubicBezTo>
                    <a:lnTo>
                      <a:pt x="4395" y="21468"/>
                    </a:lnTo>
                    <a:lnTo>
                      <a:pt x="4290" y="21552"/>
                    </a:lnTo>
                    <a:lnTo>
                      <a:pt x="4290" y="21594"/>
                    </a:lnTo>
                    <a:cubicBezTo>
                      <a:pt x="4081" y="21678"/>
                      <a:pt x="3893" y="21761"/>
                      <a:pt x="3683" y="21845"/>
                    </a:cubicBezTo>
                    <a:lnTo>
                      <a:pt x="3704" y="21782"/>
                    </a:lnTo>
                    <a:lnTo>
                      <a:pt x="3809" y="21740"/>
                    </a:lnTo>
                    <a:lnTo>
                      <a:pt x="3746" y="21698"/>
                    </a:lnTo>
                    <a:lnTo>
                      <a:pt x="3704" y="21573"/>
                    </a:lnTo>
                    <a:lnTo>
                      <a:pt x="3600" y="21636"/>
                    </a:lnTo>
                    <a:lnTo>
                      <a:pt x="3432" y="21636"/>
                    </a:lnTo>
                    <a:lnTo>
                      <a:pt x="3453" y="21698"/>
                    </a:lnTo>
                    <a:lnTo>
                      <a:pt x="3390" y="21803"/>
                    </a:lnTo>
                    <a:lnTo>
                      <a:pt x="3286" y="21845"/>
                    </a:lnTo>
                    <a:lnTo>
                      <a:pt x="3160" y="21970"/>
                    </a:lnTo>
                    <a:lnTo>
                      <a:pt x="3160" y="22012"/>
                    </a:lnTo>
                    <a:cubicBezTo>
                      <a:pt x="2951" y="22096"/>
                      <a:pt x="2742" y="22159"/>
                      <a:pt x="2533" y="22201"/>
                    </a:cubicBezTo>
                    <a:lnTo>
                      <a:pt x="2512" y="22180"/>
                    </a:lnTo>
                    <a:lnTo>
                      <a:pt x="2386" y="22222"/>
                    </a:lnTo>
                    <a:lnTo>
                      <a:pt x="2407" y="22263"/>
                    </a:lnTo>
                    <a:cubicBezTo>
                      <a:pt x="2344" y="22263"/>
                      <a:pt x="2302" y="22284"/>
                      <a:pt x="2240" y="22284"/>
                    </a:cubicBezTo>
                    <a:cubicBezTo>
                      <a:pt x="2177" y="22305"/>
                      <a:pt x="2093" y="22305"/>
                      <a:pt x="2009" y="22326"/>
                    </a:cubicBezTo>
                    <a:lnTo>
                      <a:pt x="1926" y="22263"/>
                    </a:lnTo>
                    <a:lnTo>
                      <a:pt x="1821" y="22368"/>
                    </a:lnTo>
                    <a:lnTo>
                      <a:pt x="1821" y="22389"/>
                    </a:lnTo>
                    <a:cubicBezTo>
                      <a:pt x="1758" y="22410"/>
                      <a:pt x="1654" y="22410"/>
                      <a:pt x="1570" y="22431"/>
                    </a:cubicBezTo>
                    <a:cubicBezTo>
                      <a:pt x="1264" y="22480"/>
                      <a:pt x="957" y="22500"/>
                      <a:pt x="651" y="22500"/>
                    </a:cubicBezTo>
                    <a:cubicBezTo>
                      <a:pt x="434" y="22500"/>
                      <a:pt x="218" y="22490"/>
                      <a:pt x="1" y="22473"/>
                    </a:cubicBezTo>
                    <a:lnTo>
                      <a:pt x="1" y="22473"/>
                    </a:lnTo>
                    <a:cubicBezTo>
                      <a:pt x="332" y="22512"/>
                      <a:pt x="664" y="22527"/>
                      <a:pt x="990" y="22527"/>
                    </a:cubicBezTo>
                    <a:cubicBezTo>
                      <a:pt x="1179" y="22527"/>
                      <a:pt x="1365" y="22522"/>
                      <a:pt x="1549" y="22514"/>
                    </a:cubicBezTo>
                    <a:lnTo>
                      <a:pt x="1549" y="22535"/>
                    </a:lnTo>
                    <a:lnTo>
                      <a:pt x="1654" y="22577"/>
                    </a:lnTo>
                    <a:lnTo>
                      <a:pt x="1612" y="22514"/>
                    </a:lnTo>
                    <a:cubicBezTo>
                      <a:pt x="2093" y="22473"/>
                      <a:pt x="2533" y="22389"/>
                      <a:pt x="2972" y="22263"/>
                    </a:cubicBezTo>
                    <a:lnTo>
                      <a:pt x="2972" y="22263"/>
                    </a:lnTo>
                    <a:lnTo>
                      <a:pt x="2867" y="22368"/>
                    </a:lnTo>
                    <a:lnTo>
                      <a:pt x="3077" y="22368"/>
                    </a:lnTo>
                    <a:lnTo>
                      <a:pt x="3223" y="22222"/>
                    </a:lnTo>
                    <a:lnTo>
                      <a:pt x="3370" y="22222"/>
                    </a:lnTo>
                    <a:lnTo>
                      <a:pt x="3453" y="22159"/>
                    </a:lnTo>
                    <a:cubicBezTo>
                      <a:pt x="3579" y="22096"/>
                      <a:pt x="3746" y="22075"/>
                      <a:pt x="3872" y="22012"/>
                    </a:cubicBezTo>
                    <a:lnTo>
                      <a:pt x="3893" y="22054"/>
                    </a:lnTo>
                    <a:lnTo>
                      <a:pt x="4081" y="22054"/>
                    </a:lnTo>
                    <a:lnTo>
                      <a:pt x="4227" y="21991"/>
                    </a:lnTo>
                    <a:lnTo>
                      <a:pt x="4290" y="21719"/>
                    </a:lnTo>
                    <a:lnTo>
                      <a:pt x="4311" y="21803"/>
                    </a:lnTo>
                    <a:lnTo>
                      <a:pt x="4374" y="21845"/>
                    </a:lnTo>
                    <a:lnTo>
                      <a:pt x="4416" y="21740"/>
                    </a:lnTo>
                    <a:lnTo>
                      <a:pt x="4458" y="21657"/>
                    </a:lnTo>
                    <a:lnTo>
                      <a:pt x="4520" y="21678"/>
                    </a:lnTo>
                    <a:lnTo>
                      <a:pt x="4562" y="21740"/>
                    </a:lnTo>
                    <a:lnTo>
                      <a:pt x="4604" y="21719"/>
                    </a:lnTo>
                    <a:lnTo>
                      <a:pt x="4688" y="21615"/>
                    </a:lnTo>
                    <a:lnTo>
                      <a:pt x="4834" y="21531"/>
                    </a:lnTo>
                    <a:lnTo>
                      <a:pt x="4834" y="21468"/>
                    </a:lnTo>
                    <a:cubicBezTo>
                      <a:pt x="5043" y="21406"/>
                      <a:pt x="5253" y="21301"/>
                      <a:pt x="5462" y="21217"/>
                    </a:cubicBezTo>
                    <a:lnTo>
                      <a:pt x="5462" y="21217"/>
                    </a:lnTo>
                    <a:lnTo>
                      <a:pt x="5420" y="21238"/>
                    </a:lnTo>
                    <a:lnTo>
                      <a:pt x="5546" y="21238"/>
                    </a:lnTo>
                    <a:lnTo>
                      <a:pt x="5504" y="21196"/>
                    </a:lnTo>
                    <a:cubicBezTo>
                      <a:pt x="5839" y="21050"/>
                      <a:pt x="6173" y="20903"/>
                      <a:pt x="6508" y="20778"/>
                    </a:cubicBezTo>
                    <a:lnTo>
                      <a:pt x="6571" y="20799"/>
                    </a:lnTo>
                    <a:lnTo>
                      <a:pt x="6759" y="20778"/>
                    </a:lnTo>
                    <a:lnTo>
                      <a:pt x="6822" y="20694"/>
                    </a:lnTo>
                    <a:lnTo>
                      <a:pt x="6989" y="20715"/>
                    </a:lnTo>
                    <a:lnTo>
                      <a:pt x="6989" y="20673"/>
                    </a:lnTo>
                    <a:lnTo>
                      <a:pt x="6927" y="20610"/>
                    </a:lnTo>
                    <a:cubicBezTo>
                      <a:pt x="7031" y="20569"/>
                      <a:pt x="7136" y="20527"/>
                      <a:pt x="7240" y="20485"/>
                    </a:cubicBezTo>
                    <a:lnTo>
                      <a:pt x="7282" y="20485"/>
                    </a:lnTo>
                    <a:cubicBezTo>
                      <a:pt x="7324" y="20464"/>
                      <a:pt x="7387" y="20422"/>
                      <a:pt x="7429" y="20422"/>
                    </a:cubicBezTo>
                    <a:lnTo>
                      <a:pt x="7450" y="20485"/>
                    </a:lnTo>
                    <a:lnTo>
                      <a:pt x="7554" y="20485"/>
                    </a:lnTo>
                    <a:lnTo>
                      <a:pt x="7617" y="20380"/>
                    </a:lnTo>
                    <a:lnTo>
                      <a:pt x="7638" y="20464"/>
                    </a:lnTo>
                    <a:lnTo>
                      <a:pt x="7659" y="20464"/>
                    </a:lnTo>
                    <a:lnTo>
                      <a:pt x="7701" y="20380"/>
                    </a:lnTo>
                    <a:lnTo>
                      <a:pt x="7763" y="20318"/>
                    </a:lnTo>
                    <a:lnTo>
                      <a:pt x="7868" y="20318"/>
                    </a:lnTo>
                    <a:lnTo>
                      <a:pt x="7973" y="20255"/>
                    </a:lnTo>
                    <a:lnTo>
                      <a:pt x="8015" y="20171"/>
                    </a:lnTo>
                    <a:cubicBezTo>
                      <a:pt x="8077" y="20150"/>
                      <a:pt x="8161" y="20087"/>
                      <a:pt x="8224" y="20066"/>
                    </a:cubicBezTo>
                    <a:lnTo>
                      <a:pt x="8224" y="20066"/>
                    </a:lnTo>
                    <a:lnTo>
                      <a:pt x="8182" y="20108"/>
                    </a:lnTo>
                    <a:lnTo>
                      <a:pt x="8182" y="20213"/>
                    </a:lnTo>
                    <a:lnTo>
                      <a:pt x="8224" y="20255"/>
                    </a:lnTo>
                    <a:lnTo>
                      <a:pt x="8370" y="20150"/>
                    </a:lnTo>
                    <a:lnTo>
                      <a:pt x="8391" y="20066"/>
                    </a:lnTo>
                    <a:lnTo>
                      <a:pt x="8475" y="20045"/>
                    </a:lnTo>
                    <a:lnTo>
                      <a:pt x="8496" y="20087"/>
                    </a:lnTo>
                    <a:lnTo>
                      <a:pt x="8538" y="20045"/>
                    </a:lnTo>
                    <a:lnTo>
                      <a:pt x="8580" y="20045"/>
                    </a:lnTo>
                    <a:lnTo>
                      <a:pt x="8600" y="20108"/>
                    </a:lnTo>
                    <a:lnTo>
                      <a:pt x="8580" y="20192"/>
                    </a:lnTo>
                    <a:lnTo>
                      <a:pt x="8642" y="20192"/>
                    </a:lnTo>
                    <a:lnTo>
                      <a:pt x="8705" y="20087"/>
                    </a:lnTo>
                    <a:lnTo>
                      <a:pt x="8789" y="20087"/>
                    </a:lnTo>
                    <a:lnTo>
                      <a:pt x="8872" y="20004"/>
                    </a:lnTo>
                    <a:lnTo>
                      <a:pt x="8977" y="20004"/>
                    </a:lnTo>
                    <a:lnTo>
                      <a:pt x="9082" y="19857"/>
                    </a:lnTo>
                    <a:lnTo>
                      <a:pt x="9186" y="19794"/>
                    </a:lnTo>
                    <a:lnTo>
                      <a:pt x="9270" y="19836"/>
                    </a:lnTo>
                    <a:lnTo>
                      <a:pt x="9270" y="19899"/>
                    </a:lnTo>
                    <a:lnTo>
                      <a:pt x="9186" y="20004"/>
                    </a:lnTo>
                    <a:lnTo>
                      <a:pt x="9103" y="20150"/>
                    </a:lnTo>
                    <a:lnTo>
                      <a:pt x="9103" y="20192"/>
                    </a:lnTo>
                    <a:lnTo>
                      <a:pt x="9165" y="20192"/>
                    </a:lnTo>
                    <a:lnTo>
                      <a:pt x="9312" y="20045"/>
                    </a:lnTo>
                    <a:lnTo>
                      <a:pt x="9312" y="19857"/>
                    </a:lnTo>
                    <a:lnTo>
                      <a:pt x="9333" y="19836"/>
                    </a:lnTo>
                    <a:lnTo>
                      <a:pt x="9396" y="19899"/>
                    </a:lnTo>
                    <a:lnTo>
                      <a:pt x="9479" y="19857"/>
                    </a:lnTo>
                    <a:lnTo>
                      <a:pt x="9542" y="19878"/>
                    </a:lnTo>
                    <a:lnTo>
                      <a:pt x="9647" y="19878"/>
                    </a:lnTo>
                    <a:lnTo>
                      <a:pt x="9751" y="19753"/>
                    </a:lnTo>
                    <a:lnTo>
                      <a:pt x="9793" y="19753"/>
                    </a:lnTo>
                    <a:lnTo>
                      <a:pt x="9814" y="19773"/>
                    </a:lnTo>
                    <a:lnTo>
                      <a:pt x="9856" y="19648"/>
                    </a:lnTo>
                    <a:lnTo>
                      <a:pt x="9919" y="19585"/>
                    </a:lnTo>
                    <a:lnTo>
                      <a:pt x="9940" y="19627"/>
                    </a:lnTo>
                    <a:lnTo>
                      <a:pt x="9919" y="19690"/>
                    </a:lnTo>
                    <a:lnTo>
                      <a:pt x="9919" y="19794"/>
                    </a:lnTo>
                    <a:lnTo>
                      <a:pt x="9960" y="19773"/>
                    </a:lnTo>
                    <a:lnTo>
                      <a:pt x="10044" y="19669"/>
                    </a:lnTo>
                    <a:lnTo>
                      <a:pt x="10002" y="19648"/>
                    </a:lnTo>
                    <a:lnTo>
                      <a:pt x="10065" y="19564"/>
                    </a:lnTo>
                    <a:lnTo>
                      <a:pt x="10065" y="19522"/>
                    </a:lnTo>
                    <a:lnTo>
                      <a:pt x="9898" y="19522"/>
                    </a:lnTo>
                    <a:lnTo>
                      <a:pt x="9856" y="19481"/>
                    </a:lnTo>
                    <a:lnTo>
                      <a:pt x="10023" y="19439"/>
                    </a:lnTo>
                    <a:lnTo>
                      <a:pt x="10212" y="19334"/>
                    </a:lnTo>
                    <a:lnTo>
                      <a:pt x="10442" y="19334"/>
                    </a:lnTo>
                    <a:lnTo>
                      <a:pt x="10484" y="19271"/>
                    </a:lnTo>
                    <a:lnTo>
                      <a:pt x="10484" y="19209"/>
                    </a:lnTo>
                    <a:lnTo>
                      <a:pt x="10442" y="19209"/>
                    </a:lnTo>
                    <a:lnTo>
                      <a:pt x="10484" y="19167"/>
                    </a:lnTo>
                    <a:lnTo>
                      <a:pt x="10567" y="19146"/>
                    </a:lnTo>
                    <a:lnTo>
                      <a:pt x="10651" y="19104"/>
                    </a:lnTo>
                    <a:lnTo>
                      <a:pt x="10693" y="19104"/>
                    </a:lnTo>
                    <a:lnTo>
                      <a:pt x="10735" y="19209"/>
                    </a:lnTo>
                    <a:lnTo>
                      <a:pt x="10839" y="19209"/>
                    </a:lnTo>
                    <a:lnTo>
                      <a:pt x="10881" y="19125"/>
                    </a:lnTo>
                    <a:lnTo>
                      <a:pt x="10860" y="19104"/>
                    </a:lnTo>
                    <a:lnTo>
                      <a:pt x="10944" y="19020"/>
                    </a:lnTo>
                    <a:lnTo>
                      <a:pt x="10944" y="18916"/>
                    </a:lnTo>
                    <a:lnTo>
                      <a:pt x="10986" y="18853"/>
                    </a:lnTo>
                    <a:lnTo>
                      <a:pt x="11049" y="18916"/>
                    </a:lnTo>
                    <a:lnTo>
                      <a:pt x="11049" y="18999"/>
                    </a:lnTo>
                    <a:lnTo>
                      <a:pt x="11090" y="19041"/>
                    </a:lnTo>
                    <a:lnTo>
                      <a:pt x="11216" y="18957"/>
                    </a:lnTo>
                    <a:lnTo>
                      <a:pt x="11279" y="18895"/>
                    </a:lnTo>
                    <a:lnTo>
                      <a:pt x="11362" y="18895"/>
                    </a:lnTo>
                    <a:lnTo>
                      <a:pt x="11404" y="18790"/>
                    </a:lnTo>
                    <a:lnTo>
                      <a:pt x="11425" y="18748"/>
                    </a:lnTo>
                    <a:lnTo>
                      <a:pt x="11488" y="18811"/>
                    </a:lnTo>
                    <a:lnTo>
                      <a:pt x="11593" y="18790"/>
                    </a:lnTo>
                    <a:lnTo>
                      <a:pt x="11718" y="18623"/>
                    </a:lnTo>
                    <a:lnTo>
                      <a:pt x="11718" y="18539"/>
                    </a:lnTo>
                    <a:lnTo>
                      <a:pt x="11613" y="18539"/>
                    </a:lnTo>
                    <a:lnTo>
                      <a:pt x="11593" y="18518"/>
                    </a:lnTo>
                    <a:lnTo>
                      <a:pt x="11739" y="18413"/>
                    </a:lnTo>
                    <a:lnTo>
                      <a:pt x="11844" y="18393"/>
                    </a:lnTo>
                    <a:lnTo>
                      <a:pt x="11927" y="18288"/>
                    </a:lnTo>
                    <a:lnTo>
                      <a:pt x="11990" y="18288"/>
                    </a:lnTo>
                    <a:lnTo>
                      <a:pt x="12011" y="18330"/>
                    </a:lnTo>
                    <a:lnTo>
                      <a:pt x="12137" y="18204"/>
                    </a:lnTo>
                    <a:lnTo>
                      <a:pt x="12241" y="18141"/>
                    </a:lnTo>
                    <a:lnTo>
                      <a:pt x="12262" y="18079"/>
                    </a:lnTo>
                    <a:lnTo>
                      <a:pt x="12346" y="18037"/>
                    </a:lnTo>
                    <a:lnTo>
                      <a:pt x="12367" y="17995"/>
                    </a:lnTo>
                    <a:lnTo>
                      <a:pt x="12450" y="17995"/>
                    </a:lnTo>
                    <a:lnTo>
                      <a:pt x="12471" y="18079"/>
                    </a:lnTo>
                    <a:lnTo>
                      <a:pt x="12534" y="18100"/>
                    </a:lnTo>
                    <a:lnTo>
                      <a:pt x="12555" y="18016"/>
                    </a:lnTo>
                    <a:lnTo>
                      <a:pt x="12660" y="18016"/>
                    </a:lnTo>
                    <a:lnTo>
                      <a:pt x="12722" y="17995"/>
                    </a:lnTo>
                    <a:lnTo>
                      <a:pt x="12722" y="17911"/>
                    </a:lnTo>
                    <a:lnTo>
                      <a:pt x="12827" y="17890"/>
                    </a:lnTo>
                    <a:lnTo>
                      <a:pt x="12848" y="17828"/>
                    </a:lnTo>
                    <a:lnTo>
                      <a:pt x="12869" y="17869"/>
                    </a:lnTo>
                    <a:lnTo>
                      <a:pt x="13036" y="17890"/>
                    </a:lnTo>
                    <a:lnTo>
                      <a:pt x="13057" y="17786"/>
                    </a:lnTo>
                    <a:lnTo>
                      <a:pt x="13099" y="17786"/>
                    </a:lnTo>
                    <a:lnTo>
                      <a:pt x="13099" y="17849"/>
                    </a:lnTo>
                    <a:lnTo>
                      <a:pt x="13162" y="17849"/>
                    </a:lnTo>
                    <a:lnTo>
                      <a:pt x="13204" y="17786"/>
                    </a:lnTo>
                    <a:lnTo>
                      <a:pt x="13266" y="17849"/>
                    </a:lnTo>
                    <a:lnTo>
                      <a:pt x="13308" y="17807"/>
                    </a:lnTo>
                    <a:lnTo>
                      <a:pt x="13371" y="17660"/>
                    </a:lnTo>
                    <a:lnTo>
                      <a:pt x="13308" y="17660"/>
                    </a:lnTo>
                    <a:lnTo>
                      <a:pt x="13266" y="17681"/>
                    </a:lnTo>
                    <a:lnTo>
                      <a:pt x="13287" y="17597"/>
                    </a:lnTo>
                    <a:lnTo>
                      <a:pt x="13350" y="17556"/>
                    </a:lnTo>
                    <a:cubicBezTo>
                      <a:pt x="13371" y="17618"/>
                      <a:pt x="13392" y="17702"/>
                      <a:pt x="13455" y="17765"/>
                    </a:cubicBezTo>
                    <a:cubicBezTo>
                      <a:pt x="13517" y="17849"/>
                      <a:pt x="13392" y="17995"/>
                      <a:pt x="13308" y="18079"/>
                    </a:cubicBezTo>
                    <a:lnTo>
                      <a:pt x="13245" y="18183"/>
                    </a:lnTo>
                    <a:lnTo>
                      <a:pt x="13266" y="18225"/>
                    </a:lnTo>
                    <a:lnTo>
                      <a:pt x="13371" y="18309"/>
                    </a:lnTo>
                    <a:lnTo>
                      <a:pt x="13350" y="18413"/>
                    </a:lnTo>
                    <a:lnTo>
                      <a:pt x="13266" y="18351"/>
                    </a:lnTo>
                    <a:lnTo>
                      <a:pt x="13245" y="18393"/>
                    </a:lnTo>
                    <a:lnTo>
                      <a:pt x="13266" y="18497"/>
                    </a:lnTo>
                    <a:lnTo>
                      <a:pt x="13162" y="18623"/>
                    </a:lnTo>
                    <a:lnTo>
                      <a:pt x="13099" y="18602"/>
                    </a:lnTo>
                    <a:lnTo>
                      <a:pt x="13099" y="18351"/>
                    </a:lnTo>
                    <a:lnTo>
                      <a:pt x="13057" y="18330"/>
                    </a:lnTo>
                    <a:lnTo>
                      <a:pt x="12890" y="18351"/>
                    </a:lnTo>
                    <a:lnTo>
                      <a:pt x="12639" y="18497"/>
                    </a:lnTo>
                    <a:lnTo>
                      <a:pt x="12471" y="18602"/>
                    </a:lnTo>
                    <a:lnTo>
                      <a:pt x="12450" y="18665"/>
                    </a:lnTo>
                    <a:lnTo>
                      <a:pt x="12471" y="18727"/>
                    </a:lnTo>
                    <a:lnTo>
                      <a:pt x="12471" y="18853"/>
                    </a:lnTo>
                    <a:lnTo>
                      <a:pt x="12450" y="18957"/>
                    </a:lnTo>
                    <a:lnTo>
                      <a:pt x="12409" y="19041"/>
                    </a:lnTo>
                    <a:lnTo>
                      <a:pt x="12409" y="19146"/>
                    </a:lnTo>
                    <a:lnTo>
                      <a:pt x="12471" y="19188"/>
                    </a:lnTo>
                    <a:lnTo>
                      <a:pt x="12555" y="19167"/>
                    </a:lnTo>
                    <a:lnTo>
                      <a:pt x="12576" y="19125"/>
                    </a:lnTo>
                    <a:lnTo>
                      <a:pt x="12555" y="19083"/>
                    </a:lnTo>
                    <a:lnTo>
                      <a:pt x="12513" y="19062"/>
                    </a:lnTo>
                    <a:lnTo>
                      <a:pt x="12555" y="19020"/>
                    </a:lnTo>
                    <a:lnTo>
                      <a:pt x="12681" y="19020"/>
                    </a:lnTo>
                    <a:lnTo>
                      <a:pt x="12660" y="19062"/>
                    </a:lnTo>
                    <a:lnTo>
                      <a:pt x="12722" y="19125"/>
                    </a:lnTo>
                    <a:lnTo>
                      <a:pt x="12785" y="19041"/>
                    </a:lnTo>
                    <a:lnTo>
                      <a:pt x="12848" y="19041"/>
                    </a:lnTo>
                    <a:lnTo>
                      <a:pt x="12764" y="19146"/>
                    </a:lnTo>
                    <a:lnTo>
                      <a:pt x="12764" y="19188"/>
                    </a:lnTo>
                    <a:lnTo>
                      <a:pt x="12555" y="19355"/>
                    </a:lnTo>
                    <a:lnTo>
                      <a:pt x="12534" y="19397"/>
                    </a:lnTo>
                    <a:lnTo>
                      <a:pt x="12639" y="19439"/>
                    </a:lnTo>
                    <a:lnTo>
                      <a:pt x="12681" y="19355"/>
                    </a:lnTo>
                    <a:lnTo>
                      <a:pt x="12764" y="19292"/>
                    </a:lnTo>
                    <a:lnTo>
                      <a:pt x="12764" y="19229"/>
                    </a:lnTo>
                    <a:lnTo>
                      <a:pt x="12890" y="19146"/>
                    </a:lnTo>
                    <a:lnTo>
                      <a:pt x="12869" y="19083"/>
                    </a:lnTo>
                    <a:lnTo>
                      <a:pt x="12932" y="19041"/>
                    </a:lnTo>
                    <a:lnTo>
                      <a:pt x="12973" y="19041"/>
                    </a:lnTo>
                    <a:lnTo>
                      <a:pt x="13036" y="18916"/>
                    </a:lnTo>
                    <a:lnTo>
                      <a:pt x="13078" y="18937"/>
                    </a:lnTo>
                    <a:lnTo>
                      <a:pt x="13183" y="18916"/>
                    </a:lnTo>
                    <a:lnTo>
                      <a:pt x="13287" y="18937"/>
                    </a:lnTo>
                    <a:lnTo>
                      <a:pt x="13455" y="18832"/>
                    </a:lnTo>
                    <a:lnTo>
                      <a:pt x="13413" y="18748"/>
                    </a:lnTo>
                    <a:lnTo>
                      <a:pt x="13287" y="18706"/>
                    </a:lnTo>
                    <a:lnTo>
                      <a:pt x="13371" y="18665"/>
                    </a:lnTo>
                    <a:lnTo>
                      <a:pt x="13497" y="18665"/>
                    </a:lnTo>
                    <a:lnTo>
                      <a:pt x="13580" y="18769"/>
                    </a:lnTo>
                    <a:lnTo>
                      <a:pt x="13664" y="18769"/>
                    </a:lnTo>
                    <a:lnTo>
                      <a:pt x="13727" y="18665"/>
                    </a:lnTo>
                    <a:lnTo>
                      <a:pt x="13685" y="18539"/>
                    </a:lnTo>
                    <a:lnTo>
                      <a:pt x="13580" y="18518"/>
                    </a:lnTo>
                    <a:lnTo>
                      <a:pt x="13622" y="18455"/>
                    </a:lnTo>
                    <a:lnTo>
                      <a:pt x="13706" y="18455"/>
                    </a:lnTo>
                    <a:lnTo>
                      <a:pt x="13789" y="18497"/>
                    </a:lnTo>
                    <a:lnTo>
                      <a:pt x="13852" y="18455"/>
                    </a:lnTo>
                    <a:lnTo>
                      <a:pt x="13894" y="18518"/>
                    </a:lnTo>
                    <a:lnTo>
                      <a:pt x="13957" y="18539"/>
                    </a:lnTo>
                    <a:lnTo>
                      <a:pt x="14041" y="18413"/>
                    </a:lnTo>
                    <a:lnTo>
                      <a:pt x="14020" y="18330"/>
                    </a:lnTo>
                    <a:lnTo>
                      <a:pt x="13957" y="18309"/>
                    </a:lnTo>
                    <a:lnTo>
                      <a:pt x="13957" y="18225"/>
                    </a:lnTo>
                    <a:lnTo>
                      <a:pt x="14062" y="18225"/>
                    </a:lnTo>
                    <a:lnTo>
                      <a:pt x="14166" y="18204"/>
                    </a:lnTo>
                    <a:lnTo>
                      <a:pt x="14124" y="18079"/>
                    </a:lnTo>
                    <a:lnTo>
                      <a:pt x="14041" y="18037"/>
                    </a:lnTo>
                    <a:lnTo>
                      <a:pt x="13957" y="18079"/>
                    </a:lnTo>
                    <a:lnTo>
                      <a:pt x="14041" y="17995"/>
                    </a:lnTo>
                    <a:cubicBezTo>
                      <a:pt x="14062" y="17974"/>
                      <a:pt x="14041" y="17932"/>
                      <a:pt x="14041" y="17932"/>
                    </a:cubicBezTo>
                    <a:lnTo>
                      <a:pt x="14145" y="17828"/>
                    </a:lnTo>
                    <a:lnTo>
                      <a:pt x="14166" y="17911"/>
                    </a:lnTo>
                    <a:lnTo>
                      <a:pt x="14229" y="17911"/>
                    </a:lnTo>
                    <a:lnTo>
                      <a:pt x="14313" y="17807"/>
                    </a:lnTo>
                    <a:lnTo>
                      <a:pt x="14354" y="17869"/>
                    </a:lnTo>
                    <a:lnTo>
                      <a:pt x="14438" y="17828"/>
                    </a:lnTo>
                    <a:lnTo>
                      <a:pt x="14417" y="17765"/>
                    </a:lnTo>
                    <a:lnTo>
                      <a:pt x="14334" y="17723"/>
                    </a:lnTo>
                    <a:lnTo>
                      <a:pt x="14396" y="17660"/>
                    </a:lnTo>
                    <a:lnTo>
                      <a:pt x="14438" y="17597"/>
                    </a:lnTo>
                    <a:lnTo>
                      <a:pt x="14396" y="17514"/>
                    </a:lnTo>
                    <a:lnTo>
                      <a:pt x="14313" y="17556"/>
                    </a:lnTo>
                    <a:lnTo>
                      <a:pt x="14292" y="17597"/>
                    </a:lnTo>
                    <a:lnTo>
                      <a:pt x="14229" y="17597"/>
                    </a:lnTo>
                    <a:lnTo>
                      <a:pt x="14250" y="17493"/>
                    </a:lnTo>
                    <a:lnTo>
                      <a:pt x="14208" y="17472"/>
                    </a:lnTo>
                    <a:lnTo>
                      <a:pt x="14103" y="17493"/>
                    </a:lnTo>
                    <a:lnTo>
                      <a:pt x="14041" y="17577"/>
                    </a:lnTo>
                    <a:lnTo>
                      <a:pt x="14103" y="17618"/>
                    </a:lnTo>
                    <a:lnTo>
                      <a:pt x="14041" y="17723"/>
                    </a:lnTo>
                    <a:lnTo>
                      <a:pt x="13999" y="17702"/>
                    </a:lnTo>
                    <a:lnTo>
                      <a:pt x="13978" y="17786"/>
                    </a:lnTo>
                    <a:lnTo>
                      <a:pt x="13894" y="17765"/>
                    </a:lnTo>
                    <a:lnTo>
                      <a:pt x="13831" y="17807"/>
                    </a:lnTo>
                    <a:lnTo>
                      <a:pt x="13873" y="17869"/>
                    </a:lnTo>
                    <a:lnTo>
                      <a:pt x="13999" y="17995"/>
                    </a:lnTo>
                    <a:lnTo>
                      <a:pt x="13831" y="18141"/>
                    </a:lnTo>
                    <a:lnTo>
                      <a:pt x="13831" y="18079"/>
                    </a:lnTo>
                    <a:lnTo>
                      <a:pt x="13727" y="17995"/>
                    </a:lnTo>
                    <a:lnTo>
                      <a:pt x="13685" y="18037"/>
                    </a:lnTo>
                    <a:lnTo>
                      <a:pt x="13706" y="18121"/>
                    </a:lnTo>
                    <a:lnTo>
                      <a:pt x="13685" y="18225"/>
                    </a:lnTo>
                    <a:lnTo>
                      <a:pt x="13622" y="18204"/>
                    </a:lnTo>
                    <a:lnTo>
                      <a:pt x="13580" y="18225"/>
                    </a:lnTo>
                    <a:lnTo>
                      <a:pt x="13517" y="18330"/>
                    </a:lnTo>
                    <a:lnTo>
                      <a:pt x="13434" y="18351"/>
                    </a:lnTo>
                    <a:lnTo>
                      <a:pt x="13434" y="18288"/>
                    </a:lnTo>
                    <a:lnTo>
                      <a:pt x="13497" y="18225"/>
                    </a:lnTo>
                    <a:lnTo>
                      <a:pt x="13497" y="18121"/>
                    </a:lnTo>
                    <a:lnTo>
                      <a:pt x="13413" y="18079"/>
                    </a:lnTo>
                    <a:lnTo>
                      <a:pt x="13371" y="18079"/>
                    </a:lnTo>
                    <a:cubicBezTo>
                      <a:pt x="13413" y="17995"/>
                      <a:pt x="13476" y="17911"/>
                      <a:pt x="13559" y="17849"/>
                    </a:cubicBezTo>
                    <a:lnTo>
                      <a:pt x="13559" y="17807"/>
                    </a:lnTo>
                    <a:cubicBezTo>
                      <a:pt x="13497" y="17702"/>
                      <a:pt x="13476" y="17597"/>
                      <a:pt x="13434" y="17493"/>
                    </a:cubicBezTo>
                    <a:lnTo>
                      <a:pt x="13476" y="17493"/>
                    </a:lnTo>
                    <a:lnTo>
                      <a:pt x="13517" y="17535"/>
                    </a:lnTo>
                    <a:lnTo>
                      <a:pt x="13538" y="17493"/>
                    </a:lnTo>
                    <a:lnTo>
                      <a:pt x="13497" y="17409"/>
                    </a:lnTo>
                    <a:lnTo>
                      <a:pt x="13413" y="17388"/>
                    </a:lnTo>
                    <a:lnTo>
                      <a:pt x="13476" y="17367"/>
                    </a:lnTo>
                    <a:lnTo>
                      <a:pt x="13580" y="17388"/>
                    </a:lnTo>
                    <a:lnTo>
                      <a:pt x="13706" y="17263"/>
                    </a:lnTo>
                    <a:lnTo>
                      <a:pt x="13831" y="17263"/>
                    </a:lnTo>
                    <a:lnTo>
                      <a:pt x="13936" y="17158"/>
                    </a:lnTo>
                    <a:lnTo>
                      <a:pt x="14020" y="17137"/>
                    </a:lnTo>
                    <a:lnTo>
                      <a:pt x="14145" y="16991"/>
                    </a:lnTo>
                    <a:lnTo>
                      <a:pt x="14145" y="16844"/>
                    </a:lnTo>
                    <a:lnTo>
                      <a:pt x="14103" y="16781"/>
                    </a:lnTo>
                    <a:lnTo>
                      <a:pt x="14082" y="16781"/>
                    </a:lnTo>
                    <a:lnTo>
                      <a:pt x="14020" y="16656"/>
                    </a:lnTo>
                    <a:lnTo>
                      <a:pt x="13957" y="16635"/>
                    </a:lnTo>
                    <a:lnTo>
                      <a:pt x="13810" y="16635"/>
                    </a:lnTo>
                    <a:lnTo>
                      <a:pt x="13831" y="16530"/>
                    </a:lnTo>
                    <a:lnTo>
                      <a:pt x="13831" y="16426"/>
                    </a:lnTo>
                    <a:lnTo>
                      <a:pt x="13999" y="16363"/>
                    </a:lnTo>
                    <a:lnTo>
                      <a:pt x="14020" y="16321"/>
                    </a:lnTo>
                    <a:lnTo>
                      <a:pt x="14103" y="16300"/>
                    </a:lnTo>
                    <a:lnTo>
                      <a:pt x="14124" y="16216"/>
                    </a:lnTo>
                    <a:lnTo>
                      <a:pt x="14103" y="16216"/>
                    </a:lnTo>
                    <a:lnTo>
                      <a:pt x="14145" y="16154"/>
                    </a:lnTo>
                    <a:lnTo>
                      <a:pt x="14250" y="16196"/>
                    </a:lnTo>
                    <a:lnTo>
                      <a:pt x="14417" y="16091"/>
                    </a:lnTo>
                    <a:lnTo>
                      <a:pt x="14522" y="16175"/>
                    </a:lnTo>
                    <a:lnTo>
                      <a:pt x="14647" y="16091"/>
                    </a:lnTo>
                    <a:lnTo>
                      <a:pt x="14626" y="16175"/>
                    </a:lnTo>
                    <a:lnTo>
                      <a:pt x="14647" y="16216"/>
                    </a:lnTo>
                    <a:lnTo>
                      <a:pt x="14731" y="16216"/>
                    </a:lnTo>
                    <a:lnTo>
                      <a:pt x="14857" y="16091"/>
                    </a:lnTo>
                    <a:lnTo>
                      <a:pt x="14836" y="16028"/>
                    </a:lnTo>
                    <a:lnTo>
                      <a:pt x="14773" y="16007"/>
                    </a:lnTo>
                    <a:lnTo>
                      <a:pt x="14752" y="15965"/>
                    </a:lnTo>
                    <a:lnTo>
                      <a:pt x="14794" y="15924"/>
                    </a:lnTo>
                    <a:lnTo>
                      <a:pt x="14919" y="15986"/>
                    </a:lnTo>
                    <a:lnTo>
                      <a:pt x="15129" y="15924"/>
                    </a:lnTo>
                    <a:lnTo>
                      <a:pt x="15170" y="15777"/>
                    </a:lnTo>
                    <a:lnTo>
                      <a:pt x="15129" y="15631"/>
                    </a:lnTo>
                    <a:lnTo>
                      <a:pt x="14961" y="15526"/>
                    </a:lnTo>
                    <a:lnTo>
                      <a:pt x="14891" y="15526"/>
                    </a:lnTo>
                    <a:lnTo>
                      <a:pt x="14919" y="15505"/>
                    </a:lnTo>
                    <a:lnTo>
                      <a:pt x="15066" y="15505"/>
                    </a:lnTo>
                    <a:lnTo>
                      <a:pt x="15150" y="15589"/>
                    </a:lnTo>
                    <a:lnTo>
                      <a:pt x="15296" y="15589"/>
                    </a:lnTo>
                    <a:lnTo>
                      <a:pt x="15401" y="15484"/>
                    </a:lnTo>
                    <a:lnTo>
                      <a:pt x="15401" y="15400"/>
                    </a:lnTo>
                    <a:lnTo>
                      <a:pt x="15673" y="15275"/>
                    </a:lnTo>
                    <a:lnTo>
                      <a:pt x="15798" y="15149"/>
                    </a:lnTo>
                    <a:lnTo>
                      <a:pt x="15924" y="15149"/>
                    </a:lnTo>
                    <a:lnTo>
                      <a:pt x="15986" y="15087"/>
                    </a:lnTo>
                    <a:lnTo>
                      <a:pt x="15986" y="15003"/>
                    </a:lnTo>
                    <a:lnTo>
                      <a:pt x="16217" y="14836"/>
                    </a:lnTo>
                    <a:lnTo>
                      <a:pt x="16426" y="14794"/>
                    </a:lnTo>
                    <a:lnTo>
                      <a:pt x="16656" y="14584"/>
                    </a:lnTo>
                    <a:lnTo>
                      <a:pt x="16844" y="14564"/>
                    </a:lnTo>
                    <a:lnTo>
                      <a:pt x="17033" y="14333"/>
                    </a:lnTo>
                    <a:lnTo>
                      <a:pt x="16949" y="14480"/>
                    </a:lnTo>
                    <a:lnTo>
                      <a:pt x="16949" y="14626"/>
                    </a:lnTo>
                    <a:lnTo>
                      <a:pt x="17012" y="14647"/>
                    </a:lnTo>
                    <a:lnTo>
                      <a:pt x="17075" y="14668"/>
                    </a:lnTo>
                    <a:lnTo>
                      <a:pt x="17116" y="14731"/>
                    </a:lnTo>
                    <a:lnTo>
                      <a:pt x="17263" y="14564"/>
                    </a:lnTo>
                    <a:lnTo>
                      <a:pt x="17367" y="14522"/>
                    </a:lnTo>
                    <a:lnTo>
                      <a:pt x="17598" y="14438"/>
                    </a:lnTo>
                    <a:lnTo>
                      <a:pt x="17681" y="14354"/>
                    </a:lnTo>
                    <a:lnTo>
                      <a:pt x="17681" y="14354"/>
                    </a:lnTo>
                    <a:lnTo>
                      <a:pt x="17639" y="14480"/>
                    </a:lnTo>
                    <a:lnTo>
                      <a:pt x="17451" y="14584"/>
                    </a:lnTo>
                    <a:lnTo>
                      <a:pt x="17326" y="14584"/>
                    </a:lnTo>
                    <a:lnTo>
                      <a:pt x="17054" y="14856"/>
                    </a:lnTo>
                    <a:lnTo>
                      <a:pt x="17033" y="14961"/>
                    </a:lnTo>
                    <a:lnTo>
                      <a:pt x="17158" y="15149"/>
                    </a:lnTo>
                    <a:lnTo>
                      <a:pt x="17179" y="15275"/>
                    </a:lnTo>
                    <a:lnTo>
                      <a:pt x="17054" y="15191"/>
                    </a:lnTo>
                    <a:lnTo>
                      <a:pt x="16949" y="15191"/>
                    </a:lnTo>
                    <a:lnTo>
                      <a:pt x="16886" y="15212"/>
                    </a:lnTo>
                    <a:lnTo>
                      <a:pt x="16823" y="15212"/>
                    </a:lnTo>
                    <a:lnTo>
                      <a:pt x="16719" y="15149"/>
                    </a:lnTo>
                    <a:lnTo>
                      <a:pt x="16698" y="14982"/>
                    </a:lnTo>
                    <a:lnTo>
                      <a:pt x="16510" y="15066"/>
                    </a:lnTo>
                    <a:lnTo>
                      <a:pt x="16405" y="15066"/>
                    </a:lnTo>
                    <a:lnTo>
                      <a:pt x="16238" y="15170"/>
                    </a:lnTo>
                    <a:lnTo>
                      <a:pt x="16091" y="15170"/>
                    </a:lnTo>
                    <a:lnTo>
                      <a:pt x="15986" y="15275"/>
                    </a:lnTo>
                    <a:lnTo>
                      <a:pt x="15986" y="15380"/>
                    </a:lnTo>
                    <a:lnTo>
                      <a:pt x="16007" y="15421"/>
                    </a:lnTo>
                    <a:lnTo>
                      <a:pt x="15903" y="15610"/>
                    </a:lnTo>
                    <a:lnTo>
                      <a:pt x="15777" y="15693"/>
                    </a:lnTo>
                    <a:lnTo>
                      <a:pt x="15714" y="15840"/>
                    </a:lnTo>
                    <a:lnTo>
                      <a:pt x="15380" y="16133"/>
                    </a:lnTo>
                    <a:lnTo>
                      <a:pt x="15296" y="16237"/>
                    </a:lnTo>
                    <a:lnTo>
                      <a:pt x="15296" y="16321"/>
                    </a:lnTo>
                    <a:lnTo>
                      <a:pt x="15401" y="16468"/>
                    </a:lnTo>
                    <a:lnTo>
                      <a:pt x="15463" y="16405"/>
                    </a:lnTo>
                    <a:lnTo>
                      <a:pt x="15505" y="16405"/>
                    </a:lnTo>
                    <a:lnTo>
                      <a:pt x="15610" y="16321"/>
                    </a:lnTo>
                    <a:lnTo>
                      <a:pt x="15694" y="16342"/>
                    </a:lnTo>
                    <a:lnTo>
                      <a:pt x="15694" y="16405"/>
                    </a:lnTo>
                    <a:lnTo>
                      <a:pt x="15484" y="16551"/>
                    </a:lnTo>
                    <a:lnTo>
                      <a:pt x="15401" y="16551"/>
                    </a:lnTo>
                    <a:lnTo>
                      <a:pt x="15359" y="16656"/>
                    </a:lnTo>
                    <a:lnTo>
                      <a:pt x="15254" y="16614"/>
                    </a:lnTo>
                    <a:lnTo>
                      <a:pt x="15170" y="16614"/>
                    </a:lnTo>
                    <a:lnTo>
                      <a:pt x="15087" y="16635"/>
                    </a:lnTo>
                    <a:lnTo>
                      <a:pt x="15087" y="16740"/>
                    </a:lnTo>
                    <a:lnTo>
                      <a:pt x="15024" y="16719"/>
                    </a:lnTo>
                    <a:lnTo>
                      <a:pt x="14919" y="16740"/>
                    </a:lnTo>
                    <a:lnTo>
                      <a:pt x="14919" y="16865"/>
                    </a:lnTo>
                    <a:lnTo>
                      <a:pt x="15066" y="17053"/>
                    </a:lnTo>
                    <a:lnTo>
                      <a:pt x="15129" y="17032"/>
                    </a:lnTo>
                    <a:lnTo>
                      <a:pt x="15170" y="16949"/>
                    </a:lnTo>
                    <a:lnTo>
                      <a:pt x="15233" y="17032"/>
                    </a:lnTo>
                    <a:lnTo>
                      <a:pt x="15275" y="16886"/>
                    </a:lnTo>
                    <a:lnTo>
                      <a:pt x="15359" y="16886"/>
                    </a:lnTo>
                    <a:lnTo>
                      <a:pt x="15359" y="16991"/>
                    </a:lnTo>
                    <a:lnTo>
                      <a:pt x="15442" y="16949"/>
                    </a:lnTo>
                    <a:lnTo>
                      <a:pt x="15463" y="16865"/>
                    </a:lnTo>
                    <a:lnTo>
                      <a:pt x="15526" y="16823"/>
                    </a:lnTo>
                    <a:lnTo>
                      <a:pt x="15652" y="16740"/>
                    </a:lnTo>
                    <a:lnTo>
                      <a:pt x="15652" y="16614"/>
                    </a:lnTo>
                    <a:lnTo>
                      <a:pt x="15714" y="16530"/>
                    </a:lnTo>
                    <a:lnTo>
                      <a:pt x="15714" y="16572"/>
                    </a:lnTo>
                    <a:lnTo>
                      <a:pt x="15673" y="16635"/>
                    </a:lnTo>
                    <a:lnTo>
                      <a:pt x="15714" y="16719"/>
                    </a:lnTo>
                    <a:lnTo>
                      <a:pt x="15840" y="16719"/>
                    </a:lnTo>
                    <a:lnTo>
                      <a:pt x="16028" y="16572"/>
                    </a:lnTo>
                    <a:lnTo>
                      <a:pt x="16175" y="16572"/>
                    </a:lnTo>
                    <a:lnTo>
                      <a:pt x="16196" y="16656"/>
                    </a:lnTo>
                    <a:lnTo>
                      <a:pt x="16258" y="16614"/>
                    </a:lnTo>
                    <a:lnTo>
                      <a:pt x="16321" y="16405"/>
                    </a:lnTo>
                    <a:lnTo>
                      <a:pt x="16447" y="16321"/>
                    </a:lnTo>
                    <a:lnTo>
                      <a:pt x="16510" y="16321"/>
                    </a:lnTo>
                    <a:lnTo>
                      <a:pt x="16363" y="16468"/>
                    </a:lnTo>
                    <a:lnTo>
                      <a:pt x="16363" y="16551"/>
                    </a:lnTo>
                    <a:lnTo>
                      <a:pt x="16447" y="16509"/>
                    </a:lnTo>
                    <a:lnTo>
                      <a:pt x="16572" y="16342"/>
                    </a:lnTo>
                    <a:lnTo>
                      <a:pt x="16656" y="16154"/>
                    </a:lnTo>
                    <a:lnTo>
                      <a:pt x="16740" y="16112"/>
                    </a:lnTo>
                    <a:lnTo>
                      <a:pt x="16740" y="16196"/>
                    </a:lnTo>
                    <a:lnTo>
                      <a:pt x="16656" y="16321"/>
                    </a:lnTo>
                    <a:lnTo>
                      <a:pt x="16656" y="16363"/>
                    </a:lnTo>
                    <a:lnTo>
                      <a:pt x="16782" y="16237"/>
                    </a:lnTo>
                    <a:lnTo>
                      <a:pt x="16844" y="16321"/>
                    </a:lnTo>
                    <a:lnTo>
                      <a:pt x="16844" y="16405"/>
                    </a:lnTo>
                    <a:lnTo>
                      <a:pt x="16970" y="16426"/>
                    </a:lnTo>
                    <a:lnTo>
                      <a:pt x="17033" y="16468"/>
                    </a:lnTo>
                    <a:lnTo>
                      <a:pt x="17095" y="16405"/>
                    </a:lnTo>
                    <a:lnTo>
                      <a:pt x="17158" y="16258"/>
                    </a:lnTo>
                    <a:lnTo>
                      <a:pt x="17305" y="16237"/>
                    </a:lnTo>
                    <a:lnTo>
                      <a:pt x="17409" y="16154"/>
                    </a:lnTo>
                    <a:lnTo>
                      <a:pt x="17347" y="16133"/>
                    </a:lnTo>
                    <a:lnTo>
                      <a:pt x="17367" y="16007"/>
                    </a:lnTo>
                    <a:lnTo>
                      <a:pt x="17577" y="15924"/>
                    </a:lnTo>
                    <a:lnTo>
                      <a:pt x="17598" y="15840"/>
                    </a:lnTo>
                    <a:lnTo>
                      <a:pt x="17598" y="15735"/>
                    </a:lnTo>
                    <a:lnTo>
                      <a:pt x="17493" y="15777"/>
                    </a:lnTo>
                    <a:lnTo>
                      <a:pt x="17409" y="15714"/>
                    </a:lnTo>
                    <a:lnTo>
                      <a:pt x="17284" y="15693"/>
                    </a:lnTo>
                    <a:lnTo>
                      <a:pt x="17347" y="15610"/>
                    </a:lnTo>
                    <a:lnTo>
                      <a:pt x="17451" y="15610"/>
                    </a:lnTo>
                    <a:lnTo>
                      <a:pt x="17514" y="15631"/>
                    </a:lnTo>
                    <a:lnTo>
                      <a:pt x="17577" y="15568"/>
                    </a:lnTo>
                    <a:lnTo>
                      <a:pt x="17577" y="15463"/>
                    </a:lnTo>
                    <a:lnTo>
                      <a:pt x="17472" y="15505"/>
                    </a:lnTo>
                    <a:lnTo>
                      <a:pt x="17367" y="15400"/>
                    </a:lnTo>
                    <a:lnTo>
                      <a:pt x="17367" y="15317"/>
                    </a:lnTo>
                    <a:lnTo>
                      <a:pt x="17514" y="15296"/>
                    </a:lnTo>
                    <a:lnTo>
                      <a:pt x="17598" y="15275"/>
                    </a:lnTo>
                    <a:lnTo>
                      <a:pt x="17660" y="15296"/>
                    </a:lnTo>
                    <a:lnTo>
                      <a:pt x="17681" y="15254"/>
                    </a:lnTo>
                    <a:lnTo>
                      <a:pt x="17619" y="15108"/>
                    </a:lnTo>
                    <a:lnTo>
                      <a:pt x="17807" y="15045"/>
                    </a:lnTo>
                    <a:lnTo>
                      <a:pt x="17911" y="15108"/>
                    </a:lnTo>
                    <a:lnTo>
                      <a:pt x="17995" y="15087"/>
                    </a:lnTo>
                    <a:lnTo>
                      <a:pt x="18121" y="15087"/>
                    </a:lnTo>
                    <a:lnTo>
                      <a:pt x="17911" y="15254"/>
                    </a:lnTo>
                    <a:lnTo>
                      <a:pt x="17911" y="15359"/>
                    </a:lnTo>
                    <a:lnTo>
                      <a:pt x="17932" y="15526"/>
                    </a:lnTo>
                    <a:lnTo>
                      <a:pt x="17995" y="15526"/>
                    </a:lnTo>
                    <a:lnTo>
                      <a:pt x="18079" y="15317"/>
                    </a:lnTo>
                    <a:lnTo>
                      <a:pt x="18142" y="15275"/>
                    </a:lnTo>
                    <a:lnTo>
                      <a:pt x="18204" y="15275"/>
                    </a:lnTo>
                    <a:lnTo>
                      <a:pt x="18183" y="15359"/>
                    </a:lnTo>
                    <a:lnTo>
                      <a:pt x="18121" y="15421"/>
                    </a:lnTo>
                    <a:lnTo>
                      <a:pt x="18142" y="15505"/>
                    </a:lnTo>
                    <a:lnTo>
                      <a:pt x="18288" y="15400"/>
                    </a:lnTo>
                    <a:lnTo>
                      <a:pt x="18309" y="15317"/>
                    </a:lnTo>
                    <a:lnTo>
                      <a:pt x="18393" y="15400"/>
                    </a:lnTo>
                    <a:lnTo>
                      <a:pt x="18497" y="15317"/>
                    </a:lnTo>
                    <a:lnTo>
                      <a:pt x="18539" y="15317"/>
                    </a:lnTo>
                    <a:lnTo>
                      <a:pt x="18644" y="15254"/>
                    </a:lnTo>
                    <a:lnTo>
                      <a:pt x="18769" y="15212"/>
                    </a:lnTo>
                    <a:lnTo>
                      <a:pt x="18874" y="15254"/>
                    </a:lnTo>
                    <a:lnTo>
                      <a:pt x="18853" y="15296"/>
                    </a:lnTo>
                    <a:lnTo>
                      <a:pt x="18727" y="15296"/>
                    </a:lnTo>
                    <a:lnTo>
                      <a:pt x="18602" y="15421"/>
                    </a:lnTo>
                    <a:lnTo>
                      <a:pt x="18686" y="15421"/>
                    </a:lnTo>
                    <a:lnTo>
                      <a:pt x="18623" y="15505"/>
                    </a:lnTo>
                    <a:lnTo>
                      <a:pt x="18686" y="15568"/>
                    </a:lnTo>
                    <a:lnTo>
                      <a:pt x="18895" y="15610"/>
                    </a:lnTo>
                    <a:lnTo>
                      <a:pt x="18958" y="15693"/>
                    </a:lnTo>
                    <a:lnTo>
                      <a:pt x="18958" y="15735"/>
                    </a:lnTo>
                    <a:lnTo>
                      <a:pt x="18832" y="15631"/>
                    </a:lnTo>
                    <a:lnTo>
                      <a:pt x="18686" y="15610"/>
                    </a:lnTo>
                    <a:lnTo>
                      <a:pt x="18581" y="15672"/>
                    </a:lnTo>
                    <a:lnTo>
                      <a:pt x="18581" y="15777"/>
                    </a:lnTo>
                    <a:lnTo>
                      <a:pt x="18644" y="15798"/>
                    </a:lnTo>
                    <a:lnTo>
                      <a:pt x="18748" y="15735"/>
                    </a:lnTo>
                    <a:lnTo>
                      <a:pt x="18832" y="15819"/>
                    </a:lnTo>
                    <a:lnTo>
                      <a:pt x="18790" y="15840"/>
                    </a:lnTo>
                    <a:lnTo>
                      <a:pt x="18644" y="15840"/>
                    </a:lnTo>
                    <a:lnTo>
                      <a:pt x="18644" y="15924"/>
                    </a:lnTo>
                    <a:lnTo>
                      <a:pt x="18811" y="15986"/>
                    </a:lnTo>
                    <a:lnTo>
                      <a:pt x="18853" y="16049"/>
                    </a:lnTo>
                    <a:lnTo>
                      <a:pt x="18790" y="16091"/>
                    </a:lnTo>
                    <a:lnTo>
                      <a:pt x="18707" y="16112"/>
                    </a:lnTo>
                    <a:lnTo>
                      <a:pt x="18707" y="16154"/>
                    </a:lnTo>
                    <a:lnTo>
                      <a:pt x="18811" y="16154"/>
                    </a:lnTo>
                    <a:lnTo>
                      <a:pt x="18916" y="16112"/>
                    </a:lnTo>
                    <a:lnTo>
                      <a:pt x="19020" y="16196"/>
                    </a:lnTo>
                    <a:lnTo>
                      <a:pt x="19125" y="16237"/>
                    </a:lnTo>
                    <a:lnTo>
                      <a:pt x="19271" y="16196"/>
                    </a:lnTo>
                    <a:lnTo>
                      <a:pt x="19334" y="16258"/>
                    </a:lnTo>
                    <a:lnTo>
                      <a:pt x="19334" y="16321"/>
                    </a:lnTo>
                    <a:lnTo>
                      <a:pt x="19251" y="16363"/>
                    </a:lnTo>
                    <a:lnTo>
                      <a:pt x="19271" y="16447"/>
                    </a:lnTo>
                    <a:lnTo>
                      <a:pt x="19334" y="16468"/>
                    </a:lnTo>
                    <a:lnTo>
                      <a:pt x="19355" y="16551"/>
                    </a:lnTo>
                    <a:lnTo>
                      <a:pt x="19439" y="16572"/>
                    </a:lnTo>
                    <a:lnTo>
                      <a:pt x="19523" y="16488"/>
                    </a:lnTo>
                    <a:lnTo>
                      <a:pt x="19481" y="16426"/>
                    </a:lnTo>
                    <a:lnTo>
                      <a:pt x="19523" y="16384"/>
                    </a:lnTo>
                    <a:lnTo>
                      <a:pt x="19648" y="16384"/>
                    </a:lnTo>
                    <a:lnTo>
                      <a:pt x="19564" y="16488"/>
                    </a:lnTo>
                    <a:lnTo>
                      <a:pt x="19564" y="16551"/>
                    </a:lnTo>
                    <a:lnTo>
                      <a:pt x="19418" y="16719"/>
                    </a:lnTo>
                    <a:lnTo>
                      <a:pt x="19443" y="16744"/>
                    </a:lnTo>
                    <a:lnTo>
                      <a:pt x="19376" y="16760"/>
                    </a:lnTo>
                    <a:lnTo>
                      <a:pt x="19418" y="16844"/>
                    </a:lnTo>
                    <a:lnTo>
                      <a:pt x="19690" y="16907"/>
                    </a:lnTo>
                    <a:lnTo>
                      <a:pt x="19774" y="16865"/>
                    </a:lnTo>
                    <a:lnTo>
                      <a:pt x="19857" y="16907"/>
                    </a:lnTo>
                    <a:lnTo>
                      <a:pt x="20108" y="16907"/>
                    </a:lnTo>
                    <a:lnTo>
                      <a:pt x="20234" y="16865"/>
                    </a:lnTo>
                    <a:lnTo>
                      <a:pt x="20297" y="16907"/>
                    </a:lnTo>
                    <a:lnTo>
                      <a:pt x="20297" y="16970"/>
                    </a:lnTo>
                    <a:lnTo>
                      <a:pt x="20380" y="16970"/>
                    </a:lnTo>
                    <a:lnTo>
                      <a:pt x="20443" y="17053"/>
                    </a:lnTo>
                    <a:lnTo>
                      <a:pt x="20527" y="17116"/>
                    </a:lnTo>
                    <a:lnTo>
                      <a:pt x="20548" y="17179"/>
                    </a:lnTo>
                    <a:lnTo>
                      <a:pt x="20652" y="17179"/>
                    </a:lnTo>
                    <a:lnTo>
                      <a:pt x="20820" y="17116"/>
                    </a:lnTo>
                    <a:lnTo>
                      <a:pt x="20841" y="17074"/>
                    </a:lnTo>
                    <a:lnTo>
                      <a:pt x="20904" y="17116"/>
                    </a:lnTo>
                    <a:lnTo>
                      <a:pt x="20904" y="17179"/>
                    </a:lnTo>
                    <a:lnTo>
                      <a:pt x="20820" y="17263"/>
                    </a:lnTo>
                    <a:lnTo>
                      <a:pt x="20715" y="17284"/>
                    </a:lnTo>
                    <a:lnTo>
                      <a:pt x="20736" y="17346"/>
                    </a:lnTo>
                    <a:lnTo>
                      <a:pt x="20904" y="17388"/>
                    </a:lnTo>
                    <a:lnTo>
                      <a:pt x="20924" y="17493"/>
                    </a:lnTo>
                    <a:lnTo>
                      <a:pt x="21008" y="17577"/>
                    </a:lnTo>
                    <a:lnTo>
                      <a:pt x="21176" y="17639"/>
                    </a:lnTo>
                    <a:lnTo>
                      <a:pt x="21385" y="17577"/>
                    </a:lnTo>
                    <a:lnTo>
                      <a:pt x="21468" y="17556"/>
                    </a:lnTo>
                    <a:lnTo>
                      <a:pt x="21489" y="17597"/>
                    </a:lnTo>
                    <a:lnTo>
                      <a:pt x="21573" y="17535"/>
                    </a:lnTo>
                    <a:lnTo>
                      <a:pt x="21740" y="17430"/>
                    </a:lnTo>
                    <a:lnTo>
                      <a:pt x="21782" y="17430"/>
                    </a:lnTo>
                    <a:lnTo>
                      <a:pt x="21740" y="17493"/>
                    </a:lnTo>
                    <a:lnTo>
                      <a:pt x="21636" y="17577"/>
                    </a:lnTo>
                    <a:lnTo>
                      <a:pt x="21594" y="17786"/>
                    </a:lnTo>
                    <a:lnTo>
                      <a:pt x="21552" y="17911"/>
                    </a:lnTo>
                    <a:lnTo>
                      <a:pt x="21468" y="17911"/>
                    </a:lnTo>
                    <a:lnTo>
                      <a:pt x="21343" y="17849"/>
                    </a:lnTo>
                    <a:lnTo>
                      <a:pt x="21280" y="17869"/>
                    </a:lnTo>
                    <a:lnTo>
                      <a:pt x="21364" y="17995"/>
                    </a:lnTo>
                    <a:lnTo>
                      <a:pt x="21385" y="18100"/>
                    </a:lnTo>
                    <a:lnTo>
                      <a:pt x="21468" y="18162"/>
                    </a:lnTo>
                    <a:lnTo>
                      <a:pt x="21573" y="18121"/>
                    </a:lnTo>
                    <a:lnTo>
                      <a:pt x="21657" y="18162"/>
                    </a:lnTo>
                    <a:lnTo>
                      <a:pt x="21636" y="18225"/>
                    </a:lnTo>
                    <a:lnTo>
                      <a:pt x="21552" y="18225"/>
                    </a:lnTo>
                    <a:lnTo>
                      <a:pt x="21552" y="18288"/>
                    </a:lnTo>
                    <a:lnTo>
                      <a:pt x="21720" y="18434"/>
                    </a:lnTo>
                    <a:lnTo>
                      <a:pt x="21761" y="18413"/>
                    </a:lnTo>
                    <a:lnTo>
                      <a:pt x="21887" y="18434"/>
                    </a:lnTo>
                    <a:lnTo>
                      <a:pt x="21950" y="18330"/>
                    </a:lnTo>
                    <a:lnTo>
                      <a:pt x="22075" y="18100"/>
                    </a:lnTo>
                    <a:lnTo>
                      <a:pt x="22033" y="18288"/>
                    </a:lnTo>
                    <a:lnTo>
                      <a:pt x="22033" y="18413"/>
                    </a:lnTo>
                    <a:lnTo>
                      <a:pt x="21992" y="18497"/>
                    </a:lnTo>
                    <a:lnTo>
                      <a:pt x="21950" y="18518"/>
                    </a:lnTo>
                    <a:lnTo>
                      <a:pt x="21866" y="18623"/>
                    </a:lnTo>
                    <a:lnTo>
                      <a:pt x="21887" y="18706"/>
                    </a:lnTo>
                    <a:lnTo>
                      <a:pt x="21971" y="18748"/>
                    </a:lnTo>
                    <a:lnTo>
                      <a:pt x="21929" y="18811"/>
                    </a:lnTo>
                    <a:lnTo>
                      <a:pt x="21929" y="19062"/>
                    </a:lnTo>
                    <a:lnTo>
                      <a:pt x="21971" y="19125"/>
                    </a:lnTo>
                    <a:lnTo>
                      <a:pt x="22054" y="19125"/>
                    </a:lnTo>
                    <a:lnTo>
                      <a:pt x="22033" y="19229"/>
                    </a:lnTo>
                    <a:lnTo>
                      <a:pt x="22054" y="19334"/>
                    </a:lnTo>
                    <a:lnTo>
                      <a:pt x="22243" y="19522"/>
                    </a:lnTo>
                    <a:lnTo>
                      <a:pt x="22284" y="19543"/>
                    </a:lnTo>
                    <a:lnTo>
                      <a:pt x="22284" y="19585"/>
                    </a:lnTo>
                    <a:lnTo>
                      <a:pt x="22347" y="19543"/>
                    </a:lnTo>
                    <a:lnTo>
                      <a:pt x="22389" y="19627"/>
                    </a:lnTo>
                    <a:lnTo>
                      <a:pt x="22473" y="19585"/>
                    </a:lnTo>
                    <a:lnTo>
                      <a:pt x="22452" y="19543"/>
                    </a:lnTo>
                    <a:lnTo>
                      <a:pt x="22473" y="19481"/>
                    </a:lnTo>
                    <a:lnTo>
                      <a:pt x="22515" y="19543"/>
                    </a:lnTo>
                    <a:lnTo>
                      <a:pt x="22598" y="19564"/>
                    </a:lnTo>
                    <a:lnTo>
                      <a:pt x="22661" y="19481"/>
                    </a:lnTo>
                    <a:lnTo>
                      <a:pt x="22577" y="19334"/>
                    </a:lnTo>
                    <a:lnTo>
                      <a:pt x="22515" y="19334"/>
                    </a:lnTo>
                    <a:lnTo>
                      <a:pt x="22473" y="19355"/>
                    </a:lnTo>
                    <a:lnTo>
                      <a:pt x="22452" y="19334"/>
                    </a:lnTo>
                    <a:lnTo>
                      <a:pt x="22515" y="19229"/>
                    </a:lnTo>
                    <a:lnTo>
                      <a:pt x="22515" y="19146"/>
                    </a:lnTo>
                    <a:lnTo>
                      <a:pt x="22494" y="19062"/>
                    </a:lnTo>
                    <a:lnTo>
                      <a:pt x="22410" y="19041"/>
                    </a:lnTo>
                    <a:lnTo>
                      <a:pt x="22410" y="18999"/>
                    </a:lnTo>
                    <a:lnTo>
                      <a:pt x="22473" y="18937"/>
                    </a:lnTo>
                    <a:lnTo>
                      <a:pt x="22494" y="18811"/>
                    </a:lnTo>
                    <a:lnTo>
                      <a:pt x="22577" y="18811"/>
                    </a:lnTo>
                    <a:lnTo>
                      <a:pt x="22577" y="18916"/>
                    </a:lnTo>
                    <a:lnTo>
                      <a:pt x="22598" y="18999"/>
                    </a:lnTo>
                    <a:lnTo>
                      <a:pt x="22682" y="18895"/>
                    </a:lnTo>
                    <a:lnTo>
                      <a:pt x="22703" y="18957"/>
                    </a:lnTo>
                    <a:lnTo>
                      <a:pt x="22766" y="19041"/>
                    </a:lnTo>
                    <a:lnTo>
                      <a:pt x="22703" y="19146"/>
                    </a:lnTo>
                    <a:lnTo>
                      <a:pt x="22724" y="19229"/>
                    </a:lnTo>
                    <a:lnTo>
                      <a:pt x="22787" y="19250"/>
                    </a:lnTo>
                    <a:lnTo>
                      <a:pt x="22891" y="19146"/>
                    </a:lnTo>
                    <a:lnTo>
                      <a:pt x="22933" y="19146"/>
                    </a:lnTo>
                    <a:lnTo>
                      <a:pt x="22912" y="19229"/>
                    </a:lnTo>
                    <a:lnTo>
                      <a:pt x="22828" y="19313"/>
                    </a:lnTo>
                    <a:lnTo>
                      <a:pt x="22828" y="19376"/>
                    </a:lnTo>
                    <a:lnTo>
                      <a:pt x="22870" y="19481"/>
                    </a:lnTo>
                    <a:lnTo>
                      <a:pt x="22808" y="19627"/>
                    </a:lnTo>
                    <a:lnTo>
                      <a:pt x="22828" y="19669"/>
                    </a:lnTo>
                    <a:lnTo>
                      <a:pt x="22891" y="19669"/>
                    </a:lnTo>
                    <a:lnTo>
                      <a:pt x="22891" y="19857"/>
                    </a:lnTo>
                    <a:cubicBezTo>
                      <a:pt x="22891" y="19899"/>
                      <a:pt x="22870" y="19983"/>
                      <a:pt x="22870" y="20045"/>
                    </a:cubicBezTo>
                    <a:lnTo>
                      <a:pt x="22828" y="20087"/>
                    </a:lnTo>
                    <a:lnTo>
                      <a:pt x="22808" y="20004"/>
                    </a:lnTo>
                    <a:lnTo>
                      <a:pt x="22870" y="19941"/>
                    </a:lnTo>
                    <a:lnTo>
                      <a:pt x="22870" y="19857"/>
                    </a:lnTo>
                    <a:lnTo>
                      <a:pt x="22766" y="19794"/>
                    </a:lnTo>
                    <a:lnTo>
                      <a:pt x="22598" y="19836"/>
                    </a:lnTo>
                    <a:lnTo>
                      <a:pt x="22577" y="19878"/>
                    </a:lnTo>
                    <a:lnTo>
                      <a:pt x="22515" y="19899"/>
                    </a:lnTo>
                    <a:lnTo>
                      <a:pt x="22473" y="19794"/>
                    </a:lnTo>
                    <a:lnTo>
                      <a:pt x="22410" y="19941"/>
                    </a:lnTo>
                    <a:lnTo>
                      <a:pt x="22452" y="20066"/>
                    </a:lnTo>
                    <a:lnTo>
                      <a:pt x="22515" y="20108"/>
                    </a:lnTo>
                    <a:lnTo>
                      <a:pt x="22473" y="20192"/>
                    </a:lnTo>
                    <a:lnTo>
                      <a:pt x="22410" y="20150"/>
                    </a:lnTo>
                    <a:lnTo>
                      <a:pt x="22368" y="20255"/>
                    </a:lnTo>
                    <a:lnTo>
                      <a:pt x="22452" y="20401"/>
                    </a:lnTo>
                    <a:lnTo>
                      <a:pt x="22410" y="20506"/>
                    </a:lnTo>
                    <a:lnTo>
                      <a:pt x="22494" y="20569"/>
                    </a:lnTo>
                    <a:lnTo>
                      <a:pt x="22410" y="20631"/>
                    </a:lnTo>
                    <a:lnTo>
                      <a:pt x="22515" y="20778"/>
                    </a:lnTo>
                    <a:lnTo>
                      <a:pt x="22619" y="20778"/>
                    </a:lnTo>
                    <a:lnTo>
                      <a:pt x="22703" y="20694"/>
                    </a:lnTo>
                    <a:lnTo>
                      <a:pt x="22703" y="20569"/>
                    </a:lnTo>
                    <a:lnTo>
                      <a:pt x="22619" y="20401"/>
                    </a:lnTo>
                    <a:lnTo>
                      <a:pt x="22661" y="20297"/>
                    </a:lnTo>
                    <a:lnTo>
                      <a:pt x="22787" y="20527"/>
                    </a:lnTo>
                    <a:lnTo>
                      <a:pt x="22787" y="20631"/>
                    </a:lnTo>
                    <a:lnTo>
                      <a:pt x="22787" y="20694"/>
                    </a:lnTo>
                    <a:cubicBezTo>
                      <a:pt x="22766" y="20694"/>
                      <a:pt x="22724" y="20694"/>
                      <a:pt x="22724" y="20715"/>
                    </a:cubicBezTo>
                    <a:lnTo>
                      <a:pt x="22724" y="20736"/>
                    </a:lnTo>
                    <a:lnTo>
                      <a:pt x="22682" y="20799"/>
                    </a:lnTo>
                    <a:lnTo>
                      <a:pt x="22577" y="20841"/>
                    </a:lnTo>
                    <a:lnTo>
                      <a:pt x="22598" y="20924"/>
                    </a:lnTo>
                    <a:lnTo>
                      <a:pt x="22682" y="21008"/>
                    </a:lnTo>
                    <a:lnTo>
                      <a:pt x="22598" y="21092"/>
                    </a:lnTo>
                    <a:lnTo>
                      <a:pt x="22598" y="21196"/>
                    </a:lnTo>
                    <a:lnTo>
                      <a:pt x="22536" y="21259"/>
                    </a:lnTo>
                    <a:lnTo>
                      <a:pt x="22431" y="21301"/>
                    </a:lnTo>
                    <a:lnTo>
                      <a:pt x="22431" y="21343"/>
                    </a:lnTo>
                    <a:lnTo>
                      <a:pt x="22577" y="21364"/>
                    </a:lnTo>
                    <a:lnTo>
                      <a:pt x="22536" y="21426"/>
                    </a:lnTo>
                    <a:lnTo>
                      <a:pt x="22494" y="21447"/>
                    </a:lnTo>
                    <a:lnTo>
                      <a:pt x="22494" y="21531"/>
                    </a:lnTo>
                    <a:lnTo>
                      <a:pt x="22536" y="21531"/>
                    </a:lnTo>
                    <a:lnTo>
                      <a:pt x="22619" y="21510"/>
                    </a:lnTo>
                    <a:lnTo>
                      <a:pt x="22640" y="21552"/>
                    </a:lnTo>
                    <a:lnTo>
                      <a:pt x="22598" y="21615"/>
                    </a:lnTo>
                    <a:lnTo>
                      <a:pt x="22515" y="21636"/>
                    </a:lnTo>
                    <a:lnTo>
                      <a:pt x="22473" y="21719"/>
                    </a:lnTo>
                    <a:lnTo>
                      <a:pt x="22494" y="21866"/>
                    </a:lnTo>
                    <a:lnTo>
                      <a:pt x="22536" y="21929"/>
                    </a:lnTo>
                    <a:lnTo>
                      <a:pt x="22515" y="21991"/>
                    </a:lnTo>
                    <a:lnTo>
                      <a:pt x="22536" y="22075"/>
                    </a:lnTo>
                    <a:lnTo>
                      <a:pt x="22598" y="22054"/>
                    </a:lnTo>
                    <a:lnTo>
                      <a:pt x="22619" y="21970"/>
                    </a:lnTo>
                    <a:lnTo>
                      <a:pt x="22640" y="21845"/>
                    </a:lnTo>
                    <a:lnTo>
                      <a:pt x="22703" y="21678"/>
                    </a:lnTo>
                    <a:lnTo>
                      <a:pt x="22745" y="21615"/>
                    </a:lnTo>
                    <a:lnTo>
                      <a:pt x="22787" y="21406"/>
                    </a:lnTo>
                    <a:lnTo>
                      <a:pt x="22828" y="21343"/>
                    </a:lnTo>
                    <a:lnTo>
                      <a:pt x="22844" y="21204"/>
                    </a:lnTo>
                    <a:lnTo>
                      <a:pt x="22870" y="21217"/>
                    </a:lnTo>
                    <a:cubicBezTo>
                      <a:pt x="22870" y="21301"/>
                      <a:pt x="22870" y="21364"/>
                      <a:pt x="22891" y="21447"/>
                    </a:cubicBezTo>
                    <a:lnTo>
                      <a:pt x="22870" y="21426"/>
                    </a:lnTo>
                    <a:lnTo>
                      <a:pt x="22808" y="21510"/>
                    </a:lnTo>
                    <a:lnTo>
                      <a:pt x="22808" y="21636"/>
                    </a:lnTo>
                    <a:lnTo>
                      <a:pt x="22870" y="21678"/>
                    </a:lnTo>
                    <a:lnTo>
                      <a:pt x="22787" y="21782"/>
                    </a:lnTo>
                    <a:lnTo>
                      <a:pt x="22891" y="21845"/>
                    </a:lnTo>
                    <a:lnTo>
                      <a:pt x="22891" y="21929"/>
                    </a:lnTo>
                    <a:lnTo>
                      <a:pt x="22828" y="21970"/>
                    </a:lnTo>
                    <a:lnTo>
                      <a:pt x="22766" y="21929"/>
                    </a:lnTo>
                    <a:lnTo>
                      <a:pt x="22703" y="21991"/>
                    </a:lnTo>
                    <a:lnTo>
                      <a:pt x="22703" y="22054"/>
                    </a:lnTo>
                    <a:lnTo>
                      <a:pt x="22661" y="22138"/>
                    </a:lnTo>
                    <a:lnTo>
                      <a:pt x="22619" y="22201"/>
                    </a:lnTo>
                    <a:lnTo>
                      <a:pt x="22682" y="22263"/>
                    </a:lnTo>
                    <a:lnTo>
                      <a:pt x="22766" y="22054"/>
                    </a:lnTo>
                    <a:lnTo>
                      <a:pt x="22787" y="22096"/>
                    </a:lnTo>
                    <a:lnTo>
                      <a:pt x="22724" y="22201"/>
                    </a:lnTo>
                    <a:lnTo>
                      <a:pt x="22828" y="22180"/>
                    </a:lnTo>
                    <a:lnTo>
                      <a:pt x="22891" y="22096"/>
                    </a:lnTo>
                    <a:lnTo>
                      <a:pt x="22891" y="21991"/>
                    </a:lnTo>
                    <a:lnTo>
                      <a:pt x="23017" y="21845"/>
                    </a:lnTo>
                    <a:cubicBezTo>
                      <a:pt x="23017" y="21929"/>
                      <a:pt x="23017" y="21991"/>
                      <a:pt x="23038" y="22075"/>
                    </a:cubicBezTo>
                    <a:lnTo>
                      <a:pt x="23017" y="22096"/>
                    </a:lnTo>
                    <a:lnTo>
                      <a:pt x="23080" y="22159"/>
                    </a:lnTo>
                    <a:cubicBezTo>
                      <a:pt x="23101" y="22201"/>
                      <a:pt x="23101" y="22284"/>
                      <a:pt x="23121" y="22326"/>
                    </a:cubicBezTo>
                    <a:lnTo>
                      <a:pt x="23080" y="22473"/>
                    </a:lnTo>
                    <a:lnTo>
                      <a:pt x="23080" y="22556"/>
                    </a:lnTo>
                    <a:lnTo>
                      <a:pt x="23038" y="22640"/>
                    </a:lnTo>
                    <a:lnTo>
                      <a:pt x="22933" y="22682"/>
                    </a:lnTo>
                    <a:lnTo>
                      <a:pt x="22912" y="22724"/>
                    </a:lnTo>
                    <a:lnTo>
                      <a:pt x="22933" y="22786"/>
                    </a:lnTo>
                    <a:lnTo>
                      <a:pt x="23017" y="22745"/>
                    </a:lnTo>
                    <a:lnTo>
                      <a:pt x="23101" y="22786"/>
                    </a:lnTo>
                    <a:lnTo>
                      <a:pt x="23101" y="22828"/>
                    </a:lnTo>
                    <a:lnTo>
                      <a:pt x="22996" y="22912"/>
                    </a:lnTo>
                    <a:lnTo>
                      <a:pt x="22996" y="22954"/>
                    </a:lnTo>
                    <a:lnTo>
                      <a:pt x="22975" y="23038"/>
                    </a:lnTo>
                    <a:lnTo>
                      <a:pt x="22912" y="23038"/>
                    </a:lnTo>
                    <a:lnTo>
                      <a:pt x="22870" y="23100"/>
                    </a:lnTo>
                    <a:lnTo>
                      <a:pt x="22891" y="23142"/>
                    </a:lnTo>
                    <a:lnTo>
                      <a:pt x="22975" y="23142"/>
                    </a:lnTo>
                    <a:lnTo>
                      <a:pt x="23017" y="23205"/>
                    </a:lnTo>
                    <a:lnTo>
                      <a:pt x="23038" y="23142"/>
                    </a:lnTo>
                    <a:lnTo>
                      <a:pt x="23121" y="23121"/>
                    </a:lnTo>
                    <a:lnTo>
                      <a:pt x="23184" y="23163"/>
                    </a:lnTo>
                    <a:lnTo>
                      <a:pt x="23101" y="23226"/>
                    </a:lnTo>
                    <a:lnTo>
                      <a:pt x="23080" y="23268"/>
                    </a:lnTo>
                    <a:lnTo>
                      <a:pt x="23121" y="23351"/>
                    </a:lnTo>
                    <a:lnTo>
                      <a:pt x="23038" y="23435"/>
                    </a:lnTo>
                    <a:lnTo>
                      <a:pt x="23017" y="23519"/>
                    </a:lnTo>
                    <a:lnTo>
                      <a:pt x="23121" y="23582"/>
                    </a:lnTo>
                    <a:lnTo>
                      <a:pt x="23101" y="23686"/>
                    </a:lnTo>
                    <a:lnTo>
                      <a:pt x="23142" y="23749"/>
                    </a:lnTo>
                    <a:lnTo>
                      <a:pt x="23247" y="23749"/>
                    </a:lnTo>
                    <a:lnTo>
                      <a:pt x="23310" y="23686"/>
                    </a:lnTo>
                    <a:lnTo>
                      <a:pt x="23247" y="23623"/>
                    </a:lnTo>
                    <a:lnTo>
                      <a:pt x="23310" y="23561"/>
                    </a:lnTo>
                    <a:lnTo>
                      <a:pt x="23247" y="23519"/>
                    </a:lnTo>
                    <a:lnTo>
                      <a:pt x="23205" y="23519"/>
                    </a:lnTo>
                    <a:lnTo>
                      <a:pt x="23247" y="23435"/>
                    </a:lnTo>
                    <a:lnTo>
                      <a:pt x="23331" y="23414"/>
                    </a:lnTo>
                    <a:lnTo>
                      <a:pt x="23435" y="23331"/>
                    </a:lnTo>
                    <a:lnTo>
                      <a:pt x="23435" y="23247"/>
                    </a:lnTo>
                    <a:lnTo>
                      <a:pt x="23393" y="23226"/>
                    </a:lnTo>
                    <a:lnTo>
                      <a:pt x="23310" y="23226"/>
                    </a:lnTo>
                    <a:lnTo>
                      <a:pt x="23310" y="23205"/>
                    </a:lnTo>
                    <a:lnTo>
                      <a:pt x="23414" y="23121"/>
                    </a:lnTo>
                    <a:lnTo>
                      <a:pt x="23393" y="23017"/>
                    </a:lnTo>
                    <a:lnTo>
                      <a:pt x="23247" y="22912"/>
                    </a:lnTo>
                    <a:lnTo>
                      <a:pt x="23310" y="22807"/>
                    </a:lnTo>
                    <a:lnTo>
                      <a:pt x="23331" y="22828"/>
                    </a:lnTo>
                    <a:lnTo>
                      <a:pt x="23414" y="22828"/>
                    </a:lnTo>
                    <a:lnTo>
                      <a:pt x="23414" y="22766"/>
                    </a:lnTo>
                    <a:lnTo>
                      <a:pt x="23310" y="22661"/>
                    </a:lnTo>
                    <a:lnTo>
                      <a:pt x="23373" y="22661"/>
                    </a:lnTo>
                    <a:lnTo>
                      <a:pt x="23373" y="22473"/>
                    </a:lnTo>
                    <a:lnTo>
                      <a:pt x="23247" y="22389"/>
                    </a:lnTo>
                    <a:lnTo>
                      <a:pt x="23226" y="22410"/>
                    </a:lnTo>
                    <a:lnTo>
                      <a:pt x="23142" y="22347"/>
                    </a:lnTo>
                    <a:lnTo>
                      <a:pt x="23163" y="22305"/>
                    </a:lnTo>
                    <a:lnTo>
                      <a:pt x="23163" y="22284"/>
                    </a:lnTo>
                    <a:lnTo>
                      <a:pt x="23247" y="22180"/>
                    </a:lnTo>
                    <a:lnTo>
                      <a:pt x="23205" y="22096"/>
                    </a:lnTo>
                    <a:cubicBezTo>
                      <a:pt x="23205" y="22054"/>
                      <a:pt x="23226" y="21991"/>
                      <a:pt x="23226" y="21950"/>
                    </a:cubicBezTo>
                    <a:lnTo>
                      <a:pt x="23226" y="21887"/>
                    </a:lnTo>
                    <a:lnTo>
                      <a:pt x="23268" y="21929"/>
                    </a:lnTo>
                    <a:lnTo>
                      <a:pt x="23352" y="21866"/>
                    </a:lnTo>
                    <a:lnTo>
                      <a:pt x="23310" y="21761"/>
                    </a:lnTo>
                    <a:lnTo>
                      <a:pt x="23352" y="21719"/>
                    </a:lnTo>
                    <a:lnTo>
                      <a:pt x="23352" y="21573"/>
                    </a:lnTo>
                    <a:lnTo>
                      <a:pt x="23414" y="21552"/>
                    </a:lnTo>
                    <a:lnTo>
                      <a:pt x="23435" y="21719"/>
                    </a:lnTo>
                    <a:lnTo>
                      <a:pt x="23477" y="21678"/>
                    </a:lnTo>
                    <a:lnTo>
                      <a:pt x="23519" y="21657"/>
                    </a:lnTo>
                    <a:lnTo>
                      <a:pt x="23519" y="21678"/>
                    </a:lnTo>
                    <a:lnTo>
                      <a:pt x="23519" y="21719"/>
                    </a:lnTo>
                    <a:lnTo>
                      <a:pt x="23477" y="21761"/>
                    </a:lnTo>
                    <a:lnTo>
                      <a:pt x="23477" y="21845"/>
                    </a:lnTo>
                    <a:lnTo>
                      <a:pt x="23540" y="21887"/>
                    </a:lnTo>
                    <a:lnTo>
                      <a:pt x="23665" y="21866"/>
                    </a:lnTo>
                    <a:lnTo>
                      <a:pt x="23749" y="21761"/>
                    </a:lnTo>
                    <a:lnTo>
                      <a:pt x="23728" y="21719"/>
                    </a:lnTo>
                    <a:cubicBezTo>
                      <a:pt x="23749" y="21657"/>
                      <a:pt x="23770" y="21573"/>
                      <a:pt x="23791" y="21510"/>
                    </a:cubicBezTo>
                    <a:lnTo>
                      <a:pt x="23833" y="21531"/>
                    </a:lnTo>
                    <a:lnTo>
                      <a:pt x="23854" y="21636"/>
                    </a:lnTo>
                    <a:lnTo>
                      <a:pt x="23958" y="21719"/>
                    </a:lnTo>
                    <a:lnTo>
                      <a:pt x="24000" y="21719"/>
                    </a:lnTo>
                    <a:lnTo>
                      <a:pt x="23937" y="21740"/>
                    </a:lnTo>
                    <a:lnTo>
                      <a:pt x="23854" y="21740"/>
                    </a:lnTo>
                    <a:lnTo>
                      <a:pt x="23833" y="21782"/>
                    </a:lnTo>
                    <a:cubicBezTo>
                      <a:pt x="23749" y="21824"/>
                      <a:pt x="23665" y="21866"/>
                      <a:pt x="23665" y="21970"/>
                    </a:cubicBezTo>
                    <a:cubicBezTo>
                      <a:pt x="23665" y="22054"/>
                      <a:pt x="23665" y="22096"/>
                      <a:pt x="23686" y="22180"/>
                    </a:cubicBezTo>
                    <a:lnTo>
                      <a:pt x="23665" y="22159"/>
                    </a:lnTo>
                    <a:lnTo>
                      <a:pt x="23665" y="22138"/>
                    </a:lnTo>
                    <a:lnTo>
                      <a:pt x="23645" y="22159"/>
                    </a:lnTo>
                    <a:cubicBezTo>
                      <a:pt x="23624" y="22159"/>
                      <a:pt x="23603" y="22138"/>
                      <a:pt x="23561" y="22138"/>
                    </a:cubicBezTo>
                    <a:lnTo>
                      <a:pt x="23624" y="22075"/>
                    </a:lnTo>
                    <a:lnTo>
                      <a:pt x="23645" y="21991"/>
                    </a:lnTo>
                    <a:lnTo>
                      <a:pt x="23456" y="21970"/>
                    </a:lnTo>
                    <a:lnTo>
                      <a:pt x="23352" y="22075"/>
                    </a:lnTo>
                    <a:lnTo>
                      <a:pt x="23414" y="22180"/>
                    </a:lnTo>
                    <a:lnTo>
                      <a:pt x="23435" y="22180"/>
                    </a:lnTo>
                    <a:cubicBezTo>
                      <a:pt x="23414" y="22201"/>
                      <a:pt x="23414" y="22222"/>
                      <a:pt x="23414" y="22263"/>
                    </a:cubicBezTo>
                    <a:cubicBezTo>
                      <a:pt x="23435" y="22284"/>
                      <a:pt x="23435" y="22326"/>
                      <a:pt x="23456" y="22368"/>
                    </a:cubicBezTo>
                    <a:cubicBezTo>
                      <a:pt x="23498" y="22389"/>
                      <a:pt x="23519" y="22431"/>
                      <a:pt x="23540" y="22494"/>
                    </a:cubicBezTo>
                    <a:lnTo>
                      <a:pt x="23561" y="22494"/>
                    </a:lnTo>
                    <a:cubicBezTo>
                      <a:pt x="23561" y="22494"/>
                      <a:pt x="23561" y="22514"/>
                      <a:pt x="23582" y="22514"/>
                    </a:cubicBezTo>
                    <a:cubicBezTo>
                      <a:pt x="23624" y="22577"/>
                      <a:pt x="23665" y="22577"/>
                      <a:pt x="23686" y="22598"/>
                    </a:cubicBezTo>
                    <a:lnTo>
                      <a:pt x="23665" y="22619"/>
                    </a:lnTo>
                    <a:lnTo>
                      <a:pt x="23540" y="22724"/>
                    </a:lnTo>
                    <a:lnTo>
                      <a:pt x="23540" y="22828"/>
                    </a:lnTo>
                    <a:lnTo>
                      <a:pt x="23603" y="22933"/>
                    </a:lnTo>
                    <a:lnTo>
                      <a:pt x="23728" y="22828"/>
                    </a:lnTo>
                    <a:lnTo>
                      <a:pt x="23812" y="22682"/>
                    </a:lnTo>
                    <a:lnTo>
                      <a:pt x="23812" y="22619"/>
                    </a:lnTo>
                    <a:lnTo>
                      <a:pt x="23875" y="22598"/>
                    </a:lnTo>
                    <a:lnTo>
                      <a:pt x="24021" y="22473"/>
                    </a:lnTo>
                    <a:lnTo>
                      <a:pt x="24042" y="22514"/>
                    </a:lnTo>
                    <a:lnTo>
                      <a:pt x="24251" y="22514"/>
                    </a:lnTo>
                    <a:lnTo>
                      <a:pt x="24168" y="22619"/>
                    </a:lnTo>
                    <a:lnTo>
                      <a:pt x="24189" y="22640"/>
                    </a:lnTo>
                    <a:lnTo>
                      <a:pt x="24314" y="22640"/>
                    </a:lnTo>
                    <a:lnTo>
                      <a:pt x="24314" y="22703"/>
                    </a:lnTo>
                    <a:lnTo>
                      <a:pt x="24209" y="22807"/>
                    </a:lnTo>
                    <a:cubicBezTo>
                      <a:pt x="24189" y="22807"/>
                      <a:pt x="24168" y="22828"/>
                      <a:pt x="24147" y="22828"/>
                    </a:cubicBezTo>
                    <a:lnTo>
                      <a:pt x="24168" y="22724"/>
                    </a:lnTo>
                    <a:lnTo>
                      <a:pt x="24105" y="22598"/>
                    </a:lnTo>
                    <a:lnTo>
                      <a:pt x="23979" y="22598"/>
                    </a:lnTo>
                    <a:lnTo>
                      <a:pt x="23979" y="22640"/>
                    </a:lnTo>
                    <a:lnTo>
                      <a:pt x="23875" y="22703"/>
                    </a:lnTo>
                    <a:lnTo>
                      <a:pt x="23833" y="22849"/>
                    </a:lnTo>
                    <a:lnTo>
                      <a:pt x="23833" y="22912"/>
                    </a:lnTo>
                    <a:lnTo>
                      <a:pt x="23728" y="23017"/>
                    </a:lnTo>
                    <a:lnTo>
                      <a:pt x="23749" y="23100"/>
                    </a:lnTo>
                    <a:lnTo>
                      <a:pt x="23937" y="23017"/>
                    </a:lnTo>
                    <a:cubicBezTo>
                      <a:pt x="23937" y="23038"/>
                      <a:pt x="23958" y="23038"/>
                      <a:pt x="23958" y="23038"/>
                    </a:cubicBezTo>
                    <a:lnTo>
                      <a:pt x="23854" y="23121"/>
                    </a:lnTo>
                    <a:lnTo>
                      <a:pt x="23770" y="23247"/>
                    </a:lnTo>
                    <a:lnTo>
                      <a:pt x="23833" y="23310"/>
                    </a:lnTo>
                    <a:lnTo>
                      <a:pt x="24000" y="23163"/>
                    </a:lnTo>
                    <a:lnTo>
                      <a:pt x="24063" y="23100"/>
                    </a:lnTo>
                    <a:cubicBezTo>
                      <a:pt x="24084" y="23121"/>
                      <a:pt x="24105" y="23121"/>
                      <a:pt x="24147" y="23142"/>
                    </a:cubicBezTo>
                    <a:lnTo>
                      <a:pt x="24147" y="23163"/>
                    </a:lnTo>
                    <a:lnTo>
                      <a:pt x="24168" y="23226"/>
                    </a:lnTo>
                    <a:lnTo>
                      <a:pt x="24189" y="23268"/>
                    </a:lnTo>
                    <a:lnTo>
                      <a:pt x="24000" y="23268"/>
                    </a:lnTo>
                    <a:lnTo>
                      <a:pt x="23937" y="23351"/>
                    </a:lnTo>
                    <a:lnTo>
                      <a:pt x="23937" y="23414"/>
                    </a:lnTo>
                    <a:lnTo>
                      <a:pt x="24000" y="23414"/>
                    </a:lnTo>
                    <a:lnTo>
                      <a:pt x="24063" y="23372"/>
                    </a:lnTo>
                    <a:lnTo>
                      <a:pt x="24168" y="23372"/>
                    </a:lnTo>
                    <a:lnTo>
                      <a:pt x="24168" y="23414"/>
                    </a:lnTo>
                    <a:lnTo>
                      <a:pt x="24063" y="23477"/>
                    </a:lnTo>
                    <a:lnTo>
                      <a:pt x="23937" y="23477"/>
                    </a:lnTo>
                    <a:lnTo>
                      <a:pt x="23875" y="23540"/>
                    </a:lnTo>
                    <a:lnTo>
                      <a:pt x="23854" y="23665"/>
                    </a:lnTo>
                    <a:lnTo>
                      <a:pt x="23896" y="23770"/>
                    </a:lnTo>
                    <a:lnTo>
                      <a:pt x="23979" y="23728"/>
                    </a:lnTo>
                    <a:lnTo>
                      <a:pt x="24000" y="23644"/>
                    </a:lnTo>
                    <a:lnTo>
                      <a:pt x="24084" y="23644"/>
                    </a:lnTo>
                    <a:lnTo>
                      <a:pt x="24189" y="23582"/>
                    </a:lnTo>
                    <a:lnTo>
                      <a:pt x="24314" y="23435"/>
                    </a:lnTo>
                    <a:lnTo>
                      <a:pt x="24461" y="23247"/>
                    </a:lnTo>
                    <a:lnTo>
                      <a:pt x="24502" y="23017"/>
                    </a:lnTo>
                    <a:lnTo>
                      <a:pt x="24628" y="22745"/>
                    </a:lnTo>
                    <a:lnTo>
                      <a:pt x="24691" y="22724"/>
                    </a:lnTo>
                    <a:lnTo>
                      <a:pt x="24691" y="22703"/>
                    </a:lnTo>
                    <a:lnTo>
                      <a:pt x="24691" y="22661"/>
                    </a:lnTo>
                    <a:lnTo>
                      <a:pt x="24670" y="22661"/>
                    </a:lnTo>
                    <a:lnTo>
                      <a:pt x="24712" y="22619"/>
                    </a:lnTo>
                    <a:lnTo>
                      <a:pt x="24712" y="22577"/>
                    </a:lnTo>
                    <a:lnTo>
                      <a:pt x="24753" y="22514"/>
                    </a:lnTo>
                    <a:lnTo>
                      <a:pt x="24712" y="22473"/>
                    </a:lnTo>
                    <a:lnTo>
                      <a:pt x="24670" y="22452"/>
                    </a:lnTo>
                    <a:lnTo>
                      <a:pt x="24670" y="22347"/>
                    </a:lnTo>
                    <a:lnTo>
                      <a:pt x="24607" y="22242"/>
                    </a:lnTo>
                    <a:lnTo>
                      <a:pt x="24481" y="22159"/>
                    </a:lnTo>
                    <a:lnTo>
                      <a:pt x="24398" y="22096"/>
                    </a:lnTo>
                    <a:lnTo>
                      <a:pt x="24377" y="22033"/>
                    </a:lnTo>
                    <a:lnTo>
                      <a:pt x="24272" y="21866"/>
                    </a:lnTo>
                    <a:lnTo>
                      <a:pt x="24189" y="21845"/>
                    </a:lnTo>
                    <a:lnTo>
                      <a:pt x="24084" y="21845"/>
                    </a:lnTo>
                    <a:lnTo>
                      <a:pt x="24084" y="21782"/>
                    </a:lnTo>
                    <a:lnTo>
                      <a:pt x="24126" y="21740"/>
                    </a:lnTo>
                    <a:lnTo>
                      <a:pt x="24084" y="21657"/>
                    </a:lnTo>
                    <a:lnTo>
                      <a:pt x="24042" y="21615"/>
                    </a:lnTo>
                    <a:lnTo>
                      <a:pt x="24021" y="21531"/>
                    </a:lnTo>
                    <a:lnTo>
                      <a:pt x="24063" y="21468"/>
                    </a:lnTo>
                    <a:lnTo>
                      <a:pt x="24126" y="21447"/>
                    </a:lnTo>
                    <a:lnTo>
                      <a:pt x="24084" y="21406"/>
                    </a:lnTo>
                    <a:lnTo>
                      <a:pt x="24021" y="21343"/>
                    </a:lnTo>
                    <a:lnTo>
                      <a:pt x="23958" y="21343"/>
                    </a:lnTo>
                    <a:lnTo>
                      <a:pt x="23958" y="21259"/>
                    </a:lnTo>
                    <a:lnTo>
                      <a:pt x="24063" y="21217"/>
                    </a:lnTo>
                    <a:lnTo>
                      <a:pt x="24042" y="20799"/>
                    </a:lnTo>
                    <a:lnTo>
                      <a:pt x="24042" y="20380"/>
                    </a:lnTo>
                    <a:lnTo>
                      <a:pt x="24084" y="20025"/>
                    </a:lnTo>
                    <a:lnTo>
                      <a:pt x="24063" y="19941"/>
                    </a:lnTo>
                    <a:lnTo>
                      <a:pt x="24063" y="19836"/>
                    </a:lnTo>
                    <a:lnTo>
                      <a:pt x="24126" y="19732"/>
                    </a:lnTo>
                    <a:lnTo>
                      <a:pt x="24084" y="19627"/>
                    </a:lnTo>
                    <a:lnTo>
                      <a:pt x="24042" y="19543"/>
                    </a:lnTo>
                    <a:lnTo>
                      <a:pt x="24021" y="19334"/>
                    </a:lnTo>
                    <a:lnTo>
                      <a:pt x="23875" y="19167"/>
                    </a:lnTo>
                    <a:lnTo>
                      <a:pt x="23833" y="18957"/>
                    </a:lnTo>
                    <a:lnTo>
                      <a:pt x="23854" y="18853"/>
                    </a:lnTo>
                    <a:lnTo>
                      <a:pt x="23728" y="18518"/>
                    </a:lnTo>
                    <a:lnTo>
                      <a:pt x="23749" y="18434"/>
                    </a:lnTo>
                    <a:lnTo>
                      <a:pt x="23833" y="18288"/>
                    </a:lnTo>
                    <a:lnTo>
                      <a:pt x="23812" y="18204"/>
                    </a:lnTo>
                    <a:lnTo>
                      <a:pt x="23812" y="18100"/>
                    </a:lnTo>
                    <a:lnTo>
                      <a:pt x="23665" y="17995"/>
                    </a:lnTo>
                    <a:lnTo>
                      <a:pt x="23498" y="17995"/>
                    </a:lnTo>
                    <a:lnTo>
                      <a:pt x="23289" y="18058"/>
                    </a:lnTo>
                    <a:lnTo>
                      <a:pt x="23226" y="18079"/>
                    </a:lnTo>
                    <a:lnTo>
                      <a:pt x="23017" y="18162"/>
                    </a:lnTo>
                    <a:lnTo>
                      <a:pt x="22891" y="18288"/>
                    </a:lnTo>
                    <a:lnTo>
                      <a:pt x="22724" y="18518"/>
                    </a:lnTo>
                    <a:lnTo>
                      <a:pt x="22598" y="18602"/>
                    </a:lnTo>
                    <a:lnTo>
                      <a:pt x="22410" y="18623"/>
                    </a:lnTo>
                    <a:lnTo>
                      <a:pt x="22201" y="18644"/>
                    </a:lnTo>
                    <a:lnTo>
                      <a:pt x="22159" y="18644"/>
                    </a:lnTo>
                    <a:lnTo>
                      <a:pt x="22159" y="18581"/>
                    </a:lnTo>
                    <a:lnTo>
                      <a:pt x="22264" y="18413"/>
                    </a:lnTo>
                    <a:lnTo>
                      <a:pt x="22201" y="18267"/>
                    </a:lnTo>
                    <a:lnTo>
                      <a:pt x="22054" y="17597"/>
                    </a:lnTo>
                    <a:lnTo>
                      <a:pt x="21950" y="17325"/>
                    </a:lnTo>
                    <a:lnTo>
                      <a:pt x="21887" y="17179"/>
                    </a:lnTo>
                    <a:lnTo>
                      <a:pt x="22033" y="16928"/>
                    </a:lnTo>
                    <a:lnTo>
                      <a:pt x="21740" y="16886"/>
                    </a:lnTo>
                    <a:lnTo>
                      <a:pt x="21531" y="17032"/>
                    </a:lnTo>
                    <a:lnTo>
                      <a:pt x="21406" y="16970"/>
                    </a:lnTo>
                    <a:lnTo>
                      <a:pt x="21029" y="16970"/>
                    </a:lnTo>
                    <a:lnTo>
                      <a:pt x="27704" y="4792"/>
                    </a:lnTo>
                    <a:lnTo>
                      <a:pt x="27683" y="4729"/>
                    </a:lnTo>
                    <a:lnTo>
                      <a:pt x="27536" y="4708"/>
                    </a:lnTo>
                    <a:lnTo>
                      <a:pt x="27474" y="4729"/>
                    </a:lnTo>
                    <a:lnTo>
                      <a:pt x="27411" y="4667"/>
                    </a:lnTo>
                    <a:lnTo>
                      <a:pt x="27369" y="4416"/>
                    </a:lnTo>
                    <a:lnTo>
                      <a:pt x="27306" y="4290"/>
                    </a:lnTo>
                    <a:lnTo>
                      <a:pt x="27222" y="4248"/>
                    </a:lnTo>
                    <a:lnTo>
                      <a:pt x="27202" y="4102"/>
                    </a:lnTo>
                    <a:lnTo>
                      <a:pt x="27118" y="3955"/>
                    </a:lnTo>
                    <a:lnTo>
                      <a:pt x="27076" y="3892"/>
                    </a:lnTo>
                    <a:lnTo>
                      <a:pt x="26867" y="3892"/>
                    </a:lnTo>
                    <a:lnTo>
                      <a:pt x="26846" y="3934"/>
                    </a:lnTo>
                    <a:lnTo>
                      <a:pt x="26678" y="3892"/>
                    </a:lnTo>
                    <a:lnTo>
                      <a:pt x="26532" y="3934"/>
                    </a:lnTo>
                    <a:lnTo>
                      <a:pt x="26448" y="3872"/>
                    </a:lnTo>
                    <a:lnTo>
                      <a:pt x="26386" y="3892"/>
                    </a:lnTo>
                    <a:lnTo>
                      <a:pt x="26344" y="3872"/>
                    </a:lnTo>
                    <a:lnTo>
                      <a:pt x="26323" y="3892"/>
                    </a:lnTo>
                    <a:lnTo>
                      <a:pt x="26239" y="3892"/>
                    </a:lnTo>
                    <a:lnTo>
                      <a:pt x="26239" y="3872"/>
                    </a:lnTo>
                    <a:lnTo>
                      <a:pt x="26281" y="3872"/>
                    </a:lnTo>
                    <a:lnTo>
                      <a:pt x="26281" y="3830"/>
                    </a:lnTo>
                    <a:lnTo>
                      <a:pt x="26176" y="3746"/>
                    </a:lnTo>
                    <a:lnTo>
                      <a:pt x="26114" y="3767"/>
                    </a:lnTo>
                    <a:lnTo>
                      <a:pt x="26030" y="3746"/>
                    </a:lnTo>
                    <a:lnTo>
                      <a:pt x="26051" y="3725"/>
                    </a:lnTo>
                    <a:lnTo>
                      <a:pt x="26114" y="3683"/>
                    </a:lnTo>
                    <a:lnTo>
                      <a:pt x="26051" y="3641"/>
                    </a:lnTo>
                    <a:lnTo>
                      <a:pt x="25967" y="3641"/>
                    </a:lnTo>
                    <a:lnTo>
                      <a:pt x="25904" y="3620"/>
                    </a:lnTo>
                    <a:lnTo>
                      <a:pt x="25904" y="3558"/>
                    </a:lnTo>
                    <a:lnTo>
                      <a:pt x="25821" y="3474"/>
                    </a:lnTo>
                    <a:lnTo>
                      <a:pt x="25737" y="3411"/>
                    </a:lnTo>
                    <a:lnTo>
                      <a:pt x="25716" y="3411"/>
                    </a:lnTo>
                    <a:lnTo>
                      <a:pt x="25653" y="3369"/>
                    </a:lnTo>
                    <a:lnTo>
                      <a:pt x="25611" y="3369"/>
                    </a:lnTo>
                    <a:lnTo>
                      <a:pt x="25549" y="3432"/>
                    </a:lnTo>
                    <a:lnTo>
                      <a:pt x="25549" y="3369"/>
                    </a:lnTo>
                    <a:lnTo>
                      <a:pt x="25528" y="3328"/>
                    </a:lnTo>
                    <a:lnTo>
                      <a:pt x="25444" y="3265"/>
                    </a:lnTo>
                    <a:lnTo>
                      <a:pt x="25381" y="3369"/>
                    </a:lnTo>
                    <a:lnTo>
                      <a:pt x="25318" y="3328"/>
                    </a:lnTo>
                    <a:lnTo>
                      <a:pt x="25318" y="3244"/>
                    </a:lnTo>
                    <a:lnTo>
                      <a:pt x="25381" y="3223"/>
                    </a:lnTo>
                    <a:lnTo>
                      <a:pt x="25339" y="3160"/>
                    </a:lnTo>
                    <a:lnTo>
                      <a:pt x="25277" y="3139"/>
                    </a:lnTo>
                    <a:lnTo>
                      <a:pt x="25193" y="3160"/>
                    </a:lnTo>
                    <a:lnTo>
                      <a:pt x="25193" y="3160"/>
                    </a:lnTo>
                    <a:lnTo>
                      <a:pt x="25214" y="3118"/>
                    </a:lnTo>
                    <a:lnTo>
                      <a:pt x="25214" y="3056"/>
                    </a:lnTo>
                    <a:lnTo>
                      <a:pt x="25109" y="3014"/>
                    </a:lnTo>
                    <a:lnTo>
                      <a:pt x="25025" y="2909"/>
                    </a:lnTo>
                    <a:lnTo>
                      <a:pt x="25067" y="2888"/>
                    </a:lnTo>
                    <a:lnTo>
                      <a:pt x="25025" y="2825"/>
                    </a:lnTo>
                    <a:lnTo>
                      <a:pt x="24963" y="2804"/>
                    </a:lnTo>
                    <a:lnTo>
                      <a:pt x="24900" y="2846"/>
                    </a:lnTo>
                    <a:lnTo>
                      <a:pt x="24691" y="3056"/>
                    </a:lnTo>
                    <a:lnTo>
                      <a:pt x="24461" y="3202"/>
                    </a:lnTo>
                    <a:lnTo>
                      <a:pt x="24670" y="3035"/>
                    </a:lnTo>
                    <a:lnTo>
                      <a:pt x="24795" y="2846"/>
                    </a:lnTo>
                    <a:lnTo>
                      <a:pt x="24921" y="2721"/>
                    </a:lnTo>
                    <a:lnTo>
                      <a:pt x="24963" y="2595"/>
                    </a:lnTo>
                    <a:lnTo>
                      <a:pt x="24879" y="2532"/>
                    </a:lnTo>
                    <a:lnTo>
                      <a:pt x="24712" y="2428"/>
                    </a:lnTo>
                    <a:lnTo>
                      <a:pt x="24586" y="2428"/>
                    </a:lnTo>
                    <a:lnTo>
                      <a:pt x="24440" y="2491"/>
                    </a:lnTo>
                    <a:lnTo>
                      <a:pt x="24356" y="2491"/>
                    </a:lnTo>
                    <a:lnTo>
                      <a:pt x="24293" y="2512"/>
                    </a:lnTo>
                    <a:lnTo>
                      <a:pt x="24147" y="2532"/>
                    </a:lnTo>
                    <a:lnTo>
                      <a:pt x="23979" y="2721"/>
                    </a:lnTo>
                    <a:lnTo>
                      <a:pt x="23854" y="2825"/>
                    </a:lnTo>
                    <a:lnTo>
                      <a:pt x="23854" y="2825"/>
                    </a:lnTo>
                    <a:lnTo>
                      <a:pt x="23958" y="2700"/>
                    </a:lnTo>
                    <a:lnTo>
                      <a:pt x="23937" y="2532"/>
                    </a:lnTo>
                    <a:lnTo>
                      <a:pt x="23958" y="2407"/>
                    </a:lnTo>
                    <a:lnTo>
                      <a:pt x="23958" y="2302"/>
                    </a:lnTo>
                    <a:lnTo>
                      <a:pt x="23770" y="2198"/>
                    </a:lnTo>
                    <a:lnTo>
                      <a:pt x="23770" y="2156"/>
                    </a:lnTo>
                    <a:lnTo>
                      <a:pt x="23875" y="2093"/>
                    </a:lnTo>
                    <a:lnTo>
                      <a:pt x="23979" y="2093"/>
                    </a:lnTo>
                    <a:lnTo>
                      <a:pt x="23979" y="2051"/>
                    </a:lnTo>
                    <a:lnTo>
                      <a:pt x="23707" y="1884"/>
                    </a:lnTo>
                    <a:lnTo>
                      <a:pt x="23665" y="1800"/>
                    </a:lnTo>
                    <a:lnTo>
                      <a:pt x="23728" y="1737"/>
                    </a:lnTo>
                    <a:lnTo>
                      <a:pt x="23875" y="1654"/>
                    </a:lnTo>
                    <a:lnTo>
                      <a:pt x="23958" y="1570"/>
                    </a:lnTo>
                    <a:lnTo>
                      <a:pt x="23917" y="1486"/>
                    </a:lnTo>
                    <a:lnTo>
                      <a:pt x="23854" y="1361"/>
                    </a:lnTo>
                    <a:lnTo>
                      <a:pt x="23812" y="1361"/>
                    </a:lnTo>
                    <a:lnTo>
                      <a:pt x="23749" y="1382"/>
                    </a:lnTo>
                    <a:lnTo>
                      <a:pt x="23707" y="1319"/>
                    </a:lnTo>
                    <a:lnTo>
                      <a:pt x="23624" y="1256"/>
                    </a:lnTo>
                    <a:lnTo>
                      <a:pt x="23519" y="1256"/>
                    </a:lnTo>
                    <a:lnTo>
                      <a:pt x="23393" y="1214"/>
                    </a:lnTo>
                    <a:lnTo>
                      <a:pt x="23331" y="1172"/>
                    </a:lnTo>
                    <a:lnTo>
                      <a:pt x="23247" y="1214"/>
                    </a:lnTo>
                    <a:lnTo>
                      <a:pt x="23121" y="1214"/>
                    </a:lnTo>
                    <a:lnTo>
                      <a:pt x="23080" y="1319"/>
                    </a:lnTo>
                    <a:lnTo>
                      <a:pt x="23080" y="1361"/>
                    </a:lnTo>
                    <a:lnTo>
                      <a:pt x="22996" y="1256"/>
                    </a:lnTo>
                    <a:lnTo>
                      <a:pt x="23038" y="1151"/>
                    </a:lnTo>
                    <a:lnTo>
                      <a:pt x="23101" y="1131"/>
                    </a:lnTo>
                    <a:lnTo>
                      <a:pt x="23101" y="1026"/>
                    </a:lnTo>
                    <a:lnTo>
                      <a:pt x="23142" y="942"/>
                    </a:lnTo>
                    <a:lnTo>
                      <a:pt x="23205" y="921"/>
                    </a:lnTo>
                    <a:lnTo>
                      <a:pt x="23205" y="817"/>
                    </a:lnTo>
                    <a:lnTo>
                      <a:pt x="23226" y="712"/>
                    </a:lnTo>
                    <a:lnTo>
                      <a:pt x="23205" y="649"/>
                    </a:lnTo>
                    <a:lnTo>
                      <a:pt x="23184" y="649"/>
                    </a:lnTo>
                    <a:lnTo>
                      <a:pt x="23038" y="796"/>
                    </a:lnTo>
                    <a:lnTo>
                      <a:pt x="23017" y="900"/>
                    </a:lnTo>
                    <a:lnTo>
                      <a:pt x="22996" y="900"/>
                    </a:lnTo>
                    <a:lnTo>
                      <a:pt x="22912" y="838"/>
                    </a:lnTo>
                    <a:lnTo>
                      <a:pt x="22808" y="900"/>
                    </a:lnTo>
                    <a:lnTo>
                      <a:pt x="22787" y="942"/>
                    </a:lnTo>
                    <a:lnTo>
                      <a:pt x="22808" y="1047"/>
                    </a:lnTo>
                    <a:lnTo>
                      <a:pt x="22724" y="1131"/>
                    </a:lnTo>
                    <a:lnTo>
                      <a:pt x="22682" y="1131"/>
                    </a:lnTo>
                    <a:lnTo>
                      <a:pt x="22661" y="1068"/>
                    </a:lnTo>
                    <a:lnTo>
                      <a:pt x="22598" y="1214"/>
                    </a:lnTo>
                    <a:lnTo>
                      <a:pt x="22598" y="1319"/>
                    </a:lnTo>
                    <a:lnTo>
                      <a:pt x="22556" y="1172"/>
                    </a:lnTo>
                    <a:lnTo>
                      <a:pt x="22556" y="1047"/>
                    </a:lnTo>
                    <a:lnTo>
                      <a:pt x="22598" y="942"/>
                    </a:lnTo>
                    <a:lnTo>
                      <a:pt x="22556" y="921"/>
                    </a:lnTo>
                    <a:lnTo>
                      <a:pt x="22473" y="1005"/>
                    </a:lnTo>
                    <a:lnTo>
                      <a:pt x="22452" y="1068"/>
                    </a:lnTo>
                    <a:lnTo>
                      <a:pt x="22368" y="1110"/>
                    </a:lnTo>
                    <a:lnTo>
                      <a:pt x="22410" y="921"/>
                    </a:lnTo>
                    <a:lnTo>
                      <a:pt x="22368" y="817"/>
                    </a:lnTo>
                    <a:lnTo>
                      <a:pt x="22264" y="817"/>
                    </a:lnTo>
                    <a:lnTo>
                      <a:pt x="22284" y="733"/>
                    </a:lnTo>
                    <a:lnTo>
                      <a:pt x="22410" y="628"/>
                    </a:lnTo>
                    <a:lnTo>
                      <a:pt x="22515" y="607"/>
                    </a:lnTo>
                    <a:lnTo>
                      <a:pt x="22661" y="712"/>
                    </a:lnTo>
                    <a:lnTo>
                      <a:pt x="22808" y="628"/>
                    </a:lnTo>
                    <a:lnTo>
                      <a:pt x="22912" y="607"/>
                    </a:lnTo>
                    <a:lnTo>
                      <a:pt x="23017" y="503"/>
                    </a:lnTo>
                    <a:lnTo>
                      <a:pt x="23017" y="440"/>
                    </a:lnTo>
                    <a:lnTo>
                      <a:pt x="23038" y="398"/>
                    </a:lnTo>
                    <a:lnTo>
                      <a:pt x="23017" y="335"/>
                    </a:lnTo>
                    <a:lnTo>
                      <a:pt x="22891" y="294"/>
                    </a:lnTo>
                    <a:lnTo>
                      <a:pt x="22828" y="294"/>
                    </a:lnTo>
                    <a:lnTo>
                      <a:pt x="22828" y="189"/>
                    </a:lnTo>
                    <a:lnTo>
                      <a:pt x="22787" y="126"/>
                    </a:lnTo>
                    <a:lnTo>
                      <a:pt x="22766" y="105"/>
                    </a:lnTo>
                    <a:lnTo>
                      <a:pt x="22787" y="84"/>
                    </a:lnTo>
                    <a:lnTo>
                      <a:pt x="22828" y="63"/>
                    </a:lnTo>
                    <a:lnTo>
                      <a:pt x="228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1979950" y="2384350"/>
                <a:ext cx="816050" cy="481275"/>
              </a:xfrm>
              <a:custGeom>
                <a:avLst/>
                <a:gdLst/>
                <a:ahLst/>
                <a:cxnLst/>
                <a:rect l="l" t="t" r="r" b="b"/>
                <a:pathLst>
                  <a:path w="32642" h="19251" extrusionOk="0">
                    <a:moveTo>
                      <a:pt x="2846" y="1"/>
                    </a:moveTo>
                    <a:lnTo>
                      <a:pt x="2909" y="210"/>
                    </a:lnTo>
                    <a:lnTo>
                      <a:pt x="3035" y="273"/>
                    </a:lnTo>
                    <a:lnTo>
                      <a:pt x="2993" y="356"/>
                    </a:lnTo>
                    <a:lnTo>
                      <a:pt x="2909" y="440"/>
                    </a:lnTo>
                    <a:lnTo>
                      <a:pt x="2930" y="545"/>
                    </a:lnTo>
                    <a:lnTo>
                      <a:pt x="2993" y="586"/>
                    </a:lnTo>
                    <a:lnTo>
                      <a:pt x="2972" y="649"/>
                    </a:lnTo>
                    <a:lnTo>
                      <a:pt x="2909" y="733"/>
                    </a:lnTo>
                    <a:lnTo>
                      <a:pt x="2951" y="775"/>
                    </a:lnTo>
                    <a:lnTo>
                      <a:pt x="2951" y="858"/>
                    </a:lnTo>
                    <a:lnTo>
                      <a:pt x="2993" y="900"/>
                    </a:lnTo>
                    <a:lnTo>
                      <a:pt x="2909" y="1047"/>
                    </a:lnTo>
                    <a:lnTo>
                      <a:pt x="2825" y="1089"/>
                    </a:lnTo>
                    <a:lnTo>
                      <a:pt x="2763" y="1256"/>
                    </a:lnTo>
                    <a:lnTo>
                      <a:pt x="2721" y="1298"/>
                    </a:lnTo>
                    <a:lnTo>
                      <a:pt x="2721" y="1423"/>
                    </a:lnTo>
                    <a:lnTo>
                      <a:pt x="2637" y="1486"/>
                    </a:lnTo>
                    <a:lnTo>
                      <a:pt x="2616" y="1591"/>
                    </a:lnTo>
                    <a:lnTo>
                      <a:pt x="2470" y="1674"/>
                    </a:lnTo>
                    <a:lnTo>
                      <a:pt x="2386" y="1633"/>
                    </a:lnTo>
                    <a:lnTo>
                      <a:pt x="2344" y="1570"/>
                    </a:lnTo>
                    <a:lnTo>
                      <a:pt x="2428" y="1465"/>
                    </a:lnTo>
                    <a:lnTo>
                      <a:pt x="2449" y="1507"/>
                    </a:lnTo>
                    <a:lnTo>
                      <a:pt x="2532" y="1465"/>
                    </a:lnTo>
                    <a:lnTo>
                      <a:pt x="2553" y="1528"/>
                    </a:lnTo>
                    <a:lnTo>
                      <a:pt x="2595" y="1486"/>
                    </a:lnTo>
                    <a:lnTo>
                      <a:pt x="2595" y="1361"/>
                    </a:lnTo>
                    <a:lnTo>
                      <a:pt x="2658" y="1214"/>
                    </a:lnTo>
                    <a:lnTo>
                      <a:pt x="2742" y="1151"/>
                    </a:lnTo>
                    <a:lnTo>
                      <a:pt x="2742" y="1047"/>
                    </a:lnTo>
                    <a:lnTo>
                      <a:pt x="2700" y="1068"/>
                    </a:lnTo>
                    <a:lnTo>
                      <a:pt x="2553" y="1172"/>
                    </a:lnTo>
                    <a:lnTo>
                      <a:pt x="2512" y="1214"/>
                    </a:lnTo>
                    <a:lnTo>
                      <a:pt x="2428" y="1214"/>
                    </a:lnTo>
                    <a:lnTo>
                      <a:pt x="2428" y="1172"/>
                    </a:lnTo>
                    <a:lnTo>
                      <a:pt x="2532" y="1068"/>
                    </a:lnTo>
                    <a:lnTo>
                      <a:pt x="2658" y="1005"/>
                    </a:lnTo>
                    <a:lnTo>
                      <a:pt x="2700" y="963"/>
                    </a:lnTo>
                    <a:lnTo>
                      <a:pt x="2658" y="879"/>
                    </a:lnTo>
                    <a:lnTo>
                      <a:pt x="2616" y="879"/>
                    </a:lnTo>
                    <a:lnTo>
                      <a:pt x="2532" y="900"/>
                    </a:lnTo>
                    <a:lnTo>
                      <a:pt x="2470" y="796"/>
                    </a:lnTo>
                    <a:lnTo>
                      <a:pt x="2407" y="754"/>
                    </a:lnTo>
                    <a:lnTo>
                      <a:pt x="2135" y="754"/>
                    </a:lnTo>
                    <a:lnTo>
                      <a:pt x="2009" y="649"/>
                    </a:lnTo>
                    <a:lnTo>
                      <a:pt x="1716" y="419"/>
                    </a:lnTo>
                    <a:lnTo>
                      <a:pt x="1696" y="440"/>
                    </a:lnTo>
                    <a:lnTo>
                      <a:pt x="1675" y="545"/>
                    </a:lnTo>
                    <a:lnTo>
                      <a:pt x="1591" y="754"/>
                    </a:lnTo>
                    <a:lnTo>
                      <a:pt x="1591" y="858"/>
                    </a:lnTo>
                    <a:lnTo>
                      <a:pt x="1654" y="1068"/>
                    </a:lnTo>
                    <a:lnTo>
                      <a:pt x="1591" y="1382"/>
                    </a:lnTo>
                    <a:lnTo>
                      <a:pt x="1612" y="1507"/>
                    </a:lnTo>
                    <a:lnTo>
                      <a:pt x="1591" y="1674"/>
                    </a:lnTo>
                    <a:lnTo>
                      <a:pt x="1612" y="1737"/>
                    </a:lnTo>
                    <a:lnTo>
                      <a:pt x="1675" y="1737"/>
                    </a:lnTo>
                    <a:lnTo>
                      <a:pt x="1696" y="1800"/>
                    </a:lnTo>
                    <a:lnTo>
                      <a:pt x="1654" y="1884"/>
                    </a:lnTo>
                    <a:lnTo>
                      <a:pt x="1591" y="1884"/>
                    </a:lnTo>
                    <a:lnTo>
                      <a:pt x="1570" y="1946"/>
                    </a:lnTo>
                    <a:lnTo>
                      <a:pt x="1591" y="2009"/>
                    </a:lnTo>
                    <a:lnTo>
                      <a:pt x="1696" y="2030"/>
                    </a:lnTo>
                    <a:lnTo>
                      <a:pt x="1654" y="2135"/>
                    </a:lnTo>
                    <a:lnTo>
                      <a:pt x="1654" y="2239"/>
                    </a:lnTo>
                    <a:lnTo>
                      <a:pt x="1591" y="2323"/>
                    </a:lnTo>
                    <a:lnTo>
                      <a:pt x="1549" y="2302"/>
                    </a:lnTo>
                    <a:lnTo>
                      <a:pt x="1507" y="2344"/>
                    </a:lnTo>
                    <a:lnTo>
                      <a:pt x="1507" y="2428"/>
                    </a:lnTo>
                    <a:lnTo>
                      <a:pt x="1675" y="2449"/>
                    </a:lnTo>
                    <a:lnTo>
                      <a:pt x="1821" y="2470"/>
                    </a:lnTo>
                    <a:lnTo>
                      <a:pt x="1926" y="2553"/>
                    </a:lnTo>
                    <a:lnTo>
                      <a:pt x="2072" y="2553"/>
                    </a:lnTo>
                    <a:lnTo>
                      <a:pt x="2114" y="2637"/>
                    </a:lnTo>
                    <a:lnTo>
                      <a:pt x="2135" y="2783"/>
                    </a:lnTo>
                    <a:lnTo>
                      <a:pt x="2093" y="2658"/>
                    </a:lnTo>
                    <a:lnTo>
                      <a:pt x="1988" y="2574"/>
                    </a:lnTo>
                    <a:lnTo>
                      <a:pt x="1905" y="2616"/>
                    </a:lnTo>
                    <a:lnTo>
                      <a:pt x="1821" y="2553"/>
                    </a:lnTo>
                    <a:lnTo>
                      <a:pt x="1612" y="2532"/>
                    </a:lnTo>
                    <a:lnTo>
                      <a:pt x="1570" y="2470"/>
                    </a:lnTo>
                    <a:lnTo>
                      <a:pt x="1507" y="2511"/>
                    </a:lnTo>
                    <a:lnTo>
                      <a:pt x="1507" y="2616"/>
                    </a:lnTo>
                    <a:lnTo>
                      <a:pt x="1403" y="2763"/>
                    </a:lnTo>
                    <a:lnTo>
                      <a:pt x="1403" y="2846"/>
                    </a:lnTo>
                    <a:lnTo>
                      <a:pt x="1403" y="2930"/>
                    </a:lnTo>
                    <a:lnTo>
                      <a:pt x="1340" y="3076"/>
                    </a:lnTo>
                    <a:lnTo>
                      <a:pt x="1277" y="3202"/>
                    </a:lnTo>
                    <a:lnTo>
                      <a:pt x="1131" y="3558"/>
                    </a:lnTo>
                    <a:lnTo>
                      <a:pt x="1089" y="3809"/>
                    </a:lnTo>
                    <a:lnTo>
                      <a:pt x="942" y="4102"/>
                    </a:lnTo>
                    <a:lnTo>
                      <a:pt x="921" y="4415"/>
                    </a:lnTo>
                    <a:lnTo>
                      <a:pt x="838" y="4541"/>
                    </a:lnTo>
                    <a:lnTo>
                      <a:pt x="733" y="4667"/>
                    </a:lnTo>
                    <a:lnTo>
                      <a:pt x="649" y="4855"/>
                    </a:lnTo>
                    <a:lnTo>
                      <a:pt x="608" y="4939"/>
                    </a:lnTo>
                    <a:lnTo>
                      <a:pt x="566" y="5043"/>
                    </a:lnTo>
                    <a:lnTo>
                      <a:pt x="419" y="5231"/>
                    </a:lnTo>
                    <a:lnTo>
                      <a:pt x="356" y="5336"/>
                    </a:lnTo>
                    <a:lnTo>
                      <a:pt x="398" y="5566"/>
                    </a:lnTo>
                    <a:lnTo>
                      <a:pt x="336" y="5776"/>
                    </a:lnTo>
                    <a:lnTo>
                      <a:pt x="336" y="5922"/>
                    </a:lnTo>
                    <a:lnTo>
                      <a:pt x="419" y="6027"/>
                    </a:lnTo>
                    <a:lnTo>
                      <a:pt x="356" y="6110"/>
                    </a:lnTo>
                    <a:lnTo>
                      <a:pt x="336" y="6194"/>
                    </a:lnTo>
                    <a:lnTo>
                      <a:pt x="398" y="6340"/>
                    </a:lnTo>
                    <a:lnTo>
                      <a:pt x="356" y="6592"/>
                    </a:lnTo>
                    <a:lnTo>
                      <a:pt x="315" y="6717"/>
                    </a:lnTo>
                    <a:lnTo>
                      <a:pt x="231" y="6759"/>
                    </a:lnTo>
                    <a:lnTo>
                      <a:pt x="252" y="6843"/>
                    </a:lnTo>
                    <a:lnTo>
                      <a:pt x="294" y="6864"/>
                    </a:lnTo>
                    <a:lnTo>
                      <a:pt x="231" y="7031"/>
                    </a:lnTo>
                    <a:lnTo>
                      <a:pt x="84" y="7136"/>
                    </a:lnTo>
                    <a:lnTo>
                      <a:pt x="1" y="7261"/>
                    </a:lnTo>
                    <a:lnTo>
                      <a:pt x="1" y="7387"/>
                    </a:lnTo>
                    <a:lnTo>
                      <a:pt x="105" y="7554"/>
                    </a:lnTo>
                    <a:lnTo>
                      <a:pt x="210" y="7763"/>
                    </a:lnTo>
                    <a:lnTo>
                      <a:pt x="210" y="7993"/>
                    </a:lnTo>
                    <a:lnTo>
                      <a:pt x="189" y="8119"/>
                    </a:lnTo>
                    <a:lnTo>
                      <a:pt x="126" y="8203"/>
                    </a:lnTo>
                    <a:lnTo>
                      <a:pt x="126" y="8286"/>
                    </a:lnTo>
                    <a:lnTo>
                      <a:pt x="147" y="8370"/>
                    </a:lnTo>
                    <a:lnTo>
                      <a:pt x="189" y="8496"/>
                    </a:lnTo>
                    <a:lnTo>
                      <a:pt x="126" y="8579"/>
                    </a:lnTo>
                    <a:lnTo>
                      <a:pt x="105" y="8642"/>
                    </a:lnTo>
                    <a:lnTo>
                      <a:pt x="126" y="8726"/>
                    </a:lnTo>
                    <a:lnTo>
                      <a:pt x="356" y="9102"/>
                    </a:lnTo>
                    <a:lnTo>
                      <a:pt x="398" y="9207"/>
                    </a:lnTo>
                    <a:lnTo>
                      <a:pt x="356" y="9270"/>
                    </a:lnTo>
                    <a:lnTo>
                      <a:pt x="398" y="9353"/>
                    </a:lnTo>
                    <a:lnTo>
                      <a:pt x="524" y="9479"/>
                    </a:lnTo>
                    <a:lnTo>
                      <a:pt x="545" y="9542"/>
                    </a:lnTo>
                    <a:lnTo>
                      <a:pt x="628" y="9542"/>
                    </a:lnTo>
                    <a:lnTo>
                      <a:pt x="628" y="9437"/>
                    </a:lnTo>
                    <a:lnTo>
                      <a:pt x="628" y="9312"/>
                    </a:lnTo>
                    <a:lnTo>
                      <a:pt x="712" y="9333"/>
                    </a:lnTo>
                    <a:lnTo>
                      <a:pt x="733" y="9312"/>
                    </a:lnTo>
                    <a:lnTo>
                      <a:pt x="733" y="9353"/>
                    </a:lnTo>
                    <a:lnTo>
                      <a:pt x="838" y="9353"/>
                    </a:lnTo>
                    <a:lnTo>
                      <a:pt x="859" y="9416"/>
                    </a:lnTo>
                    <a:lnTo>
                      <a:pt x="984" y="9437"/>
                    </a:lnTo>
                    <a:lnTo>
                      <a:pt x="880" y="9437"/>
                    </a:lnTo>
                    <a:lnTo>
                      <a:pt x="817" y="9479"/>
                    </a:lnTo>
                    <a:lnTo>
                      <a:pt x="754" y="9437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754" y="9542"/>
                    </a:lnTo>
                    <a:lnTo>
                      <a:pt x="754" y="9688"/>
                    </a:lnTo>
                    <a:lnTo>
                      <a:pt x="817" y="9793"/>
                    </a:lnTo>
                    <a:lnTo>
                      <a:pt x="838" y="9835"/>
                    </a:lnTo>
                    <a:lnTo>
                      <a:pt x="733" y="9793"/>
                    </a:lnTo>
                    <a:lnTo>
                      <a:pt x="670" y="9688"/>
                    </a:lnTo>
                    <a:lnTo>
                      <a:pt x="649" y="9646"/>
                    </a:lnTo>
                    <a:lnTo>
                      <a:pt x="608" y="9688"/>
                    </a:lnTo>
                    <a:lnTo>
                      <a:pt x="608" y="9772"/>
                    </a:lnTo>
                    <a:lnTo>
                      <a:pt x="545" y="9835"/>
                    </a:lnTo>
                    <a:lnTo>
                      <a:pt x="566" y="9877"/>
                    </a:lnTo>
                    <a:lnTo>
                      <a:pt x="545" y="9981"/>
                    </a:lnTo>
                    <a:lnTo>
                      <a:pt x="545" y="10086"/>
                    </a:lnTo>
                    <a:lnTo>
                      <a:pt x="608" y="10107"/>
                    </a:lnTo>
                    <a:lnTo>
                      <a:pt x="628" y="10211"/>
                    </a:lnTo>
                    <a:lnTo>
                      <a:pt x="733" y="10274"/>
                    </a:lnTo>
                    <a:lnTo>
                      <a:pt x="775" y="10358"/>
                    </a:lnTo>
                    <a:lnTo>
                      <a:pt x="775" y="10421"/>
                    </a:lnTo>
                    <a:lnTo>
                      <a:pt x="712" y="10504"/>
                    </a:lnTo>
                    <a:lnTo>
                      <a:pt x="649" y="10504"/>
                    </a:lnTo>
                    <a:lnTo>
                      <a:pt x="649" y="10567"/>
                    </a:lnTo>
                    <a:lnTo>
                      <a:pt x="670" y="10672"/>
                    </a:lnTo>
                    <a:lnTo>
                      <a:pt x="670" y="10797"/>
                    </a:lnTo>
                    <a:lnTo>
                      <a:pt x="712" y="10839"/>
                    </a:lnTo>
                    <a:lnTo>
                      <a:pt x="775" y="10923"/>
                    </a:lnTo>
                    <a:lnTo>
                      <a:pt x="817" y="11111"/>
                    </a:lnTo>
                    <a:lnTo>
                      <a:pt x="942" y="11362"/>
                    </a:lnTo>
                    <a:lnTo>
                      <a:pt x="1026" y="11509"/>
                    </a:lnTo>
                    <a:lnTo>
                      <a:pt x="1068" y="11530"/>
                    </a:lnTo>
                    <a:lnTo>
                      <a:pt x="1047" y="11571"/>
                    </a:lnTo>
                    <a:lnTo>
                      <a:pt x="1047" y="11613"/>
                    </a:lnTo>
                    <a:lnTo>
                      <a:pt x="1152" y="11718"/>
                    </a:lnTo>
                    <a:lnTo>
                      <a:pt x="1172" y="11843"/>
                    </a:lnTo>
                    <a:lnTo>
                      <a:pt x="1152" y="11990"/>
                    </a:lnTo>
                    <a:lnTo>
                      <a:pt x="1131" y="12094"/>
                    </a:lnTo>
                    <a:lnTo>
                      <a:pt x="1089" y="12136"/>
                    </a:lnTo>
                    <a:lnTo>
                      <a:pt x="1131" y="12199"/>
                    </a:lnTo>
                    <a:lnTo>
                      <a:pt x="1172" y="12262"/>
                    </a:lnTo>
                    <a:lnTo>
                      <a:pt x="1382" y="12262"/>
                    </a:lnTo>
                    <a:lnTo>
                      <a:pt x="1486" y="12283"/>
                    </a:lnTo>
                    <a:lnTo>
                      <a:pt x="1591" y="12346"/>
                    </a:lnTo>
                    <a:lnTo>
                      <a:pt x="1675" y="12366"/>
                    </a:lnTo>
                    <a:lnTo>
                      <a:pt x="1821" y="12366"/>
                    </a:lnTo>
                    <a:lnTo>
                      <a:pt x="1884" y="12450"/>
                    </a:lnTo>
                    <a:lnTo>
                      <a:pt x="1884" y="12555"/>
                    </a:lnTo>
                    <a:lnTo>
                      <a:pt x="2030" y="12618"/>
                    </a:lnTo>
                    <a:lnTo>
                      <a:pt x="2135" y="12618"/>
                    </a:lnTo>
                    <a:lnTo>
                      <a:pt x="2281" y="12680"/>
                    </a:lnTo>
                    <a:lnTo>
                      <a:pt x="2302" y="12722"/>
                    </a:lnTo>
                    <a:lnTo>
                      <a:pt x="2302" y="12827"/>
                    </a:lnTo>
                    <a:lnTo>
                      <a:pt x="2344" y="12869"/>
                    </a:lnTo>
                    <a:lnTo>
                      <a:pt x="2407" y="12827"/>
                    </a:lnTo>
                    <a:lnTo>
                      <a:pt x="2470" y="12827"/>
                    </a:lnTo>
                    <a:lnTo>
                      <a:pt x="2616" y="12973"/>
                    </a:lnTo>
                    <a:lnTo>
                      <a:pt x="2805" y="13245"/>
                    </a:lnTo>
                    <a:lnTo>
                      <a:pt x="2825" y="13434"/>
                    </a:lnTo>
                    <a:lnTo>
                      <a:pt x="2805" y="13559"/>
                    </a:lnTo>
                    <a:lnTo>
                      <a:pt x="2805" y="13664"/>
                    </a:lnTo>
                    <a:lnTo>
                      <a:pt x="4185" y="13643"/>
                    </a:lnTo>
                    <a:lnTo>
                      <a:pt x="4206" y="13706"/>
                    </a:lnTo>
                    <a:lnTo>
                      <a:pt x="4206" y="13747"/>
                    </a:lnTo>
                    <a:lnTo>
                      <a:pt x="6131" y="14647"/>
                    </a:lnTo>
                    <a:lnTo>
                      <a:pt x="7784" y="14689"/>
                    </a:lnTo>
                    <a:lnTo>
                      <a:pt x="7826" y="14480"/>
                    </a:lnTo>
                    <a:lnTo>
                      <a:pt x="8747" y="14501"/>
                    </a:lnTo>
                    <a:lnTo>
                      <a:pt x="8872" y="14584"/>
                    </a:lnTo>
                    <a:lnTo>
                      <a:pt x="8935" y="14710"/>
                    </a:lnTo>
                    <a:lnTo>
                      <a:pt x="8998" y="14773"/>
                    </a:lnTo>
                    <a:lnTo>
                      <a:pt x="9019" y="14815"/>
                    </a:lnTo>
                    <a:lnTo>
                      <a:pt x="9082" y="14815"/>
                    </a:lnTo>
                    <a:lnTo>
                      <a:pt x="9123" y="14898"/>
                    </a:lnTo>
                    <a:lnTo>
                      <a:pt x="9103" y="14961"/>
                    </a:lnTo>
                    <a:lnTo>
                      <a:pt x="9207" y="14982"/>
                    </a:lnTo>
                    <a:lnTo>
                      <a:pt x="9270" y="15066"/>
                    </a:lnTo>
                    <a:lnTo>
                      <a:pt x="9270" y="15107"/>
                    </a:lnTo>
                    <a:lnTo>
                      <a:pt x="9228" y="15170"/>
                    </a:lnTo>
                    <a:lnTo>
                      <a:pt x="9312" y="15191"/>
                    </a:lnTo>
                    <a:lnTo>
                      <a:pt x="9395" y="15233"/>
                    </a:lnTo>
                    <a:lnTo>
                      <a:pt x="9437" y="15317"/>
                    </a:lnTo>
                    <a:lnTo>
                      <a:pt x="9458" y="15442"/>
                    </a:lnTo>
                    <a:lnTo>
                      <a:pt x="9500" y="15484"/>
                    </a:lnTo>
                    <a:lnTo>
                      <a:pt x="9521" y="15505"/>
                    </a:lnTo>
                    <a:lnTo>
                      <a:pt x="9542" y="15526"/>
                    </a:lnTo>
                    <a:lnTo>
                      <a:pt x="9626" y="15610"/>
                    </a:lnTo>
                    <a:lnTo>
                      <a:pt x="9626" y="15693"/>
                    </a:lnTo>
                    <a:lnTo>
                      <a:pt x="9605" y="15714"/>
                    </a:lnTo>
                    <a:lnTo>
                      <a:pt x="9521" y="15735"/>
                    </a:lnTo>
                    <a:lnTo>
                      <a:pt x="9521" y="15756"/>
                    </a:lnTo>
                    <a:lnTo>
                      <a:pt x="9626" y="15903"/>
                    </a:lnTo>
                    <a:lnTo>
                      <a:pt x="9709" y="15965"/>
                    </a:lnTo>
                    <a:lnTo>
                      <a:pt x="9730" y="16070"/>
                    </a:lnTo>
                    <a:lnTo>
                      <a:pt x="9730" y="16112"/>
                    </a:lnTo>
                    <a:lnTo>
                      <a:pt x="9751" y="16112"/>
                    </a:lnTo>
                    <a:lnTo>
                      <a:pt x="9793" y="16133"/>
                    </a:lnTo>
                    <a:lnTo>
                      <a:pt x="9835" y="16133"/>
                    </a:lnTo>
                    <a:lnTo>
                      <a:pt x="9877" y="16154"/>
                    </a:lnTo>
                    <a:lnTo>
                      <a:pt x="9919" y="16216"/>
                    </a:lnTo>
                    <a:lnTo>
                      <a:pt x="9919" y="16237"/>
                    </a:lnTo>
                    <a:lnTo>
                      <a:pt x="9960" y="16279"/>
                    </a:lnTo>
                    <a:lnTo>
                      <a:pt x="10023" y="16279"/>
                    </a:lnTo>
                    <a:lnTo>
                      <a:pt x="10149" y="16342"/>
                    </a:lnTo>
                    <a:lnTo>
                      <a:pt x="10170" y="16384"/>
                    </a:lnTo>
                    <a:lnTo>
                      <a:pt x="10253" y="16426"/>
                    </a:lnTo>
                    <a:lnTo>
                      <a:pt x="10379" y="16467"/>
                    </a:lnTo>
                    <a:lnTo>
                      <a:pt x="10400" y="16530"/>
                    </a:lnTo>
                    <a:lnTo>
                      <a:pt x="10463" y="16530"/>
                    </a:lnTo>
                    <a:lnTo>
                      <a:pt x="10504" y="16488"/>
                    </a:lnTo>
                    <a:lnTo>
                      <a:pt x="10504" y="16467"/>
                    </a:lnTo>
                    <a:lnTo>
                      <a:pt x="10609" y="16384"/>
                    </a:lnTo>
                    <a:lnTo>
                      <a:pt x="10672" y="16384"/>
                    </a:lnTo>
                    <a:lnTo>
                      <a:pt x="10672" y="16342"/>
                    </a:lnTo>
                    <a:lnTo>
                      <a:pt x="10672" y="16321"/>
                    </a:lnTo>
                    <a:lnTo>
                      <a:pt x="10714" y="16237"/>
                    </a:lnTo>
                    <a:lnTo>
                      <a:pt x="10797" y="16070"/>
                    </a:lnTo>
                    <a:lnTo>
                      <a:pt x="10839" y="16028"/>
                    </a:lnTo>
                    <a:lnTo>
                      <a:pt x="10923" y="16007"/>
                    </a:lnTo>
                    <a:lnTo>
                      <a:pt x="10965" y="16007"/>
                    </a:lnTo>
                    <a:lnTo>
                      <a:pt x="10986" y="16028"/>
                    </a:lnTo>
                    <a:lnTo>
                      <a:pt x="11027" y="16028"/>
                    </a:lnTo>
                    <a:lnTo>
                      <a:pt x="11069" y="15944"/>
                    </a:lnTo>
                    <a:lnTo>
                      <a:pt x="11174" y="15944"/>
                    </a:lnTo>
                    <a:lnTo>
                      <a:pt x="11279" y="15965"/>
                    </a:lnTo>
                    <a:lnTo>
                      <a:pt x="11383" y="15944"/>
                    </a:lnTo>
                    <a:lnTo>
                      <a:pt x="11404" y="15965"/>
                    </a:lnTo>
                    <a:lnTo>
                      <a:pt x="11425" y="16007"/>
                    </a:lnTo>
                    <a:lnTo>
                      <a:pt x="11509" y="16007"/>
                    </a:lnTo>
                    <a:lnTo>
                      <a:pt x="11592" y="16028"/>
                    </a:lnTo>
                    <a:lnTo>
                      <a:pt x="11634" y="16133"/>
                    </a:lnTo>
                    <a:lnTo>
                      <a:pt x="11739" y="16216"/>
                    </a:lnTo>
                    <a:lnTo>
                      <a:pt x="11844" y="16363"/>
                    </a:lnTo>
                    <a:lnTo>
                      <a:pt x="11864" y="16467"/>
                    </a:lnTo>
                    <a:lnTo>
                      <a:pt x="11927" y="16530"/>
                    </a:lnTo>
                    <a:lnTo>
                      <a:pt x="11927" y="16593"/>
                    </a:lnTo>
                    <a:lnTo>
                      <a:pt x="11927" y="16760"/>
                    </a:lnTo>
                    <a:lnTo>
                      <a:pt x="12011" y="16781"/>
                    </a:lnTo>
                    <a:lnTo>
                      <a:pt x="12032" y="16865"/>
                    </a:lnTo>
                    <a:lnTo>
                      <a:pt x="12116" y="17074"/>
                    </a:lnTo>
                    <a:lnTo>
                      <a:pt x="12157" y="17095"/>
                    </a:lnTo>
                    <a:lnTo>
                      <a:pt x="12178" y="17179"/>
                    </a:lnTo>
                    <a:lnTo>
                      <a:pt x="12262" y="17221"/>
                    </a:lnTo>
                    <a:lnTo>
                      <a:pt x="12283" y="17325"/>
                    </a:lnTo>
                    <a:lnTo>
                      <a:pt x="12346" y="17430"/>
                    </a:lnTo>
                    <a:lnTo>
                      <a:pt x="12450" y="17514"/>
                    </a:lnTo>
                    <a:lnTo>
                      <a:pt x="12429" y="17618"/>
                    </a:lnTo>
                    <a:lnTo>
                      <a:pt x="12429" y="17723"/>
                    </a:lnTo>
                    <a:lnTo>
                      <a:pt x="12429" y="17786"/>
                    </a:lnTo>
                    <a:lnTo>
                      <a:pt x="12429" y="17807"/>
                    </a:lnTo>
                    <a:lnTo>
                      <a:pt x="12555" y="18141"/>
                    </a:lnTo>
                    <a:lnTo>
                      <a:pt x="12534" y="18309"/>
                    </a:lnTo>
                    <a:lnTo>
                      <a:pt x="12576" y="18351"/>
                    </a:lnTo>
                    <a:lnTo>
                      <a:pt x="12597" y="18351"/>
                    </a:lnTo>
                    <a:lnTo>
                      <a:pt x="12660" y="18372"/>
                    </a:lnTo>
                    <a:lnTo>
                      <a:pt x="12743" y="18372"/>
                    </a:lnTo>
                    <a:lnTo>
                      <a:pt x="12806" y="18413"/>
                    </a:lnTo>
                    <a:lnTo>
                      <a:pt x="12911" y="18518"/>
                    </a:lnTo>
                    <a:lnTo>
                      <a:pt x="13099" y="18560"/>
                    </a:lnTo>
                    <a:lnTo>
                      <a:pt x="13204" y="18644"/>
                    </a:lnTo>
                    <a:lnTo>
                      <a:pt x="13308" y="18644"/>
                    </a:lnTo>
                    <a:lnTo>
                      <a:pt x="13329" y="18727"/>
                    </a:lnTo>
                    <a:lnTo>
                      <a:pt x="13392" y="18748"/>
                    </a:lnTo>
                    <a:lnTo>
                      <a:pt x="13476" y="18581"/>
                    </a:lnTo>
                    <a:lnTo>
                      <a:pt x="13496" y="18455"/>
                    </a:lnTo>
                    <a:lnTo>
                      <a:pt x="13476" y="18372"/>
                    </a:lnTo>
                    <a:lnTo>
                      <a:pt x="13476" y="18120"/>
                    </a:lnTo>
                    <a:lnTo>
                      <a:pt x="13413" y="18037"/>
                    </a:lnTo>
                    <a:lnTo>
                      <a:pt x="13496" y="17911"/>
                    </a:lnTo>
                    <a:lnTo>
                      <a:pt x="13538" y="17723"/>
                    </a:lnTo>
                    <a:lnTo>
                      <a:pt x="13622" y="17618"/>
                    </a:lnTo>
                    <a:lnTo>
                      <a:pt x="13580" y="17409"/>
                    </a:lnTo>
                    <a:lnTo>
                      <a:pt x="13685" y="17367"/>
                    </a:lnTo>
                    <a:lnTo>
                      <a:pt x="13789" y="17284"/>
                    </a:lnTo>
                    <a:lnTo>
                      <a:pt x="13727" y="17200"/>
                    </a:lnTo>
                    <a:lnTo>
                      <a:pt x="13831" y="17074"/>
                    </a:lnTo>
                    <a:lnTo>
                      <a:pt x="13894" y="17095"/>
                    </a:lnTo>
                    <a:lnTo>
                      <a:pt x="13999" y="17053"/>
                    </a:lnTo>
                    <a:lnTo>
                      <a:pt x="13957" y="16907"/>
                    </a:lnTo>
                    <a:lnTo>
                      <a:pt x="13957" y="16907"/>
                    </a:lnTo>
                    <a:lnTo>
                      <a:pt x="14040" y="16970"/>
                    </a:lnTo>
                    <a:lnTo>
                      <a:pt x="14145" y="16907"/>
                    </a:lnTo>
                    <a:lnTo>
                      <a:pt x="14103" y="16865"/>
                    </a:lnTo>
                    <a:lnTo>
                      <a:pt x="14208" y="16781"/>
                    </a:lnTo>
                    <a:lnTo>
                      <a:pt x="14250" y="16802"/>
                    </a:lnTo>
                    <a:lnTo>
                      <a:pt x="14312" y="16781"/>
                    </a:lnTo>
                    <a:lnTo>
                      <a:pt x="14375" y="16865"/>
                    </a:lnTo>
                    <a:lnTo>
                      <a:pt x="14271" y="16949"/>
                    </a:lnTo>
                    <a:lnTo>
                      <a:pt x="14354" y="16949"/>
                    </a:lnTo>
                    <a:lnTo>
                      <a:pt x="14459" y="16844"/>
                    </a:lnTo>
                    <a:lnTo>
                      <a:pt x="14543" y="16844"/>
                    </a:lnTo>
                    <a:lnTo>
                      <a:pt x="14794" y="16739"/>
                    </a:lnTo>
                    <a:lnTo>
                      <a:pt x="14982" y="16551"/>
                    </a:lnTo>
                    <a:lnTo>
                      <a:pt x="15066" y="16551"/>
                    </a:lnTo>
                    <a:lnTo>
                      <a:pt x="15108" y="16488"/>
                    </a:lnTo>
                    <a:lnTo>
                      <a:pt x="15087" y="16384"/>
                    </a:lnTo>
                    <a:lnTo>
                      <a:pt x="15108" y="16258"/>
                    </a:lnTo>
                    <a:lnTo>
                      <a:pt x="15045" y="16112"/>
                    </a:lnTo>
                    <a:lnTo>
                      <a:pt x="15087" y="16175"/>
                    </a:lnTo>
                    <a:lnTo>
                      <a:pt x="15170" y="16175"/>
                    </a:lnTo>
                    <a:lnTo>
                      <a:pt x="15275" y="16070"/>
                    </a:lnTo>
                    <a:lnTo>
                      <a:pt x="15275" y="16028"/>
                    </a:lnTo>
                    <a:lnTo>
                      <a:pt x="15317" y="16133"/>
                    </a:lnTo>
                    <a:lnTo>
                      <a:pt x="15254" y="16237"/>
                    </a:lnTo>
                    <a:lnTo>
                      <a:pt x="15275" y="16321"/>
                    </a:lnTo>
                    <a:lnTo>
                      <a:pt x="15275" y="16426"/>
                    </a:lnTo>
                    <a:lnTo>
                      <a:pt x="15401" y="16384"/>
                    </a:lnTo>
                    <a:lnTo>
                      <a:pt x="15484" y="16258"/>
                    </a:lnTo>
                    <a:lnTo>
                      <a:pt x="15568" y="16258"/>
                    </a:lnTo>
                    <a:lnTo>
                      <a:pt x="15631" y="16216"/>
                    </a:lnTo>
                    <a:lnTo>
                      <a:pt x="15840" y="16154"/>
                    </a:lnTo>
                    <a:lnTo>
                      <a:pt x="16007" y="16154"/>
                    </a:lnTo>
                    <a:lnTo>
                      <a:pt x="16258" y="16237"/>
                    </a:lnTo>
                    <a:lnTo>
                      <a:pt x="16321" y="16279"/>
                    </a:lnTo>
                    <a:lnTo>
                      <a:pt x="16635" y="16321"/>
                    </a:lnTo>
                    <a:lnTo>
                      <a:pt x="16740" y="16279"/>
                    </a:lnTo>
                    <a:lnTo>
                      <a:pt x="16740" y="16237"/>
                    </a:lnTo>
                    <a:lnTo>
                      <a:pt x="16740" y="16154"/>
                    </a:lnTo>
                    <a:lnTo>
                      <a:pt x="16844" y="16133"/>
                    </a:lnTo>
                    <a:lnTo>
                      <a:pt x="16928" y="16154"/>
                    </a:lnTo>
                    <a:lnTo>
                      <a:pt x="16865" y="16216"/>
                    </a:lnTo>
                    <a:lnTo>
                      <a:pt x="16928" y="16237"/>
                    </a:lnTo>
                    <a:lnTo>
                      <a:pt x="16991" y="16216"/>
                    </a:lnTo>
                    <a:lnTo>
                      <a:pt x="17053" y="16258"/>
                    </a:lnTo>
                    <a:lnTo>
                      <a:pt x="17053" y="16342"/>
                    </a:lnTo>
                    <a:lnTo>
                      <a:pt x="17074" y="16384"/>
                    </a:lnTo>
                    <a:lnTo>
                      <a:pt x="17200" y="16363"/>
                    </a:lnTo>
                    <a:lnTo>
                      <a:pt x="17242" y="16426"/>
                    </a:lnTo>
                    <a:lnTo>
                      <a:pt x="17158" y="16488"/>
                    </a:lnTo>
                    <a:lnTo>
                      <a:pt x="17095" y="16551"/>
                    </a:lnTo>
                    <a:lnTo>
                      <a:pt x="17179" y="16572"/>
                    </a:lnTo>
                    <a:lnTo>
                      <a:pt x="17263" y="16551"/>
                    </a:lnTo>
                    <a:lnTo>
                      <a:pt x="17346" y="16593"/>
                    </a:lnTo>
                    <a:lnTo>
                      <a:pt x="17493" y="16656"/>
                    </a:lnTo>
                    <a:lnTo>
                      <a:pt x="17556" y="16572"/>
                    </a:lnTo>
                    <a:lnTo>
                      <a:pt x="17618" y="16530"/>
                    </a:lnTo>
                    <a:lnTo>
                      <a:pt x="17723" y="16593"/>
                    </a:lnTo>
                    <a:lnTo>
                      <a:pt x="17786" y="16656"/>
                    </a:lnTo>
                    <a:lnTo>
                      <a:pt x="17870" y="16635"/>
                    </a:lnTo>
                    <a:lnTo>
                      <a:pt x="17870" y="16467"/>
                    </a:lnTo>
                    <a:lnTo>
                      <a:pt x="17807" y="16363"/>
                    </a:lnTo>
                    <a:lnTo>
                      <a:pt x="17911" y="16363"/>
                    </a:lnTo>
                    <a:lnTo>
                      <a:pt x="18016" y="16488"/>
                    </a:lnTo>
                    <a:lnTo>
                      <a:pt x="18100" y="16530"/>
                    </a:lnTo>
                    <a:lnTo>
                      <a:pt x="18142" y="16593"/>
                    </a:lnTo>
                    <a:lnTo>
                      <a:pt x="18204" y="16593"/>
                    </a:lnTo>
                    <a:lnTo>
                      <a:pt x="18288" y="16635"/>
                    </a:lnTo>
                    <a:lnTo>
                      <a:pt x="18288" y="16760"/>
                    </a:lnTo>
                    <a:lnTo>
                      <a:pt x="18309" y="16677"/>
                    </a:lnTo>
                    <a:lnTo>
                      <a:pt x="18414" y="16656"/>
                    </a:lnTo>
                    <a:lnTo>
                      <a:pt x="18414" y="16635"/>
                    </a:lnTo>
                    <a:lnTo>
                      <a:pt x="18288" y="16530"/>
                    </a:lnTo>
                    <a:lnTo>
                      <a:pt x="18100" y="16447"/>
                    </a:lnTo>
                    <a:lnTo>
                      <a:pt x="18037" y="16363"/>
                    </a:lnTo>
                    <a:lnTo>
                      <a:pt x="18037" y="16258"/>
                    </a:lnTo>
                    <a:lnTo>
                      <a:pt x="18225" y="16175"/>
                    </a:lnTo>
                    <a:lnTo>
                      <a:pt x="18288" y="16154"/>
                    </a:lnTo>
                    <a:lnTo>
                      <a:pt x="18183" y="16112"/>
                    </a:lnTo>
                    <a:lnTo>
                      <a:pt x="18121" y="16049"/>
                    </a:lnTo>
                    <a:lnTo>
                      <a:pt x="18100" y="16049"/>
                    </a:lnTo>
                    <a:lnTo>
                      <a:pt x="18016" y="16112"/>
                    </a:lnTo>
                    <a:lnTo>
                      <a:pt x="17932" y="16154"/>
                    </a:lnTo>
                    <a:lnTo>
                      <a:pt x="17932" y="16070"/>
                    </a:lnTo>
                    <a:lnTo>
                      <a:pt x="18037" y="15944"/>
                    </a:lnTo>
                    <a:lnTo>
                      <a:pt x="18246" y="15861"/>
                    </a:lnTo>
                    <a:lnTo>
                      <a:pt x="18330" y="15798"/>
                    </a:lnTo>
                    <a:lnTo>
                      <a:pt x="18665" y="15735"/>
                    </a:lnTo>
                    <a:lnTo>
                      <a:pt x="18811" y="15756"/>
                    </a:lnTo>
                    <a:lnTo>
                      <a:pt x="18874" y="15735"/>
                    </a:lnTo>
                    <a:lnTo>
                      <a:pt x="18958" y="15735"/>
                    </a:lnTo>
                    <a:lnTo>
                      <a:pt x="19020" y="15651"/>
                    </a:lnTo>
                    <a:lnTo>
                      <a:pt x="19062" y="15547"/>
                    </a:lnTo>
                    <a:lnTo>
                      <a:pt x="19146" y="15547"/>
                    </a:lnTo>
                    <a:lnTo>
                      <a:pt x="19125" y="15631"/>
                    </a:lnTo>
                    <a:lnTo>
                      <a:pt x="19125" y="15714"/>
                    </a:lnTo>
                    <a:lnTo>
                      <a:pt x="19250" y="15819"/>
                    </a:lnTo>
                    <a:lnTo>
                      <a:pt x="19334" y="15756"/>
                    </a:lnTo>
                    <a:lnTo>
                      <a:pt x="19481" y="15756"/>
                    </a:lnTo>
                    <a:lnTo>
                      <a:pt x="19585" y="15735"/>
                    </a:lnTo>
                    <a:lnTo>
                      <a:pt x="19648" y="15798"/>
                    </a:lnTo>
                    <a:lnTo>
                      <a:pt x="19815" y="15756"/>
                    </a:lnTo>
                    <a:lnTo>
                      <a:pt x="19878" y="15798"/>
                    </a:lnTo>
                    <a:lnTo>
                      <a:pt x="20004" y="15714"/>
                    </a:lnTo>
                    <a:lnTo>
                      <a:pt x="20108" y="15714"/>
                    </a:lnTo>
                    <a:lnTo>
                      <a:pt x="20129" y="15735"/>
                    </a:lnTo>
                    <a:lnTo>
                      <a:pt x="20087" y="15756"/>
                    </a:lnTo>
                    <a:lnTo>
                      <a:pt x="19962" y="15756"/>
                    </a:lnTo>
                    <a:lnTo>
                      <a:pt x="19920" y="15798"/>
                    </a:lnTo>
                    <a:lnTo>
                      <a:pt x="20087" y="15819"/>
                    </a:lnTo>
                    <a:lnTo>
                      <a:pt x="20213" y="15819"/>
                    </a:lnTo>
                    <a:lnTo>
                      <a:pt x="20318" y="15903"/>
                    </a:lnTo>
                    <a:lnTo>
                      <a:pt x="20401" y="15944"/>
                    </a:lnTo>
                    <a:lnTo>
                      <a:pt x="20338" y="15861"/>
                    </a:lnTo>
                    <a:lnTo>
                      <a:pt x="20338" y="15819"/>
                    </a:lnTo>
                    <a:lnTo>
                      <a:pt x="20401" y="15819"/>
                    </a:lnTo>
                    <a:lnTo>
                      <a:pt x="20422" y="15861"/>
                    </a:lnTo>
                    <a:lnTo>
                      <a:pt x="20527" y="15944"/>
                    </a:lnTo>
                    <a:lnTo>
                      <a:pt x="20506" y="16007"/>
                    </a:lnTo>
                    <a:lnTo>
                      <a:pt x="20443" y="15944"/>
                    </a:lnTo>
                    <a:lnTo>
                      <a:pt x="20422" y="15965"/>
                    </a:lnTo>
                    <a:lnTo>
                      <a:pt x="20548" y="16049"/>
                    </a:lnTo>
                    <a:lnTo>
                      <a:pt x="20610" y="16133"/>
                    </a:lnTo>
                    <a:lnTo>
                      <a:pt x="20652" y="16175"/>
                    </a:lnTo>
                    <a:lnTo>
                      <a:pt x="20631" y="16216"/>
                    </a:lnTo>
                    <a:lnTo>
                      <a:pt x="20610" y="16154"/>
                    </a:lnTo>
                    <a:lnTo>
                      <a:pt x="20590" y="16216"/>
                    </a:lnTo>
                    <a:lnTo>
                      <a:pt x="20610" y="16258"/>
                    </a:lnTo>
                    <a:lnTo>
                      <a:pt x="20799" y="16237"/>
                    </a:lnTo>
                    <a:lnTo>
                      <a:pt x="20903" y="16216"/>
                    </a:lnTo>
                    <a:lnTo>
                      <a:pt x="21029" y="16070"/>
                    </a:lnTo>
                    <a:lnTo>
                      <a:pt x="21113" y="16070"/>
                    </a:lnTo>
                    <a:lnTo>
                      <a:pt x="21113" y="16049"/>
                    </a:lnTo>
                    <a:lnTo>
                      <a:pt x="21175" y="15965"/>
                    </a:lnTo>
                    <a:lnTo>
                      <a:pt x="21280" y="15965"/>
                    </a:lnTo>
                    <a:lnTo>
                      <a:pt x="21364" y="16007"/>
                    </a:lnTo>
                    <a:lnTo>
                      <a:pt x="21489" y="16049"/>
                    </a:lnTo>
                    <a:lnTo>
                      <a:pt x="21552" y="16258"/>
                    </a:lnTo>
                    <a:lnTo>
                      <a:pt x="21636" y="16321"/>
                    </a:lnTo>
                    <a:lnTo>
                      <a:pt x="21657" y="16321"/>
                    </a:lnTo>
                    <a:lnTo>
                      <a:pt x="21678" y="16447"/>
                    </a:lnTo>
                    <a:lnTo>
                      <a:pt x="21761" y="16488"/>
                    </a:lnTo>
                    <a:lnTo>
                      <a:pt x="21803" y="16488"/>
                    </a:lnTo>
                    <a:lnTo>
                      <a:pt x="21803" y="16551"/>
                    </a:lnTo>
                    <a:lnTo>
                      <a:pt x="21866" y="16635"/>
                    </a:lnTo>
                    <a:lnTo>
                      <a:pt x="21950" y="16656"/>
                    </a:lnTo>
                    <a:lnTo>
                      <a:pt x="22012" y="16781"/>
                    </a:lnTo>
                    <a:lnTo>
                      <a:pt x="21991" y="16907"/>
                    </a:lnTo>
                    <a:lnTo>
                      <a:pt x="21908" y="17179"/>
                    </a:lnTo>
                    <a:lnTo>
                      <a:pt x="21803" y="17409"/>
                    </a:lnTo>
                    <a:lnTo>
                      <a:pt x="21803" y="17493"/>
                    </a:lnTo>
                    <a:lnTo>
                      <a:pt x="21887" y="17597"/>
                    </a:lnTo>
                    <a:lnTo>
                      <a:pt x="21908" y="17576"/>
                    </a:lnTo>
                    <a:lnTo>
                      <a:pt x="21971" y="17493"/>
                    </a:lnTo>
                    <a:lnTo>
                      <a:pt x="21971" y="17430"/>
                    </a:lnTo>
                    <a:lnTo>
                      <a:pt x="21991" y="17388"/>
                    </a:lnTo>
                    <a:lnTo>
                      <a:pt x="22075" y="17430"/>
                    </a:lnTo>
                    <a:lnTo>
                      <a:pt x="22096" y="17535"/>
                    </a:lnTo>
                    <a:lnTo>
                      <a:pt x="21950" y="17744"/>
                    </a:lnTo>
                    <a:lnTo>
                      <a:pt x="21971" y="17807"/>
                    </a:lnTo>
                    <a:lnTo>
                      <a:pt x="21991" y="17911"/>
                    </a:lnTo>
                    <a:lnTo>
                      <a:pt x="22054" y="18016"/>
                    </a:lnTo>
                    <a:lnTo>
                      <a:pt x="22075" y="18058"/>
                    </a:lnTo>
                    <a:lnTo>
                      <a:pt x="22117" y="18037"/>
                    </a:lnTo>
                    <a:lnTo>
                      <a:pt x="22159" y="18141"/>
                    </a:lnTo>
                    <a:lnTo>
                      <a:pt x="22201" y="18100"/>
                    </a:lnTo>
                    <a:lnTo>
                      <a:pt x="22201" y="18058"/>
                    </a:lnTo>
                    <a:lnTo>
                      <a:pt x="22222" y="18100"/>
                    </a:lnTo>
                    <a:lnTo>
                      <a:pt x="22368" y="18058"/>
                    </a:lnTo>
                    <a:lnTo>
                      <a:pt x="22368" y="18058"/>
                    </a:lnTo>
                    <a:lnTo>
                      <a:pt x="22263" y="18141"/>
                    </a:lnTo>
                    <a:lnTo>
                      <a:pt x="22222" y="18246"/>
                    </a:lnTo>
                    <a:lnTo>
                      <a:pt x="22201" y="18309"/>
                    </a:lnTo>
                    <a:lnTo>
                      <a:pt x="22201" y="18351"/>
                    </a:lnTo>
                    <a:lnTo>
                      <a:pt x="22368" y="18455"/>
                    </a:lnTo>
                    <a:lnTo>
                      <a:pt x="22368" y="18581"/>
                    </a:lnTo>
                    <a:lnTo>
                      <a:pt x="22368" y="18748"/>
                    </a:lnTo>
                    <a:lnTo>
                      <a:pt x="22410" y="18769"/>
                    </a:lnTo>
                    <a:lnTo>
                      <a:pt x="22494" y="18769"/>
                    </a:lnTo>
                    <a:lnTo>
                      <a:pt x="22535" y="18853"/>
                    </a:lnTo>
                    <a:lnTo>
                      <a:pt x="22515" y="18957"/>
                    </a:lnTo>
                    <a:lnTo>
                      <a:pt x="22682" y="19062"/>
                    </a:lnTo>
                    <a:lnTo>
                      <a:pt x="22598" y="19083"/>
                    </a:lnTo>
                    <a:lnTo>
                      <a:pt x="22724" y="19146"/>
                    </a:lnTo>
                    <a:lnTo>
                      <a:pt x="22787" y="19188"/>
                    </a:lnTo>
                    <a:lnTo>
                      <a:pt x="22891" y="19250"/>
                    </a:lnTo>
                    <a:lnTo>
                      <a:pt x="22996" y="19188"/>
                    </a:lnTo>
                    <a:lnTo>
                      <a:pt x="23100" y="19167"/>
                    </a:lnTo>
                    <a:lnTo>
                      <a:pt x="23100" y="18999"/>
                    </a:lnTo>
                    <a:lnTo>
                      <a:pt x="23163" y="18895"/>
                    </a:lnTo>
                    <a:lnTo>
                      <a:pt x="23226" y="18769"/>
                    </a:lnTo>
                    <a:lnTo>
                      <a:pt x="23331" y="18560"/>
                    </a:lnTo>
                    <a:lnTo>
                      <a:pt x="23310" y="18455"/>
                    </a:lnTo>
                    <a:lnTo>
                      <a:pt x="23351" y="18413"/>
                    </a:lnTo>
                    <a:lnTo>
                      <a:pt x="23351" y="18225"/>
                    </a:lnTo>
                    <a:lnTo>
                      <a:pt x="23331" y="18162"/>
                    </a:lnTo>
                    <a:lnTo>
                      <a:pt x="23414" y="18120"/>
                    </a:lnTo>
                    <a:lnTo>
                      <a:pt x="23351" y="17932"/>
                    </a:lnTo>
                    <a:lnTo>
                      <a:pt x="23247" y="17848"/>
                    </a:lnTo>
                    <a:lnTo>
                      <a:pt x="23205" y="17493"/>
                    </a:lnTo>
                    <a:lnTo>
                      <a:pt x="23142" y="17430"/>
                    </a:lnTo>
                    <a:lnTo>
                      <a:pt x="23163" y="17263"/>
                    </a:lnTo>
                    <a:lnTo>
                      <a:pt x="23205" y="17116"/>
                    </a:lnTo>
                    <a:lnTo>
                      <a:pt x="23163" y="17011"/>
                    </a:lnTo>
                    <a:lnTo>
                      <a:pt x="23100" y="16907"/>
                    </a:lnTo>
                    <a:lnTo>
                      <a:pt x="23038" y="16656"/>
                    </a:lnTo>
                    <a:lnTo>
                      <a:pt x="22996" y="16551"/>
                    </a:lnTo>
                    <a:lnTo>
                      <a:pt x="22954" y="16279"/>
                    </a:lnTo>
                    <a:lnTo>
                      <a:pt x="22912" y="16133"/>
                    </a:lnTo>
                    <a:lnTo>
                      <a:pt x="22933" y="15903"/>
                    </a:lnTo>
                    <a:lnTo>
                      <a:pt x="22912" y="15714"/>
                    </a:lnTo>
                    <a:lnTo>
                      <a:pt x="22933" y="15379"/>
                    </a:lnTo>
                    <a:lnTo>
                      <a:pt x="22933" y="15170"/>
                    </a:lnTo>
                    <a:lnTo>
                      <a:pt x="23038" y="15003"/>
                    </a:lnTo>
                    <a:lnTo>
                      <a:pt x="23121" y="14856"/>
                    </a:lnTo>
                    <a:lnTo>
                      <a:pt x="23226" y="14815"/>
                    </a:lnTo>
                    <a:lnTo>
                      <a:pt x="23268" y="14752"/>
                    </a:lnTo>
                    <a:lnTo>
                      <a:pt x="23331" y="14752"/>
                    </a:lnTo>
                    <a:lnTo>
                      <a:pt x="23414" y="14605"/>
                    </a:lnTo>
                    <a:lnTo>
                      <a:pt x="23414" y="14543"/>
                    </a:lnTo>
                    <a:lnTo>
                      <a:pt x="23372" y="14501"/>
                    </a:lnTo>
                    <a:lnTo>
                      <a:pt x="23414" y="14480"/>
                    </a:lnTo>
                    <a:lnTo>
                      <a:pt x="23540" y="14480"/>
                    </a:lnTo>
                    <a:lnTo>
                      <a:pt x="23561" y="14396"/>
                    </a:lnTo>
                    <a:lnTo>
                      <a:pt x="23665" y="14396"/>
                    </a:lnTo>
                    <a:lnTo>
                      <a:pt x="23686" y="14354"/>
                    </a:lnTo>
                    <a:lnTo>
                      <a:pt x="23875" y="14333"/>
                    </a:lnTo>
                    <a:lnTo>
                      <a:pt x="23937" y="14250"/>
                    </a:lnTo>
                    <a:lnTo>
                      <a:pt x="24063" y="14250"/>
                    </a:lnTo>
                    <a:lnTo>
                      <a:pt x="24084" y="14187"/>
                    </a:lnTo>
                    <a:lnTo>
                      <a:pt x="24168" y="14187"/>
                    </a:lnTo>
                    <a:lnTo>
                      <a:pt x="24209" y="14229"/>
                    </a:lnTo>
                    <a:lnTo>
                      <a:pt x="24314" y="14082"/>
                    </a:lnTo>
                    <a:lnTo>
                      <a:pt x="24314" y="14040"/>
                    </a:lnTo>
                    <a:lnTo>
                      <a:pt x="24377" y="14040"/>
                    </a:lnTo>
                    <a:lnTo>
                      <a:pt x="24481" y="13957"/>
                    </a:lnTo>
                    <a:lnTo>
                      <a:pt x="24481" y="13873"/>
                    </a:lnTo>
                    <a:lnTo>
                      <a:pt x="24691" y="13601"/>
                    </a:lnTo>
                    <a:lnTo>
                      <a:pt x="24795" y="13496"/>
                    </a:lnTo>
                    <a:lnTo>
                      <a:pt x="24984" y="13496"/>
                    </a:lnTo>
                    <a:lnTo>
                      <a:pt x="25025" y="13517"/>
                    </a:lnTo>
                    <a:lnTo>
                      <a:pt x="25088" y="13517"/>
                    </a:lnTo>
                    <a:lnTo>
                      <a:pt x="25193" y="13329"/>
                    </a:lnTo>
                    <a:lnTo>
                      <a:pt x="25465" y="13099"/>
                    </a:lnTo>
                    <a:lnTo>
                      <a:pt x="25737" y="12931"/>
                    </a:lnTo>
                    <a:lnTo>
                      <a:pt x="25862" y="12910"/>
                    </a:lnTo>
                    <a:lnTo>
                      <a:pt x="25925" y="12890"/>
                    </a:lnTo>
                    <a:lnTo>
                      <a:pt x="25988" y="12890"/>
                    </a:lnTo>
                    <a:lnTo>
                      <a:pt x="25988" y="12910"/>
                    </a:lnTo>
                    <a:lnTo>
                      <a:pt x="26092" y="12910"/>
                    </a:lnTo>
                    <a:lnTo>
                      <a:pt x="26197" y="12785"/>
                    </a:lnTo>
                    <a:lnTo>
                      <a:pt x="26155" y="12785"/>
                    </a:lnTo>
                    <a:lnTo>
                      <a:pt x="26134" y="12722"/>
                    </a:lnTo>
                    <a:lnTo>
                      <a:pt x="26030" y="12827"/>
                    </a:lnTo>
                    <a:lnTo>
                      <a:pt x="25883" y="12806"/>
                    </a:lnTo>
                    <a:lnTo>
                      <a:pt x="25820" y="12722"/>
                    </a:lnTo>
                    <a:lnTo>
                      <a:pt x="25925" y="12785"/>
                    </a:lnTo>
                    <a:lnTo>
                      <a:pt x="26051" y="12701"/>
                    </a:lnTo>
                    <a:lnTo>
                      <a:pt x="26030" y="12680"/>
                    </a:lnTo>
                    <a:lnTo>
                      <a:pt x="26092" y="12618"/>
                    </a:lnTo>
                    <a:lnTo>
                      <a:pt x="26051" y="12555"/>
                    </a:lnTo>
                    <a:lnTo>
                      <a:pt x="25925" y="12513"/>
                    </a:lnTo>
                    <a:lnTo>
                      <a:pt x="25862" y="12471"/>
                    </a:lnTo>
                    <a:lnTo>
                      <a:pt x="25946" y="12471"/>
                    </a:lnTo>
                    <a:lnTo>
                      <a:pt x="26030" y="12492"/>
                    </a:lnTo>
                    <a:lnTo>
                      <a:pt x="26092" y="12471"/>
                    </a:lnTo>
                    <a:lnTo>
                      <a:pt x="26092" y="12387"/>
                    </a:lnTo>
                    <a:lnTo>
                      <a:pt x="26155" y="12513"/>
                    </a:lnTo>
                    <a:lnTo>
                      <a:pt x="26239" y="12492"/>
                    </a:lnTo>
                    <a:lnTo>
                      <a:pt x="26302" y="12555"/>
                    </a:lnTo>
                    <a:lnTo>
                      <a:pt x="26364" y="12513"/>
                    </a:lnTo>
                    <a:lnTo>
                      <a:pt x="26385" y="12408"/>
                    </a:lnTo>
                    <a:lnTo>
                      <a:pt x="26511" y="12304"/>
                    </a:lnTo>
                    <a:lnTo>
                      <a:pt x="26553" y="12304"/>
                    </a:lnTo>
                    <a:lnTo>
                      <a:pt x="26574" y="12199"/>
                    </a:lnTo>
                    <a:lnTo>
                      <a:pt x="26553" y="12094"/>
                    </a:lnTo>
                    <a:lnTo>
                      <a:pt x="26511" y="12094"/>
                    </a:lnTo>
                    <a:lnTo>
                      <a:pt x="26448" y="12241"/>
                    </a:lnTo>
                    <a:lnTo>
                      <a:pt x="26448" y="12283"/>
                    </a:lnTo>
                    <a:lnTo>
                      <a:pt x="26385" y="12262"/>
                    </a:lnTo>
                    <a:lnTo>
                      <a:pt x="26364" y="12094"/>
                    </a:lnTo>
                    <a:lnTo>
                      <a:pt x="26344" y="12074"/>
                    </a:lnTo>
                    <a:lnTo>
                      <a:pt x="26092" y="12094"/>
                    </a:lnTo>
                    <a:lnTo>
                      <a:pt x="25967" y="12157"/>
                    </a:lnTo>
                    <a:lnTo>
                      <a:pt x="25988" y="12074"/>
                    </a:lnTo>
                    <a:lnTo>
                      <a:pt x="25988" y="11927"/>
                    </a:lnTo>
                    <a:lnTo>
                      <a:pt x="26051" y="11885"/>
                    </a:lnTo>
                    <a:lnTo>
                      <a:pt x="26092" y="11990"/>
                    </a:lnTo>
                    <a:lnTo>
                      <a:pt x="26176" y="12032"/>
                    </a:lnTo>
                    <a:lnTo>
                      <a:pt x="26239" y="11969"/>
                    </a:lnTo>
                    <a:lnTo>
                      <a:pt x="26385" y="11948"/>
                    </a:lnTo>
                    <a:lnTo>
                      <a:pt x="26406" y="11885"/>
                    </a:lnTo>
                    <a:lnTo>
                      <a:pt x="26490" y="11885"/>
                    </a:lnTo>
                    <a:lnTo>
                      <a:pt x="26511" y="11843"/>
                    </a:lnTo>
                    <a:lnTo>
                      <a:pt x="26490" y="11718"/>
                    </a:lnTo>
                    <a:lnTo>
                      <a:pt x="26448" y="11655"/>
                    </a:lnTo>
                    <a:lnTo>
                      <a:pt x="26469" y="11613"/>
                    </a:lnTo>
                    <a:lnTo>
                      <a:pt x="26511" y="11634"/>
                    </a:lnTo>
                    <a:lnTo>
                      <a:pt x="26574" y="11530"/>
                    </a:lnTo>
                    <a:lnTo>
                      <a:pt x="26511" y="11425"/>
                    </a:lnTo>
                    <a:lnTo>
                      <a:pt x="26469" y="11362"/>
                    </a:lnTo>
                    <a:lnTo>
                      <a:pt x="26385" y="11404"/>
                    </a:lnTo>
                    <a:lnTo>
                      <a:pt x="26302" y="11362"/>
                    </a:lnTo>
                    <a:lnTo>
                      <a:pt x="26260" y="11237"/>
                    </a:lnTo>
                    <a:lnTo>
                      <a:pt x="26176" y="11237"/>
                    </a:lnTo>
                    <a:lnTo>
                      <a:pt x="26092" y="11195"/>
                    </a:lnTo>
                    <a:lnTo>
                      <a:pt x="26030" y="11111"/>
                    </a:lnTo>
                    <a:lnTo>
                      <a:pt x="26030" y="11111"/>
                    </a:lnTo>
                    <a:lnTo>
                      <a:pt x="26092" y="11153"/>
                    </a:lnTo>
                    <a:lnTo>
                      <a:pt x="26260" y="11153"/>
                    </a:lnTo>
                    <a:lnTo>
                      <a:pt x="26302" y="11257"/>
                    </a:lnTo>
                    <a:lnTo>
                      <a:pt x="26385" y="11299"/>
                    </a:lnTo>
                    <a:lnTo>
                      <a:pt x="26406" y="11216"/>
                    </a:lnTo>
                    <a:lnTo>
                      <a:pt x="26281" y="11090"/>
                    </a:lnTo>
                    <a:lnTo>
                      <a:pt x="26385" y="11111"/>
                    </a:lnTo>
                    <a:lnTo>
                      <a:pt x="26406" y="11048"/>
                    </a:lnTo>
                    <a:lnTo>
                      <a:pt x="26448" y="11027"/>
                    </a:lnTo>
                    <a:lnTo>
                      <a:pt x="26406" y="10944"/>
                    </a:lnTo>
                    <a:lnTo>
                      <a:pt x="26281" y="10881"/>
                    </a:lnTo>
                    <a:lnTo>
                      <a:pt x="26239" y="10713"/>
                    </a:lnTo>
                    <a:lnTo>
                      <a:pt x="26281" y="10734"/>
                    </a:lnTo>
                    <a:lnTo>
                      <a:pt x="26344" y="10839"/>
                    </a:lnTo>
                    <a:lnTo>
                      <a:pt x="26406" y="10839"/>
                    </a:lnTo>
                    <a:lnTo>
                      <a:pt x="26448" y="10734"/>
                    </a:lnTo>
                    <a:lnTo>
                      <a:pt x="26448" y="10630"/>
                    </a:lnTo>
                    <a:lnTo>
                      <a:pt x="26344" y="10588"/>
                    </a:lnTo>
                    <a:lnTo>
                      <a:pt x="26197" y="10421"/>
                    </a:lnTo>
                    <a:lnTo>
                      <a:pt x="26092" y="10379"/>
                    </a:lnTo>
                    <a:lnTo>
                      <a:pt x="26030" y="10274"/>
                    </a:lnTo>
                    <a:lnTo>
                      <a:pt x="25946" y="10253"/>
                    </a:lnTo>
                    <a:lnTo>
                      <a:pt x="25946" y="10149"/>
                    </a:lnTo>
                    <a:lnTo>
                      <a:pt x="26030" y="10044"/>
                    </a:lnTo>
                    <a:lnTo>
                      <a:pt x="25967" y="10149"/>
                    </a:lnTo>
                    <a:lnTo>
                      <a:pt x="25988" y="10190"/>
                    </a:lnTo>
                    <a:lnTo>
                      <a:pt x="26051" y="10211"/>
                    </a:lnTo>
                    <a:lnTo>
                      <a:pt x="26134" y="10316"/>
                    </a:lnTo>
                    <a:lnTo>
                      <a:pt x="26239" y="10358"/>
                    </a:lnTo>
                    <a:lnTo>
                      <a:pt x="26364" y="10504"/>
                    </a:lnTo>
                    <a:lnTo>
                      <a:pt x="26385" y="10504"/>
                    </a:lnTo>
                    <a:lnTo>
                      <a:pt x="26406" y="10274"/>
                    </a:lnTo>
                    <a:lnTo>
                      <a:pt x="26406" y="10169"/>
                    </a:lnTo>
                    <a:lnTo>
                      <a:pt x="26406" y="10086"/>
                    </a:lnTo>
                    <a:lnTo>
                      <a:pt x="26385" y="10044"/>
                    </a:lnTo>
                    <a:lnTo>
                      <a:pt x="26406" y="9856"/>
                    </a:lnTo>
                    <a:lnTo>
                      <a:pt x="26448" y="9793"/>
                    </a:lnTo>
                    <a:lnTo>
                      <a:pt x="26409" y="9728"/>
                    </a:lnTo>
                    <a:lnTo>
                      <a:pt x="26409" y="9728"/>
                    </a:lnTo>
                    <a:lnTo>
                      <a:pt x="26490" y="9667"/>
                    </a:lnTo>
                    <a:lnTo>
                      <a:pt x="26616" y="9563"/>
                    </a:lnTo>
                    <a:lnTo>
                      <a:pt x="26657" y="9458"/>
                    </a:lnTo>
                    <a:lnTo>
                      <a:pt x="26657" y="9437"/>
                    </a:lnTo>
                    <a:lnTo>
                      <a:pt x="26678" y="9458"/>
                    </a:lnTo>
                    <a:lnTo>
                      <a:pt x="26657" y="9584"/>
                    </a:lnTo>
                    <a:lnTo>
                      <a:pt x="26678" y="9625"/>
                    </a:lnTo>
                    <a:lnTo>
                      <a:pt x="26574" y="9667"/>
                    </a:lnTo>
                    <a:lnTo>
                      <a:pt x="26511" y="9793"/>
                    </a:lnTo>
                    <a:lnTo>
                      <a:pt x="26595" y="9960"/>
                    </a:lnTo>
                    <a:lnTo>
                      <a:pt x="26574" y="10107"/>
                    </a:lnTo>
                    <a:lnTo>
                      <a:pt x="26490" y="10253"/>
                    </a:lnTo>
                    <a:lnTo>
                      <a:pt x="26490" y="10358"/>
                    </a:lnTo>
                    <a:lnTo>
                      <a:pt x="26595" y="10462"/>
                    </a:lnTo>
                    <a:lnTo>
                      <a:pt x="26616" y="10400"/>
                    </a:lnTo>
                    <a:lnTo>
                      <a:pt x="26657" y="10462"/>
                    </a:lnTo>
                    <a:lnTo>
                      <a:pt x="26699" y="10462"/>
                    </a:lnTo>
                    <a:lnTo>
                      <a:pt x="26699" y="10483"/>
                    </a:lnTo>
                    <a:lnTo>
                      <a:pt x="26678" y="10525"/>
                    </a:lnTo>
                    <a:lnTo>
                      <a:pt x="26699" y="10609"/>
                    </a:lnTo>
                    <a:lnTo>
                      <a:pt x="26825" y="10609"/>
                    </a:lnTo>
                    <a:lnTo>
                      <a:pt x="26762" y="10672"/>
                    </a:lnTo>
                    <a:lnTo>
                      <a:pt x="26762" y="10693"/>
                    </a:lnTo>
                    <a:lnTo>
                      <a:pt x="26699" y="10797"/>
                    </a:lnTo>
                    <a:lnTo>
                      <a:pt x="26699" y="10881"/>
                    </a:lnTo>
                    <a:lnTo>
                      <a:pt x="26657" y="10985"/>
                    </a:lnTo>
                    <a:lnTo>
                      <a:pt x="26616" y="11111"/>
                    </a:lnTo>
                    <a:lnTo>
                      <a:pt x="26616" y="11216"/>
                    </a:lnTo>
                    <a:lnTo>
                      <a:pt x="26657" y="11153"/>
                    </a:lnTo>
                    <a:lnTo>
                      <a:pt x="26678" y="11111"/>
                    </a:lnTo>
                    <a:lnTo>
                      <a:pt x="26783" y="10902"/>
                    </a:lnTo>
                    <a:lnTo>
                      <a:pt x="26804" y="10944"/>
                    </a:lnTo>
                    <a:lnTo>
                      <a:pt x="26804" y="11006"/>
                    </a:lnTo>
                    <a:lnTo>
                      <a:pt x="26825" y="10944"/>
                    </a:lnTo>
                    <a:lnTo>
                      <a:pt x="26825" y="10881"/>
                    </a:lnTo>
                    <a:lnTo>
                      <a:pt x="26909" y="10776"/>
                    </a:lnTo>
                    <a:lnTo>
                      <a:pt x="26992" y="10525"/>
                    </a:lnTo>
                    <a:lnTo>
                      <a:pt x="27118" y="10462"/>
                    </a:lnTo>
                    <a:lnTo>
                      <a:pt x="27222" y="10253"/>
                    </a:lnTo>
                    <a:lnTo>
                      <a:pt x="27222" y="10086"/>
                    </a:lnTo>
                    <a:lnTo>
                      <a:pt x="27139" y="9897"/>
                    </a:lnTo>
                    <a:lnTo>
                      <a:pt x="27097" y="9856"/>
                    </a:lnTo>
                    <a:lnTo>
                      <a:pt x="27076" y="9688"/>
                    </a:lnTo>
                    <a:lnTo>
                      <a:pt x="27013" y="9625"/>
                    </a:lnTo>
                    <a:lnTo>
                      <a:pt x="27013" y="9521"/>
                    </a:lnTo>
                    <a:lnTo>
                      <a:pt x="27076" y="9416"/>
                    </a:lnTo>
                    <a:lnTo>
                      <a:pt x="27181" y="9312"/>
                    </a:lnTo>
                    <a:lnTo>
                      <a:pt x="27306" y="9249"/>
                    </a:lnTo>
                    <a:lnTo>
                      <a:pt x="27118" y="9458"/>
                    </a:lnTo>
                    <a:lnTo>
                      <a:pt x="27076" y="9542"/>
                    </a:lnTo>
                    <a:lnTo>
                      <a:pt x="27118" y="9625"/>
                    </a:lnTo>
                    <a:lnTo>
                      <a:pt x="27243" y="9751"/>
                    </a:lnTo>
                    <a:lnTo>
                      <a:pt x="27327" y="9730"/>
                    </a:lnTo>
                    <a:lnTo>
                      <a:pt x="27390" y="9772"/>
                    </a:lnTo>
                    <a:lnTo>
                      <a:pt x="27327" y="9939"/>
                    </a:lnTo>
                    <a:lnTo>
                      <a:pt x="27327" y="9939"/>
                    </a:lnTo>
                    <a:lnTo>
                      <a:pt x="27411" y="9877"/>
                    </a:lnTo>
                    <a:lnTo>
                      <a:pt x="27432" y="9897"/>
                    </a:lnTo>
                    <a:lnTo>
                      <a:pt x="27515" y="9793"/>
                    </a:lnTo>
                    <a:lnTo>
                      <a:pt x="27515" y="9730"/>
                    </a:lnTo>
                    <a:lnTo>
                      <a:pt x="27557" y="9730"/>
                    </a:lnTo>
                    <a:lnTo>
                      <a:pt x="27620" y="9646"/>
                    </a:lnTo>
                    <a:lnTo>
                      <a:pt x="27704" y="9625"/>
                    </a:lnTo>
                    <a:lnTo>
                      <a:pt x="27745" y="9458"/>
                    </a:lnTo>
                    <a:lnTo>
                      <a:pt x="27808" y="9374"/>
                    </a:lnTo>
                    <a:lnTo>
                      <a:pt x="27850" y="9374"/>
                    </a:lnTo>
                    <a:lnTo>
                      <a:pt x="27913" y="9270"/>
                    </a:lnTo>
                    <a:lnTo>
                      <a:pt x="27934" y="9207"/>
                    </a:lnTo>
                    <a:lnTo>
                      <a:pt x="27934" y="9144"/>
                    </a:lnTo>
                    <a:lnTo>
                      <a:pt x="27976" y="9040"/>
                    </a:lnTo>
                    <a:lnTo>
                      <a:pt x="27976" y="8998"/>
                    </a:lnTo>
                    <a:lnTo>
                      <a:pt x="28038" y="8914"/>
                    </a:lnTo>
                    <a:lnTo>
                      <a:pt x="28017" y="8830"/>
                    </a:lnTo>
                    <a:lnTo>
                      <a:pt x="27955" y="8789"/>
                    </a:lnTo>
                    <a:lnTo>
                      <a:pt x="27913" y="8705"/>
                    </a:lnTo>
                    <a:lnTo>
                      <a:pt x="28059" y="8621"/>
                    </a:lnTo>
                    <a:lnTo>
                      <a:pt x="28059" y="8537"/>
                    </a:lnTo>
                    <a:lnTo>
                      <a:pt x="28164" y="8475"/>
                    </a:lnTo>
                    <a:lnTo>
                      <a:pt x="28248" y="8433"/>
                    </a:lnTo>
                    <a:lnTo>
                      <a:pt x="28436" y="8328"/>
                    </a:lnTo>
                    <a:lnTo>
                      <a:pt x="28561" y="8328"/>
                    </a:lnTo>
                    <a:lnTo>
                      <a:pt x="28750" y="8203"/>
                    </a:lnTo>
                    <a:lnTo>
                      <a:pt x="28813" y="8203"/>
                    </a:lnTo>
                    <a:lnTo>
                      <a:pt x="28854" y="8224"/>
                    </a:lnTo>
                    <a:lnTo>
                      <a:pt x="29085" y="8203"/>
                    </a:lnTo>
                    <a:lnTo>
                      <a:pt x="29189" y="8265"/>
                    </a:lnTo>
                    <a:lnTo>
                      <a:pt x="29336" y="8203"/>
                    </a:lnTo>
                    <a:lnTo>
                      <a:pt x="29587" y="8203"/>
                    </a:lnTo>
                    <a:lnTo>
                      <a:pt x="29629" y="8182"/>
                    </a:lnTo>
                    <a:lnTo>
                      <a:pt x="29608" y="8119"/>
                    </a:lnTo>
                    <a:lnTo>
                      <a:pt x="29608" y="7972"/>
                    </a:lnTo>
                    <a:lnTo>
                      <a:pt x="29608" y="7847"/>
                    </a:lnTo>
                    <a:lnTo>
                      <a:pt x="29733" y="7952"/>
                    </a:lnTo>
                    <a:lnTo>
                      <a:pt x="29733" y="8077"/>
                    </a:lnTo>
                    <a:lnTo>
                      <a:pt x="29712" y="8161"/>
                    </a:lnTo>
                    <a:lnTo>
                      <a:pt x="29796" y="8161"/>
                    </a:lnTo>
                    <a:lnTo>
                      <a:pt x="29901" y="8056"/>
                    </a:lnTo>
                    <a:lnTo>
                      <a:pt x="30005" y="7868"/>
                    </a:lnTo>
                    <a:lnTo>
                      <a:pt x="30047" y="7972"/>
                    </a:lnTo>
                    <a:lnTo>
                      <a:pt x="30047" y="8056"/>
                    </a:lnTo>
                    <a:lnTo>
                      <a:pt x="30131" y="8077"/>
                    </a:lnTo>
                    <a:lnTo>
                      <a:pt x="30382" y="7952"/>
                    </a:lnTo>
                    <a:lnTo>
                      <a:pt x="30466" y="7805"/>
                    </a:lnTo>
                    <a:lnTo>
                      <a:pt x="30424" y="7596"/>
                    </a:lnTo>
                    <a:lnTo>
                      <a:pt x="30361" y="7638"/>
                    </a:lnTo>
                    <a:lnTo>
                      <a:pt x="30361" y="7742"/>
                    </a:lnTo>
                    <a:lnTo>
                      <a:pt x="30319" y="7868"/>
                    </a:lnTo>
                    <a:lnTo>
                      <a:pt x="30152" y="7868"/>
                    </a:lnTo>
                    <a:lnTo>
                      <a:pt x="30131" y="7763"/>
                    </a:lnTo>
                    <a:lnTo>
                      <a:pt x="30068" y="7575"/>
                    </a:lnTo>
                    <a:lnTo>
                      <a:pt x="29922" y="7491"/>
                    </a:lnTo>
                    <a:lnTo>
                      <a:pt x="29922" y="7449"/>
                    </a:lnTo>
                    <a:lnTo>
                      <a:pt x="30131" y="7261"/>
                    </a:lnTo>
                    <a:lnTo>
                      <a:pt x="30131" y="7177"/>
                    </a:lnTo>
                    <a:lnTo>
                      <a:pt x="30047" y="7177"/>
                    </a:lnTo>
                    <a:lnTo>
                      <a:pt x="30047" y="7115"/>
                    </a:lnTo>
                    <a:lnTo>
                      <a:pt x="30131" y="7052"/>
                    </a:lnTo>
                    <a:lnTo>
                      <a:pt x="30152" y="6968"/>
                    </a:lnTo>
                    <a:lnTo>
                      <a:pt x="30214" y="6905"/>
                    </a:lnTo>
                    <a:lnTo>
                      <a:pt x="30277" y="6696"/>
                    </a:lnTo>
                    <a:lnTo>
                      <a:pt x="30486" y="6529"/>
                    </a:lnTo>
                    <a:lnTo>
                      <a:pt x="30570" y="6382"/>
                    </a:lnTo>
                    <a:lnTo>
                      <a:pt x="30633" y="6382"/>
                    </a:lnTo>
                    <a:lnTo>
                      <a:pt x="30696" y="6278"/>
                    </a:lnTo>
                    <a:lnTo>
                      <a:pt x="30696" y="6340"/>
                    </a:lnTo>
                    <a:lnTo>
                      <a:pt x="30779" y="6382"/>
                    </a:lnTo>
                    <a:lnTo>
                      <a:pt x="30842" y="6299"/>
                    </a:lnTo>
                    <a:lnTo>
                      <a:pt x="30905" y="6173"/>
                    </a:lnTo>
                    <a:lnTo>
                      <a:pt x="30905" y="6299"/>
                    </a:lnTo>
                    <a:lnTo>
                      <a:pt x="30989" y="6299"/>
                    </a:lnTo>
                    <a:lnTo>
                      <a:pt x="31051" y="6173"/>
                    </a:lnTo>
                    <a:lnTo>
                      <a:pt x="31093" y="6215"/>
                    </a:lnTo>
                    <a:lnTo>
                      <a:pt x="31156" y="6173"/>
                    </a:lnTo>
                    <a:lnTo>
                      <a:pt x="31261" y="6006"/>
                    </a:lnTo>
                    <a:lnTo>
                      <a:pt x="31407" y="5796"/>
                    </a:lnTo>
                    <a:lnTo>
                      <a:pt x="31386" y="5922"/>
                    </a:lnTo>
                    <a:lnTo>
                      <a:pt x="31407" y="6006"/>
                    </a:lnTo>
                    <a:lnTo>
                      <a:pt x="31512" y="6006"/>
                    </a:lnTo>
                    <a:lnTo>
                      <a:pt x="31616" y="5880"/>
                    </a:lnTo>
                    <a:lnTo>
                      <a:pt x="31742" y="5880"/>
                    </a:lnTo>
                    <a:lnTo>
                      <a:pt x="31784" y="6006"/>
                    </a:lnTo>
                    <a:lnTo>
                      <a:pt x="31846" y="6006"/>
                    </a:lnTo>
                    <a:lnTo>
                      <a:pt x="31951" y="5880"/>
                    </a:lnTo>
                    <a:lnTo>
                      <a:pt x="32035" y="5922"/>
                    </a:lnTo>
                    <a:lnTo>
                      <a:pt x="32098" y="5901"/>
                    </a:lnTo>
                    <a:lnTo>
                      <a:pt x="32202" y="5817"/>
                    </a:lnTo>
                    <a:lnTo>
                      <a:pt x="32307" y="5817"/>
                    </a:lnTo>
                    <a:lnTo>
                      <a:pt x="32432" y="5755"/>
                    </a:lnTo>
                    <a:lnTo>
                      <a:pt x="32474" y="5817"/>
                    </a:lnTo>
                    <a:lnTo>
                      <a:pt x="32558" y="5796"/>
                    </a:lnTo>
                    <a:lnTo>
                      <a:pt x="32642" y="5713"/>
                    </a:lnTo>
                    <a:lnTo>
                      <a:pt x="32537" y="5650"/>
                    </a:lnTo>
                    <a:lnTo>
                      <a:pt x="32474" y="5713"/>
                    </a:lnTo>
                    <a:lnTo>
                      <a:pt x="32411" y="5650"/>
                    </a:lnTo>
                    <a:lnTo>
                      <a:pt x="32453" y="5504"/>
                    </a:lnTo>
                    <a:lnTo>
                      <a:pt x="32223" y="5378"/>
                    </a:lnTo>
                    <a:lnTo>
                      <a:pt x="32202" y="5357"/>
                    </a:lnTo>
                    <a:lnTo>
                      <a:pt x="32223" y="5294"/>
                    </a:lnTo>
                    <a:lnTo>
                      <a:pt x="32223" y="5252"/>
                    </a:lnTo>
                    <a:lnTo>
                      <a:pt x="32223" y="5169"/>
                    </a:lnTo>
                    <a:lnTo>
                      <a:pt x="32244" y="5085"/>
                    </a:lnTo>
                    <a:lnTo>
                      <a:pt x="32202" y="5022"/>
                    </a:lnTo>
                    <a:lnTo>
                      <a:pt x="32139" y="4959"/>
                    </a:lnTo>
                    <a:lnTo>
                      <a:pt x="32098" y="4939"/>
                    </a:lnTo>
                    <a:lnTo>
                      <a:pt x="32118" y="4855"/>
                    </a:lnTo>
                    <a:lnTo>
                      <a:pt x="32244" y="4123"/>
                    </a:lnTo>
                    <a:lnTo>
                      <a:pt x="32244" y="3934"/>
                    </a:lnTo>
                    <a:lnTo>
                      <a:pt x="32014" y="3725"/>
                    </a:lnTo>
                    <a:lnTo>
                      <a:pt x="31951" y="3788"/>
                    </a:lnTo>
                    <a:lnTo>
                      <a:pt x="31805" y="3725"/>
                    </a:lnTo>
                    <a:lnTo>
                      <a:pt x="31700" y="3767"/>
                    </a:lnTo>
                    <a:lnTo>
                      <a:pt x="31616" y="3683"/>
                    </a:lnTo>
                    <a:lnTo>
                      <a:pt x="31533" y="3662"/>
                    </a:lnTo>
                    <a:lnTo>
                      <a:pt x="31512" y="3662"/>
                    </a:lnTo>
                    <a:lnTo>
                      <a:pt x="31407" y="3767"/>
                    </a:lnTo>
                    <a:lnTo>
                      <a:pt x="31365" y="3830"/>
                    </a:lnTo>
                    <a:lnTo>
                      <a:pt x="31156" y="4081"/>
                    </a:lnTo>
                    <a:lnTo>
                      <a:pt x="31072" y="4206"/>
                    </a:lnTo>
                    <a:lnTo>
                      <a:pt x="31072" y="4311"/>
                    </a:lnTo>
                    <a:lnTo>
                      <a:pt x="30905" y="4395"/>
                    </a:lnTo>
                    <a:lnTo>
                      <a:pt x="30905" y="4520"/>
                    </a:lnTo>
                    <a:lnTo>
                      <a:pt x="30863" y="4625"/>
                    </a:lnTo>
                    <a:lnTo>
                      <a:pt x="30696" y="4813"/>
                    </a:lnTo>
                    <a:lnTo>
                      <a:pt x="30633" y="4834"/>
                    </a:lnTo>
                    <a:lnTo>
                      <a:pt x="30445" y="5043"/>
                    </a:lnTo>
                    <a:lnTo>
                      <a:pt x="30424" y="5127"/>
                    </a:lnTo>
                    <a:lnTo>
                      <a:pt x="30340" y="5169"/>
                    </a:lnTo>
                    <a:lnTo>
                      <a:pt x="30235" y="5148"/>
                    </a:lnTo>
                    <a:lnTo>
                      <a:pt x="30173" y="5148"/>
                    </a:lnTo>
                    <a:lnTo>
                      <a:pt x="30131" y="5190"/>
                    </a:lnTo>
                    <a:lnTo>
                      <a:pt x="30068" y="5190"/>
                    </a:lnTo>
                    <a:lnTo>
                      <a:pt x="29942" y="5336"/>
                    </a:lnTo>
                    <a:lnTo>
                      <a:pt x="28269" y="5294"/>
                    </a:lnTo>
                    <a:lnTo>
                      <a:pt x="28059" y="5336"/>
                    </a:lnTo>
                    <a:lnTo>
                      <a:pt x="27955" y="5441"/>
                    </a:lnTo>
                    <a:lnTo>
                      <a:pt x="27829" y="5483"/>
                    </a:lnTo>
                    <a:lnTo>
                      <a:pt x="27704" y="5566"/>
                    </a:lnTo>
                    <a:lnTo>
                      <a:pt x="27453" y="5817"/>
                    </a:lnTo>
                    <a:lnTo>
                      <a:pt x="27285" y="5859"/>
                    </a:lnTo>
                    <a:lnTo>
                      <a:pt x="27181" y="5922"/>
                    </a:lnTo>
                    <a:lnTo>
                      <a:pt x="26699" y="6299"/>
                    </a:lnTo>
                    <a:lnTo>
                      <a:pt x="25611" y="6612"/>
                    </a:lnTo>
                    <a:lnTo>
                      <a:pt x="25569" y="6864"/>
                    </a:lnTo>
                    <a:lnTo>
                      <a:pt x="25318" y="6968"/>
                    </a:lnTo>
                    <a:lnTo>
                      <a:pt x="23331" y="7491"/>
                    </a:lnTo>
                    <a:lnTo>
                      <a:pt x="23247" y="7324"/>
                    </a:lnTo>
                    <a:lnTo>
                      <a:pt x="23351" y="7177"/>
                    </a:lnTo>
                    <a:lnTo>
                      <a:pt x="23561" y="7073"/>
                    </a:lnTo>
                    <a:lnTo>
                      <a:pt x="23665" y="6947"/>
                    </a:lnTo>
                    <a:lnTo>
                      <a:pt x="23728" y="6822"/>
                    </a:lnTo>
                    <a:lnTo>
                      <a:pt x="23770" y="6696"/>
                    </a:lnTo>
                    <a:lnTo>
                      <a:pt x="23833" y="5922"/>
                    </a:lnTo>
                    <a:lnTo>
                      <a:pt x="23456" y="4143"/>
                    </a:lnTo>
                    <a:lnTo>
                      <a:pt x="23100" y="3871"/>
                    </a:lnTo>
                    <a:lnTo>
                      <a:pt x="22954" y="3683"/>
                    </a:lnTo>
                    <a:lnTo>
                      <a:pt x="20652" y="2616"/>
                    </a:lnTo>
                    <a:lnTo>
                      <a:pt x="20548" y="2553"/>
                    </a:lnTo>
                    <a:lnTo>
                      <a:pt x="20422" y="2511"/>
                    </a:lnTo>
                    <a:lnTo>
                      <a:pt x="20380" y="2449"/>
                    </a:lnTo>
                    <a:lnTo>
                      <a:pt x="20087" y="2449"/>
                    </a:lnTo>
                    <a:lnTo>
                      <a:pt x="20066" y="2344"/>
                    </a:lnTo>
                    <a:lnTo>
                      <a:pt x="19983" y="2302"/>
                    </a:lnTo>
                    <a:lnTo>
                      <a:pt x="19899" y="2344"/>
                    </a:lnTo>
                    <a:lnTo>
                      <a:pt x="19711" y="2344"/>
                    </a:lnTo>
                    <a:lnTo>
                      <a:pt x="19606" y="2323"/>
                    </a:lnTo>
                    <a:lnTo>
                      <a:pt x="19543" y="2239"/>
                    </a:lnTo>
                    <a:lnTo>
                      <a:pt x="19439" y="2198"/>
                    </a:lnTo>
                    <a:lnTo>
                      <a:pt x="19230" y="2135"/>
                    </a:lnTo>
                    <a:lnTo>
                      <a:pt x="19167" y="2009"/>
                    </a:lnTo>
                    <a:lnTo>
                      <a:pt x="19083" y="2009"/>
                    </a:lnTo>
                    <a:lnTo>
                      <a:pt x="18958" y="1905"/>
                    </a:lnTo>
                    <a:lnTo>
                      <a:pt x="18853" y="1905"/>
                    </a:lnTo>
                    <a:lnTo>
                      <a:pt x="18769" y="1884"/>
                    </a:lnTo>
                    <a:lnTo>
                      <a:pt x="18644" y="1905"/>
                    </a:lnTo>
                    <a:lnTo>
                      <a:pt x="18623" y="1926"/>
                    </a:lnTo>
                    <a:lnTo>
                      <a:pt x="18560" y="1842"/>
                    </a:lnTo>
                    <a:lnTo>
                      <a:pt x="18434" y="1821"/>
                    </a:lnTo>
                    <a:lnTo>
                      <a:pt x="18414" y="1800"/>
                    </a:lnTo>
                    <a:lnTo>
                      <a:pt x="18309" y="1737"/>
                    </a:lnTo>
                    <a:lnTo>
                      <a:pt x="18288" y="1716"/>
                    </a:lnTo>
                    <a:lnTo>
                      <a:pt x="18204" y="1633"/>
                    </a:lnTo>
                    <a:lnTo>
                      <a:pt x="18204" y="1612"/>
                    </a:lnTo>
                    <a:lnTo>
                      <a:pt x="18079" y="1507"/>
                    </a:lnTo>
                    <a:lnTo>
                      <a:pt x="17932" y="1507"/>
                    </a:lnTo>
                    <a:lnTo>
                      <a:pt x="17807" y="1486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" name="Google Shape;65;p15"/>
          <p:cNvGrpSpPr/>
          <p:nvPr/>
        </p:nvGrpSpPr>
        <p:grpSpPr>
          <a:xfrm>
            <a:off x="3316075" y="4891973"/>
            <a:ext cx="2236465" cy="2215172"/>
            <a:chOff x="2605700" y="3152850"/>
            <a:chExt cx="594125" cy="616250"/>
          </a:xfrm>
        </p:grpSpPr>
        <p:sp>
          <p:nvSpPr>
            <p:cNvPr id="66" name="Google Shape;66;p15"/>
            <p:cNvSpPr/>
            <p:nvPr/>
          </p:nvSpPr>
          <p:spPr>
            <a:xfrm>
              <a:off x="2605700" y="3152850"/>
              <a:ext cx="379825" cy="616250"/>
            </a:xfrm>
            <a:custGeom>
              <a:avLst/>
              <a:gdLst/>
              <a:ahLst/>
              <a:cxnLst/>
              <a:rect l="l" t="t" r="r" b="b"/>
              <a:pathLst>
                <a:path w="15193" h="24650" extrusionOk="0">
                  <a:moveTo>
                    <a:pt x="14024" y="2338"/>
                  </a:moveTo>
                  <a:lnTo>
                    <a:pt x="8818" y="0"/>
                  </a:lnTo>
                  <a:lnTo>
                    <a:pt x="4037" y="1594"/>
                  </a:lnTo>
                  <a:lnTo>
                    <a:pt x="0" y="7225"/>
                  </a:lnTo>
                  <a:lnTo>
                    <a:pt x="2018" y="11156"/>
                  </a:lnTo>
                  <a:lnTo>
                    <a:pt x="7331" y="12325"/>
                  </a:lnTo>
                  <a:lnTo>
                    <a:pt x="10518" y="17531"/>
                  </a:lnTo>
                  <a:lnTo>
                    <a:pt x="11049" y="22843"/>
                  </a:lnTo>
                  <a:lnTo>
                    <a:pt x="13705" y="24650"/>
                  </a:lnTo>
                  <a:lnTo>
                    <a:pt x="15193" y="18700"/>
                  </a:lnTo>
                  <a:lnTo>
                    <a:pt x="12218" y="58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632775" y="3168475"/>
              <a:ext cx="567050" cy="590050"/>
            </a:xfrm>
            <a:custGeom>
              <a:avLst/>
              <a:gdLst/>
              <a:ahLst/>
              <a:cxnLst/>
              <a:rect l="l" t="t" r="r" b="b"/>
              <a:pathLst>
                <a:path w="22682" h="23602" extrusionOk="0">
                  <a:moveTo>
                    <a:pt x="13852" y="21070"/>
                  </a:moveTo>
                  <a:lnTo>
                    <a:pt x="13894" y="21091"/>
                  </a:lnTo>
                  <a:lnTo>
                    <a:pt x="13977" y="21217"/>
                  </a:lnTo>
                  <a:lnTo>
                    <a:pt x="14103" y="21384"/>
                  </a:lnTo>
                  <a:lnTo>
                    <a:pt x="14166" y="21384"/>
                  </a:lnTo>
                  <a:lnTo>
                    <a:pt x="14208" y="21342"/>
                  </a:lnTo>
                  <a:lnTo>
                    <a:pt x="14228" y="21384"/>
                  </a:lnTo>
                  <a:lnTo>
                    <a:pt x="14228" y="21489"/>
                  </a:lnTo>
                  <a:lnTo>
                    <a:pt x="14187" y="21489"/>
                  </a:lnTo>
                  <a:lnTo>
                    <a:pt x="14124" y="21698"/>
                  </a:lnTo>
                  <a:lnTo>
                    <a:pt x="13998" y="21928"/>
                  </a:lnTo>
                  <a:lnTo>
                    <a:pt x="13873" y="21928"/>
                  </a:lnTo>
                  <a:lnTo>
                    <a:pt x="13852" y="22075"/>
                  </a:lnTo>
                  <a:lnTo>
                    <a:pt x="13789" y="22158"/>
                  </a:lnTo>
                  <a:lnTo>
                    <a:pt x="13768" y="22158"/>
                  </a:lnTo>
                  <a:lnTo>
                    <a:pt x="13643" y="22242"/>
                  </a:lnTo>
                  <a:lnTo>
                    <a:pt x="13559" y="22326"/>
                  </a:lnTo>
                  <a:lnTo>
                    <a:pt x="13559" y="22367"/>
                  </a:lnTo>
                  <a:lnTo>
                    <a:pt x="13454" y="22388"/>
                  </a:lnTo>
                  <a:lnTo>
                    <a:pt x="13392" y="22451"/>
                  </a:lnTo>
                  <a:lnTo>
                    <a:pt x="13392" y="22472"/>
                  </a:lnTo>
                  <a:lnTo>
                    <a:pt x="13329" y="22347"/>
                  </a:lnTo>
                  <a:lnTo>
                    <a:pt x="13371" y="22242"/>
                  </a:lnTo>
                  <a:lnTo>
                    <a:pt x="13454" y="22179"/>
                  </a:lnTo>
                  <a:lnTo>
                    <a:pt x="13454" y="22116"/>
                  </a:lnTo>
                  <a:lnTo>
                    <a:pt x="13559" y="22012"/>
                  </a:lnTo>
                  <a:lnTo>
                    <a:pt x="13559" y="21928"/>
                  </a:lnTo>
                  <a:lnTo>
                    <a:pt x="13601" y="21970"/>
                  </a:lnTo>
                  <a:lnTo>
                    <a:pt x="13684" y="21970"/>
                  </a:lnTo>
                  <a:lnTo>
                    <a:pt x="13789" y="21865"/>
                  </a:lnTo>
                  <a:lnTo>
                    <a:pt x="13789" y="21761"/>
                  </a:lnTo>
                  <a:lnTo>
                    <a:pt x="13810" y="21740"/>
                  </a:lnTo>
                  <a:lnTo>
                    <a:pt x="13810" y="21614"/>
                  </a:lnTo>
                  <a:lnTo>
                    <a:pt x="13873" y="21551"/>
                  </a:lnTo>
                  <a:lnTo>
                    <a:pt x="13915" y="21551"/>
                  </a:lnTo>
                  <a:lnTo>
                    <a:pt x="13977" y="21447"/>
                  </a:lnTo>
                  <a:lnTo>
                    <a:pt x="13956" y="21384"/>
                  </a:lnTo>
                  <a:lnTo>
                    <a:pt x="13894" y="21300"/>
                  </a:lnTo>
                  <a:lnTo>
                    <a:pt x="13894" y="21112"/>
                  </a:lnTo>
                  <a:lnTo>
                    <a:pt x="13852" y="21070"/>
                  </a:lnTo>
                  <a:close/>
                  <a:moveTo>
                    <a:pt x="7617" y="0"/>
                  </a:moveTo>
                  <a:lnTo>
                    <a:pt x="7617" y="147"/>
                  </a:lnTo>
                  <a:lnTo>
                    <a:pt x="7575" y="272"/>
                  </a:lnTo>
                  <a:lnTo>
                    <a:pt x="7282" y="481"/>
                  </a:lnTo>
                  <a:lnTo>
                    <a:pt x="7094" y="502"/>
                  </a:lnTo>
                  <a:lnTo>
                    <a:pt x="6842" y="607"/>
                  </a:lnTo>
                  <a:lnTo>
                    <a:pt x="6738" y="565"/>
                  </a:lnTo>
                  <a:lnTo>
                    <a:pt x="6570" y="586"/>
                  </a:lnTo>
                  <a:lnTo>
                    <a:pt x="6382" y="732"/>
                  </a:lnTo>
                  <a:lnTo>
                    <a:pt x="6215" y="795"/>
                  </a:lnTo>
                  <a:lnTo>
                    <a:pt x="6152" y="732"/>
                  </a:lnTo>
                  <a:lnTo>
                    <a:pt x="5901" y="774"/>
                  </a:lnTo>
                  <a:lnTo>
                    <a:pt x="5692" y="774"/>
                  </a:lnTo>
                  <a:lnTo>
                    <a:pt x="5503" y="670"/>
                  </a:lnTo>
                  <a:lnTo>
                    <a:pt x="5315" y="628"/>
                  </a:lnTo>
                  <a:lnTo>
                    <a:pt x="5169" y="586"/>
                  </a:lnTo>
                  <a:lnTo>
                    <a:pt x="5169" y="586"/>
                  </a:lnTo>
                  <a:lnTo>
                    <a:pt x="5231" y="711"/>
                  </a:lnTo>
                  <a:lnTo>
                    <a:pt x="5378" y="774"/>
                  </a:lnTo>
                  <a:lnTo>
                    <a:pt x="5503" y="879"/>
                  </a:lnTo>
                  <a:lnTo>
                    <a:pt x="5545" y="984"/>
                  </a:lnTo>
                  <a:lnTo>
                    <a:pt x="5399" y="1235"/>
                  </a:lnTo>
                  <a:lnTo>
                    <a:pt x="5420" y="1297"/>
                  </a:lnTo>
                  <a:lnTo>
                    <a:pt x="5441" y="1339"/>
                  </a:lnTo>
                  <a:lnTo>
                    <a:pt x="5420" y="1528"/>
                  </a:lnTo>
                  <a:lnTo>
                    <a:pt x="5692" y="1611"/>
                  </a:lnTo>
                  <a:lnTo>
                    <a:pt x="5859" y="1569"/>
                  </a:lnTo>
                  <a:lnTo>
                    <a:pt x="6047" y="1611"/>
                  </a:lnTo>
                  <a:lnTo>
                    <a:pt x="6047" y="1716"/>
                  </a:lnTo>
                  <a:lnTo>
                    <a:pt x="5922" y="1758"/>
                  </a:lnTo>
                  <a:lnTo>
                    <a:pt x="5650" y="1820"/>
                  </a:lnTo>
                  <a:lnTo>
                    <a:pt x="5608" y="1862"/>
                  </a:lnTo>
                  <a:lnTo>
                    <a:pt x="5545" y="1925"/>
                  </a:lnTo>
                  <a:lnTo>
                    <a:pt x="5503" y="2072"/>
                  </a:lnTo>
                  <a:lnTo>
                    <a:pt x="5210" y="2239"/>
                  </a:lnTo>
                  <a:lnTo>
                    <a:pt x="5106" y="2344"/>
                  </a:lnTo>
                  <a:lnTo>
                    <a:pt x="4897" y="2469"/>
                  </a:lnTo>
                  <a:lnTo>
                    <a:pt x="4771" y="2616"/>
                  </a:lnTo>
                  <a:lnTo>
                    <a:pt x="4541" y="2616"/>
                  </a:lnTo>
                  <a:lnTo>
                    <a:pt x="4394" y="2595"/>
                  </a:lnTo>
                  <a:lnTo>
                    <a:pt x="4164" y="2406"/>
                  </a:lnTo>
                  <a:lnTo>
                    <a:pt x="3955" y="2260"/>
                  </a:lnTo>
                  <a:lnTo>
                    <a:pt x="3809" y="2281"/>
                  </a:lnTo>
                  <a:lnTo>
                    <a:pt x="3809" y="2134"/>
                  </a:lnTo>
                  <a:lnTo>
                    <a:pt x="3767" y="1988"/>
                  </a:lnTo>
                  <a:lnTo>
                    <a:pt x="3662" y="1883"/>
                  </a:lnTo>
                  <a:lnTo>
                    <a:pt x="3641" y="1820"/>
                  </a:lnTo>
                  <a:lnTo>
                    <a:pt x="3495" y="1862"/>
                  </a:lnTo>
                  <a:lnTo>
                    <a:pt x="3390" y="1988"/>
                  </a:lnTo>
                  <a:lnTo>
                    <a:pt x="3306" y="1988"/>
                  </a:lnTo>
                  <a:lnTo>
                    <a:pt x="3244" y="1946"/>
                  </a:lnTo>
                  <a:lnTo>
                    <a:pt x="3139" y="1946"/>
                  </a:lnTo>
                  <a:lnTo>
                    <a:pt x="3076" y="2030"/>
                  </a:lnTo>
                  <a:lnTo>
                    <a:pt x="2407" y="2030"/>
                  </a:lnTo>
                  <a:lnTo>
                    <a:pt x="2386" y="2197"/>
                  </a:lnTo>
                  <a:lnTo>
                    <a:pt x="2448" y="2344"/>
                  </a:lnTo>
                  <a:lnTo>
                    <a:pt x="2658" y="2385"/>
                  </a:lnTo>
                  <a:lnTo>
                    <a:pt x="2720" y="2553"/>
                  </a:lnTo>
                  <a:lnTo>
                    <a:pt x="2679" y="2616"/>
                  </a:lnTo>
                  <a:lnTo>
                    <a:pt x="2762" y="2699"/>
                  </a:lnTo>
                  <a:lnTo>
                    <a:pt x="2720" y="2804"/>
                  </a:lnTo>
                  <a:lnTo>
                    <a:pt x="2595" y="2720"/>
                  </a:lnTo>
                  <a:lnTo>
                    <a:pt x="2197" y="2867"/>
                  </a:lnTo>
                  <a:lnTo>
                    <a:pt x="2239" y="3180"/>
                  </a:lnTo>
                  <a:lnTo>
                    <a:pt x="2344" y="3306"/>
                  </a:lnTo>
                  <a:lnTo>
                    <a:pt x="2553" y="3452"/>
                  </a:lnTo>
                  <a:lnTo>
                    <a:pt x="2679" y="3724"/>
                  </a:lnTo>
                  <a:lnTo>
                    <a:pt x="2679" y="3913"/>
                  </a:lnTo>
                  <a:lnTo>
                    <a:pt x="2679" y="3976"/>
                  </a:lnTo>
                  <a:lnTo>
                    <a:pt x="2365" y="5189"/>
                  </a:lnTo>
                  <a:lnTo>
                    <a:pt x="2260" y="5503"/>
                  </a:lnTo>
                  <a:lnTo>
                    <a:pt x="2281" y="5545"/>
                  </a:lnTo>
                  <a:lnTo>
                    <a:pt x="2239" y="5629"/>
                  </a:lnTo>
                  <a:lnTo>
                    <a:pt x="2093" y="5608"/>
                  </a:lnTo>
                  <a:lnTo>
                    <a:pt x="2093" y="5587"/>
                  </a:lnTo>
                  <a:lnTo>
                    <a:pt x="1967" y="5503"/>
                  </a:lnTo>
                  <a:lnTo>
                    <a:pt x="1821" y="5503"/>
                  </a:lnTo>
                  <a:lnTo>
                    <a:pt x="1758" y="5482"/>
                  </a:lnTo>
                  <a:lnTo>
                    <a:pt x="1716" y="5545"/>
                  </a:lnTo>
                  <a:lnTo>
                    <a:pt x="1319" y="5691"/>
                  </a:lnTo>
                  <a:lnTo>
                    <a:pt x="1026" y="5733"/>
                  </a:lnTo>
                  <a:lnTo>
                    <a:pt x="942" y="5817"/>
                  </a:lnTo>
                  <a:lnTo>
                    <a:pt x="879" y="5838"/>
                  </a:lnTo>
                  <a:lnTo>
                    <a:pt x="733" y="5963"/>
                  </a:lnTo>
                  <a:lnTo>
                    <a:pt x="607" y="6026"/>
                  </a:lnTo>
                  <a:lnTo>
                    <a:pt x="503" y="6110"/>
                  </a:lnTo>
                  <a:lnTo>
                    <a:pt x="523" y="6256"/>
                  </a:lnTo>
                  <a:lnTo>
                    <a:pt x="482" y="6340"/>
                  </a:lnTo>
                  <a:lnTo>
                    <a:pt x="503" y="6424"/>
                  </a:lnTo>
                  <a:lnTo>
                    <a:pt x="356" y="6570"/>
                  </a:lnTo>
                  <a:lnTo>
                    <a:pt x="398" y="6779"/>
                  </a:lnTo>
                  <a:lnTo>
                    <a:pt x="461" y="6884"/>
                  </a:lnTo>
                  <a:lnTo>
                    <a:pt x="356" y="6968"/>
                  </a:lnTo>
                  <a:lnTo>
                    <a:pt x="272" y="6947"/>
                  </a:lnTo>
                  <a:lnTo>
                    <a:pt x="105" y="7051"/>
                  </a:lnTo>
                  <a:lnTo>
                    <a:pt x="105" y="7156"/>
                  </a:lnTo>
                  <a:lnTo>
                    <a:pt x="63" y="7198"/>
                  </a:lnTo>
                  <a:lnTo>
                    <a:pt x="84" y="7282"/>
                  </a:lnTo>
                  <a:lnTo>
                    <a:pt x="63" y="7407"/>
                  </a:lnTo>
                  <a:lnTo>
                    <a:pt x="0" y="7512"/>
                  </a:lnTo>
                  <a:lnTo>
                    <a:pt x="63" y="7616"/>
                  </a:lnTo>
                  <a:lnTo>
                    <a:pt x="42" y="7700"/>
                  </a:lnTo>
                  <a:lnTo>
                    <a:pt x="189" y="7846"/>
                  </a:lnTo>
                  <a:lnTo>
                    <a:pt x="482" y="8307"/>
                  </a:lnTo>
                  <a:lnTo>
                    <a:pt x="314" y="8474"/>
                  </a:lnTo>
                  <a:lnTo>
                    <a:pt x="691" y="8453"/>
                  </a:lnTo>
                  <a:lnTo>
                    <a:pt x="879" y="8474"/>
                  </a:lnTo>
                  <a:lnTo>
                    <a:pt x="1005" y="8662"/>
                  </a:lnTo>
                  <a:lnTo>
                    <a:pt x="1026" y="8830"/>
                  </a:lnTo>
                  <a:lnTo>
                    <a:pt x="1256" y="8830"/>
                  </a:lnTo>
                  <a:lnTo>
                    <a:pt x="1549" y="8851"/>
                  </a:lnTo>
                  <a:lnTo>
                    <a:pt x="1779" y="8621"/>
                  </a:lnTo>
                  <a:lnTo>
                    <a:pt x="1988" y="8474"/>
                  </a:lnTo>
                  <a:lnTo>
                    <a:pt x="2051" y="8537"/>
                  </a:lnTo>
                  <a:lnTo>
                    <a:pt x="2030" y="8662"/>
                  </a:lnTo>
                  <a:lnTo>
                    <a:pt x="1967" y="8725"/>
                  </a:lnTo>
                  <a:lnTo>
                    <a:pt x="1967" y="8934"/>
                  </a:lnTo>
                  <a:lnTo>
                    <a:pt x="1988" y="9269"/>
                  </a:lnTo>
                  <a:lnTo>
                    <a:pt x="1988" y="9395"/>
                  </a:lnTo>
                  <a:lnTo>
                    <a:pt x="2072" y="9478"/>
                  </a:lnTo>
                  <a:lnTo>
                    <a:pt x="2176" y="9458"/>
                  </a:lnTo>
                  <a:lnTo>
                    <a:pt x="2281" y="9416"/>
                  </a:lnTo>
                  <a:lnTo>
                    <a:pt x="2469" y="9416"/>
                  </a:lnTo>
                  <a:lnTo>
                    <a:pt x="2511" y="9458"/>
                  </a:lnTo>
                  <a:lnTo>
                    <a:pt x="3076" y="9458"/>
                  </a:lnTo>
                  <a:lnTo>
                    <a:pt x="3223" y="9353"/>
                  </a:lnTo>
                  <a:lnTo>
                    <a:pt x="3306" y="9353"/>
                  </a:lnTo>
                  <a:lnTo>
                    <a:pt x="3432" y="9248"/>
                  </a:lnTo>
                  <a:lnTo>
                    <a:pt x="3557" y="9248"/>
                  </a:lnTo>
                  <a:lnTo>
                    <a:pt x="3725" y="9186"/>
                  </a:lnTo>
                  <a:lnTo>
                    <a:pt x="3829" y="8934"/>
                  </a:lnTo>
                  <a:lnTo>
                    <a:pt x="4081" y="8746"/>
                  </a:lnTo>
                  <a:lnTo>
                    <a:pt x="4269" y="8725"/>
                  </a:lnTo>
                  <a:lnTo>
                    <a:pt x="4457" y="8621"/>
                  </a:lnTo>
                  <a:lnTo>
                    <a:pt x="4583" y="8621"/>
                  </a:lnTo>
                  <a:lnTo>
                    <a:pt x="4687" y="8683"/>
                  </a:lnTo>
                  <a:lnTo>
                    <a:pt x="4813" y="8621"/>
                  </a:lnTo>
                  <a:lnTo>
                    <a:pt x="4897" y="8662"/>
                  </a:lnTo>
                  <a:lnTo>
                    <a:pt x="4876" y="8788"/>
                  </a:lnTo>
                  <a:lnTo>
                    <a:pt x="4959" y="8997"/>
                  </a:lnTo>
                  <a:lnTo>
                    <a:pt x="5085" y="9374"/>
                  </a:lnTo>
                  <a:lnTo>
                    <a:pt x="5169" y="9646"/>
                  </a:lnTo>
                  <a:lnTo>
                    <a:pt x="5106" y="9751"/>
                  </a:lnTo>
                  <a:lnTo>
                    <a:pt x="5210" y="9960"/>
                  </a:lnTo>
                  <a:lnTo>
                    <a:pt x="5357" y="10002"/>
                  </a:lnTo>
                  <a:lnTo>
                    <a:pt x="5399" y="10190"/>
                  </a:lnTo>
                  <a:lnTo>
                    <a:pt x="5524" y="10274"/>
                  </a:lnTo>
                  <a:lnTo>
                    <a:pt x="5713" y="10357"/>
                  </a:lnTo>
                  <a:lnTo>
                    <a:pt x="5838" y="10462"/>
                  </a:lnTo>
                  <a:lnTo>
                    <a:pt x="5901" y="10420"/>
                  </a:lnTo>
                  <a:lnTo>
                    <a:pt x="6131" y="10357"/>
                  </a:lnTo>
                  <a:lnTo>
                    <a:pt x="6340" y="10587"/>
                  </a:lnTo>
                  <a:lnTo>
                    <a:pt x="6508" y="10525"/>
                  </a:lnTo>
                  <a:lnTo>
                    <a:pt x="6717" y="10755"/>
                  </a:lnTo>
                  <a:lnTo>
                    <a:pt x="6822" y="10755"/>
                  </a:lnTo>
                  <a:lnTo>
                    <a:pt x="7073" y="10839"/>
                  </a:lnTo>
                  <a:lnTo>
                    <a:pt x="7240" y="10880"/>
                  </a:lnTo>
                  <a:lnTo>
                    <a:pt x="7261" y="11048"/>
                  </a:lnTo>
                  <a:lnTo>
                    <a:pt x="7366" y="11069"/>
                  </a:lnTo>
                  <a:lnTo>
                    <a:pt x="7512" y="11152"/>
                  </a:lnTo>
                  <a:lnTo>
                    <a:pt x="7868" y="11131"/>
                  </a:lnTo>
                  <a:lnTo>
                    <a:pt x="8098" y="11257"/>
                  </a:lnTo>
                  <a:lnTo>
                    <a:pt x="8140" y="11362"/>
                  </a:lnTo>
                  <a:lnTo>
                    <a:pt x="8119" y="11634"/>
                  </a:lnTo>
                  <a:lnTo>
                    <a:pt x="8182" y="11843"/>
                  </a:lnTo>
                  <a:lnTo>
                    <a:pt x="8098" y="11968"/>
                  </a:lnTo>
                  <a:lnTo>
                    <a:pt x="8307" y="12324"/>
                  </a:lnTo>
                  <a:lnTo>
                    <a:pt x="8286" y="12596"/>
                  </a:lnTo>
                  <a:lnTo>
                    <a:pt x="9290" y="12617"/>
                  </a:lnTo>
                  <a:lnTo>
                    <a:pt x="9353" y="12973"/>
                  </a:lnTo>
                  <a:lnTo>
                    <a:pt x="9332" y="13224"/>
                  </a:lnTo>
                  <a:lnTo>
                    <a:pt x="9604" y="13287"/>
                  </a:lnTo>
                  <a:lnTo>
                    <a:pt x="9897" y="13810"/>
                  </a:lnTo>
                  <a:lnTo>
                    <a:pt x="9918" y="14103"/>
                  </a:lnTo>
                  <a:lnTo>
                    <a:pt x="9646" y="14688"/>
                  </a:lnTo>
                  <a:lnTo>
                    <a:pt x="9667" y="14772"/>
                  </a:lnTo>
                  <a:lnTo>
                    <a:pt x="9583" y="14856"/>
                  </a:lnTo>
                  <a:lnTo>
                    <a:pt x="9646" y="14919"/>
                  </a:lnTo>
                  <a:lnTo>
                    <a:pt x="9604" y="15044"/>
                  </a:lnTo>
                  <a:lnTo>
                    <a:pt x="9751" y="15149"/>
                  </a:lnTo>
                  <a:lnTo>
                    <a:pt x="9751" y="15337"/>
                  </a:lnTo>
                  <a:lnTo>
                    <a:pt x="9855" y="15525"/>
                  </a:lnTo>
                  <a:lnTo>
                    <a:pt x="9793" y="15860"/>
                  </a:lnTo>
                  <a:lnTo>
                    <a:pt x="9814" y="15986"/>
                  </a:lnTo>
                  <a:lnTo>
                    <a:pt x="9772" y="16111"/>
                  </a:lnTo>
                  <a:lnTo>
                    <a:pt x="9814" y="16258"/>
                  </a:lnTo>
                  <a:lnTo>
                    <a:pt x="10023" y="16216"/>
                  </a:lnTo>
                  <a:lnTo>
                    <a:pt x="10107" y="16279"/>
                  </a:lnTo>
                  <a:lnTo>
                    <a:pt x="10379" y="16258"/>
                  </a:lnTo>
                  <a:lnTo>
                    <a:pt x="10525" y="16300"/>
                  </a:lnTo>
                  <a:lnTo>
                    <a:pt x="10797" y="16195"/>
                  </a:lnTo>
                  <a:lnTo>
                    <a:pt x="10923" y="16300"/>
                  </a:lnTo>
                  <a:lnTo>
                    <a:pt x="11027" y="16321"/>
                  </a:lnTo>
                  <a:lnTo>
                    <a:pt x="11069" y="16467"/>
                  </a:lnTo>
                  <a:lnTo>
                    <a:pt x="11236" y="17095"/>
                  </a:lnTo>
                  <a:lnTo>
                    <a:pt x="11341" y="17304"/>
                  </a:lnTo>
                  <a:lnTo>
                    <a:pt x="11446" y="17325"/>
                  </a:lnTo>
                  <a:lnTo>
                    <a:pt x="11676" y="17199"/>
                  </a:lnTo>
                  <a:lnTo>
                    <a:pt x="11801" y="17241"/>
                  </a:lnTo>
                  <a:lnTo>
                    <a:pt x="11885" y="17325"/>
                  </a:lnTo>
                  <a:lnTo>
                    <a:pt x="11969" y="17346"/>
                  </a:lnTo>
                  <a:lnTo>
                    <a:pt x="11906" y="17450"/>
                  </a:lnTo>
                  <a:lnTo>
                    <a:pt x="11885" y="17994"/>
                  </a:lnTo>
                  <a:lnTo>
                    <a:pt x="11864" y="18057"/>
                  </a:lnTo>
                  <a:lnTo>
                    <a:pt x="11822" y="18078"/>
                  </a:lnTo>
                  <a:lnTo>
                    <a:pt x="11822" y="18162"/>
                  </a:lnTo>
                  <a:lnTo>
                    <a:pt x="11801" y="18204"/>
                  </a:lnTo>
                  <a:lnTo>
                    <a:pt x="11801" y="18287"/>
                  </a:lnTo>
                  <a:lnTo>
                    <a:pt x="11906" y="18204"/>
                  </a:lnTo>
                  <a:lnTo>
                    <a:pt x="12178" y="18245"/>
                  </a:lnTo>
                  <a:lnTo>
                    <a:pt x="12178" y="18350"/>
                  </a:lnTo>
                  <a:lnTo>
                    <a:pt x="12283" y="18580"/>
                  </a:lnTo>
                  <a:lnTo>
                    <a:pt x="12283" y="18769"/>
                  </a:lnTo>
                  <a:lnTo>
                    <a:pt x="12303" y="18999"/>
                  </a:lnTo>
                  <a:lnTo>
                    <a:pt x="12324" y="19208"/>
                  </a:lnTo>
                  <a:lnTo>
                    <a:pt x="12303" y="19292"/>
                  </a:lnTo>
                  <a:lnTo>
                    <a:pt x="12199" y="19292"/>
                  </a:lnTo>
                  <a:lnTo>
                    <a:pt x="12073" y="19354"/>
                  </a:lnTo>
                  <a:lnTo>
                    <a:pt x="12031" y="19417"/>
                  </a:lnTo>
                  <a:lnTo>
                    <a:pt x="11969" y="19501"/>
                  </a:lnTo>
                  <a:lnTo>
                    <a:pt x="11927" y="19459"/>
                  </a:lnTo>
                  <a:lnTo>
                    <a:pt x="11697" y="19626"/>
                  </a:lnTo>
                  <a:lnTo>
                    <a:pt x="11655" y="19710"/>
                  </a:lnTo>
                  <a:lnTo>
                    <a:pt x="11571" y="19731"/>
                  </a:lnTo>
                  <a:lnTo>
                    <a:pt x="11362" y="19919"/>
                  </a:lnTo>
                  <a:lnTo>
                    <a:pt x="11278" y="19940"/>
                  </a:lnTo>
                  <a:lnTo>
                    <a:pt x="11278" y="20066"/>
                  </a:lnTo>
                  <a:lnTo>
                    <a:pt x="11195" y="20087"/>
                  </a:lnTo>
                  <a:lnTo>
                    <a:pt x="11132" y="20087"/>
                  </a:lnTo>
                  <a:lnTo>
                    <a:pt x="10943" y="20338"/>
                  </a:lnTo>
                  <a:lnTo>
                    <a:pt x="10923" y="20401"/>
                  </a:lnTo>
                  <a:lnTo>
                    <a:pt x="10923" y="20547"/>
                  </a:lnTo>
                  <a:lnTo>
                    <a:pt x="10839" y="20568"/>
                  </a:lnTo>
                  <a:lnTo>
                    <a:pt x="10776" y="20652"/>
                  </a:lnTo>
                  <a:lnTo>
                    <a:pt x="10671" y="20861"/>
                  </a:lnTo>
                  <a:lnTo>
                    <a:pt x="10609" y="20924"/>
                  </a:lnTo>
                  <a:lnTo>
                    <a:pt x="10504" y="21091"/>
                  </a:lnTo>
                  <a:lnTo>
                    <a:pt x="10504" y="21133"/>
                  </a:lnTo>
                  <a:lnTo>
                    <a:pt x="10399" y="21217"/>
                  </a:lnTo>
                  <a:lnTo>
                    <a:pt x="10358" y="21279"/>
                  </a:lnTo>
                  <a:lnTo>
                    <a:pt x="10441" y="21279"/>
                  </a:lnTo>
                  <a:lnTo>
                    <a:pt x="10504" y="21300"/>
                  </a:lnTo>
                  <a:lnTo>
                    <a:pt x="10776" y="21217"/>
                  </a:lnTo>
                  <a:lnTo>
                    <a:pt x="10923" y="21300"/>
                  </a:lnTo>
                  <a:lnTo>
                    <a:pt x="11048" y="21489"/>
                  </a:lnTo>
                  <a:lnTo>
                    <a:pt x="11153" y="21530"/>
                  </a:lnTo>
                  <a:lnTo>
                    <a:pt x="11236" y="21698"/>
                  </a:lnTo>
                  <a:lnTo>
                    <a:pt x="11362" y="21928"/>
                  </a:lnTo>
                  <a:lnTo>
                    <a:pt x="11446" y="21928"/>
                  </a:lnTo>
                  <a:lnTo>
                    <a:pt x="11550" y="21803"/>
                  </a:lnTo>
                  <a:lnTo>
                    <a:pt x="11592" y="21803"/>
                  </a:lnTo>
                  <a:lnTo>
                    <a:pt x="11718" y="22012"/>
                  </a:lnTo>
                  <a:lnTo>
                    <a:pt x="11885" y="22075"/>
                  </a:lnTo>
                  <a:lnTo>
                    <a:pt x="12011" y="22116"/>
                  </a:lnTo>
                  <a:lnTo>
                    <a:pt x="12136" y="22242"/>
                  </a:lnTo>
                  <a:lnTo>
                    <a:pt x="12136" y="22388"/>
                  </a:lnTo>
                  <a:lnTo>
                    <a:pt x="12241" y="22367"/>
                  </a:lnTo>
                  <a:lnTo>
                    <a:pt x="12492" y="22472"/>
                  </a:lnTo>
                  <a:lnTo>
                    <a:pt x="12617" y="22639"/>
                  </a:lnTo>
                  <a:lnTo>
                    <a:pt x="12743" y="22849"/>
                  </a:lnTo>
                  <a:lnTo>
                    <a:pt x="12868" y="22911"/>
                  </a:lnTo>
                  <a:lnTo>
                    <a:pt x="12848" y="23079"/>
                  </a:lnTo>
                  <a:lnTo>
                    <a:pt x="12743" y="23225"/>
                  </a:lnTo>
                  <a:lnTo>
                    <a:pt x="12806" y="23414"/>
                  </a:lnTo>
                  <a:lnTo>
                    <a:pt x="12827" y="23476"/>
                  </a:lnTo>
                  <a:lnTo>
                    <a:pt x="12848" y="23497"/>
                  </a:lnTo>
                  <a:lnTo>
                    <a:pt x="12931" y="23581"/>
                  </a:lnTo>
                  <a:lnTo>
                    <a:pt x="12952" y="23602"/>
                  </a:lnTo>
                  <a:lnTo>
                    <a:pt x="13161" y="23414"/>
                  </a:lnTo>
                  <a:lnTo>
                    <a:pt x="13245" y="23225"/>
                  </a:lnTo>
                  <a:lnTo>
                    <a:pt x="13350" y="22849"/>
                  </a:lnTo>
                  <a:lnTo>
                    <a:pt x="13433" y="22577"/>
                  </a:lnTo>
                  <a:lnTo>
                    <a:pt x="13454" y="22535"/>
                  </a:lnTo>
                  <a:lnTo>
                    <a:pt x="13426" y="22507"/>
                  </a:lnTo>
                  <a:lnTo>
                    <a:pt x="13426" y="22507"/>
                  </a:lnTo>
                  <a:lnTo>
                    <a:pt x="13496" y="22535"/>
                  </a:lnTo>
                  <a:lnTo>
                    <a:pt x="13873" y="22242"/>
                  </a:lnTo>
                  <a:lnTo>
                    <a:pt x="14061" y="22033"/>
                  </a:lnTo>
                  <a:lnTo>
                    <a:pt x="14312" y="21551"/>
                  </a:lnTo>
                  <a:lnTo>
                    <a:pt x="14417" y="21321"/>
                  </a:lnTo>
                  <a:lnTo>
                    <a:pt x="14521" y="21028"/>
                  </a:lnTo>
                  <a:lnTo>
                    <a:pt x="14793" y="20547"/>
                  </a:lnTo>
                  <a:lnTo>
                    <a:pt x="15044" y="20233"/>
                  </a:lnTo>
                  <a:lnTo>
                    <a:pt x="15107" y="20129"/>
                  </a:lnTo>
                  <a:lnTo>
                    <a:pt x="15065" y="20087"/>
                  </a:lnTo>
                  <a:lnTo>
                    <a:pt x="15065" y="20024"/>
                  </a:lnTo>
                  <a:lnTo>
                    <a:pt x="15128" y="19982"/>
                  </a:lnTo>
                  <a:lnTo>
                    <a:pt x="15170" y="19857"/>
                  </a:lnTo>
                  <a:lnTo>
                    <a:pt x="15254" y="19815"/>
                  </a:lnTo>
                  <a:lnTo>
                    <a:pt x="15233" y="19710"/>
                  </a:lnTo>
                  <a:lnTo>
                    <a:pt x="15254" y="19626"/>
                  </a:lnTo>
                  <a:lnTo>
                    <a:pt x="15233" y="19606"/>
                  </a:lnTo>
                  <a:lnTo>
                    <a:pt x="15296" y="19585"/>
                  </a:lnTo>
                  <a:lnTo>
                    <a:pt x="15296" y="19480"/>
                  </a:lnTo>
                  <a:lnTo>
                    <a:pt x="15191" y="19313"/>
                  </a:lnTo>
                  <a:lnTo>
                    <a:pt x="15191" y="19229"/>
                  </a:lnTo>
                  <a:lnTo>
                    <a:pt x="15212" y="19166"/>
                  </a:lnTo>
                  <a:lnTo>
                    <a:pt x="15191" y="19082"/>
                  </a:lnTo>
                  <a:lnTo>
                    <a:pt x="15149" y="18915"/>
                  </a:lnTo>
                  <a:lnTo>
                    <a:pt x="15107" y="18748"/>
                  </a:lnTo>
                  <a:lnTo>
                    <a:pt x="15149" y="18685"/>
                  </a:lnTo>
                  <a:lnTo>
                    <a:pt x="15316" y="18664"/>
                  </a:lnTo>
                  <a:lnTo>
                    <a:pt x="15296" y="18559"/>
                  </a:lnTo>
                  <a:lnTo>
                    <a:pt x="15212" y="18497"/>
                  </a:lnTo>
                  <a:lnTo>
                    <a:pt x="15337" y="18476"/>
                  </a:lnTo>
                  <a:lnTo>
                    <a:pt x="15337" y="18371"/>
                  </a:lnTo>
                  <a:lnTo>
                    <a:pt x="15212" y="18308"/>
                  </a:lnTo>
                  <a:lnTo>
                    <a:pt x="15316" y="18287"/>
                  </a:lnTo>
                  <a:lnTo>
                    <a:pt x="15379" y="18183"/>
                  </a:lnTo>
                  <a:lnTo>
                    <a:pt x="15442" y="18245"/>
                  </a:lnTo>
                  <a:lnTo>
                    <a:pt x="15630" y="18057"/>
                  </a:lnTo>
                  <a:lnTo>
                    <a:pt x="15735" y="17973"/>
                  </a:lnTo>
                  <a:lnTo>
                    <a:pt x="15735" y="17932"/>
                  </a:lnTo>
                  <a:lnTo>
                    <a:pt x="15881" y="17785"/>
                  </a:lnTo>
                  <a:lnTo>
                    <a:pt x="16070" y="17681"/>
                  </a:lnTo>
                  <a:lnTo>
                    <a:pt x="16300" y="17429"/>
                  </a:lnTo>
                  <a:lnTo>
                    <a:pt x="16509" y="17409"/>
                  </a:lnTo>
                  <a:lnTo>
                    <a:pt x="16614" y="17304"/>
                  </a:lnTo>
                  <a:lnTo>
                    <a:pt x="16739" y="17199"/>
                  </a:lnTo>
                  <a:lnTo>
                    <a:pt x="16844" y="17199"/>
                  </a:lnTo>
                  <a:lnTo>
                    <a:pt x="16928" y="17241"/>
                  </a:lnTo>
                  <a:lnTo>
                    <a:pt x="17011" y="17283"/>
                  </a:lnTo>
                  <a:lnTo>
                    <a:pt x="17011" y="17199"/>
                  </a:lnTo>
                  <a:lnTo>
                    <a:pt x="17095" y="17032"/>
                  </a:lnTo>
                  <a:lnTo>
                    <a:pt x="17325" y="16885"/>
                  </a:lnTo>
                  <a:lnTo>
                    <a:pt x="17430" y="16865"/>
                  </a:lnTo>
                  <a:lnTo>
                    <a:pt x="17430" y="16802"/>
                  </a:lnTo>
                  <a:lnTo>
                    <a:pt x="17367" y="16781"/>
                  </a:lnTo>
                  <a:lnTo>
                    <a:pt x="17304" y="16739"/>
                  </a:lnTo>
                  <a:lnTo>
                    <a:pt x="17262" y="16676"/>
                  </a:lnTo>
                  <a:lnTo>
                    <a:pt x="17346" y="16634"/>
                  </a:lnTo>
                  <a:lnTo>
                    <a:pt x="17513" y="16572"/>
                  </a:lnTo>
                  <a:lnTo>
                    <a:pt x="17576" y="16593"/>
                  </a:lnTo>
                  <a:lnTo>
                    <a:pt x="17681" y="16593"/>
                  </a:lnTo>
                  <a:lnTo>
                    <a:pt x="17765" y="16530"/>
                  </a:lnTo>
                  <a:lnTo>
                    <a:pt x="17869" y="16530"/>
                  </a:lnTo>
                  <a:lnTo>
                    <a:pt x="17869" y="16593"/>
                  </a:lnTo>
                  <a:lnTo>
                    <a:pt x="17744" y="16676"/>
                  </a:lnTo>
                  <a:lnTo>
                    <a:pt x="17576" y="16697"/>
                  </a:lnTo>
                  <a:lnTo>
                    <a:pt x="17555" y="16718"/>
                  </a:lnTo>
                  <a:lnTo>
                    <a:pt x="17618" y="16739"/>
                  </a:lnTo>
                  <a:lnTo>
                    <a:pt x="17848" y="16676"/>
                  </a:lnTo>
                  <a:lnTo>
                    <a:pt x="18099" y="16572"/>
                  </a:lnTo>
                  <a:lnTo>
                    <a:pt x="18078" y="16509"/>
                  </a:lnTo>
                  <a:lnTo>
                    <a:pt x="18162" y="16467"/>
                  </a:lnTo>
                  <a:lnTo>
                    <a:pt x="18246" y="16467"/>
                  </a:lnTo>
                  <a:lnTo>
                    <a:pt x="18204" y="16509"/>
                  </a:lnTo>
                  <a:cubicBezTo>
                    <a:pt x="18204" y="16509"/>
                    <a:pt x="18204" y="16613"/>
                    <a:pt x="18246" y="16613"/>
                  </a:cubicBezTo>
                  <a:lnTo>
                    <a:pt x="18392" y="16634"/>
                  </a:lnTo>
                  <a:lnTo>
                    <a:pt x="18497" y="16593"/>
                  </a:lnTo>
                  <a:lnTo>
                    <a:pt x="18664" y="16593"/>
                  </a:lnTo>
                  <a:lnTo>
                    <a:pt x="18832" y="16613"/>
                  </a:lnTo>
                  <a:lnTo>
                    <a:pt x="18936" y="16551"/>
                  </a:lnTo>
                  <a:lnTo>
                    <a:pt x="18936" y="16488"/>
                  </a:lnTo>
                  <a:lnTo>
                    <a:pt x="18915" y="16467"/>
                  </a:lnTo>
                  <a:lnTo>
                    <a:pt x="18936" y="16404"/>
                  </a:lnTo>
                  <a:lnTo>
                    <a:pt x="19208" y="16237"/>
                  </a:lnTo>
                  <a:lnTo>
                    <a:pt x="19418" y="16153"/>
                  </a:lnTo>
                  <a:lnTo>
                    <a:pt x="19522" y="16069"/>
                  </a:lnTo>
                  <a:lnTo>
                    <a:pt x="19543" y="15986"/>
                  </a:lnTo>
                  <a:lnTo>
                    <a:pt x="19522" y="15944"/>
                  </a:lnTo>
                  <a:lnTo>
                    <a:pt x="19418" y="15735"/>
                  </a:lnTo>
                  <a:lnTo>
                    <a:pt x="19501" y="15567"/>
                  </a:lnTo>
                  <a:lnTo>
                    <a:pt x="19564" y="15463"/>
                  </a:lnTo>
                  <a:lnTo>
                    <a:pt x="19564" y="15358"/>
                  </a:lnTo>
                  <a:lnTo>
                    <a:pt x="19627" y="15316"/>
                  </a:lnTo>
                  <a:lnTo>
                    <a:pt x="19731" y="15232"/>
                  </a:lnTo>
                  <a:lnTo>
                    <a:pt x="19752" y="15128"/>
                  </a:lnTo>
                  <a:lnTo>
                    <a:pt x="19731" y="15107"/>
                  </a:lnTo>
                  <a:lnTo>
                    <a:pt x="19878" y="14835"/>
                  </a:lnTo>
                  <a:lnTo>
                    <a:pt x="20087" y="14584"/>
                  </a:lnTo>
                  <a:lnTo>
                    <a:pt x="20087" y="14479"/>
                  </a:lnTo>
                  <a:lnTo>
                    <a:pt x="20045" y="14103"/>
                  </a:lnTo>
                  <a:lnTo>
                    <a:pt x="20003" y="14082"/>
                  </a:lnTo>
                  <a:lnTo>
                    <a:pt x="20066" y="13872"/>
                  </a:lnTo>
                  <a:lnTo>
                    <a:pt x="20129" y="13789"/>
                  </a:lnTo>
                  <a:lnTo>
                    <a:pt x="20129" y="13726"/>
                  </a:lnTo>
                  <a:lnTo>
                    <a:pt x="20317" y="13580"/>
                  </a:lnTo>
                  <a:lnTo>
                    <a:pt x="20338" y="13496"/>
                  </a:lnTo>
                  <a:lnTo>
                    <a:pt x="20275" y="13287"/>
                  </a:lnTo>
                  <a:lnTo>
                    <a:pt x="20359" y="13036"/>
                  </a:lnTo>
                  <a:lnTo>
                    <a:pt x="20338" y="12826"/>
                  </a:lnTo>
                  <a:lnTo>
                    <a:pt x="20359" y="12659"/>
                  </a:lnTo>
                  <a:lnTo>
                    <a:pt x="20359" y="12596"/>
                  </a:lnTo>
                  <a:lnTo>
                    <a:pt x="20422" y="12387"/>
                  </a:lnTo>
                  <a:lnTo>
                    <a:pt x="20359" y="11592"/>
                  </a:lnTo>
                  <a:lnTo>
                    <a:pt x="20359" y="11445"/>
                  </a:lnTo>
                  <a:lnTo>
                    <a:pt x="20422" y="11341"/>
                  </a:lnTo>
                  <a:lnTo>
                    <a:pt x="20422" y="11236"/>
                  </a:lnTo>
                  <a:lnTo>
                    <a:pt x="20359" y="11278"/>
                  </a:lnTo>
                  <a:lnTo>
                    <a:pt x="20275" y="11194"/>
                  </a:lnTo>
                  <a:lnTo>
                    <a:pt x="20275" y="11131"/>
                  </a:lnTo>
                  <a:lnTo>
                    <a:pt x="20359" y="10985"/>
                  </a:lnTo>
                  <a:lnTo>
                    <a:pt x="20338" y="10859"/>
                  </a:lnTo>
                  <a:lnTo>
                    <a:pt x="20359" y="10776"/>
                  </a:lnTo>
                  <a:lnTo>
                    <a:pt x="20443" y="10755"/>
                  </a:lnTo>
                  <a:lnTo>
                    <a:pt x="20464" y="10629"/>
                  </a:lnTo>
                  <a:lnTo>
                    <a:pt x="20380" y="10504"/>
                  </a:lnTo>
                  <a:lnTo>
                    <a:pt x="20234" y="10420"/>
                  </a:lnTo>
                  <a:lnTo>
                    <a:pt x="20275" y="10399"/>
                  </a:lnTo>
                  <a:lnTo>
                    <a:pt x="20317" y="10336"/>
                  </a:lnTo>
                  <a:lnTo>
                    <a:pt x="20338" y="10399"/>
                  </a:lnTo>
                  <a:lnTo>
                    <a:pt x="20422" y="10441"/>
                  </a:lnTo>
                  <a:lnTo>
                    <a:pt x="20485" y="10462"/>
                  </a:lnTo>
                  <a:lnTo>
                    <a:pt x="20526" y="10336"/>
                  </a:lnTo>
                  <a:lnTo>
                    <a:pt x="20589" y="10336"/>
                  </a:lnTo>
                  <a:lnTo>
                    <a:pt x="20631" y="10420"/>
                  </a:lnTo>
                  <a:lnTo>
                    <a:pt x="20673" y="10441"/>
                  </a:lnTo>
                  <a:lnTo>
                    <a:pt x="20631" y="10525"/>
                  </a:lnTo>
                  <a:lnTo>
                    <a:pt x="20547" y="10567"/>
                  </a:lnTo>
                  <a:lnTo>
                    <a:pt x="20526" y="10650"/>
                  </a:lnTo>
                  <a:lnTo>
                    <a:pt x="20568" y="10650"/>
                  </a:lnTo>
                  <a:lnTo>
                    <a:pt x="20673" y="10546"/>
                  </a:lnTo>
                  <a:lnTo>
                    <a:pt x="20840" y="10462"/>
                  </a:lnTo>
                  <a:lnTo>
                    <a:pt x="21008" y="10190"/>
                  </a:lnTo>
                  <a:lnTo>
                    <a:pt x="21091" y="9981"/>
                  </a:lnTo>
                  <a:lnTo>
                    <a:pt x="21112" y="9834"/>
                  </a:lnTo>
                  <a:lnTo>
                    <a:pt x="21196" y="9771"/>
                  </a:lnTo>
                  <a:lnTo>
                    <a:pt x="21280" y="9562"/>
                  </a:lnTo>
                  <a:lnTo>
                    <a:pt x="21363" y="9374"/>
                  </a:lnTo>
                  <a:lnTo>
                    <a:pt x="21677" y="9165"/>
                  </a:lnTo>
                  <a:lnTo>
                    <a:pt x="21698" y="9060"/>
                  </a:lnTo>
                  <a:lnTo>
                    <a:pt x="21803" y="9039"/>
                  </a:lnTo>
                  <a:lnTo>
                    <a:pt x="21887" y="8934"/>
                  </a:lnTo>
                  <a:lnTo>
                    <a:pt x="22138" y="8683"/>
                  </a:lnTo>
                  <a:lnTo>
                    <a:pt x="22368" y="8370"/>
                  </a:lnTo>
                  <a:lnTo>
                    <a:pt x="22431" y="8307"/>
                  </a:lnTo>
                  <a:lnTo>
                    <a:pt x="22556" y="7993"/>
                  </a:lnTo>
                  <a:lnTo>
                    <a:pt x="22577" y="7846"/>
                  </a:lnTo>
                  <a:lnTo>
                    <a:pt x="22661" y="7742"/>
                  </a:lnTo>
                  <a:lnTo>
                    <a:pt x="22661" y="7637"/>
                  </a:lnTo>
                  <a:lnTo>
                    <a:pt x="22577" y="7533"/>
                  </a:lnTo>
                  <a:lnTo>
                    <a:pt x="22619" y="7449"/>
                  </a:lnTo>
                  <a:lnTo>
                    <a:pt x="22682" y="7449"/>
                  </a:lnTo>
                  <a:lnTo>
                    <a:pt x="22661" y="7156"/>
                  </a:lnTo>
                  <a:lnTo>
                    <a:pt x="22577" y="7093"/>
                  </a:lnTo>
                  <a:lnTo>
                    <a:pt x="22556" y="6968"/>
                  </a:lnTo>
                  <a:lnTo>
                    <a:pt x="22347" y="6528"/>
                  </a:lnTo>
                  <a:lnTo>
                    <a:pt x="22347" y="6361"/>
                  </a:lnTo>
                  <a:lnTo>
                    <a:pt x="22326" y="6193"/>
                  </a:lnTo>
                  <a:lnTo>
                    <a:pt x="21949" y="6026"/>
                  </a:lnTo>
                  <a:lnTo>
                    <a:pt x="21740" y="6026"/>
                  </a:lnTo>
                  <a:lnTo>
                    <a:pt x="21594" y="6110"/>
                  </a:lnTo>
                  <a:lnTo>
                    <a:pt x="21489" y="5942"/>
                  </a:lnTo>
                  <a:lnTo>
                    <a:pt x="21342" y="5921"/>
                  </a:lnTo>
                  <a:lnTo>
                    <a:pt x="21217" y="5796"/>
                  </a:lnTo>
                  <a:lnTo>
                    <a:pt x="21070" y="5712"/>
                  </a:lnTo>
                  <a:lnTo>
                    <a:pt x="20966" y="5691"/>
                  </a:lnTo>
                  <a:lnTo>
                    <a:pt x="20694" y="5398"/>
                  </a:lnTo>
                  <a:lnTo>
                    <a:pt x="20485" y="5105"/>
                  </a:lnTo>
                  <a:lnTo>
                    <a:pt x="20380" y="5085"/>
                  </a:lnTo>
                  <a:lnTo>
                    <a:pt x="20254" y="4959"/>
                  </a:lnTo>
                  <a:lnTo>
                    <a:pt x="20129" y="4959"/>
                  </a:lnTo>
                  <a:lnTo>
                    <a:pt x="19773" y="4687"/>
                  </a:lnTo>
                  <a:lnTo>
                    <a:pt x="19627" y="4687"/>
                  </a:lnTo>
                  <a:lnTo>
                    <a:pt x="19438" y="4603"/>
                  </a:lnTo>
                  <a:lnTo>
                    <a:pt x="19334" y="4666"/>
                  </a:lnTo>
                  <a:lnTo>
                    <a:pt x="19187" y="4666"/>
                  </a:lnTo>
                  <a:lnTo>
                    <a:pt x="19083" y="4603"/>
                  </a:lnTo>
                  <a:lnTo>
                    <a:pt x="18978" y="4666"/>
                  </a:lnTo>
                  <a:lnTo>
                    <a:pt x="18915" y="4750"/>
                  </a:lnTo>
                  <a:lnTo>
                    <a:pt x="18832" y="4666"/>
                  </a:lnTo>
                  <a:lnTo>
                    <a:pt x="18685" y="4561"/>
                  </a:lnTo>
                  <a:lnTo>
                    <a:pt x="18685" y="4666"/>
                  </a:lnTo>
                  <a:lnTo>
                    <a:pt x="18602" y="4624"/>
                  </a:lnTo>
                  <a:lnTo>
                    <a:pt x="18581" y="4687"/>
                  </a:lnTo>
                  <a:lnTo>
                    <a:pt x="18581" y="4750"/>
                  </a:lnTo>
                  <a:lnTo>
                    <a:pt x="18476" y="4666"/>
                  </a:lnTo>
                  <a:lnTo>
                    <a:pt x="18455" y="4624"/>
                  </a:lnTo>
                  <a:lnTo>
                    <a:pt x="18371" y="4582"/>
                  </a:lnTo>
                  <a:lnTo>
                    <a:pt x="18371" y="4582"/>
                  </a:lnTo>
                  <a:lnTo>
                    <a:pt x="18392" y="4645"/>
                  </a:lnTo>
                  <a:lnTo>
                    <a:pt x="18371" y="4666"/>
                  </a:lnTo>
                  <a:lnTo>
                    <a:pt x="18183" y="4582"/>
                  </a:lnTo>
                  <a:lnTo>
                    <a:pt x="18141" y="4582"/>
                  </a:lnTo>
                  <a:lnTo>
                    <a:pt x="17995" y="4561"/>
                  </a:lnTo>
                  <a:lnTo>
                    <a:pt x="17702" y="4394"/>
                  </a:lnTo>
                  <a:lnTo>
                    <a:pt x="17555" y="4394"/>
                  </a:lnTo>
                  <a:lnTo>
                    <a:pt x="17555" y="4436"/>
                  </a:lnTo>
                  <a:lnTo>
                    <a:pt x="17597" y="4478"/>
                  </a:lnTo>
                  <a:lnTo>
                    <a:pt x="17555" y="4520"/>
                  </a:lnTo>
                  <a:lnTo>
                    <a:pt x="17472" y="4478"/>
                  </a:lnTo>
                  <a:lnTo>
                    <a:pt x="17451" y="4520"/>
                  </a:lnTo>
                  <a:lnTo>
                    <a:pt x="17430" y="4561"/>
                  </a:lnTo>
                  <a:lnTo>
                    <a:pt x="17325" y="4603"/>
                  </a:lnTo>
                  <a:lnTo>
                    <a:pt x="17262" y="4666"/>
                  </a:lnTo>
                  <a:lnTo>
                    <a:pt x="17241" y="4792"/>
                  </a:lnTo>
                  <a:lnTo>
                    <a:pt x="17200" y="4687"/>
                  </a:lnTo>
                  <a:lnTo>
                    <a:pt x="17158" y="4603"/>
                  </a:lnTo>
                  <a:lnTo>
                    <a:pt x="17116" y="4645"/>
                  </a:lnTo>
                  <a:lnTo>
                    <a:pt x="17116" y="4750"/>
                  </a:lnTo>
                  <a:lnTo>
                    <a:pt x="17011" y="4917"/>
                  </a:lnTo>
                  <a:lnTo>
                    <a:pt x="17011" y="5085"/>
                  </a:lnTo>
                  <a:lnTo>
                    <a:pt x="16990" y="4917"/>
                  </a:lnTo>
                  <a:lnTo>
                    <a:pt x="17011" y="4771"/>
                  </a:lnTo>
                  <a:lnTo>
                    <a:pt x="16990" y="4645"/>
                  </a:lnTo>
                  <a:lnTo>
                    <a:pt x="17032" y="4457"/>
                  </a:lnTo>
                  <a:lnTo>
                    <a:pt x="17095" y="4394"/>
                  </a:lnTo>
                  <a:lnTo>
                    <a:pt x="17032" y="4373"/>
                  </a:lnTo>
                  <a:lnTo>
                    <a:pt x="16928" y="4373"/>
                  </a:lnTo>
                  <a:lnTo>
                    <a:pt x="17053" y="4248"/>
                  </a:lnTo>
                  <a:lnTo>
                    <a:pt x="16907" y="4059"/>
                  </a:lnTo>
                  <a:lnTo>
                    <a:pt x="16823" y="3913"/>
                  </a:lnTo>
                  <a:lnTo>
                    <a:pt x="16739" y="3913"/>
                  </a:lnTo>
                  <a:lnTo>
                    <a:pt x="16614" y="3871"/>
                  </a:lnTo>
                  <a:lnTo>
                    <a:pt x="16530" y="3976"/>
                  </a:lnTo>
                  <a:lnTo>
                    <a:pt x="16467" y="4017"/>
                  </a:lnTo>
                  <a:lnTo>
                    <a:pt x="16425" y="3934"/>
                  </a:lnTo>
                  <a:lnTo>
                    <a:pt x="16384" y="3913"/>
                  </a:lnTo>
                  <a:lnTo>
                    <a:pt x="16363" y="3829"/>
                  </a:lnTo>
                  <a:lnTo>
                    <a:pt x="16279" y="3766"/>
                  </a:lnTo>
                  <a:lnTo>
                    <a:pt x="16195" y="3766"/>
                  </a:lnTo>
                  <a:lnTo>
                    <a:pt x="16153" y="3724"/>
                  </a:lnTo>
                  <a:lnTo>
                    <a:pt x="16070" y="3704"/>
                  </a:lnTo>
                  <a:lnTo>
                    <a:pt x="16007" y="3745"/>
                  </a:lnTo>
                  <a:lnTo>
                    <a:pt x="16007" y="3704"/>
                  </a:lnTo>
                  <a:lnTo>
                    <a:pt x="15965" y="3662"/>
                  </a:lnTo>
                  <a:lnTo>
                    <a:pt x="15902" y="3599"/>
                  </a:lnTo>
                  <a:lnTo>
                    <a:pt x="15840" y="3620"/>
                  </a:lnTo>
                  <a:lnTo>
                    <a:pt x="15693" y="3599"/>
                  </a:lnTo>
                  <a:lnTo>
                    <a:pt x="15526" y="3494"/>
                  </a:lnTo>
                  <a:lnTo>
                    <a:pt x="15463" y="3494"/>
                  </a:lnTo>
                  <a:lnTo>
                    <a:pt x="15442" y="3536"/>
                  </a:lnTo>
                  <a:lnTo>
                    <a:pt x="15337" y="3452"/>
                  </a:lnTo>
                  <a:lnTo>
                    <a:pt x="15254" y="3452"/>
                  </a:lnTo>
                  <a:lnTo>
                    <a:pt x="15233" y="3536"/>
                  </a:lnTo>
                  <a:lnTo>
                    <a:pt x="15170" y="3536"/>
                  </a:lnTo>
                  <a:lnTo>
                    <a:pt x="15149" y="3452"/>
                  </a:lnTo>
                  <a:lnTo>
                    <a:pt x="15024" y="3452"/>
                  </a:lnTo>
                  <a:lnTo>
                    <a:pt x="14919" y="3515"/>
                  </a:lnTo>
                  <a:lnTo>
                    <a:pt x="14856" y="3620"/>
                  </a:lnTo>
                  <a:lnTo>
                    <a:pt x="14856" y="3704"/>
                  </a:lnTo>
                  <a:lnTo>
                    <a:pt x="14731" y="3829"/>
                  </a:lnTo>
                  <a:lnTo>
                    <a:pt x="14584" y="3934"/>
                  </a:lnTo>
                  <a:lnTo>
                    <a:pt x="14375" y="4059"/>
                  </a:lnTo>
                  <a:lnTo>
                    <a:pt x="14270" y="4185"/>
                  </a:lnTo>
                  <a:lnTo>
                    <a:pt x="14208" y="4352"/>
                  </a:lnTo>
                  <a:lnTo>
                    <a:pt x="14187" y="4499"/>
                  </a:lnTo>
                  <a:lnTo>
                    <a:pt x="14124" y="4582"/>
                  </a:lnTo>
                  <a:lnTo>
                    <a:pt x="14019" y="4687"/>
                  </a:lnTo>
                  <a:lnTo>
                    <a:pt x="14019" y="4771"/>
                  </a:lnTo>
                  <a:lnTo>
                    <a:pt x="14061" y="4896"/>
                  </a:lnTo>
                  <a:lnTo>
                    <a:pt x="14019" y="5105"/>
                  </a:lnTo>
                  <a:lnTo>
                    <a:pt x="13998" y="4980"/>
                  </a:lnTo>
                  <a:lnTo>
                    <a:pt x="13915" y="4854"/>
                  </a:lnTo>
                  <a:lnTo>
                    <a:pt x="13915" y="4750"/>
                  </a:lnTo>
                  <a:lnTo>
                    <a:pt x="13998" y="4645"/>
                  </a:lnTo>
                  <a:lnTo>
                    <a:pt x="14103" y="4561"/>
                  </a:lnTo>
                  <a:lnTo>
                    <a:pt x="14082" y="4394"/>
                  </a:lnTo>
                  <a:lnTo>
                    <a:pt x="14124" y="4269"/>
                  </a:lnTo>
                  <a:lnTo>
                    <a:pt x="14124" y="4185"/>
                  </a:lnTo>
                  <a:lnTo>
                    <a:pt x="14061" y="4185"/>
                  </a:lnTo>
                  <a:lnTo>
                    <a:pt x="13915" y="4248"/>
                  </a:lnTo>
                  <a:lnTo>
                    <a:pt x="13768" y="4185"/>
                  </a:lnTo>
                  <a:lnTo>
                    <a:pt x="13643" y="4185"/>
                  </a:lnTo>
                  <a:lnTo>
                    <a:pt x="13538" y="4227"/>
                  </a:lnTo>
                  <a:lnTo>
                    <a:pt x="13454" y="4164"/>
                  </a:lnTo>
                  <a:lnTo>
                    <a:pt x="13538" y="4164"/>
                  </a:lnTo>
                  <a:lnTo>
                    <a:pt x="13643" y="4080"/>
                  </a:lnTo>
                  <a:lnTo>
                    <a:pt x="13747" y="4059"/>
                  </a:lnTo>
                  <a:lnTo>
                    <a:pt x="13915" y="4080"/>
                  </a:lnTo>
                  <a:lnTo>
                    <a:pt x="14019" y="4059"/>
                  </a:lnTo>
                  <a:lnTo>
                    <a:pt x="14103" y="3955"/>
                  </a:lnTo>
                  <a:lnTo>
                    <a:pt x="14166" y="3955"/>
                  </a:lnTo>
                  <a:lnTo>
                    <a:pt x="14208" y="4017"/>
                  </a:lnTo>
                  <a:lnTo>
                    <a:pt x="14270" y="3976"/>
                  </a:lnTo>
                  <a:lnTo>
                    <a:pt x="14375" y="3934"/>
                  </a:lnTo>
                  <a:lnTo>
                    <a:pt x="14521" y="3871"/>
                  </a:lnTo>
                  <a:lnTo>
                    <a:pt x="14521" y="3745"/>
                  </a:lnTo>
                  <a:lnTo>
                    <a:pt x="14689" y="3557"/>
                  </a:lnTo>
                  <a:lnTo>
                    <a:pt x="14689" y="3432"/>
                  </a:lnTo>
                  <a:lnTo>
                    <a:pt x="14731" y="3348"/>
                  </a:lnTo>
                  <a:lnTo>
                    <a:pt x="14731" y="3243"/>
                  </a:lnTo>
                  <a:lnTo>
                    <a:pt x="14584" y="3222"/>
                  </a:lnTo>
                  <a:lnTo>
                    <a:pt x="14438" y="3118"/>
                  </a:lnTo>
                  <a:lnTo>
                    <a:pt x="14333" y="3118"/>
                  </a:lnTo>
                  <a:lnTo>
                    <a:pt x="14187" y="3222"/>
                  </a:lnTo>
                  <a:lnTo>
                    <a:pt x="14061" y="3222"/>
                  </a:lnTo>
                  <a:lnTo>
                    <a:pt x="13852" y="3139"/>
                  </a:lnTo>
                  <a:lnTo>
                    <a:pt x="13643" y="3118"/>
                  </a:lnTo>
                  <a:lnTo>
                    <a:pt x="13475" y="3285"/>
                  </a:lnTo>
                  <a:lnTo>
                    <a:pt x="13475" y="3348"/>
                  </a:lnTo>
                  <a:lnTo>
                    <a:pt x="13538" y="3390"/>
                  </a:lnTo>
                  <a:lnTo>
                    <a:pt x="13559" y="3432"/>
                  </a:lnTo>
                  <a:lnTo>
                    <a:pt x="13475" y="3432"/>
                  </a:lnTo>
                  <a:lnTo>
                    <a:pt x="13433" y="3452"/>
                  </a:lnTo>
                  <a:lnTo>
                    <a:pt x="13371" y="3557"/>
                  </a:lnTo>
                  <a:lnTo>
                    <a:pt x="13350" y="3494"/>
                  </a:lnTo>
                  <a:lnTo>
                    <a:pt x="13287" y="3452"/>
                  </a:lnTo>
                  <a:lnTo>
                    <a:pt x="13161" y="3515"/>
                  </a:lnTo>
                  <a:lnTo>
                    <a:pt x="13036" y="3704"/>
                  </a:lnTo>
                  <a:lnTo>
                    <a:pt x="12848" y="3913"/>
                  </a:lnTo>
                  <a:lnTo>
                    <a:pt x="12973" y="3724"/>
                  </a:lnTo>
                  <a:lnTo>
                    <a:pt x="12973" y="3599"/>
                  </a:lnTo>
                  <a:lnTo>
                    <a:pt x="13015" y="3515"/>
                  </a:lnTo>
                  <a:lnTo>
                    <a:pt x="13015" y="3432"/>
                  </a:lnTo>
                  <a:lnTo>
                    <a:pt x="12952" y="3432"/>
                  </a:lnTo>
                  <a:lnTo>
                    <a:pt x="12848" y="3536"/>
                  </a:lnTo>
                  <a:lnTo>
                    <a:pt x="12806" y="3662"/>
                  </a:lnTo>
                  <a:lnTo>
                    <a:pt x="12743" y="3829"/>
                  </a:lnTo>
                  <a:lnTo>
                    <a:pt x="12638" y="3871"/>
                  </a:lnTo>
                  <a:lnTo>
                    <a:pt x="12722" y="3704"/>
                  </a:lnTo>
                  <a:lnTo>
                    <a:pt x="12743" y="3557"/>
                  </a:lnTo>
                  <a:lnTo>
                    <a:pt x="12952" y="3306"/>
                  </a:lnTo>
                  <a:lnTo>
                    <a:pt x="13015" y="3118"/>
                  </a:lnTo>
                  <a:lnTo>
                    <a:pt x="13078" y="3013"/>
                  </a:lnTo>
                  <a:lnTo>
                    <a:pt x="13182" y="2971"/>
                  </a:lnTo>
                  <a:lnTo>
                    <a:pt x="13329" y="2888"/>
                  </a:lnTo>
                  <a:lnTo>
                    <a:pt x="13392" y="2867"/>
                  </a:lnTo>
                  <a:lnTo>
                    <a:pt x="13496" y="2699"/>
                  </a:lnTo>
                  <a:lnTo>
                    <a:pt x="13768" y="2448"/>
                  </a:lnTo>
                  <a:lnTo>
                    <a:pt x="13789" y="2364"/>
                  </a:lnTo>
                  <a:lnTo>
                    <a:pt x="13852" y="2302"/>
                  </a:lnTo>
                  <a:lnTo>
                    <a:pt x="13789" y="2239"/>
                  </a:lnTo>
                  <a:lnTo>
                    <a:pt x="13810" y="2155"/>
                  </a:lnTo>
                  <a:lnTo>
                    <a:pt x="13852" y="2134"/>
                  </a:lnTo>
                  <a:lnTo>
                    <a:pt x="13852" y="2030"/>
                  </a:lnTo>
                  <a:lnTo>
                    <a:pt x="13747" y="1946"/>
                  </a:lnTo>
                  <a:lnTo>
                    <a:pt x="13601" y="1946"/>
                  </a:lnTo>
                  <a:lnTo>
                    <a:pt x="13580" y="1988"/>
                  </a:lnTo>
                  <a:lnTo>
                    <a:pt x="13538" y="1883"/>
                  </a:lnTo>
                  <a:lnTo>
                    <a:pt x="13454" y="1674"/>
                  </a:lnTo>
                  <a:lnTo>
                    <a:pt x="13329" y="1360"/>
                  </a:lnTo>
                  <a:lnTo>
                    <a:pt x="13224" y="1214"/>
                  </a:lnTo>
                  <a:lnTo>
                    <a:pt x="13140" y="1004"/>
                  </a:lnTo>
                  <a:lnTo>
                    <a:pt x="13140" y="879"/>
                  </a:lnTo>
                  <a:lnTo>
                    <a:pt x="13120" y="732"/>
                  </a:lnTo>
                  <a:lnTo>
                    <a:pt x="13057" y="691"/>
                  </a:lnTo>
                  <a:lnTo>
                    <a:pt x="13036" y="586"/>
                  </a:lnTo>
                  <a:lnTo>
                    <a:pt x="12952" y="460"/>
                  </a:lnTo>
                  <a:lnTo>
                    <a:pt x="12931" y="481"/>
                  </a:lnTo>
                  <a:lnTo>
                    <a:pt x="12931" y="565"/>
                  </a:lnTo>
                  <a:lnTo>
                    <a:pt x="12868" y="628"/>
                  </a:lnTo>
                  <a:lnTo>
                    <a:pt x="12743" y="711"/>
                  </a:lnTo>
                  <a:lnTo>
                    <a:pt x="12701" y="795"/>
                  </a:lnTo>
                  <a:lnTo>
                    <a:pt x="12555" y="984"/>
                  </a:lnTo>
                  <a:lnTo>
                    <a:pt x="12408" y="1151"/>
                  </a:lnTo>
                  <a:lnTo>
                    <a:pt x="12408" y="1256"/>
                  </a:lnTo>
                  <a:lnTo>
                    <a:pt x="12303" y="1507"/>
                  </a:lnTo>
                  <a:lnTo>
                    <a:pt x="12199" y="1653"/>
                  </a:lnTo>
                  <a:lnTo>
                    <a:pt x="12115" y="1779"/>
                  </a:lnTo>
                  <a:lnTo>
                    <a:pt x="12011" y="1820"/>
                  </a:lnTo>
                  <a:lnTo>
                    <a:pt x="11969" y="1862"/>
                  </a:lnTo>
                  <a:lnTo>
                    <a:pt x="11927" y="1967"/>
                  </a:lnTo>
                  <a:lnTo>
                    <a:pt x="11822" y="2051"/>
                  </a:lnTo>
                  <a:lnTo>
                    <a:pt x="11759" y="2030"/>
                  </a:lnTo>
                  <a:lnTo>
                    <a:pt x="11759" y="1862"/>
                  </a:lnTo>
                  <a:lnTo>
                    <a:pt x="11697" y="1841"/>
                  </a:lnTo>
                  <a:lnTo>
                    <a:pt x="11676" y="1779"/>
                  </a:lnTo>
                  <a:lnTo>
                    <a:pt x="11613" y="1779"/>
                  </a:lnTo>
                  <a:lnTo>
                    <a:pt x="11550" y="1820"/>
                  </a:lnTo>
                  <a:lnTo>
                    <a:pt x="11487" y="1883"/>
                  </a:lnTo>
                  <a:lnTo>
                    <a:pt x="11383" y="1862"/>
                  </a:lnTo>
                  <a:lnTo>
                    <a:pt x="11299" y="1779"/>
                  </a:lnTo>
                  <a:lnTo>
                    <a:pt x="11299" y="1737"/>
                  </a:lnTo>
                  <a:lnTo>
                    <a:pt x="11278" y="1716"/>
                  </a:lnTo>
                  <a:lnTo>
                    <a:pt x="11257" y="1611"/>
                  </a:lnTo>
                  <a:lnTo>
                    <a:pt x="11236" y="1548"/>
                  </a:lnTo>
                  <a:lnTo>
                    <a:pt x="11153" y="1528"/>
                  </a:lnTo>
                  <a:lnTo>
                    <a:pt x="11048" y="1423"/>
                  </a:lnTo>
                  <a:lnTo>
                    <a:pt x="10881" y="1423"/>
                  </a:lnTo>
                  <a:lnTo>
                    <a:pt x="10776" y="1465"/>
                  </a:lnTo>
                  <a:lnTo>
                    <a:pt x="10546" y="1465"/>
                  </a:lnTo>
                  <a:lnTo>
                    <a:pt x="10420" y="1444"/>
                  </a:lnTo>
                  <a:lnTo>
                    <a:pt x="10316" y="1528"/>
                  </a:lnTo>
                  <a:lnTo>
                    <a:pt x="10295" y="1632"/>
                  </a:lnTo>
                  <a:lnTo>
                    <a:pt x="10399" y="1737"/>
                  </a:lnTo>
                  <a:lnTo>
                    <a:pt x="10420" y="1820"/>
                  </a:lnTo>
                  <a:lnTo>
                    <a:pt x="10462" y="1946"/>
                  </a:lnTo>
                  <a:lnTo>
                    <a:pt x="10441" y="1988"/>
                  </a:lnTo>
                  <a:lnTo>
                    <a:pt x="10337" y="1988"/>
                  </a:lnTo>
                  <a:lnTo>
                    <a:pt x="10190" y="1946"/>
                  </a:lnTo>
                  <a:lnTo>
                    <a:pt x="10148" y="1925"/>
                  </a:lnTo>
                  <a:lnTo>
                    <a:pt x="9918" y="1925"/>
                  </a:lnTo>
                  <a:lnTo>
                    <a:pt x="9814" y="1946"/>
                  </a:lnTo>
                  <a:lnTo>
                    <a:pt x="9772" y="1883"/>
                  </a:lnTo>
                  <a:lnTo>
                    <a:pt x="9604" y="1883"/>
                  </a:lnTo>
                  <a:lnTo>
                    <a:pt x="9479" y="1946"/>
                  </a:lnTo>
                  <a:lnTo>
                    <a:pt x="9395" y="2134"/>
                  </a:lnTo>
                  <a:lnTo>
                    <a:pt x="9165" y="2134"/>
                  </a:lnTo>
                  <a:lnTo>
                    <a:pt x="9039" y="2155"/>
                  </a:lnTo>
                  <a:lnTo>
                    <a:pt x="8998" y="2197"/>
                  </a:lnTo>
                  <a:lnTo>
                    <a:pt x="8935" y="2302"/>
                  </a:lnTo>
                  <a:lnTo>
                    <a:pt x="8788" y="2302"/>
                  </a:lnTo>
                  <a:lnTo>
                    <a:pt x="8767" y="2281"/>
                  </a:lnTo>
                  <a:lnTo>
                    <a:pt x="8684" y="2302"/>
                  </a:lnTo>
                  <a:lnTo>
                    <a:pt x="8621" y="2385"/>
                  </a:lnTo>
                  <a:lnTo>
                    <a:pt x="8537" y="2364"/>
                  </a:lnTo>
                  <a:lnTo>
                    <a:pt x="8307" y="2176"/>
                  </a:lnTo>
                  <a:lnTo>
                    <a:pt x="8223" y="2072"/>
                  </a:lnTo>
                  <a:lnTo>
                    <a:pt x="8223" y="1988"/>
                  </a:lnTo>
                  <a:lnTo>
                    <a:pt x="8098" y="1862"/>
                  </a:lnTo>
                  <a:lnTo>
                    <a:pt x="7993" y="1758"/>
                  </a:lnTo>
                  <a:lnTo>
                    <a:pt x="7993" y="1653"/>
                  </a:lnTo>
                  <a:lnTo>
                    <a:pt x="8014" y="1569"/>
                  </a:lnTo>
                  <a:lnTo>
                    <a:pt x="7993" y="1528"/>
                  </a:lnTo>
                  <a:lnTo>
                    <a:pt x="8014" y="1423"/>
                  </a:lnTo>
                  <a:lnTo>
                    <a:pt x="8056" y="1339"/>
                  </a:lnTo>
                  <a:lnTo>
                    <a:pt x="8056" y="1214"/>
                  </a:lnTo>
                  <a:lnTo>
                    <a:pt x="8161" y="1025"/>
                  </a:lnTo>
                  <a:lnTo>
                    <a:pt x="8202" y="879"/>
                  </a:lnTo>
                  <a:lnTo>
                    <a:pt x="8307" y="732"/>
                  </a:lnTo>
                  <a:lnTo>
                    <a:pt x="8307" y="691"/>
                  </a:lnTo>
                  <a:lnTo>
                    <a:pt x="8202" y="691"/>
                  </a:lnTo>
                  <a:lnTo>
                    <a:pt x="8140" y="607"/>
                  </a:lnTo>
                  <a:lnTo>
                    <a:pt x="8119" y="523"/>
                  </a:lnTo>
                  <a:lnTo>
                    <a:pt x="7993" y="523"/>
                  </a:lnTo>
                  <a:lnTo>
                    <a:pt x="7889" y="481"/>
                  </a:lnTo>
                  <a:lnTo>
                    <a:pt x="7930" y="398"/>
                  </a:lnTo>
                  <a:lnTo>
                    <a:pt x="8014" y="293"/>
                  </a:lnTo>
                  <a:lnTo>
                    <a:pt x="8014" y="147"/>
                  </a:lnTo>
                  <a:lnTo>
                    <a:pt x="7910" y="0"/>
                  </a:lnTo>
                  <a:lnTo>
                    <a:pt x="7784" y="0"/>
                  </a:lnTo>
                  <a:lnTo>
                    <a:pt x="7721" y="63"/>
                  </a:lnTo>
                  <a:lnTo>
                    <a:pt x="7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3597174" y="5865929"/>
            <a:ext cx="688773" cy="2735670"/>
            <a:chOff x="2680375" y="3423800"/>
            <a:chExt cx="182975" cy="761050"/>
          </a:xfrm>
        </p:grpSpPr>
        <p:sp>
          <p:nvSpPr>
            <p:cNvPr id="69" name="Google Shape;69;p15"/>
            <p:cNvSpPr/>
            <p:nvPr/>
          </p:nvSpPr>
          <p:spPr>
            <a:xfrm>
              <a:off x="2698650" y="3423800"/>
              <a:ext cx="164700" cy="703875"/>
            </a:xfrm>
            <a:custGeom>
              <a:avLst/>
              <a:gdLst/>
              <a:ahLst/>
              <a:cxnLst/>
              <a:rect l="l" t="t" r="r" b="b"/>
              <a:pathLst>
                <a:path w="6588" h="28155" extrusionOk="0">
                  <a:moveTo>
                    <a:pt x="319" y="4568"/>
                  </a:moveTo>
                  <a:lnTo>
                    <a:pt x="107" y="1274"/>
                  </a:lnTo>
                  <a:lnTo>
                    <a:pt x="319" y="0"/>
                  </a:lnTo>
                  <a:lnTo>
                    <a:pt x="6588" y="4356"/>
                  </a:lnTo>
                  <a:lnTo>
                    <a:pt x="4994" y="7331"/>
                  </a:lnTo>
                  <a:lnTo>
                    <a:pt x="1913" y="16149"/>
                  </a:lnTo>
                  <a:lnTo>
                    <a:pt x="2656" y="24330"/>
                  </a:lnTo>
                  <a:lnTo>
                    <a:pt x="4144" y="28155"/>
                  </a:lnTo>
                  <a:lnTo>
                    <a:pt x="1700" y="27836"/>
                  </a:lnTo>
                  <a:lnTo>
                    <a:pt x="532" y="25605"/>
                  </a:lnTo>
                  <a:lnTo>
                    <a:pt x="1063" y="22736"/>
                  </a:lnTo>
                  <a:lnTo>
                    <a:pt x="0" y="17530"/>
                  </a:lnTo>
                  <a:lnTo>
                    <a:pt x="638" y="14024"/>
                  </a:lnTo>
                  <a:lnTo>
                    <a:pt x="213" y="11793"/>
                  </a:lnTo>
                  <a:lnTo>
                    <a:pt x="744" y="77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680375" y="3510050"/>
              <a:ext cx="137075" cy="674800"/>
            </a:xfrm>
            <a:custGeom>
              <a:avLst/>
              <a:gdLst/>
              <a:ahLst/>
              <a:cxnLst/>
              <a:rect l="l" t="t" r="r" b="b"/>
              <a:pathLst>
                <a:path w="5483" h="26992" extrusionOk="0">
                  <a:moveTo>
                    <a:pt x="984" y="23016"/>
                  </a:moveTo>
                  <a:lnTo>
                    <a:pt x="984" y="23121"/>
                  </a:lnTo>
                  <a:lnTo>
                    <a:pt x="1026" y="23058"/>
                  </a:lnTo>
                  <a:lnTo>
                    <a:pt x="1088" y="23016"/>
                  </a:lnTo>
                  <a:close/>
                  <a:moveTo>
                    <a:pt x="1047" y="0"/>
                  </a:moveTo>
                  <a:lnTo>
                    <a:pt x="984" y="105"/>
                  </a:lnTo>
                  <a:lnTo>
                    <a:pt x="963" y="209"/>
                  </a:lnTo>
                  <a:lnTo>
                    <a:pt x="1068" y="314"/>
                  </a:lnTo>
                  <a:lnTo>
                    <a:pt x="1005" y="419"/>
                  </a:lnTo>
                  <a:lnTo>
                    <a:pt x="900" y="502"/>
                  </a:lnTo>
                  <a:lnTo>
                    <a:pt x="837" y="461"/>
                  </a:lnTo>
                  <a:lnTo>
                    <a:pt x="691" y="544"/>
                  </a:lnTo>
                  <a:lnTo>
                    <a:pt x="565" y="628"/>
                  </a:lnTo>
                  <a:lnTo>
                    <a:pt x="628" y="670"/>
                  </a:lnTo>
                  <a:lnTo>
                    <a:pt x="628" y="837"/>
                  </a:lnTo>
                  <a:lnTo>
                    <a:pt x="586" y="963"/>
                  </a:lnTo>
                  <a:lnTo>
                    <a:pt x="628" y="1130"/>
                  </a:lnTo>
                  <a:lnTo>
                    <a:pt x="733" y="1549"/>
                  </a:lnTo>
                  <a:lnTo>
                    <a:pt x="733" y="1695"/>
                  </a:lnTo>
                  <a:lnTo>
                    <a:pt x="691" y="1800"/>
                  </a:lnTo>
                  <a:lnTo>
                    <a:pt x="649" y="1883"/>
                  </a:lnTo>
                  <a:lnTo>
                    <a:pt x="691" y="2093"/>
                  </a:lnTo>
                  <a:lnTo>
                    <a:pt x="775" y="2302"/>
                  </a:lnTo>
                  <a:lnTo>
                    <a:pt x="858" y="2490"/>
                  </a:lnTo>
                  <a:lnTo>
                    <a:pt x="858" y="2762"/>
                  </a:lnTo>
                  <a:lnTo>
                    <a:pt x="837" y="2846"/>
                  </a:lnTo>
                  <a:lnTo>
                    <a:pt x="796" y="2909"/>
                  </a:lnTo>
                  <a:lnTo>
                    <a:pt x="837" y="3327"/>
                  </a:lnTo>
                  <a:lnTo>
                    <a:pt x="837" y="3432"/>
                  </a:lnTo>
                  <a:lnTo>
                    <a:pt x="754" y="3474"/>
                  </a:lnTo>
                  <a:lnTo>
                    <a:pt x="670" y="3536"/>
                  </a:lnTo>
                  <a:lnTo>
                    <a:pt x="670" y="3766"/>
                  </a:lnTo>
                  <a:lnTo>
                    <a:pt x="691" y="3829"/>
                  </a:lnTo>
                  <a:lnTo>
                    <a:pt x="775" y="3766"/>
                  </a:lnTo>
                  <a:lnTo>
                    <a:pt x="837" y="3829"/>
                  </a:lnTo>
                  <a:lnTo>
                    <a:pt x="754" y="3892"/>
                  </a:lnTo>
                  <a:lnTo>
                    <a:pt x="754" y="4499"/>
                  </a:lnTo>
                  <a:lnTo>
                    <a:pt x="837" y="4729"/>
                  </a:lnTo>
                  <a:lnTo>
                    <a:pt x="858" y="4917"/>
                  </a:lnTo>
                  <a:lnTo>
                    <a:pt x="837" y="5064"/>
                  </a:lnTo>
                  <a:lnTo>
                    <a:pt x="733" y="5231"/>
                  </a:lnTo>
                  <a:lnTo>
                    <a:pt x="733" y="5399"/>
                  </a:lnTo>
                  <a:lnTo>
                    <a:pt x="837" y="5566"/>
                  </a:lnTo>
                  <a:lnTo>
                    <a:pt x="796" y="5712"/>
                  </a:lnTo>
                  <a:lnTo>
                    <a:pt x="796" y="5984"/>
                  </a:lnTo>
                  <a:lnTo>
                    <a:pt x="754" y="6089"/>
                  </a:lnTo>
                  <a:lnTo>
                    <a:pt x="754" y="6256"/>
                  </a:lnTo>
                  <a:lnTo>
                    <a:pt x="775" y="6340"/>
                  </a:lnTo>
                  <a:lnTo>
                    <a:pt x="775" y="6403"/>
                  </a:lnTo>
                  <a:lnTo>
                    <a:pt x="670" y="6570"/>
                  </a:lnTo>
                  <a:lnTo>
                    <a:pt x="670" y="6717"/>
                  </a:lnTo>
                  <a:lnTo>
                    <a:pt x="628" y="6821"/>
                  </a:lnTo>
                  <a:lnTo>
                    <a:pt x="649" y="7010"/>
                  </a:lnTo>
                  <a:lnTo>
                    <a:pt x="628" y="7093"/>
                  </a:lnTo>
                  <a:lnTo>
                    <a:pt x="524" y="7303"/>
                  </a:lnTo>
                  <a:lnTo>
                    <a:pt x="524" y="7407"/>
                  </a:lnTo>
                  <a:lnTo>
                    <a:pt x="628" y="7554"/>
                  </a:lnTo>
                  <a:lnTo>
                    <a:pt x="649" y="7721"/>
                  </a:lnTo>
                  <a:lnTo>
                    <a:pt x="733" y="7826"/>
                  </a:lnTo>
                  <a:lnTo>
                    <a:pt x="649" y="7867"/>
                  </a:lnTo>
                  <a:lnTo>
                    <a:pt x="586" y="8014"/>
                  </a:lnTo>
                  <a:lnTo>
                    <a:pt x="670" y="8119"/>
                  </a:lnTo>
                  <a:lnTo>
                    <a:pt x="586" y="8202"/>
                  </a:lnTo>
                  <a:lnTo>
                    <a:pt x="524" y="8244"/>
                  </a:lnTo>
                  <a:lnTo>
                    <a:pt x="524" y="8391"/>
                  </a:lnTo>
                  <a:lnTo>
                    <a:pt x="544" y="8537"/>
                  </a:lnTo>
                  <a:lnTo>
                    <a:pt x="544" y="8663"/>
                  </a:lnTo>
                  <a:lnTo>
                    <a:pt x="670" y="8997"/>
                  </a:lnTo>
                  <a:lnTo>
                    <a:pt x="670" y="9186"/>
                  </a:lnTo>
                  <a:lnTo>
                    <a:pt x="628" y="9228"/>
                  </a:lnTo>
                  <a:lnTo>
                    <a:pt x="628" y="9332"/>
                  </a:lnTo>
                  <a:lnTo>
                    <a:pt x="754" y="9520"/>
                  </a:lnTo>
                  <a:lnTo>
                    <a:pt x="754" y="9730"/>
                  </a:lnTo>
                  <a:lnTo>
                    <a:pt x="733" y="9855"/>
                  </a:lnTo>
                  <a:lnTo>
                    <a:pt x="733" y="9918"/>
                  </a:lnTo>
                  <a:lnTo>
                    <a:pt x="754" y="10023"/>
                  </a:lnTo>
                  <a:lnTo>
                    <a:pt x="733" y="10106"/>
                  </a:lnTo>
                  <a:lnTo>
                    <a:pt x="691" y="10211"/>
                  </a:lnTo>
                  <a:lnTo>
                    <a:pt x="733" y="10253"/>
                  </a:lnTo>
                  <a:lnTo>
                    <a:pt x="858" y="10441"/>
                  </a:lnTo>
                  <a:lnTo>
                    <a:pt x="879" y="10546"/>
                  </a:lnTo>
                  <a:lnTo>
                    <a:pt x="837" y="10650"/>
                  </a:lnTo>
                  <a:lnTo>
                    <a:pt x="754" y="10692"/>
                  </a:lnTo>
                  <a:lnTo>
                    <a:pt x="670" y="10860"/>
                  </a:lnTo>
                  <a:lnTo>
                    <a:pt x="670" y="10901"/>
                  </a:lnTo>
                  <a:lnTo>
                    <a:pt x="733" y="10964"/>
                  </a:lnTo>
                  <a:lnTo>
                    <a:pt x="670" y="11090"/>
                  </a:lnTo>
                  <a:lnTo>
                    <a:pt x="586" y="11173"/>
                  </a:lnTo>
                  <a:lnTo>
                    <a:pt x="586" y="11278"/>
                  </a:lnTo>
                  <a:lnTo>
                    <a:pt x="565" y="11466"/>
                  </a:lnTo>
                  <a:lnTo>
                    <a:pt x="524" y="11571"/>
                  </a:lnTo>
                  <a:lnTo>
                    <a:pt x="524" y="11676"/>
                  </a:lnTo>
                  <a:lnTo>
                    <a:pt x="482" y="11717"/>
                  </a:lnTo>
                  <a:lnTo>
                    <a:pt x="482" y="11843"/>
                  </a:lnTo>
                  <a:lnTo>
                    <a:pt x="419" y="11927"/>
                  </a:lnTo>
                  <a:lnTo>
                    <a:pt x="419" y="11989"/>
                  </a:lnTo>
                  <a:lnTo>
                    <a:pt x="461" y="12052"/>
                  </a:lnTo>
                  <a:lnTo>
                    <a:pt x="377" y="12157"/>
                  </a:lnTo>
                  <a:lnTo>
                    <a:pt x="377" y="12324"/>
                  </a:lnTo>
                  <a:lnTo>
                    <a:pt x="377" y="12429"/>
                  </a:lnTo>
                  <a:lnTo>
                    <a:pt x="314" y="12471"/>
                  </a:lnTo>
                  <a:lnTo>
                    <a:pt x="314" y="12575"/>
                  </a:lnTo>
                  <a:lnTo>
                    <a:pt x="272" y="12659"/>
                  </a:lnTo>
                  <a:lnTo>
                    <a:pt x="272" y="12743"/>
                  </a:lnTo>
                  <a:lnTo>
                    <a:pt x="314" y="12847"/>
                  </a:lnTo>
                  <a:lnTo>
                    <a:pt x="314" y="12952"/>
                  </a:lnTo>
                  <a:lnTo>
                    <a:pt x="231" y="13057"/>
                  </a:lnTo>
                  <a:lnTo>
                    <a:pt x="147" y="13057"/>
                  </a:lnTo>
                  <a:lnTo>
                    <a:pt x="63" y="12994"/>
                  </a:lnTo>
                  <a:lnTo>
                    <a:pt x="0" y="13015"/>
                  </a:lnTo>
                  <a:lnTo>
                    <a:pt x="0" y="13098"/>
                  </a:lnTo>
                  <a:lnTo>
                    <a:pt x="21" y="13224"/>
                  </a:lnTo>
                  <a:lnTo>
                    <a:pt x="21" y="13412"/>
                  </a:lnTo>
                  <a:lnTo>
                    <a:pt x="105" y="13517"/>
                  </a:lnTo>
                  <a:lnTo>
                    <a:pt x="231" y="13621"/>
                  </a:lnTo>
                  <a:lnTo>
                    <a:pt x="252" y="13747"/>
                  </a:lnTo>
                  <a:lnTo>
                    <a:pt x="231" y="13914"/>
                  </a:lnTo>
                  <a:lnTo>
                    <a:pt x="398" y="14228"/>
                  </a:lnTo>
                  <a:lnTo>
                    <a:pt x="440" y="14312"/>
                  </a:lnTo>
                  <a:lnTo>
                    <a:pt x="524" y="14375"/>
                  </a:lnTo>
                  <a:lnTo>
                    <a:pt x="524" y="14563"/>
                  </a:lnTo>
                  <a:lnTo>
                    <a:pt x="461" y="14835"/>
                  </a:lnTo>
                  <a:lnTo>
                    <a:pt x="419" y="14856"/>
                  </a:lnTo>
                  <a:lnTo>
                    <a:pt x="440" y="14940"/>
                  </a:lnTo>
                  <a:lnTo>
                    <a:pt x="419" y="15002"/>
                  </a:lnTo>
                  <a:lnTo>
                    <a:pt x="356" y="14982"/>
                  </a:lnTo>
                  <a:lnTo>
                    <a:pt x="314" y="14982"/>
                  </a:lnTo>
                  <a:lnTo>
                    <a:pt x="272" y="15086"/>
                  </a:lnTo>
                  <a:lnTo>
                    <a:pt x="314" y="15191"/>
                  </a:lnTo>
                  <a:lnTo>
                    <a:pt x="377" y="15254"/>
                  </a:lnTo>
                  <a:lnTo>
                    <a:pt x="335" y="15484"/>
                  </a:lnTo>
                  <a:lnTo>
                    <a:pt x="356" y="15588"/>
                  </a:lnTo>
                  <a:lnTo>
                    <a:pt x="314" y="15672"/>
                  </a:lnTo>
                  <a:lnTo>
                    <a:pt x="356" y="15714"/>
                  </a:lnTo>
                  <a:lnTo>
                    <a:pt x="335" y="15798"/>
                  </a:lnTo>
                  <a:lnTo>
                    <a:pt x="314" y="15818"/>
                  </a:lnTo>
                  <a:lnTo>
                    <a:pt x="335" y="15881"/>
                  </a:lnTo>
                  <a:lnTo>
                    <a:pt x="524" y="16153"/>
                  </a:lnTo>
                  <a:lnTo>
                    <a:pt x="565" y="16216"/>
                  </a:lnTo>
                  <a:lnTo>
                    <a:pt x="565" y="16362"/>
                  </a:lnTo>
                  <a:lnTo>
                    <a:pt x="524" y="16342"/>
                  </a:lnTo>
                  <a:lnTo>
                    <a:pt x="377" y="16342"/>
                  </a:lnTo>
                  <a:lnTo>
                    <a:pt x="314" y="16425"/>
                  </a:lnTo>
                  <a:lnTo>
                    <a:pt x="314" y="16467"/>
                  </a:lnTo>
                  <a:lnTo>
                    <a:pt x="356" y="16530"/>
                  </a:lnTo>
                  <a:lnTo>
                    <a:pt x="356" y="16614"/>
                  </a:lnTo>
                  <a:lnTo>
                    <a:pt x="314" y="16655"/>
                  </a:lnTo>
                  <a:lnTo>
                    <a:pt x="272" y="16739"/>
                  </a:lnTo>
                  <a:lnTo>
                    <a:pt x="314" y="16823"/>
                  </a:lnTo>
                  <a:lnTo>
                    <a:pt x="335" y="16844"/>
                  </a:lnTo>
                  <a:lnTo>
                    <a:pt x="377" y="16969"/>
                  </a:lnTo>
                  <a:lnTo>
                    <a:pt x="419" y="17304"/>
                  </a:lnTo>
                  <a:lnTo>
                    <a:pt x="356" y="17451"/>
                  </a:lnTo>
                  <a:lnTo>
                    <a:pt x="482" y="17492"/>
                  </a:lnTo>
                  <a:lnTo>
                    <a:pt x="670" y="17471"/>
                  </a:lnTo>
                  <a:lnTo>
                    <a:pt x="670" y="17409"/>
                  </a:lnTo>
                  <a:lnTo>
                    <a:pt x="670" y="17283"/>
                  </a:lnTo>
                  <a:lnTo>
                    <a:pt x="733" y="17199"/>
                  </a:lnTo>
                  <a:lnTo>
                    <a:pt x="837" y="17241"/>
                  </a:lnTo>
                  <a:lnTo>
                    <a:pt x="858" y="17199"/>
                  </a:lnTo>
                  <a:lnTo>
                    <a:pt x="733" y="17095"/>
                  </a:lnTo>
                  <a:lnTo>
                    <a:pt x="775" y="17053"/>
                  </a:lnTo>
                  <a:lnTo>
                    <a:pt x="649" y="16927"/>
                  </a:lnTo>
                  <a:lnTo>
                    <a:pt x="649" y="16844"/>
                  </a:lnTo>
                  <a:lnTo>
                    <a:pt x="733" y="16844"/>
                  </a:lnTo>
                  <a:lnTo>
                    <a:pt x="837" y="16886"/>
                  </a:lnTo>
                  <a:lnTo>
                    <a:pt x="837" y="16865"/>
                  </a:lnTo>
                  <a:lnTo>
                    <a:pt x="775" y="16823"/>
                  </a:lnTo>
                  <a:lnTo>
                    <a:pt x="649" y="16718"/>
                  </a:lnTo>
                  <a:lnTo>
                    <a:pt x="775" y="16739"/>
                  </a:lnTo>
                  <a:lnTo>
                    <a:pt x="775" y="16634"/>
                  </a:lnTo>
                  <a:lnTo>
                    <a:pt x="754" y="16572"/>
                  </a:lnTo>
                  <a:lnTo>
                    <a:pt x="754" y="16425"/>
                  </a:lnTo>
                  <a:lnTo>
                    <a:pt x="733" y="16362"/>
                  </a:lnTo>
                  <a:cubicBezTo>
                    <a:pt x="733" y="16321"/>
                    <a:pt x="754" y="16258"/>
                    <a:pt x="775" y="16237"/>
                  </a:cubicBezTo>
                  <a:lnTo>
                    <a:pt x="837" y="16258"/>
                  </a:lnTo>
                  <a:lnTo>
                    <a:pt x="879" y="16237"/>
                  </a:lnTo>
                  <a:cubicBezTo>
                    <a:pt x="879" y="16342"/>
                    <a:pt x="900" y="16467"/>
                    <a:pt x="900" y="16572"/>
                  </a:cubicBezTo>
                  <a:lnTo>
                    <a:pt x="1068" y="17764"/>
                  </a:lnTo>
                  <a:lnTo>
                    <a:pt x="1047" y="17785"/>
                  </a:lnTo>
                  <a:lnTo>
                    <a:pt x="1068" y="17869"/>
                  </a:lnTo>
                  <a:lnTo>
                    <a:pt x="1068" y="18036"/>
                  </a:lnTo>
                  <a:lnTo>
                    <a:pt x="1005" y="18078"/>
                  </a:lnTo>
                  <a:lnTo>
                    <a:pt x="1047" y="18120"/>
                  </a:lnTo>
                  <a:lnTo>
                    <a:pt x="1047" y="18287"/>
                  </a:lnTo>
                  <a:lnTo>
                    <a:pt x="1005" y="18350"/>
                  </a:lnTo>
                  <a:lnTo>
                    <a:pt x="1047" y="18434"/>
                  </a:lnTo>
                  <a:lnTo>
                    <a:pt x="1047" y="18455"/>
                  </a:lnTo>
                  <a:cubicBezTo>
                    <a:pt x="1047" y="18643"/>
                    <a:pt x="1005" y="18852"/>
                    <a:pt x="963" y="19041"/>
                  </a:cubicBezTo>
                  <a:cubicBezTo>
                    <a:pt x="921" y="19187"/>
                    <a:pt x="900" y="19334"/>
                    <a:pt x="858" y="19459"/>
                  </a:cubicBezTo>
                  <a:lnTo>
                    <a:pt x="796" y="19480"/>
                  </a:lnTo>
                  <a:lnTo>
                    <a:pt x="691" y="19564"/>
                  </a:lnTo>
                  <a:lnTo>
                    <a:pt x="649" y="19564"/>
                  </a:lnTo>
                  <a:lnTo>
                    <a:pt x="649" y="19501"/>
                  </a:lnTo>
                  <a:lnTo>
                    <a:pt x="754" y="19480"/>
                  </a:lnTo>
                  <a:lnTo>
                    <a:pt x="837" y="19438"/>
                  </a:lnTo>
                  <a:lnTo>
                    <a:pt x="837" y="19271"/>
                  </a:lnTo>
                  <a:lnTo>
                    <a:pt x="775" y="19250"/>
                  </a:lnTo>
                  <a:lnTo>
                    <a:pt x="670" y="19292"/>
                  </a:lnTo>
                  <a:lnTo>
                    <a:pt x="461" y="19292"/>
                  </a:lnTo>
                  <a:lnTo>
                    <a:pt x="377" y="19271"/>
                  </a:lnTo>
                  <a:lnTo>
                    <a:pt x="293" y="19292"/>
                  </a:lnTo>
                  <a:lnTo>
                    <a:pt x="293" y="19375"/>
                  </a:lnTo>
                  <a:lnTo>
                    <a:pt x="356" y="19501"/>
                  </a:lnTo>
                  <a:lnTo>
                    <a:pt x="398" y="19501"/>
                  </a:lnTo>
                  <a:lnTo>
                    <a:pt x="440" y="19585"/>
                  </a:lnTo>
                  <a:lnTo>
                    <a:pt x="356" y="19585"/>
                  </a:lnTo>
                  <a:lnTo>
                    <a:pt x="335" y="19689"/>
                  </a:lnTo>
                  <a:lnTo>
                    <a:pt x="252" y="19752"/>
                  </a:lnTo>
                  <a:lnTo>
                    <a:pt x="189" y="19857"/>
                  </a:lnTo>
                  <a:lnTo>
                    <a:pt x="42" y="19919"/>
                  </a:lnTo>
                  <a:lnTo>
                    <a:pt x="42" y="20003"/>
                  </a:lnTo>
                  <a:lnTo>
                    <a:pt x="189" y="20192"/>
                  </a:lnTo>
                  <a:lnTo>
                    <a:pt x="272" y="20192"/>
                  </a:lnTo>
                  <a:lnTo>
                    <a:pt x="335" y="20129"/>
                  </a:lnTo>
                  <a:lnTo>
                    <a:pt x="335" y="20066"/>
                  </a:lnTo>
                  <a:lnTo>
                    <a:pt x="231" y="20024"/>
                  </a:lnTo>
                  <a:lnTo>
                    <a:pt x="231" y="19982"/>
                  </a:lnTo>
                  <a:lnTo>
                    <a:pt x="272" y="19878"/>
                  </a:lnTo>
                  <a:lnTo>
                    <a:pt x="440" y="19878"/>
                  </a:lnTo>
                  <a:lnTo>
                    <a:pt x="461" y="19857"/>
                  </a:lnTo>
                  <a:lnTo>
                    <a:pt x="482" y="19982"/>
                  </a:lnTo>
                  <a:lnTo>
                    <a:pt x="586" y="20066"/>
                  </a:lnTo>
                  <a:lnTo>
                    <a:pt x="712" y="20066"/>
                  </a:lnTo>
                  <a:lnTo>
                    <a:pt x="754" y="20003"/>
                  </a:lnTo>
                  <a:lnTo>
                    <a:pt x="754" y="20003"/>
                  </a:lnTo>
                  <a:cubicBezTo>
                    <a:pt x="670" y="20317"/>
                    <a:pt x="649" y="20631"/>
                    <a:pt x="649" y="20924"/>
                  </a:cubicBezTo>
                  <a:lnTo>
                    <a:pt x="586" y="20966"/>
                  </a:lnTo>
                  <a:lnTo>
                    <a:pt x="649" y="21008"/>
                  </a:lnTo>
                  <a:lnTo>
                    <a:pt x="649" y="21154"/>
                  </a:lnTo>
                  <a:lnTo>
                    <a:pt x="565" y="21028"/>
                  </a:lnTo>
                  <a:lnTo>
                    <a:pt x="461" y="21008"/>
                  </a:lnTo>
                  <a:lnTo>
                    <a:pt x="440" y="21049"/>
                  </a:lnTo>
                  <a:lnTo>
                    <a:pt x="440" y="21133"/>
                  </a:lnTo>
                  <a:lnTo>
                    <a:pt x="461" y="21259"/>
                  </a:lnTo>
                  <a:lnTo>
                    <a:pt x="565" y="21280"/>
                  </a:lnTo>
                  <a:lnTo>
                    <a:pt x="649" y="21342"/>
                  </a:lnTo>
                  <a:lnTo>
                    <a:pt x="649" y="21384"/>
                  </a:lnTo>
                  <a:lnTo>
                    <a:pt x="691" y="21552"/>
                  </a:lnTo>
                  <a:lnTo>
                    <a:pt x="754" y="21572"/>
                  </a:lnTo>
                  <a:cubicBezTo>
                    <a:pt x="754" y="21635"/>
                    <a:pt x="775" y="21656"/>
                    <a:pt x="796" y="21698"/>
                  </a:cubicBezTo>
                  <a:lnTo>
                    <a:pt x="670" y="21656"/>
                  </a:lnTo>
                  <a:lnTo>
                    <a:pt x="649" y="21635"/>
                  </a:lnTo>
                  <a:lnTo>
                    <a:pt x="586" y="21677"/>
                  </a:lnTo>
                  <a:lnTo>
                    <a:pt x="649" y="21865"/>
                  </a:lnTo>
                  <a:lnTo>
                    <a:pt x="649" y="21949"/>
                  </a:lnTo>
                  <a:lnTo>
                    <a:pt x="691" y="21970"/>
                  </a:lnTo>
                  <a:lnTo>
                    <a:pt x="796" y="21803"/>
                  </a:lnTo>
                  <a:lnTo>
                    <a:pt x="858" y="21782"/>
                  </a:lnTo>
                  <a:cubicBezTo>
                    <a:pt x="879" y="21844"/>
                    <a:pt x="900" y="21886"/>
                    <a:pt x="921" y="21970"/>
                  </a:cubicBezTo>
                  <a:lnTo>
                    <a:pt x="921" y="22012"/>
                  </a:lnTo>
                  <a:lnTo>
                    <a:pt x="816" y="22054"/>
                  </a:lnTo>
                  <a:lnTo>
                    <a:pt x="921" y="22284"/>
                  </a:lnTo>
                  <a:lnTo>
                    <a:pt x="963" y="22409"/>
                  </a:lnTo>
                  <a:cubicBezTo>
                    <a:pt x="963" y="22493"/>
                    <a:pt x="984" y="22577"/>
                    <a:pt x="1005" y="22640"/>
                  </a:cubicBezTo>
                  <a:lnTo>
                    <a:pt x="984" y="22681"/>
                  </a:lnTo>
                  <a:lnTo>
                    <a:pt x="984" y="22744"/>
                  </a:lnTo>
                  <a:lnTo>
                    <a:pt x="921" y="22807"/>
                  </a:lnTo>
                  <a:lnTo>
                    <a:pt x="1005" y="22849"/>
                  </a:lnTo>
                  <a:lnTo>
                    <a:pt x="1026" y="22932"/>
                  </a:lnTo>
                  <a:lnTo>
                    <a:pt x="1068" y="22932"/>
                  </a:lnTo>
                  <a:cubicBezTo>
                    <a:pt x="1068" y="22953"/>
                    <a:pt x="1068" y="22995"/>
                    <a:pt x="1088" y="23016"/>
                  </a:cubicBezTo>
                  <a:cubicBezTo>
                    <a:pt x="1130" y="23163"/>
                    <a:pt x="1193" y="23330"/>
                    <a:pt x="1235" y="23456"/>
                  </a:cubicBezTo>
                  <a:lnTo>
                    <a:pt x="1277" y="23518"/>
                  </a:lnTo>
                  <a:cubicBezTo>
                    <a:pt x="1277" y="23539"/>
                    <a:pt x="1277" y="23539"/>
                    <a:pt x="1298" y="23560"/>
                  </a:cubicBezTo>
                  <a:lnTo>
                    <a:pt x="1235" y="23665"/>
                  </a:lnTo>
                  <a:lnTo>
                    <a:pt x="1193" y="23728"/>
                  </a:lnTo>
                  <a:lnTo>
                    <a:pt x="1235" y="23749"/>
                  </a:lnTo>
                  <a:lnTo>
                    <a:pt x="1381" y="23728"/>
                  </a:lnTo>
                  <a:lnTo>
                    <a:pt x="1444" y="23874"/>
                  </a:lnTo>
                  <a:lnTo>
                    <a:pt x="1423" y="23874"/>
                  </a:lnTo>
                  <a:lnTo>
                    <a:pt x="1444" y="23937"/>
                  </a:lnTo>
                  <a:lnTo>
                    <a:pt x="1486" y="23958"/>
                  </a:lnTo>
                  <a:lnTo>
                    <a:pt x="1423" y="24000"/>
                  </a:lnTo>
                  <a:lnTo>
                    <a:pt x="1402" y="24062"/>
                  </a:lnTo>
                  <a:lnTo>
                    <a:pt x="1423" y="24146"/>
                  </a:lnTo>
                  <a:lnTo>
                    <a:pt x="1486" y="24167"/>
                  </a:lnTo>
                  <a:lnTo>
                    <a:pt x="1549" y="24188"/>
                  </a:lnTo>
                  <a:lnTo>
                    <a:pt x="1507" y="24104"/>
                  </a:lnTo>
                  <a:lnTo>
                    <a:pt x="1549" y="24083"/>
                  </a:lnTo>
                  <a:cubicBezTo>
                    <a:pt x="1612" y="24167"/>
                    <a:pt x="1653" y="24272"/>
                    <a:pt x="1716" y="24355"/>
                  </a:cubicBezTo>
                  <a:lnTo>
                    <a:pt x="1716" y="24397"/>
                  </a:lnTo>
                  <a:lnTo>
                    <a:pt x="1653" y="24460"/>
                  </a:lnTo>
                  <a:lnTo>
                    <a:pt x="1695" y="24481"/>
                  </a:lnTo>
                  <a:lnTo>
                    <a:pt x="1737" y="24460"/>
                  </a:lnTo>
                  <a:lnTo>
                    <a:pt x="1758" y="24418"/>
                  </a:lnTo>
                  <a:cubicBezTo>
                    <a:pt x="1967" y="24753"/>
                    <a:pt x="2218" y="25004"/>
                    <a:pt x="2469" y="25234"/>
                  </a:cubicBezTo>
                  <a:lnTo>
                    <a:pt x="2449" y="25234"/>
                  </a:lnTo>
                  <a:lnTo>
                    <a:pt x="2365" y="25192"/>
                  </a:lnTo>
                  <a:lnTo>
                    <a:pt x="2260" y="25150"/>
                  </a:lnTo>
                  <a:lnTo>
                    <a:pt x="2156" y="25150"/>
                  </a:lnTo>
                  <a:lnTo>
                    <a:pt x="2072" y="25109"/>
                  </a:lnTo>
                  <a:lnTo>
                    <a:pt x="1946" y="24983"/>
                  </a:lnTo>
                  <a:lnTo>
                    <a:pt x="1863" y="24920"/>
                  </a:lnTo>
                  <a:lnTo>
                    <a:pt x="1842" y="24983"/>
                  </a:lnTo>
                  <a:lnTo>
                    <a:pt x="1863" y="25088"/>
                  </a:lnTo>
                  <a:lnTo>
                    <a:pt x="1946" y="25213"/>
                  </a:lnTo>
                  <a:lnTo>
                    <a:pt x="2072" y="25234"/>
                  </a:lnTo>
                  <a:lnTo>
                    <a:pt x="2239" y="25318"/>
                  </a:lnTo>
                  <a:lnTo>
                    <a:pt x="2281" y="25401"/>
                  </a:lnTo>
                  <a:lnTo>
                    <a:pt x="2365" y="25401"/>
                  </a:lnTo>
                  <a:lnTo>
                    <a:pt x="2428" y="25360"/>
                  </a:lnTo>
                  <a:lnTo>
                    <a:pt x="2574" y="25422"/>
                  </a:lnTo>
                  <a:lnTo>
                    <a:pt x="2679" y="25464"/>
                  </a:lnTo>
                  <a:lnTo>
                    <a:pt x="2783" y="25464"/>
                  </a:lnTo>
                  <a:cubicBezTo>
                    <a:pt x="2804" y="25464"/>
                    <a:pt x="2846" y="25506"/>
                    <a:pt x="2846" y="25527"/>
                  </a:cubicBezTo>
                  <a:lnTo>
                    <a:pt x="2804" y="25527"/>
                  </a:lnTo>
                  <a:lnTo>
                    <a:pt x="2700" y="25569"/>
                  </a:lnTo>
                  <a:lnTo>
                    <a:pt x="2658" y="25548"/>
                  </a:lnTo>
                  <a:lnTo>
                    <a:pt x="2595" y="25506"/>
                  </a:lnTo>
                  <a:lnTo>
                    <a:pt x="2532" y="25506"/>
                  </a:lnTo>
                  <a:lnTo>
                    <a:pt x="2490" y="25548"/>
                  </a:lnTo>
                  <a:lnTo>
                    <a:pt x="2490" y="25611"/>
                  </a:lnTo>
                  <a:lnTo>
                    <a:pt x="2595" y="25653"/>
                  </a:lnTo>
                  <a:lnTo>
                    <a:pt x="2658" y="25757"/>
                  </a:lnTo>
                  <a:lnTo>
                    <a:pt x="2762" y="25799"/>
                  </a:lnTo>
                  <a:lnTo>
                    <a:pt x="2867" y="25925"/>
                  </a:lnTo>
                  <a:lnTo>
                    <a:pt x="2951" y="25945"/>
                  </a:lnTo>
                  <a:lnTo>
                    <a:pt x="3076" y="25925"/>
                  </a:lnTo>
                  <a:lnTo>
                    <a:pt x="3118" y="25945"/>
                  </a:lnTo>
                  <a:lnTo>
                    <a:pt x="3118" y="26029"/>
                  </a:lnTo>
                  <a:lnTo>
                    <a:pt x="3202" y="26092"/>
                  </a:lnTo>
                  <a:lnTo>
                    <a:pt x="3285" y="26071"/>
                  </a:lnTo>
                  <a:lnTo>
                    <a:pt x="3265" y="26029"/>
                  </a:lnTo>
                  <a:lnTo>
                    <a:pt x="3327" y="25945"/>
                  </a:lnTo>
                  <a:lnTo>
                    <a:pt x="3327" y="25883"/>
                  </a:lnTo>
                  <a:lnTo>
                    <a:pt x="3285" y="25862"/>
                  </a:lnTo>
                  <a:lnTo>
                    <a:pt x="3327" y="25841"/>
                  </a:lnTo>
                  <a:lnTo>
                    <a:pt x="3411" y="25841"/>
                  </a:lnTo>
                  <a:lnTo>
                    <a:pt x="3369" y="25757"/>
                  </a:lnTo>
                  <a:lnTo>
                    <a:pt x="3285" y="25736"/>
                  </a:lnTo>
                  <a:lnTo>
                    <a:pt x="3160" y="25757"/>
                  </a:lnTo>
                  <a:lnTo>
                    <a:pt x="3118" y="25715"/>
                  </a:lnTo>
                  <a:lnTo>
                    <a:pt x="3118" y="25715"/>
                  </a:lnTo>
                  <a:cubicBezTo>
                    <a:pt x="3141" y="25721"/>
                    <a:pt x="3164" y="25724"/>
                    <a:pt x="3189" y="25724"/>
                  </a:cubicBezTo>
                  <a:cubicBezTo>
                    <a:pt x="3256" y="25724"/>
                    <a:pt x="3329" y="25704"/>
                    <a:pt x="3390" y="25673"/>
                  </a:cubicBezTo>
                  <a:lnTo>
                    <a:pt x="3411" y="25715"/>
                  </a:lnTo>
                  <a:lnTo>
                    <a:pt x="3578" y="25736"/>
                  </a:lnTo>
                  <a:lnTo>
                    <a:pt x="3683" y="25778"/>
                  </a:lnTo>
                  <a:lnTo>
                    <a:pt x="3746" y="25778"/>
                  </a:lnTo>
                  <a:lnTo>
                    <a:pt x="3829" y="25841"/>
                  </a:lnTo>
                  <a:lnTo>
                    <a:pt x="3892" y="25778"/>
                  </a:lnTo>
                  <a:lnTo>
                    <a:pt x="3955" y="25653"/>
                  </a:lnTo>
                  <a:lnTo>
                    <a:pt x="3913" y="25464"/>
                  </a:lnTo>
                  <a:lnTo>
                    <a:pt x="3934" y="25401"/>
                  </a:lnTo>
                  <a:lnTo>
                    <a:pt x="3934" y="25318"/>
                  </a:lnTo>
                  <a:lnTo>
                    <a:pt x="3955" y="25150"/>
                  </a:lnTo>
                  <a:lnTo>
                    <a:pt x="3955" y="25109"/>
                  </a:lnTo>
                  <a:cubicBezTo>
                    <a:pt x="4018" y="25213"/>
                    <a:pt x="4060" y="25318"/>
                    <a:pt x="4143" y="25422"/>
                  </a:cubicBezTo>
                  <a:lnTo>
                    <a:pt x="4122" y="25527"/>
                  </a:lnTo>
                  <a:lnTo>
                    <a:pt x="4060" y="25632"/>
                  </a:lnTo>
                  <a:lnTo>
                    <a:pt x="4122" y="25736"/>
                  </a:lnTo>
                  <a:lnTo>
                    <a:pt x="4060" y="25820"/>
                  </a:lnTo>
                  <a:lnTo>
                    <a:pt x="4060" y="25883"/>
                  </a:lnTo>
                  <a:lnTo>
                    <a:pt x="4164" y="25945"/>
                  </a:lnTo>
                  <a:lnTo>
                    <a:pt x="4269" y="25966"/>
                  </a:lnTo>
                  <a:lnTo>
                    <a:pt x="4332" y="25987"/>
                  </a:lnTo>
                  <a:lnTo>
                    <a:pt x="4373" y="25945"/>
                  </a:lnTo>
                  <a:lnTo>
                    <a:pt x="4248" y="25841"/>
                  </a:lnTo>
                  <a:lnTo>
                    <a:pt x="4332" y="25757"/>
                  </a:lnTo>
                  <a:lnTo>
                    <a:pt x="4562" y="26155"/>
                  </a:lnTo>
                  <a:lnTo>
                    <a:pt x="4562" y="26155"/>
                  </a:lnTo>
                  <a:lnTo>
                    <a:pt x="4520" y="26134"/>
                  </a:lnTo>
                  <a:lnTo>
                    <a:pt x="4332" y="26050"/>
                  </a:lnTo>
                  <a:lnTo>
                    <a:pt x="4227" y="25987"/>
                  </a:lnTo>
                  <a:lnTo>
                    <a:pt x="4206" y="26029"/>
                  </a:lnTo>
                  <a:lnTo>
                    <a:pt x="4248" y="26071"/>
                  </a:lnTo>
                  <a:lnTo>
                    <a:pt x="4520" y="26197"/>
                  </a:lnTo>
                  <a:lnTo>
                    <a:pt x="4541" y="26259"/>
                  </a:lnTo>
                  <a:lnTo>
                    <a:pt x="4436" y="26259"/>
                  </a:lnTo>
                  <a:lnTo>
                    <a:pt x="4436" y="26322"/>
                  </a:lnTo>
                  <a:lnTo>
                    <a:pt x="4373" y="26322"/>
                  </a:lnTo>
                  <a:lnTo>
                    <a:pt x="4353" y="26238"/>
                  </a:lnTo>
                  <a:lnTo>
                    <a:pt x="4227" y="26155"/>
                  </a:lnTo>
                  <a:lnTo>
                    <a:pt x="4206" y="26176"/>
                  </a:lnTo>
                  <a:lnTo>
                    <a:pt x="4206" y="26259"/>
                  </a:lnTo>
                  <a:lnTo>
                    <a:pt x="4122" y="26259"/>
                  </a:lnTo>
                  <a:lnTo>
                    <a:pt x="3934" y="26280"/>
                  </a:lnTo>
                  <a:lnTo>
                    <a:pt x="3892" y="26322"/>
                  </a:lnTo>
                  <a:lnTo>
                    <a:pt x="3934" y="26364"/>
                  </a:lnTo>
                  <a:lnTo>
                    <a:pt x="3913" y="26385"/>
                  </a:lnTo>
                  <a:lnTo>
                    <a:pt x="3809" y="26364"/>
                  </a:lnTo>
                  <a:lnTo>
                    <a:pt x="3704" y="26385"/>
                  </a:lnTo>
                  <a:lnTo>
                    <a:pt x="3725" y="26448"/>
                  </a:lnTo>
                  <a:lnTo>
                    <a:pt x="3850" y="26469"/>
                  </a:lnTo>
                  <a:lnTo>
                    <a:pt x="3955" y="26469"/>
                  </a:lnTo>
                  <a:lnTo>
                    <a:pt x="3997" y="26427"/>
                  </a:lnTo>
                  <a:lnTo>
                    <a:pt x="4018" y="26385"/>
                  </a:lnTo>
                  <a:lnTo>
                    <a:pt x="4101" y="26427"/>
                  </a:lnTo>
                  <a:lnTo>
                    <a:pt x="4206" y="26490"/>
                  </a:lnTo>
                  <a:lnTo>
                    <a:pt x="4248" y="26469"/>
                  </a:lnTo>
                  <a:lnTo>
                    <a:pt x="4269" y="26531"/>
                  </a:lnTo>
                  <a:lnTo>
                    <a:pt x="4269" y="26573"/>
                  </a:lnTo>
                  <a:lnTo>
                    <a:pt x="4353" y="26636"/>
                  </a:lnTo>
                  <a:lnTo>
                    <a:pt x="4269" y="26678"/>
                  </a:lnTo>
                  <a:lnTo>
                    <a:pt x="4227" y="26782"/>
                  </a:lnTo>
                  <a:lnTo>
                    <a:pt x="4269" y="26866"/>
                  </a:lnTo>
                  <a:lnTo>
                    <a:pt x="4353" y="26866"/>
                  </a:lnTo>
                  <a:lnTo>
                    <a:pt x="4436" y="26887"/>
                  </a:lnTo>
                  <a:lnTo>
                    <a:pt x="4541" y="26992"/>
                  </a:lnTo>
                  <a:lnTo>
                    <a:pt x="4625" y="26992"/>
                  </a:lnTo>
                  <a:lnTo>
                    <a:pt x="4646" y="26971"/>
                  </a:lnTo>
                  <a:lnTo>
                    <a:pt x="4562" y="26908"/>
                  </a:lnTo>
                  <a:lnTo>
                    <a:pt x="4457" y="26845"/>
                  </a:lnTo>
                  <a:lnTo>
                    <a:pt x="4436" y="26782"/>
                  </a:lnTo>
                  <a:lnTo>
                    <a:pt x="4457" y="26782"/>
                  </a:lnTo>
                  <a:lnTo>
                    <a:pt x="4541" y="26803"/>
                  </a:lnTo>
                  <a:lnTo>
                    <a:pt x="4625" y="26762"/>
                  </a:lnTo>
                  <a:lnTo>
                    <a:pt x="4646" y="26699"/>
                  </a:lnTo>
                  <a:lnTo>
                    <a:pt x="4562" y="26678"/>
                  </a:lnTo>
                  <a:lnTo>
                    <a:pt x="4520" y="26636"/>
                  </a:lnTo>
                  <a:lnTo>
                    <a:pt x="4750" y="26531"/>
                  </a:lnTo>
                  <a:lnTo>
                    <a:pt x="4855" y="26469"/>
                  </a:lnTo>
                  <a:lnTo>
                    <a:pt x="4938" y="26490"/>
                  </a:lnTo>
                  <a:cubicBezTo>
                    <a:pt x="4959" y="26531"/>
                    <a:pt x="4959" y="26552"/>
                    <a:pt x="4980" y="26552"/>
                  </a:cubicBezTo>
                  <a:lnTo>
                    <a:pt x="5001" y="26552"/>
                  </a:lnTo>
                  <a:lnTo>
                    <a:pt x="5001" y="26531"/>
                  </a:lnTo>
                  <a:lnTo>
                    <a:pt x="5294" y="26594"/>
                  </a:lnTo>
                  <a:lnTo>
                    <a:pt x="5357" y="26573"/>
                  </a:lnTo>
                  <a:lnTo>
                    <a:pt x="5357" y="26510"/>
                  </a:lnTo>
                  <a:lnTo>
                    <a:pt x="5482" y="26510"/>
                  </a:lnTo>
                  <a:lnTo>
                    <a:pt x="5420" y="26322"/>
                  </a:lnTo>
                  <a:lnTo>
                    <a:pt x="5357" y="26322"/>
                  </a:lnTo>
                  <a:lnTo>
                    <a:pt x="5252" y="26238"/>
                  </a:lnTo>
                  <a:lnTo>
                    <a:pt x="5106" y="26176"/>
                  </a:lnTo>
                  <a:lnTo>
                    <a:pt x="5106" y="26113"/>
                  </a:lnTo>
                  <a:lnTo>
                    <a:pt x="5273" y="26218"/>
                  </a:lnTo>
                  <a:lnTo>
                    <a:pt x="5399" y="26238"/>
                  </a:lnTo>
                  <a:lnTo>
                    <a:pt x="5148" y="25171"/>
                  </a:lnTo>
                  <a:lnTo>
                    <a:pt x="5106" y="25171"/>
                  </a:lnTo>
                  <a:lnTo>
                    <a:pt x="5106" y="25129"/>
                  </a:lnTo>
                  <a:lnTo>
                    <a:pt x="4959" y="24481"/>
                  </a:lnTo>
                  <a:lnTo>
                    <a:pt x="4792" y="24544"/>
                  </a:lnTo>
                  <a:lnTo>
                    <a:pt x="4750" y="24585"/>
                  </a:lnTo>
                  <a:lnTo>
                    <a:pt x="4666" y="24502"/>
                  </a:lnTo>
                  <a:lnTo>
                    <a:pt x="4583" y="24481"/>
                  </a:lnTo>
                  <a:lnTo>
                    <a:pt x="4562" y="24544"/>
                  </a:lnTo>
                  <a:cubicBezTo>
                    <a:pt x="4562" y="24502"/>
                    <a:pt x="4541" y="24502"/>
                    <a:pt x="4541" y="24481"/>
                  </a:cubicBezTo>
                  <a:lnTo>
                    <a:pt x="4541" y="24334"/>
                  </a:lnTo>
                  <a:lnTo>
                    <a:pt x="4625" y="24272"/>
                  </a:lnTo>
                  <a:lnTo>
                    <a:pt x="4750" y="24251"/>
                  </a:lnTo>
                  <a:lnTo>
                    <a:pt x="4897" y="24334"/>
                  </a:lnTo>
                  <a:lnTo>
                    <a:pt x="4980" y="24272"/>
                  </a:lnTo>
                  <a:lnTo>
                    <a:pt x="5001" y="24272"/>
                  </a:lnTo>
                  <a:lnTo>
                    <a:pt x="4855" y="24146"/>
                  </a:lnTo>
                  <a:lnTo>
                    <a:pt x="4520" y="23937"/>
                  </a:lnTo>
                  <a:lnTo>
                    <a:pt x="4457" y="23874"/>
                  </a:lnTo>
                  <a:lnTo>
                    <a:pt x="3725" y="23874"/>
                  </a:lnTo>
                  <a:lnTo>
                    <a:pt x="3306" y="23958"/>
                  </a:lnTo>
                  <a:lnTo>
                    <a:pt x="3202" y="23895"/>
                  </a:lnTo>
                  <a:lnTo>
                    <a:pt x="2930" y="23874"/>
                  </a:lnTo>
                  <a:lnTo>
                    <a:pt x="2846" y="23644"/>
                  </a:lnTo>
                  <a:lnTo>
                    <a:pt x="2783" y="23435"/>
                  </a:lnTo>
                  <a:lnTo>
                    <a:pt x="2658" y="23330"/>
                  </a:lnTo>
                  <a:lnTo>
                    <a:pt x="2637" y="22995"/>
                  </a:lnTo>
                  <a:lnTo>
                    <a:pt x="2637" y="22828"/>
                  </a:lnTo>
                  <a:lnTo>
                    <a:pt x="2511" y="22828"/>
                  </a:lnTo>
                  <a:lnTo>
                    <a:pt x="2323" y="22912"/>
                  </a:lnTo>
                  <a:lnTo>
                    <a:pt x="2218" y="23016"/>
                  </a:lnTo>
                  <a:lnTo>
                    <a:pt x="2093" y="23016"/>
                  </a:lnTo>
                  <a:lnTo>
                    <a:pt x="1842" y="22577"/>
                  </a:lnTo>
                  <a:cubicBezTo>
                    <a:pt x="1821" y="22493"/>
                    <a:pt x="1800" y="22409"/>
                    <a:pt x="1800" y="22326"/>
                  </a:cubicBezTo>
                  <a:lnTo>
                    <a:pt x="1884" y="21844"/>
                  </a:lnTo>
                  <a:lnTo>
                    <a:pt x="2009" y="21656"/>
                  </a:lnTo>
                  <a:lnTo>
                    <a:pt x="2218" y="21447"/>
                  </a:lnTo>
                  <a:lnTo>
                    <a:pt x="2260" y="21154"/>
                  </a:lnTo>
                  <a:lnTo>
                    <a:pt x="2218" y="20840"/>
                  </a:lnTo>
                  <a:lnTo>
                    <a:pt x="2135" y="20610"/>
                  </a:lnTo>
                  <a:lnTo>
                    <a:pt x="2197" y="20338"/>
                  </a:lnTo>
                  <a:lnTo>
                    <a:pt x="2302" y="20212"/>
                  </a:lnTo>
                  <a:lnTo>
                    <a:pt x="2197" y="19961"/>
                  </a:lnTo>
                  <a:lnTo>
                    <a:pt x="2218" y="19815"/>
                  </a:lnTo>
                  <a:lnTo>
                    <a:pt x="2323" y="19710"/>
                  </a:lnTo>
                  <a:lnTo>
                    <a:pt x="2239" y="19480"/>
                  </a:lnTo>
                  <a:lnTo>
                    <a:pt x="2197" y="19166"/>
                  </a:lnTo>
                  <a:lnTo>
                    <a:pt x="2114" y="19020"/>
                  </a:lnTo>
                  <a:lnTo>
                    <a:pt x="2114" y="18915"/>
                  </a:lnTo>
                  <a:lnTo>
                    <a:pt x="2260" y="18769"/>
                  </a:lnTo>
                  <a:lnTo>
                    <a:pt x="2260" y="18643"/>
                  </a:lnTo>
                  <a:lnTo>
                    <a:pt x="2135" y="18434"/>
                  </a:lnTo>
                  <a:lnTo>
                    <a:pt x="1946" y="18308"/>
                  </a:lnTo>
                  <a:lnTo>
                    <a:pt x="1821" y="18308"/>
                  </a:lnTo>
                  <a:lnTo>
                    <a:pt x="1800" y="18329"/>
                  </a:lnTo>
                  <a:lnTo>
                    <a:pt x="1716" y="18246"/>
                  </a:lnTo>
                  <a:lnTo>
                    <a:pt x="1779" y="18141"/>
                  </a:lnTo>
                  <a:lnTo>
                    <a:pt x="2030" y="18141"/>
                  </a:lnTo>
                  <a:lnTo>
                    <a:pt x="2156" y="17995"/>
                  </a:lnTo>
                  <a:lnTo>
                    <a:pt x="2156" y="17869"/>
                  </a:lnTo>
                  <a:lnTo>
                    <a:pt x="2093" y="17827"/>
                  </a:lnTo>
                  <a:lnTo>
                    <a:pt x="2009" y="17890"/>
                  </a:lnTo>
                  <a:lnTo>
                    <a:pt x="1905" y="17869"/>
                  </a:lnTo>
                  <a:lnTo>
                    <a:pt x="1842" y="17597"/>
                  </a:lnTo>
                  <a:lnTo>
                    <a:pt x="1737" y="17367"/>
                  </a:lnTo>
                  <a:lnTo>
                    <a:pt x="1737" y="17199"/>
                  </a:lnTo>
                  <a:lnTo>
                    <a:pt x="1737" y="17032"/>
                  </a:lnTo>
                  <a:lnTo>
                    <a:pt x="1570" y="16969"/>
                  </a:lnTo>
                  <a:lnTo>
                    <a:pt x="1570" y="16948"/>
                  </a:lnTo>
                  <a:cubicBezTo>
                    <a:pt x="1528" y="16865"/>
                    <a:pt x="1528" y="16760"/>
                    <a:pt x="1507" y="16676"/>
                  </a:cubicBezTo>
                  <a:lnTo>
                    <a:pt x="1486" y="16362"/>
                  </a:lnTo>
                  <a:lnTo>
                    <a:pt x="1612" y="16300"/>
                  </a:lnTo>
                  <a:lnTo>
                    <a:pt x="1633" y="16132"/>
                  </a:lnTo>
                  <a:lnTo>
                    <a:pt x="1591" y="16028"/>
                  </a:lnTo>
                  <a:lnTo>
                    <a:pt x="1486" y="15986"/>
                  </a:lnTo>
                  <a:lnTo>
                    <a:pt x="1423" y="15714"/>
                  </a:lnTo>
                  <a:lnTo>
                    <a:pt x="1402" y="15358"/>
                  </a:lnTo>
                  <a:lnTo>
                    <a:pt x="1423" y="14940"/>
                  </a:lnTo>
                  <a:lnTo>
                    <a:pt x="1319" y="14751"/>
                  </a:lnTo>
                  <a:lnTo>
                    <a:pt x="1298" y="14542"/>
                  </a:lnTo>
                  <a:lnTo>
                    <a:pt x="1507" y="14249"/>
                  </a:lnTo>
                  <a:lnTo>
                    <a:pt x="1528" y="13935"/>
                  </a:lnTo>
                  <a:lnTo>
                    <a:pt x="1695" y="13852"/>
                  </a:lnTo>
                  <a:lnTo>
                    <a:pt x="1779" y="13747"/>
                  </a:lnTo>
                  <a:lnTo>
                    <a:pt x="1423" y="13077"/>
                  </a:lnTo>
                  <a:lnTo>
                    <a:pt x="1486" y="12847"/>
                  </a:lnTo>
                  <a:lnTo>
                    <a:pt x="1486" y="12680"/>
                  </a:lnTo>
                  <a:lnTo>
                    <a:pt x="1486" y="12282"/>
                  </a:lnTo>
                  <a:lnTo>
                    <a:pt x="1612" y="12052"/>
                  </a:lnTo>
                  <a:lnTo>
                    <a:pt x="1737" y="11927"/>
                  </a:lnTo>
                  <a:lnTo>
                    <a:pt x="1716" y="11717"/>
                  </a:lnTo>
                  <a:lnTo>
                    <a:pt x="1612" y="11529"/>
                  </a:lnTo>
                  <a:lnTo>
                    <a:pt x="1528" y="11445"/>
                  </a:lnTo>
                  <a:lnTo>
                    <a:pt x="1674" y="11278"/>
                  </a:lnTo>
                  <a:lnTo>
                    <a:pt x="1633" y="11027"/>
                  </a:lnTo>
                  <a:lnTo>
                    <a:pt x="1737" y="10797"/>
                  </a:lnTo>
                  <a:lnTo>
                    <a:pt x="1842" y="10776"/>
                  </a:lnTo>
                  <a:lnTo>
                    <a:pt x="1884" y="10504"/>
                  </a:lnTo>
                  <a:lnTo>
                    <a:pt x="1821" y="10064"/>
                  </a:lnTo>
                  <a:lnTo>
                    <a:pt x="1737" y="9981"/>
                  </a:lnTo>
                  <a:lnTo>
                    <a:pt x="1674" y="9646"/>
                  </a:lnTo>
                  <a:lnTo>
                    <a:pt x="1591" y="9458"/>
                  </a:lnTo>
                  <a:lnTo>
                    <a:pt x="1444" y="9248"/>
                  </a:lnTo>
                  <a:lnTo>
                    <a:pt x="1423" y="9144"/>
                  </a:lnTo>
                  <a:lnTo>
                    <a:pt x="1319" y="9018"/>
                  </a:lnTo>
                  <a:lnTo>
                    <a:pt x="1277" y="8725"/>
                  </a:lnTo>
                  <a:lnTo>
                    <a:pt x="1298" y="8516"/>
                  </a:lnTo>
                  <a:lnTo>
                    <a:pt x="1444" y="8453"/>
                  </a:lnTo>
                  <a:lnTo>
                    <a:pt x="1444" y="8160"/>
                  </a:lnTo>
                  <a:lnTo>
                    <a:pt x="1528" y="8056"/>
                  </a:lnTo>
                  <a:lnTo>
                    <a:pt x="1528" y="7784"/>
                  </a:lnTo>
                  <a:lnTo>
                    <a:pt x="1423" y="7616"/>
                  </a:lnTo>
                  <a:lnTo>
                    <a:pt x="1402" y="7240"/>
                  </a:lnTo>
                  <a:lnTo>
                    <a:pt x="1486" y="7156"/>
                  </a:lnTo>
                  <a:lnTo>
                    <a:pt x="1528" y="6738"/>
                  </a:lnTo>
                  <a:lnTo>
                    <a:pt x="1633" y="6591"/>
                  </a:lnTo>
                  <a:lnTo>
                    <a:pt x="1800" y="6194"/>
                  </a:lnTo>
                  <a:lnTo>
                    <a:pt x="1946" y="6047"/>
                  </a:lnTo>
                  <a:lnTo>
                    <a:pt x="2051" y="5984"/>
                  </a:lnTo>
                  <a:lnTo>
                    <a:pt x="2135" y="5880"/>
                  </a:lnTo>
                  <a:lnTo>
                    <a:pt x="2093" y="5838"/>
                  </a:lnTo>
                  <a:lnTo>
                    <a:pt x="2093" y="5671"/>
                  </a:lnTo>
                  <a:lnTo>
                    <a:pt x="2030" y="5587"/>
                  </a:lnTo>
                  <a:lnTo>
                    <a:pt x="1946" y="5545"/>
                  </a:lnTo>
                  <a:lnTo>
                    <a:pt x="1988" y="5440"/>
                  </a:lnTo>
                  <a:lnTo>
                    <a:pt x="2093" y="5357"/>
                  </a:lnTo>
                  <a:lnTo>
                    <a:pt x="2093" y="5210"/>
                  </a:lnTo>
                  <a:lnTo>
                    <a:pt x="1946" y="5043"/>
                  </a:lnTo>
                  <a:lnTo>
                    <a:pt x="1925" y="4854"/>
                  </a:lnTo>
                  <a:lnTo>
                    <a:pt x="2009" y="4729"/>
                  </a:lnTo>
                  <a:lnTo>
                    <a:pt x="1988" y="4624"/>
                  </a:lnTo>
                  <a:lnTo>
                    <a:pt x="1842" y="4520"/>
                  </a:lnTo>
                  <a:lnTo>
                    <a:pt x="1905" y="4373"/>
                  </a:lnTo>
                  <a:lnTo>
                    <a:pt x="2574" y="3997"/>
                  </a:lnTo>
                  <a:lnTo>
                    <a:pt x="2741" y="3348"/>
                  </a:lnTo>
                  <a:lnTo>
                    <a:pt x="2658" y="3181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344" y="3285"/>
                  </a:lnTo>
                  <a:lnTo>
                    <a:pt x="1925" y="2134"/>
                  </a:lnTo>
                  <a:lnTo>
                    <a:pt x="1633" y="1883"/>
                  </a:lnTo>
                  <a:lnTo>
                    <a:pt x="1570" y="1779"/>
                  </a:lnTo>
                  <a:lnTo>
                    <a:pt x="1695" y="1465"/>
                  </a:lnTo>
                  <a:lnTo>
                    <a:pt x="1633" y="1360"/>
                  </a:lnTo>
                  <a:lnTo>
                    <a:pt x="1716" y="1193"/>
                  </a:lnTo>
                  <a:lnTo>
                    <a:pt x="1695" y="1130"/>
                  </a:lnTo>
                  <a:lnTo>
                    <a:pt x="1423" y="921"/>
                  </a:lnTo>
                  <a:lnTo>
                    <a:pt x="1360" y="774"/>
                  </a:lnTo>
                  <a:lnTo>
                    <a:pt x="1319" y="607"/>
                  </a:lnTo>
                  <a:lnTo>
                    <a:pt x="1298" y="544"/>
                  </a:lnTo>
                  <a:lnTo>
                    <a:pt x="1319" y="440"/>
                  </a:lnTo>
                  <a:lnTo>
                    <a:pt x="1298" y="335"/>
                  </a:lnTo>
                  <a:lnTo>
                    <a:pt x="1256" y="293"/>
                  </a:lnTo>
                  <a:lnTo>
                    <a:pt x="1151" y="189"/>
                  </a:lnTo>
                  <a:lnTo>
                    <a:pt x="1151" y="21"/>
                  </a:lnTo>
                  <a:lnTo>
                    <a:pt x="1109" y="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807637" y="4233378"/>
            <a:ext cx="147749" cy="43315"/>
          </a:xfrm>
          <a:custGeom>
            <a:avLst/>
            <a:gdLst/>
            <a:ahLst/>
            <a:cxnLst/>
            <a:rect l="l" t="t" r="r" b="b"/>
            <a:pathLst>
              <a:path w="1570" h="482" extrusionOk="0">
                <a:moveTo>
                  <a:pt x="189" y="0"/>
                </a:moveTo>
                <a:lnTo>
                  <a:pt x="126" y="84"/>
                </a:lnTo>
                <a:lnTo>
                  <a:pt x="21" y="147"/>
                </a:lnTo>
                <a:lnTo>
                  <a:pt x="21" y="209"/>
                </a:lnTo>
                <a:lnTo>
                  <a:pt x="0" y="272"/>
                </a:lnTo>
                <a:lnTo>
                  <a:pt x="42" y="377"/>
                </a:lnTo>
                <a:lnTo>
                  <a:pt x="314" y="377"/>
                </a:lnTo>
                <a:lnTo>
                  <a:pt x="398" y="398"/>
                </a:lnTo>
                <a:lnTo>
                  <a:pt x="607" y="356"/>
                </a:lnTo>
                <a:lnTo>
                  <a:pt x="691" y="377"/>
                </a:lnTo>
                <a:lnTo>
                  <a:pt x="837" y="293"/>
                </a:lnTo>
                <a:cubicBezTo>
                  <a:pt x="1026" y="398"/>
                  <a:pt x="1235" y="356"/>
                  <a:pt x="1423" y="481"/>
                </a:cubicBezTo>
                <a:lnTo>
                  <a:pt x="1570" y="460"/>
                </a:lnTo>
                <a:lnTo>
                  <a:pt x="1528" y="398"/>
                </a:lnTo>
                <a:lnTo>
                  <a:pt x="1444" y="460"/>
                </a:lnTo>
                <a:lnTo>
                  <a:pt x="1444" y="440"/>
                </a:lnTo>
                <a:cubicBezTo>
                  <a:pt x="1360" y="377"/>
                  <a:pt x="1318" y="356"/>
                  <a:pt x="1235" y="335"/>
                </a:cubicBezTo>
                <a:lnTo>
                  <a:pt x="1277" y="293"/>
                </a:lnTo>
                <a:lnTo>
                  <a:pt x="1130" y="251"/>
                </a:lnTo>
                <a:lnTo>
                  <a:pt x="1046" y="335"/>
                </a:lnTo>
                <a:cubicBezTo>
                  <a:pt x="1005" y="335"/>
                  <a:pt x="942" y="335"/>
                  <a:pt x="921" y="293"/>
                </a:cubicBezTo>
                <a:lnTo>
                  <a:pt x="921" y="272"/>
                </a:lnTo>
                <a:lnTo>
                  <a:pt x="1046" y="147"/>
                </a:lnTo>
                <a:lnTo>
                  <a:pt x="942" y="105"/>
                </a:lnTo>
                <a:lnTo>
                  <a:pt x="921" y="42"/>
                </a:lnTo>
                <a:lnTo>
                  <a:pt x="837" y="0"/>
                </a:lnTo>
                <a:lnTo>
                  <a:pt x="607" y="42"/>
                </a:lnTo>
                <a:lnTo>
                  <a:pt x="1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551670" y="4156275"/>
            <a:ext cx="208825" cy="131652"/>
          </a:xfrm>
          <a:custGeom>
            <a:avLst/>
            <a:gdLst/>
            <a:ahLst/>
            <a:cxnLst/>
            <a:rect l="l" t="t" r="r" b="b"/>
            <a:pathLst>
              <a:path w="2219" h="1465" extrusionOk="0">
                <a:moveTo>
                  <a:pt x="481" y="0"/>
                </a:moveTo>
                <a:lnTo>
                  <a:pt x="293" y="42"/>
                </a:lnTo>
                <a:lnTo>
                  <a:pt x="230" y="147"/>
                </a:lnTo>
                <a:lnTo>
                  <a:pt x="230" y="209"/>
                </a:lnTo>
                <a:lnTo>
                  <a:pt x="189" y="314"/>
                </a:lnTo>
                <a:lnTo>
                  <a:pt x="230" y="398"/>
                </a:lnTo>
                <a:lnTo>
                  <a:pt x="189" y="523"/>
                </a:lnTo>
                <a:lnTo>
                  <a:pt x="105" y="586"/>
                </a:lnTo>
                <a:lnTo>
                  <a:pt x="84" y="607"/>
                </a:lnTo>
                <a:lnTo>
                  <a:pt x="126" y="733"/>
                </a:lnTo>
                <a:lnTo>
                  <a:pt x="126" y="837"/>
                </a:lnTo>
                <a:lnTo>
                  <a:pt x="126" y="900"/>
                </a:lnTo>
                <a:lnTo>
                  <a:pt x="0" y="1046"/>
                </a:lnTo>
                <a:lnTo>
                  <a:pt x="0" y="1109"/>
                </a:lnTo>
                <a:lnTo>
                  <a:pt x="63" y="1130"/>
                </a:lnTo>
                <a:lnTo>
                  <a:pt x="126" y="1256"/>
                </a:lnTo>
                <a:lnTo>
                  <a:pt x="84" y="1339"/>
                </a:lnTo>
                <a:lnTo>
                  <a:pt x="189" y="1402"/>
                </a:lnTo>
                <a:lnTo>
                  <a:pt x="230" y="1444"/>
                </a:lnTo>
                <a:lnTo>
                  <a:pt x="293" y="1465"/>
                </a:lnTo>
                <a:lnTo>
                  <a:pt x="377" y="1318"/>
                </a:lnTo>
                <a:lnTo>
                  <a:pt x="502" y="1130"/>
                </a:lnTo>
                <a:lnTo>
                  <a:pt x="502" y="1088"/>
                </a:lnTo>
                <a:lnTo>
                  <a:pt x="544" y="984"/>
                </a:lnTo>
                <a:lnTo>
                  <a:pt x="607" y="1046"/>
                </a:lnTo>
                <a:lnTo>
                  <a:pt x="691" y="1046"/>
                </a:lnTo>
                <a:lnTo>
                  <a:pt x="753" y="921"/>
                </a:lnTo>
                <a:lnTo>
                  <a:pt x="837" y="984"/>
                </a:lnTo>
                <a:lnTo>
                  <a:pt x="837" y="1088"/>
                </a:lnTo>
                <a:lnTo>
                  <a:pt x="921" y="1130"/>
                </a:lnTo>
                <a:lnTo>
                  <a:pt x="1067" y="1088"/>
                </a:lnTo>
                <a:lnTo>
                  <a:pt x="1235" y="942"/>
                </a:lnTo>
                <a:lnTo>
                  <a:pt x="1381" y="900"/>
                </a:lnTo>
                <a:lnTo>
                  <a:pt x="1569" y="921"/>
                </a:lnTo>
                <a:lnTo>
                  <a:pt x="1674" y="900"/>
                </a:lnTo>
                <a:lnTo>
                  <a:pt x="1758" y="942"/>
                </a:lnTo>
                <a:lnTo>
                  <a:pt x="1883" y="984"/>
                </a:lnTo>
                <a:lnTo>
                  <a:pt x="2072" y="1005"/>
                </a:lnTo>
                <a:lnTo>
                  <a:pt x="2093" y="921"/>
                </a:lnTo>
                <a:lnTo>
                  <a:pt x="2176" y="921"/>
                </a:lnTo>
                <a:lnTo>
                  <a:pt x="2218" y="816"/>
                </a:lnTo>
                <a:lnTo>
                  <a:pt x="2176" y="733"/>
                </a:lnTo>
                <a:lnTo>
                  <a:pt x="1946" y="607"/>
                </a:lnTo>
                <a:lnTo>
                  <a:pt x="1862" y="607"/>
                </a:lnTo>
                <a:lnTo>
                  <a:pt x="1695" y="565"/>
                </a:lnTo>
                <a:lnTo>
                  <a:pt x="1632" y="565"/>
                </a:lnTo>
                <a:lnTo>
                  <a:pt x="1465" y="502"/>
                </a:lnTo>
                <a:lnTo>
                  <a:pt x="1277" y="398"/>
                </a:lnTo>
                <a:lnTo>
                  <a:pt x="1172" y="398"/>
                </a:lnTo>
                <a:lnTo>
                  <a:pt x="1256" y="377"/>
                </a:lnTo>
                <a:lnTo>
                  <a:pt x="1423" y="419"/>
                </a:lnTo>
                <a:lnTo>
                  <a:pt x="1674" y="419"/>
                </a:lnTo>
                <a:lnTo>
                  <a:pt x="1779" y="398"/>
                </a:lnTo>
                <a:lnTo>
                  <a:pt x="1695" y="356"/>
                </a:lnTo>
                <a:lnTo>
                  <a:pt x="1632" y="356"/>
                </a:lnTo>
                <a:lnTo>
                  <a:pt x="1444" y="314"/>
                </a:lnTo>
                <a:lnTo>
                  <a:pt x="1360" y="147"/>
                </a:lnTo>
                <a:lnTo>
                  <a:pt x="1256" y="147"/>
                </a:lnTo>
                <a:lnTo>
                  <a:pt x="1214" y="168"/>
                </a:lnTo>
                <a:lnTo>
                  <a:pt x="1130" y="105"/>
                </a:lnTo>
                <a:lnTo>
                  <a:pt x="649" y="0"/>
                </a:lnTo>
                <a:lnTo>
                  <a:pt x="586" y="42"/>
                </a:lnTo>
                <a:lnTo>
                  <a:pt x="4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725163" y="-1223190"/>
            <a:ext cx="2290106" cy="2799924"/>
          </a:xfrm>
          <a:custGeom>
            <a:avLst/>
            <a:gdLst/>
            <a:ahLst/>
            <a:cxnLst/>
            <a:rect l="l" t="t" r="r" b="b"/>
            <a:pathLst>
              <a:path w="24335" h="31157" extrusionOk="0">
                <a:moveTo>
                  <a:pt x="19167" y="16300"/>
                </a:moveTo>
                <a:lnTo>
                  <a:pt x="19161" y="16311"/>
                </a:lnTo>
                <a:lnTo>
                  <a:pt x="19167" y="16321"/>
                </a:lnTo>
                <a:lnTo>
                  <a:pt x="19167" y="16300"/>
                </a:lnTo>
                <a:close/>
                <a:moveTo>
                  <a:pt x="16572" y="17849"/>
                </a:moveTo>
                <a:lnTo>
                  <a:pt x="16593" y="17870"/>
                </a:lnTo>
                <a:lnTo>
                  <a:pt x="16509" y="17870"/>
                </a:lnTo>
                <a:lnTo>
                  <a:pt x="16509" y="17849"/>
                </a:lnTo>
                <a:close/>
                <a:moveTo>
                  <a:pt x="4771" y="22933"/>
                </a:moveTo>
                <a:lnTo>
                  <a:pt x="4813" y="22996"/>
                </a:lnTo>
                <a:lnTo>
                  <a:pt x="4792" y="23038"/>
                </a:lnTo>
                <a:lnTo>
                  <a:pt x="4750" y="23038"/>
                </a:lnTo>
                <a:lnTo>
                  <a:pt x="4688" y="23059"/>
                </a:lnTo>
                <a:lnTo>
                  <a:pt x="4709" y="23142"/>
                </a:lnTo>
                <a:lnTo>
                  <a:pt x="4792" y="23205"/>
                </a:lnTo>
                <a:lnTo>
                  <a:pt x="4960" y="23205"/>
                </a:lnTo>
                <a:lnTo>
                  <a:pt x="4981" y="23163"/>
                </a:lnTo>
                <a:lnTo>
                  <a:pt x="4960" y="23121"/>
                </a:lnTo>
                <a:lnTo>
                  <a:pt x="4960" y="23059"/>
                </a:lnTo>
                <a:lnTo>
                  <a:pt x="5001" y="23038"/>
                </a:lnTo>
                <a:lnTo>
                  <a:pt x="5127" y="23059"/>
                </a:lnTo>
                <a:lnTo>
                  <a:pt x="5169" y="23121"/>
                </a:lnTo>
                <a:lnTo>
                  <a:pt x="5106" y="23163"/>
                </a:lnTo>
                <a:lnTo>
                  <a:pt x="4960" y="23226"/>
                </a:lnTo>
                <a:lnTo>
                  <a:pt x="4750" y="23226"/>
                </a:lnTo>
                <a:lnTo>
                  <a:pt x="4750" y="23268"/>
                </a:lnTo>
                <a:lnTo>
                  <a:pt x="4855" y="23435"/>
                </a:lnTo>
                <a:lnTo>
                  <a:pt x="4981" y="23519"/>
                </a:lnTo>
                <a:lnTo>
                  <a:pt x="5064" y="23540"/>
                </a:lnTo>
                <a:lnTo>
                  <a:pt x="5085" y="23519"/>
                </a:lnTo>
                <a:lnTo>
                  <a:pt x="5190" y="23477"/>
                </a:lnTo>
                <a:lnTo>
                  <a:pt x="5211" y="23540"/>
                </a:lnTo>
                <a:lnTo>
                  <a:pt x="5190" y="23561"/>
                </a:lnTo>
                <a:lnTo>
                  <a:pt x="5127" y="23561"/>
                </a:lnTo>
                <a:lnTo>
                  <a:pt x="5064" y="23582"/>
                </a:lnTo>
                <a:lnTo>
                  <a:pt x="4897" y="23540"/>
                </a:lnTo>
                <a:lnTo>
                  <a:pt x="4771" y="23477"/>
                </a:lnTo>
                <a:lnTo>
                  <a:pt x="4646" y="23352"/>
                </a:lnTo>
                <a:lnTo>
                  <a:pt x="4541" y="23310"/>
                </a:lnTo>
                <a:lnTo>
                  <a:pt x="4436" y="23310"/>
                </a:lnTo>
                <a:lnTo>
                  <a:pt x="4332" y="23205"/>
                </a:lnTo>
                <a:lnTo>
                  <a:pt x="4185" y="23142"/>
                </a:lnTo>
                <a:lnTo>
                  <a:pt x="4164" y="23121"/>
                </a:lnTo>
                <a:lnTo>
                  <a:pt x="4081" y="23121"/>
                </a:lnTo>
                <a:lnTo>
                  <a:pt x="4018" y="23142"/>
                </a:lnTo>
                <a:lnTo>
                  <a:pt x="3913" y="23142"/>
                </a:lnTo>
                <a:lnTo>
                  <a:pt x="3892" y="23132"/>
                </a:lnTo>
                <a:lnTo>
                  <a:pt x="3892" y="23132"/>
                </a:lnTo>
                <a:lnTo>
                  <a:pt x="3913" y="23121"/>
                </a:lnTo>
                <a:lnTo>
                  <a:pt x="3976" y="23121"/>
                </a:lnTo>
                <a:lnTo>
                  <a:pt x="4123" y="23100"/>
                </a:lnTo>
                <a:lnTo>
                  <a:pt x="4164" y="23038"/>
                </a:lnTo>
                <a:lnTo>
                  <a:pt x="4185" y="23038"/>
                </a:lnTo>
                <a:lnTo>
                  <a:pt x="4185" y="23100"/>
                </a:lnTo>
                <a:lnTo>
                  <a:pt x="4248" y="23121"/>
                </a:lnTo>
                <a:lnTo>
                  <a:pt x="4332" y="23121"/>
                </a:lnTo>
                <a:lnTo>
                  <a:pt x="4436" y="23247"/>
                </a:lnTo>
                <a:lnTo>
                  <a:pt x="4478" y="23268"/>
                </a:lnTo>
                <a:lnTo>
                  <a:pt x="4562" y="23226"/>
                </a:lnTo>
                <a:lnTo>
                  <a:pt x="4604" y="23142"/>
                </a:lnTo>
                <a:lnTo>
                  <a:pt x="4604" y="23059"/>
                </a:lnTo>
                <a:lnTo>
                  <a:pt x="4583" y="23017"/>
                </a:lnTo>
                <a:lnTo>
                  <a:pt x="4583" y="22954"/>
                </a:lnTo>
                <a:lnTo>
                  <a:pt x="4688" y="22954"/>
                </a:lnTo>
                <a:lnTo>
                  <a:pt x="4709" y="22933"/>
                </a:lnTo>
                <a:close/>
                <a:moveTo>
                  <a:pt x="4269" y="25193"/>
                </a:moveTo>
                <a:lnTo>
                  <a:pt x="4290" y="25277"/>
                </a:lnTo>
                <a:lnTo>
                  <a:pt x="4395" y="25297"/>
                </a:lnTo>
                <a:lnTo>
                  <a:pt x="4436" y="25339"/>
                </a:lnTo>
                <a:lnTo>
                  <a:pt x="4353" y="25339"/>
                </a:lnTo>
                <a:lnTo>
                  <a:pt x="4290" y="25318"/>
                </a:lnTo>
                <a:lnTo>
                  <a:pt x="4123" y="25318"/>
                </a:lnTo>
                <a:lnTo>
                  <a:pt x="4060" y="25381"/>
                </a:lnTo>
                <a:lnTo>
                  <a:pt x="4039" y="25318"/>
                </a:lnTo>
                <a:lnTo>
                  <a:pt x="3976" y="25339"/>
                </a:lnTo>
                <a:lnTo>
                  <a:pt x="3955" y="25444"/>
                </a:lnTo>
                <a:lnTo>
                  <a:pt x="3913" y="25486"/>
                </a:lnTo>
                <a:lnTo>
                  <a:pt x="3851" y="25528"/>
                </a:lnTo>
                <a:lnTo>
                  <a:pt x="3725" y="25549"/>
                </a:lnTo>
                <a:lnTo>
                  <a:pt x="3641" y="25611"/>
                </a:lnTo>
                <a:lnTo>
                  <a:pt x="3725" y="25528"/>
                </a:lnTo>
                <a:lnTo>
                  <a:pt x="3830" y="25507"/>
                </a:lnTo>
                <a:lnTo>
                  <a:pt x="3872" y="25444"/>
                </a:lnTo>
                <a:lnTo>
                  <a:pt x="3913" y="25381"/>
                </a:lnTo>
                <a:lnTo>
                  <a:pt x="3955" y="25318"/>
                </a:lnTo>
                <a:lnTo>
                  <a:pt x="4018" y="25318"/>
                </a:lnTo>
                <a:lnTo>
                  <a:pt x="4227" y="25193"/>
                </a:lnTo>
                <a:close/>
                <a:moveTo>
                  <a:pt x="16614" y="1"/>
                </a:moveTo>
                <a:lnTo>
                  <a:pt x="16530" y="22"/>
                </a:lnTo>
                <a:lnTo>
                  <a:pt x="16489" y="84"/>
                </a:lnTo>
                <a:lnTo>
                  <a:pt x="16489" y="168"/>
                </a:lnTo>
                <a:lnTo>
                  <a:pt x="16509" y="273"/>
                </a:lnTo>
                <a:lnTo>
                  <a:pt x="16509" y="336"/>
                </a:lnTo>
                <a:lnTo>
                  <a:pt x="16468" y="398"/>
                </a:lnTo>
                <a:lnTo>
                  <a:pt x="16405" y="336"/>
                </a:lnTo>
                <a:lnTo>
                  <a:pt x="16384" y="210"/>
                </a:lnTo>
                <a:lnTo>
                  <a:pt x="16321" y="126"/>
                </a:lnTo>
                <a:lnTo>
                  <a:pt x="16279" y="126"/>
                </a:lnTo>
                <a:lnTo>
                  <a:pt x="16216" y="84"/>
                </a:lnTo>
                <a:lnTo>
                  <a:pt x="16175" y="64"/>
                </a:lnTo>
                <a:lnTo>
                  <a:pt x="16154" y="105"/>
                </a:lnTo>
                <a:lnTo>
                  <a:pt x="16112" y="210"/>
                </a:lnTo>
                <a:lnTo>
                  <a:pt x="16070" y="273"/>
                </a:lnTo>
                <a:lnTo>
                  <a:pt x="15986" y="231"/>
                </a:lnTo>
                <a:lnTo>
                  <a:pt x="15903" y="273"/>
                </a:lnTo>
                <a:lnTo>
                  <a:pt x="15882" y="377"/>
                </a:lnTo>
                <a:lnTo>
                  <a:pt x="15924" y="440"/>
                </a:lnTo>
                <a:lnTo>
                  <a:pt x="15965" y="503"/>
                </a:lnTo>
                <a:lnTo>
                  <a:pt x="15882" y="587"/>
                </a:lnTo>
                <a:lnTo>
                  <a:pt x="15777" y="712"/>
                </a:lnTo>
                <a:lnTo>
                  <a:pt x="15777" y="754"/>
                </a:lnTo>
                <a:lnTo>
                  <a:pt x="15861" y="796"/>
                </a:lnTo>
                <a:lnTo>
                  <a:pt x="15882" y="838"/>
                </a:lnTo>
                <a:lnTo>
                  <a:pt x="15840" y="901"/>
                </a:lnTo>
                <a:lnTo>
                  <a:pt x="15777" y="901"/>
                </a:lnTo>
                <a:lnTo>
                  <a:pt x="15631" y="817"/>
                </a:lnTo>
                <a:lnTo>
                  <a:pt x="15421" y="817"/>
                </a:lnTo>
                <a:lnTo>
                  <a:pt x="15380" y="963"/>
                </a:lnTo>
                <a:lnTo>
                  <a:pt x="15421" y="1131"/>
                </a:lnTo>
                <a:lnTo>
                  <a:pt x="15484" y="1277"/>
                </a:lnTo>
                <a:lnTo>
                  <a:pt x="15631" y="1340"/>
                </a:lnTo>
                <a:lnTo>
                  <a:pt x="15672" y="1382"/>
                </a:lnTo>
                <a:lnTo>
                  <a:pt x="15672" y="1445"/>
                </a:lnTo>
                <a:lnTo>
                  <a:pt x="15547" y="1403"/>
                </a:lnTo>
                <a:lnTo>
                  <a:pt x="15421" y="1340"/>
                </a:lnTo>
                <a:lnTo>
                  <a:pt x="15317" y="1152"/>
                </a:lnTo>
                <a:lnTo>
                  <a:pt x="15128" y="1026"/>
                </a:lnTo>
                <a:lnTo>
                  <a:pt x="15045" y="963"/>
                </a:lnTo>
                <a:lnTo>
                  <a:pt x="15024" y="1026"/>
                </a:lnTo>
                <a:lnTo>
                  <a:pt x="15045" y="1068"/>
                </a:lnTo>
                <a:lnTo>
                  <a:pt x="15045" y="1173"/>
                </a:lnTo>
                <a:lnTo>
                  <a:pt x="15066" y="1256"/>
                </a:lnTo>
                <a:lnTo>
                  <a:pt x="15128" y="1340"/>
                </a:lnTo>
                <a:lnTo>
                  <a:pt x="15128" y="1465"/>
                </a:lnTo>
                <a:lnTo>
                  <a:pt x="15045" y="1549"/>
                </a:lnTo>
                <a:lnTo>
                  <a:pt x="15045" y="1382"/>
                </a:lnTo>
                <a:lnTo>
                  <a:pt x="15003" y="1256"/>
                </a:lnTo>
                <a:lnTo>
                  <a:pt x="14919" y="1110"/>
                </a:lnTo>
                <a:lnTo>
                  <a:pt x="14919" y="1026"/>
                </a:lnTo>
                <a:lnTo>
                  <a:pt x="14836" y="921"/>
                </a:lnTo>
                <a:lnTo>
                  <a:pt x="14731" y="859"/>
                </a:lnTo>
                <a:lnTo>
                  <a:pt x="14647" y="984"/>
                </a:lnTo>
                <a:lnTo>
                  <a:pt x="14605" y="1068"/>
                </a:lnTo>
                <a:lnTo>
                  <a:pt x="14543" y="984"/>
                </a:lnTo>
                <a:lnTo>
                  <a:pt x="14605" y="921"/>
                </a:lnTo>
                <a:lnTo>
                  <a:pt x="14605" y="859"/>
                </a:lnTo>
                <a:lnTo>
                  <a:pt x="14522" y="817"/>
                </a:lnTo>
                <a:lnTo>
                  <a:pt x="14501" y="733"/>
                </a:lnTo>
                <a:lnTo>
                  <a:pt x="14480" y="691"/>
                </a:lnTo>
                <a:lnTo>
                  <a:pt x="14375" y="691"/>
                </a:lnTo>
                <a:lnTo>
                  <a:pt x="14292" y="733"/>
                </a:lnTo>
                <a:lnTo>
                  <a:pt x="14271" y="712"/>
                </a:lnTo>
                <a:lnTo>
                  <a:pt x="14292" y="628"/>
                </a:lnTo>
                <a:lnTo>
                  <a:pt x="14375" y="545"/>
                </a:lnTo>
                <a:lnTo>
                  <a:pt x="14271" y="566"/>
                </a:lnTo>
                <a:lnTo>
                  <a:pt x="14166" y="670"/>
                </a:lnTo>
                <a:lnTo>
                  <a:pt x="14124" y="754"/>
                </a:lnTo>
                <a:lnTo>
                  <a:pt x="14020" y="817"/>
                </a:lnTo>
                <a:lnTo>
                  <a:pt x="13957" y="838"/>
                </a:lnTo>
                <a:lnTo>
                  <a:pt x="13852" y="984"/>
                </a:lnTo>
                <a:lnTo>
                  <a:pt x="13810" y="984"/>
                </a:lnTo>
                <a:lnTo>
                  <a:pt x="13768" y="880"/>
                </a:lnTo>
                <a:lnTo>
                  <a:pt x="13685" y="817"/>
                </a:lnTo>
                <a:lnTo>
                  <a:pt x="13643" y="817"/>
                </a:lnTo>
                <a:lnTo>
                  <a:pt x="13601" y="880"/>
                </a:lnTo>
                <a:lnTo>
                  <a:pt x="13580" y="963"/>
                </a:lnTo>
                <a:lnTo>
                  <a:pt x="13601" y="1089"/>
                </a:lnTo>
                <a:lnTo>
                  <a:pt x="13768" y="1193"/>
                </a:lnTo>
                <a:lnTo>
                  <a:pt x="13768" y="1256"/>
                </a:lnTo>
                <a:lnTo>
                  <a:pt x="13685" y="1256"/>
                </a:lnTo>
                <a:lnTo>
                  <a:pt x="13643" y="1382"/>
                </a:lnTo>
                <a:lnTo>
                  <a:pt x="13643" y="1507"/>
                </a:lnTo>
                <a:lnTo>
                  <a:pt x="13768" y="1591"/>
                </a:lnTo>
                <a:lnTo>
                  <a:pt x="13852" y="1570"/>
                </a:lnTo>
                <a:lnTo>
                  <a:pt x="13915" y="1507"/>
                </a:lnTo>
                <a:lnTo>
                  <a:pt x="14103" y="1507"/>
                </a:lnTo>
                <a:lnTo>
                  <a:pt x="14229" y="1675"/>
                </a:lnTo>
                <a:lnTo>
                  <a:pt x="14333" y="1717"/>
                </a:lnTo>
                <a:lnTo>
                  <a:pt x="14396" y="1800"/>
                </a:lnTo>
                <a:lnTo>
                  <a:pt x="14375" y="1863"/>
                </a:lnTo>
                <a:lnTo>
                  <a:pt x="14375" y="1926"/>
                </a:lnTo>
                <a:lnTo>
                  <a:pt x="14396" y="2072"/>
                </a:lnTo>
                <a:lnTo>
                  <a:pt x="14333" y="2219"/>
                </a:lnTo>
                <a:lnTo>
                  <a:pt x="14333" y="2302"/>
                </a:lnTo>
                <a:lnTo>
                  <a:pt x="14417" y="2407"/>
                </a:lnTo>
                <a:lnTo>
                  <a:pt x="14417" y="2533"/>
                </a:lnTo>
                <a:lnTo>
                  <a:pt x="14438" y="2616"/>
                </a:lnTo>
                <a:lnTo>
                  <a:pt x="14543" y="2700"/>
                </a:lnTo>
                <a:lnTo>
                  <a:pt x="14626" y="2700"/>
                </a:lnTo>
                <a:lnTo>
                  <a:pt x="14710" y="2784"/>
                </a:lnTo>
                <a:lnTo>
                  <a:pt x="14836" y="2846"/>
                </a:lnTo>
                <a:lnTo>
                  <a:pt x="14836" y="2909"/>
                </a:lnTo>
                <a:lnTo>
                  <a:pt x="14856" y="2993"/>
                </a:lnTo>
                <a:lnTo>
                  <a:pt x="14731" y="2888"/>
                </a:lnTo>
                <a:lnTo>
                  <a:pt x="14584" y="2805"/>
                </a:lnTo>
                <a:lnTo>
                  <a:pt x="14417" y="2805"/>
                </a:lnTo>
                <a:lnTo>
                  <a:pt x="14333" y="2742"/>
                </a:lnTo>
                <a:lnTo>
                  <a:pt x="14312" y="2679"/>
                </a:lnTo>
                <a:lnTo>
                  <a:pt x="14312" y="2533"/>
                </a:lnTo>
                <a:lnTo>
                  <a:pt x="14271" y="2323"/>
                </a:lnTo>
                <a:lnTo>
                  <a:pt x="14312" y="2219"/>
                </a:lnTo>
                <a:lnTo>
                  <a:pt x="14312" y="2114"/>
                </a:lnTo>
                <a:lnTo>
                  <a:pt x="14208" y="2009"/>
                </a:lnTo>
                <a:lnTo>
                  <a:pt x="14208" y="1926"/>
                </a:lnTo>
                <a:lnTo>
                  <a:pt x="14166" y="1779"/>
                </a:lnTo>
                <a:lnTo>
                  <a:pt x="14103" y="1737"/>
                </a:lnTo>
                <a:lnTo>
                  <a:pt x="14020" y="1696"/>
                </a:lnTo>
                <a:lnTo>
                  <a:pt x="13957" y="1654"/>
                </a:lnTo>
                <a:lnTo>
                  <a:pt x="13852" y="1633"/>
                </a:lnTo>
                <a:lnTo>
                  <a:pt x="13748" y="1675"/>
                </a:lnTo>
                <a:lnTo>
                  <a:pt x="13601" y="1696"/>
                </a:lnTo>
                <a:lnTo>
                  <a:pt x="13538" y="1675"/>
                </a:lnTo>
                <a:lnTo>
                  <a:pt x="13476" y="1675"/>
                </a:lnTo>
                <a:lnTo>
                  <a:pt x="13434" y="1863"/>
                </a:lnTo>
                <a:lnTo>
                  <a:pt x="13476" y="1905"/>
                </a:lnTo>
                <a:lnTo>
                  <a:pt x="13476" y="2009"/>
                </a:lnTo>
                <a:lnTo>
                  <a:pt x="13434" y="2072"/>
                </a:lnTo>
                <a:lnTo>
                  <a:pt x="13266" y="1989"/>
                </a:lnTo>
                <a:lnTo>
                  <a:pt x="13078" y="1779"/>
                </a:lnTo>
                <a:lnTo>
                  <a:pt x="13036" y="1779"/>
                </a:lnTo>
                <a:lnTo>
                  <a:pt x="12973" y="1821"/>
                </a:lnTo>
                <a:lnTo>
                  <a:pt x="12931" y="1821"/>
                </a:lnTo>
                <a:lnTo>
                  <a:pt x="12869" y="1758"/>
                </a:lnTo>
                <a:lnTo>
                  <a:pt x="12701" y="1717"/>
                </a:lnTo>
                <a:lnTo>
                  <a:pt x="12639" y="1779"/>
                </a:lnTo>
                <a:lnTo>
                  <a:pt x="12639" y="1884"/>
                </a:lnTo>
                <a:lnTo>
                  <a:pt x="12701" y="2009"/>
                </a:lnTo>
                <a:lnTo>
                  <a:pt x="12639" y="2093"/>
                </a:lnTo>
                <a:lnTo>
                  <a:pt x="12701" y="2198"/>
                </a:lnTo>
                <a:lnTo>
                  <a:pt x="12743" y="2344"/>
                </a:lnTo>
                <a:lnTo>
                  <a:pt x="12722" y="2491"/>
                </a:lnTo>
                <a:lnTo>
                  <a:pt x="12743" y="2533"/>
                </a:lnTo>
                <a:lnTo>
                  <a:pt x="12764" y="2700"/>
                </a:lnTo>
                <a:lnTo>
                  <a:pt x="12743" y="2742"/>
                </a:lnTo>
                <a:lnTo>
                  <a:pt x="12743" y="2846"/>
                </a:lnTo>
                <a:lnTo>
                  <a:pt x="12827" y="3014"/>
                </a:lnTo>
                <a:lnTo>
                  <a:pt x="12848" y="3118"/>
                </a:lnTo>
                <a:lnTo>
                  <a:pt x="12827" y="3265"/>
                </a:lnTo>
                <a:lnTo>
                  <a:pt x="12827" y="3349"/>
                </a:lnTo>
                <a:lnTo>
                  <a:pt x="12911" y="3453"/>
                </a:lnTo>
                <a:lnTo>
                  <a:pt x="12931" y="3579"/>
                </a:lnTo>
                <a:lnTo>
                  <a:pt x="12931" y="3662"/>
                </a:lnTo>
                <a:lnTo>
                  <a:pt x="13057" y="3767"/>
                </a:lnTo>
                <a:lnTo>
                  <a:pt x="13120" y="3851"/>
                </a:lnTo>
                <a:lnTo>
                  <a:pt x="13120" y="3955"/>
                </a:lnTo>
                <a:lnTo>
                  <a:pt x="13162" y="3997"/>
                </a:lnTo>
                <a:lnTo>
                  <a:pt x="13245" y="3997"/>
                </a:lnTo>
                <a:lnTo>
                  <a:pt x="13245" y="4060"/>
                </a:lnTo>
                <a:lnTo>
                  <a:pt x="13266" y="4123"/>
                </a:lnTo>
                <a:lnTo>
                  <a:pt x="13371" y="4186"/>
                </a:lnTo>
                <a:lnTo>
                  <a:pt x="13392" y="4206"/>
                </a:lnTo>
                <a:lnTo>
                  <a:pt x="13371" y="4227"/>
                </a:lnTo>
                <a:lnTo>
                  <a:pt x="13266" y="4227"/>
                </a:lnTo>
                <a:lnTo>
                  <a:pt x="13224" y="4206"/>
                </a:lnTo>
                <a:lnTo>
                  <a:pt x="13141" y="4206"/>
                </a:lnTo>
                <a:lnTo>
                  <a:pt x="13078" y="4165"/>
                </a:lnTo>
                <a:lnTo>
                  <a:pt x="13078" y="4081"/>
                </a:lnTo>
                <a:lnTo>
                  <a:pt x="13057" y="4018"/>
                </a:lnTo>
                <a:lnTo>
                  <a:pt x="12973" y="3997"/>
                </a:lnTo>
                <a:lnTo>
                  <a:pt x="12911" y="4018"/>
                </a:lnTo>
                <a:lnTo>
                  <a:pt x="12848" y="4018"/>
                </a:lnTo>
                <a:lnTo>
                  <a:pt x="12827" y="3976"/>
                </a:lnTo>
                <a:lnTo>
                  <a:pt x="12827" y="3872"/>
                </a:lnTo>
                <a:lnTo>
                  <a:pt x="12806" y="3851"/>
                </a:lnTo>
                <a:lnTo>
                  <a:pt x="12743" y="3893"/>
                </a:lnTo>
                <a:lnTo>
                  <a:pt x="12659" y="4060"/>
                </a:lnTo>
                <a:lnTo>
                  <a:pt x="12534" y="4102"/>
                </a:lnTo>
                <a:lnTo>
                  <a:pt x="12450" y="4102"/>
                </a:lnTo>
                <a:lnTo>
                  <a:pt x="12325" y="3997"/>
                </a:lnTo>
                <a:lnTo>
                  <a:pt x="12220" y="3997"/>
                </a:lnTo>
                <a:lnTo>
                  <a:pt x="12178" y="3914"/>
                </a:lnTo>
                <a:lnTo>
                  <a:pt x="12178" y="3809"/>
                </a:lnTo>
                <a:lnTo>
                  <a:pt x="12199" y="3683"/>
                </a:lnTo>
                <a:lnTo>
                  <a:pt x="12115" y="3495"/>
                </a:lnTo>
                <a:lnTo>
                  <a:pt x="12074" y="3453"/>
                </a:lnTo>
                <a:lnTo>
                  <a:pt x="12032" y="3328"/>
                </a:lnTo>
                <a:lnTo>
                  <a:pt x="12032" y="3244"/>
                </a:lnTo>
                <a:lnTo>
                  <a:pt x="12095" y="3181"/>
                </a:lnTo>
                <a:lnTo>
                  <a:pt x="12115" y="3139"/>
                </a:lnTo>
                <a:lnTo>
                  <a:pt x="12095" y="2867"/>
                </a:lnTo>
                <a:lnTo>
                  <a:pt x="12011" y="2742"/>
                </a:lnTo>
                <a:lnTo>
                  <a:pt x="11906" y="2595"/>
                </a:lnTo>
                <a:lnTo>
                  <a:pt x="11906" y="2491"/>
                </a:lnTo>
                <a:lnTo>
                  <a:pt x="11802" y="2240"/>
                </a:lnTo>
                <a:lnTo>
                  <a:pt x="11760" y="2135"/>
                </a:lnTo>
                <a:lnTo>
                  <a:pt x="11676" y="2093"/>
                </a:lnTo>
                <a:lnTo>
                  <a:pt x="11655" y="2009"/>
                </a:lnTo>
                <a:lnTo>
                  <a:pt x="11571" y="1989"/>
                </a:lnTo>
                <a:lnTo>
                  <a:pt x="11467" y="1968"/>
                </a:lnTo>
                <a:lnTo>
                  <a:pt x="11383" y="1905"/>
                </a:lnTo>
                <a:lnTo>
                  <a:pt x="11279" y="1926"/>
                </a:lnTo>
                <a:lnTo>
                  <a:pt x="11237" y="1989"/>
                </a:lnTo>
                <a:lnTo>
                  <a:pt x="11237" y="2114"/>
                </a:lnTo>
                <a:lnTo>
                  <a:pt x="11195" y="2177"/>
                </a:lnTo>
                <a:lnTo>
                  <a:pt x="11237" y="2240"/>
                </a:lnTo>
                <a:lnTo>
                  <a:pt x="11195" y="2323"/>
                </a:lnTo>
                <a:lnTo>
                  <a:pt x="11132" y="2533"/>
                </a:lnTo>
                <a:lnTo>
                  <a:pt x="11132" y="2658"/>
                </a:lnTo>
                <a:lnTo>
                  <a:pt x="11153" y="2825"/>
                </a:lnTo>
                <a:lnTo>
                  <a:pt x="11195" y="2867"/>
                </a:lnTo>
                <a:lnTo>
                  <a:pt x="11174" y="3035"/>
                </a:lnTo>
                <a:lnTo>
                  <a:pt x="11132" y="3181"/>
                </a:lnTo>
                <a:lnTo>
                  <a:pt x="11153" y="3286"/>
                </a:lnTo>
                <a:lnTo>
                  <a:pt x="11153" y="3495"/>
                </a:lnTo>
                <a:lnTo>
                  <a:pt x="11090" y="3537"/>
                </a:lnTo>
                <a:lnTo>
                  <a:pt x="11048" y="3474"/>
                </a:lnTo>
                <a:lnTo>
                  <a:pt x="10986" y="3453"/>
                </a:lnTo>
                <a:lnTo>
                  <a:pt x="10944" y="3495"/>
                </a:lnTo>
                <a:lnTo>
                  <a:pt x="10860" y="3474"/>
                </a:lnTo>
                <a:lnTo>
                  <a:pt x="10839" y="3453"/>
                </a:lnTo>
                <a:lnTo>
                  <a:pt x="10755" y="3432"/>
                </a:lnTo>
                <a:lnTo>
                  <a:pt x="10630" y="3390"/>
                </a:lnTo>
                <a:lnTo>
                  <a:pt x="10546" y="3328"/>
                </a:lnTo>
                <a:lnTo>
                  <a:pt x="10504" y="3328"/>
                </a:lnTo>
                <a:lnTo>
                  <a:pt x="10462" y="3349"/>
                </a:lnTo>
                <a:lnTo>
                  <a:pt x="10504" y="3432"/>
                </a:lnTo>
                <a:lnTo>
                  <a:pt x="10567" y="3495"/>
                </a:lnTo>
                <a:lnTo>
                  <a:pt x="10567" y="3558"/>
                </a:lnTo>
                <a:lnTo>
                  <a:pt x="10546" y="3600"/>
                </a:lnTo>
                <a:lnTo>
                  <a:pt x="10525" y="3662"/>
                </a:lnTo>
                <a:lnTo>
                  <a:pt x="10462" y="3662"/>
                </a:lnTo>
                <a:lnTo>
                  <a:pt x="10442" y="3641"/>
                </a:lnTo>
                <a:lnTo>
                  <a:pt x="10358" y="3641"/>
                </a:lnTo>
                <a:lnTo>
                  <a:pt x="10316" y="3579"/>
                </a:lnTo>
                <a:lnTo>
                  <a:pt x="10316" y="3432"/>
                </a:lnTo>
                <a:lnTo>
                  <a:pt x="10232" y="3286"/>
                </a:lnTo>
                <a:lnTo>
                  <a:pt x="10211" y="3160"/>
                </a:lnTo>
                <a:lnTo>
                  <a:pt x="10190" y="3056"/>
                </a:lnTo>
                <a:lnTo>
                  <a:pt x="10107" y="2972"/>
                </a:lnTo>
                <a:lnTo>
                  <a:pt x="10107" y="2909"/>
                </a:lnTo>
                <a:lnTo>
                  <a:pt x="10044" y="2825"/>
                </a:lnTo>
                <a:lnTo>
                  <a:pt x="9981" y="2909"/>
                </a:lnTo>
                <a:lnTo>
                  <a:pt x="10023" y="2993"/>
                </a:lnTo>
                <a:lnTo>
                  <a:pt x="9981" y="3035"/>
                </a:lnTo>
                <a:lnTo>
                  <a:pt x="9981" y="3118"/>
                </a:lnTo>
                <a:lnTo>
                  <a:pt x="9939" y="3202"/>
                </a:lnTo>
                <a:lnTo>
                  <a:pt x="9898" y="3244"/>
                </a:lnTo>
                <a:lnTo>
                  <a:pt x="9814" y="3265"/>
                </a:lnTo>
                <a:lnTo>
                  <a:pt x="9772" y="3369"/>
                </a:lnTo>
                <a:lnTo>
                  <a:pt x="9667" y="3537"/>
                </a:lnTo>
                <a:lnTo>
                  <a:pt x="9584" y="3621"/>
                </a:lnTo>
                <a:lnTo>
                  <a:pt x="9584" y="3662"/>
                </a:lnTo>
                <a:lnTo>
                  <a:pt x="9521" y="3725"/>
                </a:lnTo>
                <a:lnTo>
                  <a:pt x="9458" y="3851"/>
                </a:lnTo>
                <a:lnTo>
                  <a:pt x="9395" y="3851"/>
                </a:lnTo>
                <a:lnTo>
                  <a:pt x="9374" y="3788"/>
                </a:lnTo>
                <a:lnTo>
                  <a:pt x="9395" y="3683"/>
                </a:lnTo>
                <a:lnTo>
                  <a:pt x="9479" y="3579"/>
                </a:lnTo>
                <a:lnTo>
                  <a:pt x="9500" y="3474"/>
                </a:lnTo>
                <a:lnTo>
                  <a:pt x="9563" y="3432"/>
                </a:lnTo>
                <a:lnTo>
                  <a:pt x="9667" y="3369"/>
                </a:lnTo>
                <a:lnTo>
                  <a:pt x="9709" y="3244"/>
                </a:lnTo>
                <a:lnTo>
                  <a:pt x="9793" y="3160"/>
                </a:lnTo>
                <a:lnTo>
                  <a:pt x="9814" y="3077"/>
                </a:lnTo>
                <a:lnTo>
                  <a:pt x="9814" y="3035"/>
                </a:lnTo>
                <a:lnTo>
                  <a:pt x="9772" y="2993"/>
                </a:lnTo>
                <a:lnTo>
                  <a:pt x="9793" y="2930"/>
                </a:lnTo>
                <a:lnTo>
                  <a:pt x="9877" y="2909"/>
                </a:lnTo>
                <a:lnTo>
                  <a:pt x="9898" y="2825"/>
                </a:lnTo>
                <a:lnTo>
                  <a:pt x="9898" y="2742"/>
                </a:lnTo>
                <a:lnTo>
                  <a:pt x="9939" y="2637"/>
                </a:lnTo>
                <a:lnTo>
                  <a:pt x="10023" y="2470"/>
                </a:lnTo>
                <a:lnTo>
                  <a:pt x="10023" y="2365"/>
                </a:lnTo>
                <a:lnTo>
                  <a:pt x="10086" y="2198"/>
                </a:lnTo>
                <a:lnTo>
                  <a:pt x="10107" y="1947"/>
                </a:lnTo>
                <a:lnTo>
                  <a:pt x="10086" y="1863"/>
                </a:lnTo>
                <a:lnTo>
                  <a:pt x="9918" y="1842"/>
                </a:lnTo>
                <a:lnTo>
                  <a:pt x="9814" y="1863"/>
                </a:lnTo>
                <a:lnTo>
                  <a:pt x="9709" y="1947"/>
                </a:lnTo>
                <a:lnTo>
                  <a:pt x="9605" y="1884"/>
                </a:lnTo>
                <a:lnTo>
                  <a:pt x="9521" y="1863"/>
                </a:lnTo>
                <a:lnTo>
                  <a:pt x="9479" y="1884"/>
                </a:lnTo>
                <a:lnTo>
                  <a:pt x="9500" y="1968"/>
                </a:lnTo>
                <a:lnTo>
                  <a:pt x="9584" y="2051"/>
                </a:lnTo>
                <a:lnTo>
                  <a:pt x="9584" y="2198"/>
                </a:lnTo>
                <a:lnTo>
                  <a:pt x="9563" y="2281"/>
                </a:lnTo>
                <a:lnTo>
                  <a:pt x="9500" y="2219"/>
                </a:lnTo>
                <a:lnTo>
                  <a:pt x="9479" y="2093"/>
                </a:lnTo>
                <a:lnTo>
                  <a:pt x="9395" y="2009"/>
                </a:lnTo>
                <a:lnTo>
                  <a:pt x="9312" y="1989"/>
                </a:lnTo>
                <a:lnTo>
                  <a:pt x="9165" y="2114"/>
                </a:lnTo>
                <a:lnTo>
                  <a:pt x="9165" y="2219"/>
                </a:lnTo>
                <a:lnTo>
                  <a:pt x="9207" y="2302"/>
                </a:lnTo>
                <a:lnTo>
                  <a:pt x="9165" y="2386"/>
                </a:lnTo>
                <a:lnTo>
                  <a:pt x="9061" y="2386"/>
                </a:lnTo>
                <a:lnTo>
                  <a:pt x="9061" y="2323"/>
                </a:lnTo>
                <a:lnTo>
                  <a:pt x="9061" y="2219"/>
                </a:lnTo>
                <a:lnTo>
                  <a:pt x="9040" y="2114"/>
                </a:lnTo>
                <a:lnTo>
                  <a:pt x="8956" y="2072"/>
                </a:lnTo>
                <a:lnTo>
                  <a:pt x="8747" y="2072"/>
                </a:lnTo>
                <a:lnTo>
                  <a:pt x="8538" y="2156"/>
                </a:lnTo>
                <a:lnTo>
                  <a:pt x="8307" y="2156"/>
                </a:lnTo>
                <a:lnTo>
                  <a:pt x="8140" y="2093"/>
                </a:lnTo>
                <a:lnTo>
                  <a:pt x="8056" y="2093"/>
                </a:lnTo>
                <a:lnTo>
                  <a:pt x="7994" y="2114"/>
                </a:lnTo>
                <a:lnTo>
                  <a:pt x="7910" y="2093"/>
                </a:lnTo>
                <a:lnTo>
                  <a:pt x="7805" y="2093"/>
                </a:lnTo>
                <a:lnTo>
                  <a:pt x="7701" y="2177"/>
                </a:lnTo>
                <a:lnTo>
                  <a:pt x="7680" y="2219"/>
                </a:lnTo>
                <a:lnTo>
                  <a:pt x="7722" y="2302"/>
                </a:lnTo>
                <a:lnTo>
                  <a:pt x="7722" y="2386"/>
                </a:lnTo>
                <a:lnTo>
                  <a:pt x="7784" y="2491"/>
                </a:lnTo>
                <a:lnTo>
                  <a:pt x="7805" y="2533"/>
                </a:lnTo>
                <a:lnTo>
                  <a:pt x="7784" y="2616"/>
                </a:lnTo>
                <a:lnTo>
                  <a:pt x="7722" y="2784"/>
                </a:lnTo>
                <a:lnTo>
                  <a:pt x="7742" y="2930"/>
                </a:lnTo>
                <a:lnTo>
                  <a:pt x="7889" y="3118"/>
                </a:lnTo>
                <a:lnTo>
                  <a:pt x="7889" y="3223"/>
                </a:lnTo>
                <a:lnTo>
                  <a:pt x="7910" y="3432"/>
                </a:lnTo>
                <a:lnTo>
                  <a:pt x="7889" y="3453"/>
                </a:lnTo>
                <a:lnTo>
                  <a:pt x="7826" y="3411"/>
                </a:lnTo>
                <a:lnTo>
                  <a:pt x="7784" y="3307"/>
                </a:lnTo>
                <a:lnTo>
                  <a:pt x="7638" y="3160"/>
                </a:lnTo>
                <a:lnTo>
                  <a:pt x="7596" y="3118"/>
                </a:lnTo>
                <a:lnTo>
                  <a:pt x="7596" y="2909"/>
                </a:lnTo>
                <a:lnTo>
                  <a:pt x="7617" y="2700"/>
                </a:lnTo>
                <a:lnTo>
                  <a:pt x="7617" y="2595"/>
                </a:lnTo>
                <a:lnTo>
                  <a:pt x="7512" y="2428"/>
                </a:lnTo>
                <a:lnTo>
                  <a:pt x="7512" y="2323"/>
                </a:lnTo>
                <a:lnTo>
                  <a:pt x="7491" y="2281"/>
                </a:lnTo>
                <a:lnTo>
                  <a:pt x="7429" y="2261"/>
                </a:lnTo>
                <a:lnTo>
                  <a:pt x="7303" y="2302"/>
                </a:lnTo>
                <a:lnTo>
                  <a:pt x="7177" y="2386"/>
                </a:lnTo>
                <a:lnTo>
                  <a:pt x="7010" y="2407"/>
                </a:lnTo>
                <a:lnTo>
                  <a:pt x="6947" y="2470"/>
                </a:lnTo>
                <a:lnTo>
                  <a:pt x="6905" y="2595"/>
                </a:lnTo>
                <a:lnTo>
                  <a:pt x="6947" y="2700"/>
                </a:lnTo>
                <a:lnTo>
                  <a:pt x="6905" y="2825"/>
                </a:lnTo>
                <a:lnTo>
                  <a:pt x="6843" y="2930"/>
                </a:lnTo>
                <a:lnTo>
                  <a:pt x="6801" y="2993"/>
                </a:lnTo>
                <a:lnTo>
                  <a:pt x="6843" y="3035"/>
                </a:lnTo>
                <a:lnTo>
                  <a:pt x="6885" y="3035"/>
                </a:lnTo>
                <a:lnTo>
                  <a:pt x="6947" y="3056"/>
                </a:lnTo>
                <a:lnTo>
                  <a:pt x="6947" y="3202"/>
                </a:lnTo>
                <a:lnTo>
                  <a:pt x="6885" y="3307"/>
                </a:lnTo>
                <a:lnTo>
                  <a:pt x="6738" y="3411"/>
                </a:lnTo>
                <a:lnTo>
                  <a:pt x="6633" y="3411"/>
                </a:lnTo>
                <a:lnTo>
                  <a:pt x="6592" y="3453"/>
                </a:lnTo>
                <a:lnTo>
                  <a:pt x="6571" y="3558"/>
                </a:lnTo>
                <a:lnTo>
                  <a:pt x="6529" y="3621"/>
                </a:lnTo>
                <a:lnTo>
                  <a:pt x="6487" y="3683"/>
                </a:lnTo>
                <a:lnTo>
                  <a:pt x="6529" y="3767"/>
                </a:lnTo>
                <a:lnTo>
                  <a:pt x="6487" y="3830"/>
                </a:lnTo>
                <a:lnTo>
                  <a:pt x="6424" y="3830"/>
                </a:lnTo>
                <a:lnTo>
                  <a:pt x="6382" y="3851"/>
                </a:lnTo>
                <a:lnTo>
                  <a:pt x="6236" y="3872"/>
                </a:lnTo>
                <a:lnTo>
                  <a:pt x="6131" y="3830"/>
                </a:lnTo>
                <a:lnTo>
                  <a:pt x="6089" y="3767"/>
                </a:lnTo>
                <a:lnTo>
                  <a:pt x="6089" y="3683"/>
                </a:lnTo>
                <a:lnTo>
                  <a:pt x="6048" y="3662"/>
                </a:lnTo>
                <a:lnTo>
                  <a:pt x="5985" y="3662"/>
                </a:lnTo>
                <a:lnTo>
                  <a:pt x="5964" y="3621"/>
                </a:lnTo>
                <a:lnTo>
                  <a:pt x="5943" y="3537"/>
                </a:lnTo>
                <a:lnTo>
                  <a:pt x="5838" y="3537"/>
                </a:lnTo>
                <a:lnTo>
                  <a:pt x="5797" y="3579"/>
                </a:lnTo>
                <a:lnTo>
                  <a:pt x="5755" y="3641"/>
                </a:lnTo>
                <a:lnTo>
                  <a:pt x="5671" y="3641"/>
                </a:lnTo>
                <a:lnTo>
                  <a:pt x="5629" y="3662"/>
                </a:lnTo>
                <a:lnTo>
                  <a:pt x="5629" y="3830"/>
                </a:lnTo>
                <a:lnTo>
                  <a:pt x="5608" y="3893"/>
                </a:lnTo>
                <a:lnTo>
                  <a:pt x="5608" y="3997"/>
                </a:lnTo>
                <a:lnTo>
                  <a:pt x="5650" y="4165"/>
                </a:lnTo>
                <a:lnTo>
                  <a:pt x="5629" y="4353"/>
                </a:lnTo>
                <a:lnTo>
                  <a:pt x="5566" y="4416"/>
                </a:lnTo>
                <a:lnTo>
                  <a:pt x="5525" y="4416"/>
                </a:lnTo>
                <a:lnTo>
                  <a:pt x="5545" y="4206"/>
                </a:lnTo>
                <a:lnTo>
                  <a:pt x="5545" y="4060"/>
                </a:lnTo>
                <a:lnTo>
                  <a:pt x="5525" y="3976"/>
                </a:lnTo>
                <a:lnTo>
                  <a:pt x="5525" y="3767"/>
                </a:lnTo>
                <a:lnTo>
                  <a:pt x="5504" y="3662"/>
                </a:lnTo>
                <a:lnTo>
                  <a:pt x="5462" y="3641"/>
                </a:lnTo>
                <a:lnTo>
                  <a:pt x="5420" y="3662"/>
                </a:lnTo>
                <a:lnTo>
                  <a:pt x="5336" y="3662"/>
                </a:lnTo>
                <a:lnTo>
                  <a:pt x="5253" y="3767"/>
                </a:lnTo>
                <a:lnTo>
                  <a:pt x="5190" y="3788"/>
                </a:lnTo>
                <a:lnTo>
                  <a:pt x="5085" y="3872"/>
                </a:lnTo>
                <a:lnTo>
                  <a:pt x="5043" y="3955"/>
                </a:lnTo>
                <a:lnTo>
                  <a:pt x="5043" y="4039"/>
                </a:lnTo>
                <a:lnTo>
                  <a:pt x="4918" y="4186"/>
                </a:lnTo>
                <a:lnTo>
                  <a:pt x="4876" y="4206"/>
                </a:lnTo>
                <a:lnTo>
                  <a:pt x="4834" y="4165"/>
                </a:lnTo>
                <a:lnTo>
                  <a:pt x="4729" y="4165"/>
                </a:lnTo>
                <a:lnTo>
                  <a:pt x="4688" y="4186"/>
                </a:lnTo>
                <a:lnTo>
                  <a:pt x="4688" y="4248"/>
                </a:lnTo>
                <a:lnTo>
                  <a:pt x="4771" y="4269"/>
                </a:lnTo>
                <a:lnTo>
                  <a:pt x="4792" y="4290"/>
                </a:lnTo>
                <a:lnTo>
                  <a:pt x="4709" y="4311"/>
                </a:lnTo>
                <a:lnTo>
                  <a:pt x="4562" y="4311"/>
                </a:lnTo>
                <a:lnTo>
                  <a:pt x="4478" y="4353"/>
                </a:lnTo>
                <a:lnTo>
                  <a:pt x="4416" y="4416"/>
                </a:lnTo>
                <a:lnTo>
                  <a:pt x="4248" y="4478"/>
                </a:lnTo>
                <a:lnTo>
                  <a:pt x="4248" y="4520"/>
                </a:lnTo>
                <a:lnTo>
                  <a:pt x="4185" y="4583"/>
                </a:lnTo>
                <a:lnTo>
                  <a:pt x="4081" y="4625"/>
                </a:lnTo>
                <a:lnTo>
                  <a:pt x="3997" y="4625"/>
                </a:lnTo>
                <a:lnTo>
                  <a:pt x="3976" y="4688"/>
                </a:lnTo>
                <a:lnTo>
                  <a:pt x="3976" y="4771"/>
                </a:lnTo>
                <a:lnTo>
                  <a:pt x="4039" y="4813"/>
                </a:lnTo>
                <a:lnTo>
                  <a:pt x="3997" y="4876"/>
                </a:lnTo>
                <a:lnTo>
                  <a:pt x="3955" y="4897"/>
                </a:lnTo>
                <a:lnTo>
                  <a:pt x="3892" y="4939"/>
                </a:lnTo>
                <a:lnTo>
                  <a:pt x="3851" y="5022"/>
                </a:lnTo>
                <a:lnTo>
                  <a:pt x="3767" y="5043"/>
                </a:lnTo>
                <a:lnTo>
                  <a:pt x="3746" y="5127"/>
                </a:lnTo>
                <a:lnTo>
                  <a:pt x="3746" y="5169"/>
                </a:lnTo>
                <a:lnTo>
                  <a:pt x="3767" y="5211"/>
                </a:lnTo>
                <a:lnTo>
                  <a:pt x="3767" y="5294"/>
                </a:lnTo>
                <a:lnTo>
                  <a:pt x="3767" y="5336"/>
                </a:lnTo>
                <a:lnTo>
                  <a:pt x="3830" y="5357"/>
                </a:lnTo>
                <a:lnTo>
                  <a:pt x="3892" y="5357"/>
                </a:lnTo>
                <a:lnTo>
                  <a:pt x="3976" y="5420"/>
                </a:lnTo>
                <a:lnTo>
                  <a:pt x="4039" y="5420"/>
                </a:lnTo>
                <a:lnTo>
                  <a:pt x="4081" y="5357"/>
                </a:lnTo>
                <a:lnTo>
                  <a:pt x="4144" y="5357"/>
                </a:lnTo>
                <a:lnTo>
                  <a:pt x="4248" y="5441"/>
                </a:lnTo>
                <a:lnTo>
                  <a:pt x="4269" y="5525"/>
                </a:lnTo>
                <a:lnTo>
                  <a:pt x="4353" y="5525"/>
                </a:lnTo>
                <a:lnTo>
                  <a:pt x="4457" y="5441"/>
                </a:lnTo>
                <a:lnTo>
                  <a:pt x="4499" y="5441"/>
                </a:lnTo>
                <a:lnTo>
                  <a:pt x="4604" y="5462"/>
                </a:lnTo>
                <a:lnTo>
                  <a:pt x="4792" y="5462"/>
                </a:lnTo>
                <a:lnTo>
                  <a:pt x="4834" y="5441"/>
                </a:lnTo>
                <a:lnTo>
                  <a:pt x="4834" y="5336"/>
                </a:lnTo>
                <a:lnTo>
                  <a:pt x="4918" y="5253"/>
                </a:lnTo>
                <a:lnTo>
                  <a:pt x="4939" y="5253"/>
                </a:lnTo>
                <a:lnTo>
                  <a:pt x="4939" y="5357"/>
                </a:lnTo>
                <a:lnTo>
                  <a:pt x="4981" y="5378"/>
                </a:lnTo>
                <a:lnTo>
                  <a:pt x="4939" y="5441"/>
                </a:lnTo>
                <a:lnTo>
                  <a:pt x="4813" y="5483"/>
                </a:lnTo>
                <a:lnTo>
                  <a:pt x="4709" y="5566"/>
                </a:lnTo>
                <a:lnTo>
                  <a:pt x="4562" y="5546"/>
                </a:lnTo>
                <a:lnTo>
                  <a:pt x="4457" y="5566"/>
                </a:lnTo>
                <a:lnTo>
                  <a:pt x="4416" y="5629"/>
                </a:lnTo>
                <a:lnTo>
                  <a:pt x="4416" y="5671"/>
                </a:lnTo>
                <a:lnTo>
                  <a:pt x="4520" y="5755"/>
                </a:lnTo>
                <a:lnTo>
                  <a:pt x="4667" y="5755"/>
                </a:lnTo>
                <a:lnTo>
                  <a:pt x="4688" y="5776"/>
                </a:lnTo>
                <a:lnTo>
                  <a:pt x="4667" y="5859"/>
                </a:lnTo>
                <a:lnTo>
                  <a:pt x="4520" y="5943"/>
                </a:lnTo>
                <a:lnTo>
                  <a:pt x="4290" y="5943"/>
                </a:lnTo>
                <a:lnTo>
                  <a:pt x="4206" y="6048"/>
                </a:lnTo>
                <a:lnTo>
                  <a:pt x="4206" y="6152"/>
                </a:lnTo>
                <a:lnTo>
                  <a:pt x="4290" y="6194"/>
                </a:lnTo>
                <a:lnTo>
                  <a:pt x="4269" y="6299"/>
                </a:lnTo>
                <a:lnTo>
                  <a:pt x="4185" y="6320"/>
                </a:lnTo>
                <a:lnTo>
                  <a:pt x="4081" y="6487"/>
                </a:lnTo>
                <a:lnTo>
                  <a:pt x="4039" y="6571"/>
                </a:lnTo>
                <a:lnTo>
                  <a:pt x="3892" y="6613"/>
                </a:lnTo>
                <a:lnTo>
                  <a:pt x="3788" y="6738"/>
                </a:lnTo>
                <a:lnTo>
                  <a:pt x="3725" y="6843"/>
                </a:lnTo>
                <a:lnTo>
                  <a:pt x="3620" y="6947"/>
                </a:lnTo>
                <a:lnTo>
                  <a:pt x="3620" y="7010"/>
                </a:lnTo>
                <a:lnTo>
                  <a:pt x="3537" y="7031"/>
                </a:lnTo>
                <a:lnTo>
                  <a:pt x="3453" y="7031"/>
                </a:lnTo>
                <a:lnTo>
                  <a:pt x="3348" y="6947"/>
                </a:lnTo>
                <a:lnTo>
                  <a:pt x="3307" y="6906"/>
                </a:lnTo>
                <a:lnTo>
                  <a:pt x="3202" y="6885"/>
                </a:lnTo>
                <a:lnTo>
                  <a:pt x="3139" y="6822"/>
                </a:lnTo>
                <a:lnTo>
                  <a:pt x="3014" y="6801"/>
                </a:lnTo>
                <a:lnTo>
                  <a:pt x="2888" y="6822"/>
                </a:lnTo>
                <a:lnTo>
                  <a:pt x="2784" y="6885"/>
                </a:lnTo>
                <a:lnTo>
                  <a:pt x="2679" y="6843"/>
                </a:lnTo>
                <a:lnTo>
                  <a:pt x="2616" y="6822"/>
                </a:lnTo>
                <a:lnTo>
                  <a:pt x="2512" y="6843"/>
                </a:lnTo>
                <a:lnTo>
                  <a:pt x="2344" y="6843"/>
                </a:lnTo>
                <a:lnTo>
                  <a:pt x="2177" y="6927"/>
                </a:lnTo>
                <a:lnTo>
                  <a:pt x="2156" y="7010"/>
                </a:lnTo>
                <a:lnTo>
                  <a:pt x="2198" y="7052"/>
                </a:lnTo>
                <a:lnTo>
                  <a:pt x="2177" y="7115"/>
                </a:lnTo>
                <a:lnTo>
                  <a:pt x="2156" y="7052"/>
                </a:lnTo>
                <a:lnTo>
                  <a:pt x="2072" y="7052"/>
                </a:lnTo>
                <a:lnTo>
                  <a:pt x="1654" y="7157"/>
                </a:lnTo>
                <a:lnTo>
                  <a:pt x="1549" y="7157"/>
                </a:lnTo>
                <a:lnTo>
                  <a:pt x="1486" y="7199"/>
                </a:lnTo>
                <a:lnTo>
                  <a:pt x="1465" y="7199"/>
                </a:lnTo>
                <a:lnTo>
                  <a:pt x="1382" y="7157"/>
                </a:lnTo>
                <a:lnTo>
                  <a:pt x="1319" y="7219"/>
                </a:lnTo>
                <a:lnTo>
                  <a:pt x="1277" y="7261"/>
                </a:lnTo>
                <a:lnTo>
                  <a:pt x="1214" y="7303"/>
                </a:lnTo>
                <a:lnTo>
                  <a:pt x="1172" y="7261"/>
                </a:lnTo>
                <a:lnTo>
                  <a:pt x="1172" y="7240"/>
                </a:lnTo>
                <a:lnTo>
                  <a:pt x="1110" y="7219"/>
                </a:lnTo>
                <a:lnTo>
                  <a:pt x="1026" y="7219"/>
                </a:lnTo>
                <a:lnTo>
                  <a:pt x="942" y="7261"/>
                </a:lnTo>
                <a:lnTo>
                  <a:pt x="859" y="7261"/>
                </a:lnTo>
                <a:lnTo>
                  <a:pt x="817" y="7240"/>
                </a:lnTo>
                <a:lnTo>
                  <a:pt x="733" y="7240"/>
                </a:lnTo>
                <a:lnTo>
                  <a:pt x="691" y="7303"/>
                </a:lnTo>
                <a:lnTo>
                  <a:pt x="607" y="7324"/>
                </a:lnTo>
                <a:lnTo>
                  <a:pt x="607" y="7366"/>
                </a:lnTo>
                <a:lnTo>
                  <a:pt x="607" y="7429"/>
                </a:lnTo>
                <a:lnTo>
                  <a:pt x="419" y="7512"/>
                </a:lnTo>
                <a:lnTo>
                  <a:pt x="315" y="7512"/>
                </a:lnTo>
                <a:lnTo>
                  <a:pt x="294" y="7554"/>
                </a:lnTo>
                <a:lnTo>
                  <a:pt x="335" y="7638"/>
                </a:lnTo>
                <a:lnTo>
                  <a:pt x="419" y="7638"/>
                </a:lnTo>
                <a:lnTo>
                  <a:pt x="482" y="7659"/>
                </a:lnTo>
                <a:lnTo>
                  <a:pt x="482" y="7722"/>
                </a:lnTo>
                <a:lnTo>
                  <a:pt x="398" y="7722"/>
                </a:lnTo>
                <a:lnTo>
                  <a:pt x="377" y="7680"/>
                </a:lnTo>
                <a:lnTo>
                  <a:pt x="335" y="7722"/>
                </a:lnTo>
                <a:lnTo>
                  <a:pt x="294" y="7784"/>
                </a:lnTo>
                <a:lnTo>
                  <a:pt x="189" y="7847"/>
                </a:lnTo>
                <a:lnTo>
                  <a:pt x="105" y="7868"/>
                </a:lnTo>
                <a:lnTo>
                  <a:pt x="168" y="7931"/>
                </a:lnTo>
                <a:lnTo>
                  <a:pt x="273" y="7973"/>
                </a:lnTo>
                <a:lnTo>
                  <a:pt x="315" y="8035"/>
                </a:lnTo>
                <a:lnTo>
                  <a:pt x="419" y="8266"/>
                </a:lnTo>
                <a:lnTo>
                  <a:pt x="482" y="8307"/>
                </a:lnTo>
                <a:lnTo>
                  <a:pt x="587" y="8307"/>
                </a:lnTo>
                <a:lnTo>
                  <a:pt x="628" y="8349"/>
                </a:lnTo>
                <a:lnTo>
                  <a:pt x="649" y="8391"/>
                </a:lnTo>
                <a:lnTo>
                  <a:pt x="607" y="8454"/>
                </a:lnTo>
                <a:lnTo>
                  <a:pt x="545" y="8496"/>
                </a:lnTo>
                <a:lnTo>
                  <a:pt x="524" y="8559"/>
                </a:lnTo>
                <a:lnTo>
                  <a:pt x="587" y="8621"/>
                </a:lnTo>
                <a:lnTo>
                  <a:pt x="691" y="8663"/>
                </a:lnTo>
                <a:lnTo>
                  <a:pt x="817" y="8621"/>
                </a:lnTo>
                <a:lnTo>
                  <a:pt x="921" y="8559"/>
                </a:lnTo>
                <a:lnTo>
                  <a:pt x="963" y="8496"/>
                </a:lnTo>
                <a:lnTo>
                  <a:pt x="1005" y="8475"/>
                </a:lnTo>
                <a:lnTo>
                  <a:pt x="1047" y="8496"/>
                </a:lnTo>
                <a:lnTo>
                  <a:pt x="1068" y="8559"/>
                </a:lnTo>
                <a:lnTo>
                  <a:pt x="1005" y="8684"/>
                </a:lnTo>
                <a:lnTo>
                  <a:pt x="900" y="8726"/>
                </a:lnTo>
                <a:lnTo>
                  <a:pt x="796" y="8768"/>
                </a:lnTo>
                <a:lnTo>
                  <a:pt x="754" y="8810"/>
                </a:lnTo>
                <a:lnTo>
                  <a:pt x="796" y="8893"/>
                </a:lnTo>
                <a:lnTo>
                  <a:pt x="900" y="8914"/>
                </a:lnTo>
                <a:lnTo>
                  <a:pt x="963" y="8872"/>
                </a:lnTo>
                <a:lnTo>
                  <a:pt x="1110" y="8810"/>
                </a:lnTo>
                <a:lnTo>
                  <a:pt x="1151" y="8831"/>
                </a:lnTo>
                <a:lnTo>
                  <a:pt x="1151" y="8872"/>
                </a:lnTo>
                <a:lnTo>
                  <a:pt x="963" y="8935"/>
                </a:lnTo>
                <a:lnTo>
                  <a:pt x="838" y="8998"/>
                </a:lnTo>
                <a:lnTo>
                  <a:pt x="817" y="9040"/>
                </a:lnTo>
                <a:lnTo>
                  <a:pt x="1005" y="9228"/>
                </a:lnTo>
                <a:lnTo>
                  <a:pt x="1131" y="9291"/>
                </a:lnTo>
                <a:lnTo>
                  <a:pt x="1277" y="9291"/>
                </a:lnTo>
                <a:lnTo>
                  <a:pt x="1340" y="9228"/>
                </a:lnTo>
                <a:lnTo>
                  <a:pt x="1361" y="9103"/>
                </a:lnTo>
                <a:lnTo>
                  <a:pt x="1319" y="9040"/>
                </a:lnTo>
                <a:lnTo>
                  <a:pt x="1277" y="8998"/>
                </a:lnTo>
                <a:lnTo>
                  <a:pt x="1319" y="8977"/>
                </a:lnTo>
                <a:lnTo>
                  <a:pt x="1361" y="8977"/>
                </a:lnTo>
                <a:lnTo>
                  <a:pt x="1444" y="9082"/>
                </a:lnTo>
                <a:lnTo>
                  <a:pt x="1465" y="9103"/>
                </a:lnTo>
                <a:lnTo>
                  <a:pt x="1465" y="9144"/>
                </a:lnTo>
                <a:lnTo>
                  <a:pt x="1570" y="9207"/>
                </a:lnTo>
                <a:lnTo>
                  <a:pt x="1758" y="9228"/>
                </a:lnTo>
                <a:lnTo>
                  <a:pt x="1884" y="9228"/>
                </a:lnTo>
                <a:lnTo>
                  <a:pt x="1988" y="9144"/>
                </a:lnTo>
                <a:lnTo>
                  <a:pt x="2051" y="9123"/>
                </a:lnTo>
                <a:lnTo>
                  <a:pt x="2114" y="9144"/>
                </a:lnTo>
                <a:lnTo>
                  <a:pt x="2114" y="9228"/>
                </a:lnTo>
                <a:lnTo>
                  <a:pt x="2177" y="9291"/>
                </a:lnTo>
                <a:lnTo>
                  <a:pt x="2219" y="9291"/>
                </a:lnTo>
                <a:lnTo>
                  <a:pt x="2281" y="9312"/>
                </a:lnTo>
                <a:lnTo>
                  <a:pt x="2302" y="9458"/>
                </a:lnTo>
                <a:lnTo>
                  <a:pt x="2260" y="9458"/>
                </a:lnTo>
                <a:lnTo>
                  <a:pt x="2114" y="9542"/>
                </a:lnTo>
                <a:lnTo>
                  <a:pt x="2114" y="9626"/>
                </a:lnTo>
                <a:lnTo>
                  <a:pt x="2156" y="9667"/>
                </a:lnTo>
                <a:lnTo>
                  <a:pt x="2156" y="9730"/>
                </a:lnTo>
                <a:lnTo>
                  <a:pt x="2072" y="9667"/>
                </a:lnTo>
                <a:lnTo>
                  <a:pt x="2051" y="9647"/>
                </a:lnTo>
                <a:lnTo>
                  <a:pt x="1968" y="9626"/>
                </a:lnTo>
                <a:lnTo>
                  <a:pt x="1884" y="9542"/>
                </a:lnTo>
                <a:lnTo>
                  <a:pt x="1696" y="9458"/>
                </a:lnTo>
                <a:lnTo>
                  <a:pt x="1465" y="9458"/>
                </a:lnTo>
                <a:lnTo>
                  <a:pt x="1319" y="9437"/>
                </a:lnTo>
                <a:lnTo>
                  <a:pt x="1110" y="9500"/>
                </a:lnTo>
                <a:lnTo>
                  <a:pt x="1110" y="9542"/>
                </a:lnTo>
                <a:lnTo>
                  <a:pt x="1214" y="9626"/>
                </a:lnTo>
                <a:lnTo>
                  <a:pt x="1361" y="9647"/>
                </a:lnTo>
                <a:lnTo>
                  <a:pt x="1486" y="9667"/>
                </a:lnTo>
                <a:lnTo>
                  <a:pt x="1654" y="9772"/>
                </a:lnTo>
                <a:lnTo>
                  <a:pt x="1842" y="9856"/>
                </a:lnTo>
                <a:lnTo>
                  <a:pt x="1947" y="9856"/>
                </a:lnTo>
                <a:lnTo>
                  <a:pt x="2009" y="9877"/>
                </a:lnTo>
                <a:lnTo>
                  <a:pt x="1884" y="9940"/>
                </a:lnTo>
                <a:lnTo>
                  <a:pt x="1654" y="9940"/>
                </a:lnTo>
                <a:lnTo>
                  <a:pt x="1444" y="9814"/>
                </a:lnTo>
                <a:lnTo>
                  <a:pt x="1361" y="9751"/>
                </a:lnTo>
                <a:lnTo>
                  <a:pt x="1214" y="9751"/>
                </a:lnTo>
                <a:lnTo>
                  <a:pt x="1005" y="9647"/>
                </a:lnTo>
                <a:lnTo>
                  <a:pt x="796" y="9647"/>
                </a:lnTo>
                <a:lnTo>
                  <a:pt x="649" y="9563"/>
                </a:lnTo>
                <a:lnTo>
                  <a:pt x="482" y="9521"/>
                </a:lnTo>
                <a:lnTo>
                  <a:pt x="294" y="9605"/>
                </a:lnTo>
                <a:lnTo>
                  <a:pt x="294" y="9730"/>
                </a:lnTo>
                <a:lnTo>
                  <a:pt x="231" y="9667"/>
                </a:lnTo>
                <a:lnTo>
                  <a:pt x="168" y="9667"/>
                </a:lnTo>
                <a:lnTo>
                  <a:pt x="105" y="9730"/>
                </a:lnTo>
                <a:lnTo>
                  <a:pt x="63" y="9730"/>
                </a:lnTo>
                <a:lnTo>
                  <a:pt x="1" y="9814"/>
                </a:lnTo>
                <a:lnTo>
                  <a:pt x="1" y="9877"/>
                </a:lnTo>
                <a:lnTo>
                  <a:pt x="1" y="9960"/>
                </a:lnTo>
                <a:lnTo>
                  <a:pt x="63" y="9940"/>
                </a:lnTo>
                <a:lnTo>
                  <a:pt x="105" y="9940"/>
                </a:lnTo>
                <a:lnTo>
                  <a:pt x="147" y="9960"/>
                </a:lnTo>
                <a:lnTo>
                  <a:pt x="63" y="10023"/>
                </a:lnTo>
                <a:lnTo>
                  <a:pt x="22" y="10086"/>
                </a:lnTo>
                <a:lnTo>
                  <a:pt x="63" y="10191"/>
                </a:lnTo>
                <a:lnTo>
                  <a:pt x="189" y="10253"/>
                </a:lnTo>
                <a:lnTo>
                  <a:pt x="273" y="10170"/>
                </a:lnTo>
                <a:lnTo>
                  <a:pt x="315" y="10149"/>
                </a:lnTo>
                <a:lnTo>
                  <a:pt x="377" y="10149"/>
                </a:lnTo>
                <a:lnTo>
                  <a:pt x="440" y="10023"/>
                </a:lnTo>
                <a:lnTo>
                  <a:pt x="503" y="9981"/>
                </a:lnTo>
                <a:lnTo>
                  <a:pt x="587" y="9981"/>
                </a:lnTo>
                <a:lnTo>
                  <a:pt x="524" y="10044"/>
                </a:lnTo>
                <a:lnTo>
                  <a:pt x="482" y="10170"/>
                </a:lnTo>
                <a:lnTo>
                  <a:pt x="398" y="10232"/>
                </a:lnTo>
                <a:lnTo>
                  <a:pt x="315" y="10274"/>
                </a:lnTo>
                <a:lnTo>
                  <a:pt x="356" y="10442"/>
                </a:lnTo>
                <a:lnTo>
                  <a:pt x="503" y="10588"/>
                </a:lnTo>
                <a:lnTo>
                  <a:pt x="566" y="10546"/>
                </a:lnTo>
                <a:lnTo>
                  <a:pt x="607" y="10546"/>
                </a:lnTo>
                <a:lnTo>
                  <a:pt x="775" y="10609"/>
                </a:lnTo>
                <a:lnTo>
                  <a:pt x="879" y="10609"/>
                </a:lnTo>
                <a:lnTo>
                  <a:pt x="879" y="10672"/>
                </a:lnTo>
                <a:lnTo>
                  <a:pt x="817" y="10756"/>
                </a:lnTo>
                <a:lnTo>
                  <a:pt x="733" y="10797"/>
                </a:lnTo>
                <a:lnTo>
                  <a:pt x="712" y="10776"/>
                </a:lnTo>
                <a:lnTo>
                  <a:pt x="545" y="10776"/>
                </a:lnTo>
                <a:lnTo>
                  <a:pt x="482" y="10797"/>
                </a:lnTo>
                <a:lnTo>
                  <a:pt x="419" y="10881"/>
                </a:lnTo>
                <a:lnTo>
                  <a:pt x="273" y="10881"/>
                </a:lnTo>
                <a:lnTo>
                  <a:pt x="210" y="10923"/>
                </a:lnTo>
                <a:lnTo>
                  <a:pt x="210" y="11069"/>
                </a:lnTo>
                <a:lnTo>
                  <a:pt x="294" y="11174"/>
                </a:lnTo>
                <a:lnTo>
                  <a:pt x="335" y="11237"/>
                </a:lnTo>
                <a:lnTo>
                  <a:pt x="419" y="11425"/>
                </a:lnTo>
                <a:lnTo>
                  <a:pt x="545" y="11488"/>
                </a:lnTo>
                <a:lnTo>
                  <a:pt x="503" y="11509"/>
                </a:lnTo>
                <a:lnTo>
                  <a:pt x="503" y="11530"/>
                </a:lnTo>
                <a:lnTo>
                  <a:pt x="587" y="11592"/>
                </a:lnTo>
                <a:lnTo>
                  <a:pt x="670" y="11697"/>
                </a:lnTo>
                <a:lnTo>
                  <a:pt x="754" y="11760"/>
                </a:lnTo>
                <a:lnTo>
                  <a:pt x="859" y="11823"/>
                </a:lnTo>
                <a:lnTo>
                  <a:pt x="963" y="11927"/>
                </a:lnTo>
                <a:lnTo>
                  <a:pt x="1047" y="11969"/>
                </a:lnTo>
                <a:lnTo>
                  <a:pt x="1068" y="11948"/>
                </a:lnTo>
                <a:lnTo>
                  <a:pt x="1068" y="11864"/>
                </a:lnTo>
                <a:lnTo>
                  <a:pt x="1047" y="11718"/>
                </a:lnTo>
                <a:lnTo>
                  <a:pt x="1047" y="11634"/>
                </a:lnTo>
                <a:lnTo>
                  <a:pt x="1110" y="11592"/>
                </a:lnTo>
                <a:lnTo>
                  <a:pt x="1131" y="11488"/>
                </a:lnTo>
                <a:lnTo>
                  <a:pt x="1131" y="11404"/>
                </a:lnTo>
                <a:lnTo>
                  <a:pt x="1172" y="11383"/>
                </a:lnTo>
                <a:lnTo>
                  <a:pt x="1214" y="11383"/>
                </a:lnTo>
                <a:lnTo>
                  <a:pt x="1235" y="11488"/>
                </a:lnTo>
                <a:lnTo>
                  <a:pt x="1277" y="11592"/>
                </a:lnTo>
                <a:lnTo>
                  <a:pt x="1277" y="11655"/>
                </a:lnTo>
                <a:lnTo>
                  <a:pt x="1319" y="11718"/>
                </a:lnTo>
                <a:lnTo>
                  <a:pt x="1340" y="11697"/>
                </a:lnTo>
                <a:lnTo>
                  <a:pt x="1361" y="11634"/>
                </a:lnTo>
                <a:lnTo>
                  <a:pt x="1444" y="11634"/>
                </a:lnTo>
                <a:lnTo>
                  <a:pt x="1549" y="11551"/>
                </a:lnTo>
                <a:lnTo>
                  <a:pt x="1570" y="11592"/>
                </a:lnTo>
                <a:lnTo>
                  <a:pt x="1654" y="11592"/>
                </a:lnTo>
                <a:lnTo>
                  <a:pt x="1675" y="11634"/>
                </a:lnTo>
                <a:lnTo>
                  <a:pt x="1612" y="11718"/>
                </a:lnTo>
                <a:lnTo>
                  <a:pt x="1549" y="11823"/>
                </a:lnTo>
                <a:lnTo>
                  <a:pt x="1549" y="11927"/>
                </a:lnTo>
                <a:lnTo>
                  <a:pt x="1633" y="11948"/>
                </a:lnTo>
                <a:lnTo>
                  <a:pt x="1675" y="11927"/>
                </a:lnTo>
                <a:lnTo>
                  <a:pt x="1737" y="11739"/>
                </a:lnTo>
                <a:lnTo>
                  <a:pt x="1758" y="11655"/>
                </a:lnTo>
                <a:lnTo>
                  <a:pt x="1842" y="11697"/>
                </a:lnTo>
                <a:lnTo>
                  <a:pt x="1926" y="11823"/>
                </a:lnTo>
                <a:lnTo>
                  <a:pt x="1968" y="11844"/>
                </a:lnTo>
                <a:lnTo>
                  <a:pt x="2051" y="11802"/>
                </a:lnTo>
                <a:lnTo>
                  <a:pt x="2051" y="11718"/>
                </a:lnTo>
                <a:lnTo>
                  <a:pt x="2093" y="11634"/>
                </a:lnTo>
                <a:lnTo>
                  <a:pt x="2198" y="11634"/>
                </a:lnTo>
                <a:lnTo>
                  <a:pt x="2240" y="11655"/>
                </a:lnTo>
                <a:lnTo>
                  <a:pt x="2240" y="11760"/>
                </a:lnTo>
                <a:lnTo>
                  <a:pt x="2177" y="11864"/>
                </a:lnTo>
                <a:lnTo>
                  <a:pt x="2177" y="11969"/>
                </a:lnTo>
                <a:lnTo>
                  <a:pt x="2240" y="11927"/>
                </a:lnTo>
                <a:lnTo>
                  <a:pt x="2344" y="11844"/>
                </a:lnTo>
                <a:lnTo>
                  <a:pt x="2386" y="11739"/>
                </a:lnTo>
                <a:lnTo>
                  <a:pt x="2470" y="11655"/>
                </a:lnTo>
                <a:lnTo>
                  <a:pt x="2595" y="11634"/>
                </a:lnTo>
                <a:lnTo>
                  <a:pt x="2700" y="11655"/>
                </a:lnTo>
                <a:lnTo>
                  <a:pt x="2784" y="11739"/>
                </a:lnTo>
                <a:lnTo>
                  <a:pt x="2909" y="11802"/>
                </a:lnTo>
                <a:lnTo>
                  <a:pt x="3076" y="11927"/>
                </a:lnTo>
                <a:lnTo>
                  <a:pt x="3181" y="11948"/>
                </a:lnTo>
                <a:lnTo>
                  <a:pt x="3223" y="11906"/>
                </a:lnTo>
                <a:lnTo>
                  <a:pt x="3286" y="11906"/>
                </a:lnTo>
                <a:lnTo>
                  <a:pt x="3390" y="12011"/>
                </a:lnTo>
                <a:lnTo>
                  <a:pt x="3516" y="12116"/>
                </a:lnTo>
                <a:lnTo>
                  <a:pt x="3495" y="12220"/>
                </a:lnTo>
                <a:lnTo>
                  <a:pt x="3495" y="12241"/>
                </a:lnTo>
                <a:lnTo>
                  <a:pt x="3537" y="12241"/>
                </a:lnTo>
                <a:lnTo>
                  <a:pt x="3558" y="12220"/>
                </a:lnTo>
                <a:lnTo>
                  <a:pt x="3620" y="12241"/>
                </a:lnTo>
                <a:lnTo>
                  <a:pt x="3662" y="12325"/>
                </a:lnTo>
                <a:lnTo>
                  <a:pt x="3746" y="12367"/>
                </a:lnTo>
                <a:lnTo>
                  <a:pt x="3809" y="12429"/>
                </a:lnTo>
                <a:lnTo>
                  <a:pt x="3830" y="12492"/>
                </a:lnTo>
                <a:lnTo>
                  <a:pt x="3851" y="12534"/>
                </a:lnTo>
                <a:lnTo>
                  <a:pt x="3913" y="12534"/>
                </a:lnTo>
                <a:lnTo>
                  <a:pt x="3913" y="12471"/>
                </a:lnTo>
                <a:lnTo>
                  <a:pt x="3955" y="12471"/>
                </a:lnTo>
                <a:lnTo>
                  <a:pt x="4018" y="12492"/>
                </a:lnTo>
                <a:lnTo>
                  <a:pt x="4039" y="12576"/>
                </a:lnTo>
                <a:lnTo>
                  <a:pt x="4164" y="12681"/>
                </a:lnTo>
                <a:lnTo>
                  <a:pt x="4248" y="12785"/>
                </a:lnTo>
                <a:lnTo>
                  <a:pt x="4290" y="12806"/>
                </a:lnTo>
                <a:lnTo>
                  <a:pt x="4353" y="12869"/>
                </a:lnTo>
                <a:lnTo>
                  <a:pt x="4332" y="12953"/>
                </a:lnTo>
                <a:lnTo>
                  <a:pt x="4353" y="12973"/>
                </a:lnTo>
                <a:lnTo>
                  <a:pt x="4353" y="13015"/>
                </a:lnTo>
                <a:lnTo>
                  <a:pt x="4290" y="13078"/>
                </a:lnTo>
                <a:lnTo>
                  <a:pt x="4248" y="13183"/>
                </a:lnTo>
                <a:lnTo>
                  <a:pt x="4164" y="13225"/>
                </a:lnTo>
                <a:lnTo>
                  <a:pt x="4164" y="13266"/>
                </a:lnTo>
                <a:lnTo>
                  <a:pt x="4269" y="13266"/>
                </a:lnTo>
                <a:lnTo>
                  <a:pt x="4290" y="13287"/>
                </a:lnTo>
                <a:lnTo>
                  <a:pt x="4269" y="13329"/>
                </a:lnTo>
                <a:lnTo>
                  <a:pt x="4227" y="13371"/>
                </a:lnTo>
                <a:lnTo>
                  <a:pt x="4123" y="13476"/>
                </a:lnTo>
                <a:lnTo>
                  <a:pt x="4081" y="13497"/>
                </a:lnTo>
                <a:lnTo>
                  <a:pt x="4081" y="13538"/>
                </a:lnTo>
                <a:lnTo>
                  <a:pt x="4144" y="13601"/>
                </a:lnTo>
                <a:lnTo>
                  <a:pt x="4185" y="13685"/>
                </a:lnTo>
                <a:lnTo>
                  <a:pt x="4185" y="13727"/>
                </a:lnTo>
                <a:lnTo>
                  <a:pt x="4374" y="13894"/>
                </a:lnTo>
                <a:lnTo>
                  <a:pt x="4416" y="13957"/>
                </a:lnTo>
                <a:lnTo>
                  <a:pt x="4416" y="14061"/>
                </a:lnTo>
                <a:lnTo>
                  <a:pt x="4457" y="14124"/>
                </a:lnTo>
                <a:lnTo>
                  <a:pt x="4416" y="14166"/>
                </a:lnTo>
                <a:lnTo>
                  <a:pt x="4416" y="14250"/>
                </a:lnTo>
                <a:lnTo>
                  <a:pt x="4478" y="14333"/>
                </a:lnTo>
                <a:lnTo>
                  <a:pt x="4520" y="14333"/>
                </a:lnTo>
                <a:lnTo>
                  <a:pt x="4562" y="14354"/>
                </a:lnTo>
                <a:lnTo>
                  <a:pt x="4583" y="14438"/>
                </a:lnTo>
                <a:lnTo>
                  <a:pt x="4667" y="14543"/>
                </a:lnTo>
                <a:lnTo>
                  <a:pt x="4709" y="14585"/>
                </a:lnTo>
                <a:lnTo>
                  <a:pt x="4709" y="14668"/>
                </a:lnTo>
                <a:lnTo>
                  <a:pt x="4688" y="14752"/>
                </a:lnTo>
                <a:lnTo>
                  <a:pt x="4604" y="14773"/>
                </a:lnTo>
                <a:lnTo>
                  <a:pt x="4520" y="14857"/>
                </a:lnTo>
                <a:lnTo>
                  <a:pt x="4499" y="14940"/>
                </a:lnTo>
                <a:lnTo>
                  <a:pt x="4457" y="15003"/>
                </a:lnTo>
                <a:lnTo>
                  <a:pt x="4395" y="15003"/>
                </a:lnTo>
                <a:lnTo>
                  <a:pt x="4290" y="15087"/>
                </a:lnTo>
                <a:lnTo>
                  <a:pt x="4269" y="15149"/>
                </a:lnTo>
                <a:lnTo>
                  <a:pt x="4311" y="15170"/>
                </a:lnTo>
                <a:lnTo>
                  <a:pt x="4374" y="15149"/>
                </a:lnTo>
                <a:lnTo>
                  <a:pt x="4416" y="15087"/>
                </a:lnTo>
                <a:lnTo>
                  <a:pt x="4478" y="15087"/>
                </a:lnTo>
                <a:lnTo>
                  <a:pt x="4583" y="14982"/>
                </a:lnTo>
                <a:lnTo>
                  <a:pt x="4688" y="14982"/>
                </a:lnTo>
                <a:lnTo>
                  <a:pt x="4667" y="15108"/>
                </a:lnTo>
                <a:lnTo>
                  <a:pt x="4625" y="15170"/>
                </a:lnTo>
                <a:lnTo>
                  <a:pt x="4667" y="15254"/>
                </a:lnTo>
                <a:lnTo>
                  <a:pt x="4667" y="15317"/>
                </a:lnTo>
                <a:lnTo>
                  <a:pt x="4709" y="15421"/>
                </a:lnTo>
                <a:lnTo>
                  <a:pt x="4729" y="15526"/>
                </a:lnTo>
                <a:lnTo>
                  <a:pt x="4688" y="15631"/>
                </a:lnTo>
                <a:lnTo>
                  <a:pt x="4688" y="15694"/>
                </a:lnTo>
                <a:lnTo>
                  <a:pt x="4709" y="15777"/>
                </a:lnTo>
                <a:lnTo>
                  <a:pt x="4709" y="15798"/>
                </a:lnTo>
                <a:lnTo>
                  <a:pt x="4667" y="15735"/>
                </a:lnTo>
                <a:lnTo>
                  <a:pt x="4604" y="15777"/>
                </a:lnTo>
                <a:lnTo>
                  <a:pt x="4625" y="15903"/>
                </a:lnTo>
                <a:lnTo>
                  <a:pt x="4688" y="16007"/>
                </a:lnTo>
                <a:lnTo>
                  <a:pt x="4688" y="16049"/>
                </a:lnTo>
                <a:lnTo>
                  <a:pt x="4667" y="16049"/>
                </a:lnTo>
                <a:lnTo>
                  <a:pt x="4604" y="16112"/>
                </a:lnTo>
                <a:lnTo>
                  <a:pt x="4625" y="16196"/>
                </a:lnTo>
                <a:lnTo>
                  <a:pt x="4667" y="16238"/>
                </a:lnTo>
                <a:lnTo>
                  <a:pt x="4729" y="16238"/>
                </a:lnTo>
                <a:lnTo>
                  <a:pt x="4792" y="16300"/>
                </a:lnTo>
                <a:lnTo>
                  <a:pt x="4792" y="16342"/>
                </a:lnTo>
                <a:lnTo>
                  <a:pt x="4729" y="16405"/>
                </a:lnTo>
                <a:lnTo>
                  <a:pt x="4729" y="16468"/>
                </a:lnTo>
                <a:lnTo>
                  <a:pt x="4667" y="16551"/>
                </a:lnTo>
                <a:lnTo>
                  <a:pt x="4604" y="16572"/>
                </a:lnTo>
                <a:lnTo>
                  <a:pt x="4520" y="16551"/>
                </a:lnTo>
                <a:lnTo>
                  <a:pt x="4478" y="16572"/>
                </a:lnTo>
                <a:lnTo>
                  <a:pt x="4478" y="16635"/>
                </a:lnTo>
                <a:lnTo>
                  <a:pt x="4562" y="16656"/>
                </a:lnTo>
                <a:lnTo>
                  <a:pt x="4625" y="16656"/>
                </a:lnTo>
                <a:lnTo>
                  <a:pt x="4688" y="16719"/>
                </a:lnTo>
                <a:lnTo>
                  <a:pt x="4729" y="16719"/>
                </a:lnTo>
                <a:lnTo>
                  <a:pt x="4813" y="16740"/>
                </a:lnTo>
                <a:lnTo>
                  <a:pt x="4855" y="16782"/>
                </a:lnTo>
                <a:lnTo>
                  <a:pt x="4855" y="16886"/>
                </a:lnTo>
                <a:lnTo>
                  <a:pt x="4876" y="17033"/>
                </a:lnTo>
                <a:lnTo>
                  <a:pt x="4771" y="17137"/>
                </a:lnTo>
                <a:lnTo>
                  <a:pt x="4750" y="17200"/>
                </a:lnTo>
                <a:lnTo>
                  <a:pt x="4792" y="17263"/>
                </a:lnTo>
                <a:lnTo>
                  <a:pt x="4709" y="17409"/>
                </a:lnTo>
                <a:lnTo>
                  <a:pt x="4604" y="17472"/>
                </a:lnTo>
                <a:lnTo>
                  <a:pt x="4541" y="17472"/>
                </a:lnTo>
                <a:lnTo>
                  <a:pt x="4478" y="17409"/>
                </a:lnTo>
                <a:lnTo>
                  <a:pt x="4436" y="17409"/>
                </a:lnTo>
                <a:lnTo>
                  <a:pt x="4332" y="17493"/>
                </a:lnTo>
                <a:lnTo>
                  <a:pt x="4290" y="17577"/>
                </a:lnTo>
                <a:lnTo>
                  <a:pt x="4332" y="17598"/>
                </a:lnTo>
                <a:lnTo>
                  <a:pt x="4374" y="17598"/>
                </a:lnTo>
                <a:lnTo>
                  <a:pt x="4541" y="17618"/>
                </a:lnTo>
                <a:lnTo>
                  <a:pt x="4583" y="17577"/>
                </a:lnTo>
                <a:lnTo>
                  <a:pt x="4604" y="17556"/>
                </a:lnTo>
                <a:lnTo>
                  <a:pt x="4646" y="17577"/>
                </a:lnTo>
                <a:lnTo>
                  <a:pt x="4646" y="17618"/>
                </a:lnTo>
                <a:lnTo>
                  <a:pt x="4667" y="17660"/>
                </a:lnTo>
                <a:lnTo>
                  <a:pt x="4604" y="17702"/>
                </a:lnTo>
                <a:lnTo>
                  <a:pt x="4562" y="17702"/>
                </a:lnTo>
                <a:lnTo>
                  <a:pt x="4541" y="17723"/>
                </a:lnTo>
                <a:lnTo>
                  <a:pt x="4541" y="17807"/>
                </a:lnTo>
                <a:lnTo>
                  <a:pt x="4499" y="17828"/>
                </a:lnTo>
                <a:lnTo>
                  <a:pt x="4436" y="17828"/>
                </a:lnTo>
                <a:lnTo>
                  <a:pt x="4290" y="17932"/>
                </a:lnTo>
                <a:lnTo>
                  <a:pt x="4185" y="17995"/>
                </a:lnTo>
                <a:lnTo>
                  <a:pt x="4185" y="18037"/>
                </a:lnTo>
                <a:lnTo>
                  <a:pt x="4269" y="18121"/>
                </a:lnTo>
                <a:lnTo>
                  <a:pt x="4395" y="18142"/>
                </a:lnTo>
                <a:lnTo>
                  <a:pt x="4499" y="18121"/>
                </a:lnTo>
                <a:lnTo>
                  <a:pt x="4583" y="18016"/>
                </a:lnTo>
                <a:lnTo>
                  <a:pt x="4646" y="17911"/>
                </a:lnTo>
                <a:lnTo>
                  <a:pt x="4688" y="17870"/>
                </a:lnTo>
                <a:lnTo>
                  <a:pt x="4709" y="17870"/>
                </a:lnTo>
                <a:lnTo>
                  <a:pt x="4709" y="17911"/>
                </a:lnTo>
                <a:lnTo>
                  <a:pt x="4604" y="18079"/>
                </a:lnTo>
                <a:lnTo>
                  <a:pt x="4478" y="18204"/>
                </a:lnTo>
                <a:lnTo>
                  <a:pt x="4436" y="18183"/>
                </a:lnTo>
                <a:lnTo>
                  <a:pt x="4269" y="18204"/>
                </a:lnTo>
                <a:lnTo>
                  <a:pt x="4227" y="18225"/>
                </a:lnTo>
                <a:lnTo>
                  <a:pt x="4164" y="18309"/>
                </a:lnTo>
                <a:lnTo>
                  <a:pt x="4144" y="18288"/>
                </a:lnTo>
                <a:lnTo>
                  <a:pt x="4039" y="18288"/>
                </a:lnTo>
                <a:lnTo>
                  <a:pt x="3934" y="18330"/>
                </a:lnTo>
                <a:lnTo>
                  <a:pt x="3934" y="18393"/>
                </a:lnTo>
                <a:lnTo>
                  <a:pt x="3955" y="18414"/>
                </a:lnTo>
                <a:lnTo>
                  <a:pt x="3976" y="18455"/>
                </a:lnTo>
                <a:lnTo>
                  <a:pt x="3955" y="18539"/>
                </a:lnTo>
                <a:lnTo>
                  <a:pt x="4018" y="18665"/>
                </a:lnTo>
                <a:lnTo>
                  <a:pt x="4039" y="18665"/>
                </a:lnTo>
                <a:lnTo>
                  <a:pt x="4060" y="18602"/>
                </a:lnTo>
                <a:lnTo>
                  <a:pt x="4123" y="18602"/>
                </a:lnTo>
                <a:lnTo>
                  <a:pt x="4164" y="18644"/>
                </a:lnTo>
                <a:lnTo>
                  <a:pt x="4185" y="18707"/>
                </a:lnTo>
                <a:lnTo>
                  <a:pt x="4185" y="18769"/>
                </a:lnTo>
                <a:lnTo>
                  <a:pt x="4248" y="18832"/>
                </a:lnTo>
                <a:lnTo>
                  <a:pt x="4374" y="18832"/>
                </a:lnTo>
                <a:lnTo>
                  <a:pt x="4457" y="18769"/>
                </a:lnTo>
                <a:lnTo>
                  <a:pt x="4478" y="18748"/>
                </a:lnTo>
                <a:lnTo>
                  <a:pt x="4541" y="18748"/>
                </a:lnTo>
                <a:lnTo>
                  <a:pt x="4646" y="18727"/>
                </a:lnTo>
                <a:lnTo>
                  <a:pt x="4688" y="18665"/>
                </a:lnTo>
                <a:lnTo>
                  <a:pt x="4709" y="18560"/>
                </a:lnTo>
                <a:lnTo>
                  <a:pt x="4688" y="18497"/>
                </a:lnTo>
                <a:lnTo>
                  <a:pt x="4646" y="18434"/>
                </a:lnTo>
                <a:lnTo>
                  <a:pt x="4750" y="18434"/>
                </a:lnTo>
                <a:lnTo>
                  <a:pt x="4750" y="18393"/>
                </a:lnTo>
                <a:lnTo>
                  <a:pt x="4771" y="18225"/>
                </a:lnTo>
                <a:lnTo>
                  <a:pt x="4813" y="18309"/>
                </a:lnTo>
                <a:lnTo>
                  <a:pt x="4876" y="18351"/>
                </a:lnTo>
                <a:lnTo>
                  <a:pt x="4918" y="18351"/>
                </a:lnTo>
                <a:lnTo>
                  <a:pt x="4981" y="18288"/>
                </a:lnTo>
                <a:lnTo>
                  <a:pt x="4981" y="18121"/>
                </a:lnTo>
                <a:lnTo>
                  <a:pt x="4981" y="18016"/>
                </a:lnTo>
                <a:lnTo>
                  <a:pt x="4918" y="17911"/>
                </a:lnTo>
                <a:lnTo>
                  <a:pt x="4897" y="17828"/>
                </a:lnTo>
                <a:lnTo>
                  <a:pt x="4918" y="17618"/>
                </a:lnTo>
                <a:lnTo>
                  <a:pt x="4960" y="17577"/>
                </a:lnTo>
                <a:lnTo>
                  <a:pt x="4981" y="17577"/>
                </a:lnTo>
                <a:lnTo>
                  <a:pt x="4981" y="17660"/>
                </a:lnTo>
                <a:lnTo>
                  <a:pt x="4960" y="17723"/>
                </a:lnTo>
                <a:lnTo>
                  <a:pt x="4981" y="17828"/>
                </a:lnTo>
                <a:lnTo>
                  <a:pt x="5022" y="17932"/>
                </a:lnTo>
                <a:lnTo>
                  <a:pt x="5022" y="18079"/>
                </a:lnTo>
                <a:lnTo>
                  <a:pt x="5001" y="18204"/>
                </a:lnTo>
                <a:lnTo>
                  <a:pt x="5001" y="18309"/>
                </a:lnTo>
                <a:lnTo>
                  <a:pt x="5064" y="18309"/>
                </a:lnTo>
                <a:lnTo>
                  <a:pt x="5085" y="18288"/>
                </a:lnTo>
                <a:lnTo>
                  <a:pt x="5169" y="18225"/>
                </a:lnTo>
                <a:lnTo>
                  <a:pt x="5169" y="18183"/>
                </a:lnTo>
                <a:lnTo>
                  <a:pt x="5273" y="18037"/>
                </a:lnTo>
                <a:lnTo>
                  <a:pt x="5378" y="17995"/>
                </a:lnTo>
                <a:lnTo>
                  <a:pt x="5420" y="17995"/>
                </a:lnTo>
                <a:lnTo>
                  <a:pt x="5420" y="18016"/>
                </a:lnTo>
                <a:lnTo>
                  <a:pt x="5336" y="18079"/>
                </a:lnTo>
                <a:lnTo>
                  <a:pt x="5294" y="18121"/>
                </a:lnTo>
                <a:lnTo>
                  <a:pt x="5232" y="18246"/>
                </a:lnTo>
                <a:lnTo>
                  <a:pt x="5169" y="18330"/>
                </a:lnTo>
                <a:lnTo>
                  <a:pt x="5169" y="18393"/>
                </a:lnTo>
                <a:lnTo>
                  <a:pt x="5211" y="18414"/>
                </a:lnTo>
                <a:lnTo>
                  <a:pt x="5294" y="18414"/>
                </a:lnTo>
                <a:lnTo>
                  <a:pt x="5336" y="18434"/>
                </a:lnTo>
                <a:lnTo>
                  <a:pt x="5399" y="18518"/>
                </a:lnTo>
                <a:lnTo>
                  <a:pt x="5483" y="18539"/>
                </a:lnTo>
                <a:lnTo>
                  <a:pt x="5587" y="18518"/>
                </a:lnTo>
                <a:lnTo>
                  <a:pt x="5650" y="18455"/>
                </a:lnTo>
                <a:lnTo>
                  <a:pt x="5713" y="18455"/>
                </a:lnTo>
                <a:lnTo>
                  <a:pt x="5734" y="18497"/>
                </a:lnTo>
                <a:lnTo>
                  <a:pt x="5734" y="18539"/>
                </a:lnTo>
                <a:lnTo>
                  <a:pt x="5608" y="18623"/>
                </a:lnTo>
                <a:lnTo>
                  <a:pt x="5420" y="18665"/>
                </a:lnTo>
                <a:lnTo>
                  <a:pt x="5294" y="18665"/>
                </a:lnTo>
                <a:lnTo>
                  <a:pt x="5211" y="18727"/>
                </a:lnTo>
                <a:lnTo>
                  <a:pt x="5169" y="18769"/>
                </a:lnTo>
                <a:lnTo>
                  <a:pt x="5169" y="18832"/>
                </a:lnTo>
                <a:lnTo>
                  <a:pt x="5190" y="18853"/>
                </a:lnTo>
                <a:lnTo>
                  <a:pt x="5315" y="18832"/>
                </a:lnTo>
                <a:lnTo>
                  <a:pt x="5378" y="18853"/>
                </a:lnTo>
                <a:lnTo>
                  <a:pt x="5420" y="18832"/>
                </a:lnTo>
                <a:lnTo>
                  <a:pt x="5504" y="18769"/>
                </a:lnTo>
                <a:lnTo>
                  <a:pt x="5629" y="18769"/>
                </a:lnTo>
                <a:lnTo>
                  <a:pt x="5650" y="18811"/>
                </a:lnTo>
                <a:lnTo>
                  <a:pt x="5629" y="18853"/>
                </a:lnTo>
                <a:lnTo>
                  <a:pt x="5545" y="18874"/>
                </a:lnTo>
                <a:lnTo>
                  <a:pt x="5483" y="18937"/>
                </a:lnTo>
                <a:lnTo>
                  <a:pt x="5336" y="18937"/>
                </a:lnTo>
                <a:lnTo>
                  <a:pt x="5294" y="19020"/>
                </a:lnTo>
                <a:lnTo>
                  <a:pt x="5273" y="19083"/>
                </a:lnTo>
                <a:lnTo>
                  <a:pt x="5211" y="19146"/>
                </a:lnTo>
                <a:lnTo>
                  <a:pt x="5211" y="19188"/>
                </a:lnTo>
                <a:lnTo>
                  <a:pt x="5273" y="19188"/>
                </a:lnTo>
                <a:lnTo>
                  <a:pt x="5420" y="19062"/>
                </a:lnTo>
                <a:lnTo>
                  <a:pt x="5483" y="19041"/>
                </a:lnTo>
                <a:lnTo>
                  <a:pt x="5545" y="19041"/>
                </a:lnTo>
                <a:lnTo>
                  <a:pt x="5587" y="19020"/>
                </a:lnTo>
                <a:lnTo>
                  <a:pt x="5629" y="19020"/>
                </a:lnTo>
                <a:lnTo>
                  <a:pt x="5692" y="19083"/>
                </a:lnTo>
                <a:lnTo>
                  <a:pt x="5692" y="19146"/>
                </a:lnTo>
                <a:lnTo>
                  <a:pt x="5650" y="19188"/>
                </a:lnTo>
                <a:lnTo>
                  <a:pt x="5587" y="19146"/>
                </a:lnTo>
                <a:lnTo>
                  <a:pt x="5525" y="19125"/>
                </a:lnTo>
                <a:lnTo>
                  <a:pt x="5399" y="19167"/>
                </a:lnTo>
                <a:lnTo>
                  <a:pt x="5378" y="19230"/>
                </a:lnTo>
                <a:lnTo>
                  <a:pt x="5399" y="19271"/>
                </a:lnTo>
                <a:lnTo>
                  <a:pt x="5587" y="19271"/>
                </a:lnTo>
                <a:lnTo>
                  <a:pt x="5650" y="19230"/>
                </a:lnTo>
                <a:lnTo>
                  <a:pt x="5713" y="19230"/>
                </a:lnTo>
                <a:lnTo>
                  <a:pt x="5797" y="19334"/>
                </a:lnTo>
                <a:lnTo>
                  <a:pt x="5797" y="19397"/>
                </a:lnTo>
                <a:lnTo>
                  <a:pt x="5734" y="19439"/>
                </a:lnTo>
                <a:lnTo>
                  <a:pt x="5525" y="19355"/>
                </a:lnTo>
                <a:lnTo>
                  <a:pt x="5420" y="19292"/>
                </a:lnTo>
                <a:lnTo>
                  <a:pt x="5399" y="19355"/>
                </a:lnTo>
                <a:lnTo>
                  <a:pt x="5420" y="19439"/>
                </a:lnTo>
                <a:lnTo>
                  <a:pt x="5525" y="19502"/>
                </a:lnTo>
                <a:lnTo>
                  <a:pt x="5629" y="19648"/>
                </a:lnTo>
                <a:lnTo>
                  <a:pt x="5692" y="19753"/>
                </a:lnTo>
                <a:lnTo>
                  <a:pt x="5629" y="19753"/>
                </a:lnTo>
                <a:lnTo>
                  <a:pt x="5545" y="19648"/>
                </a:lnTo>
                <a:lnTo>
                  <a:pt x="5525" y="19648"/>
                </a:lnTo>
                <a:lnTo>
                  <a:pt x="5504" y="19690"/>
                </a:lnTo>
                <a:lnTo>
                  <a:pt x="5525" y="19774"/>
                </a:lnTo>
                <a:lnTo>
                  <a:pt x="5650" y="19878"/>
                </a:lnTo>
                <a:lnTo>
                  <a:pt x="5797" y="19983"/>
                </a:lnTo>
                <a:lnTo>
                  <a:pt x="5797" y="20025"/>
                </a:lnTo>
                <a:lnTo>
                  <a:pt x="5734" y="20025"/>
                </a:lnTo>
                <a:lnTo>
                  <a:pt x="5734" y="20087"/>
                </a:lnTo>
                <a:lnTo>
                  <a:pt x="5692" y="20087"/>
                </a:lnTo>
                <a:lnTo>
                  <a:pt x="5587" y="19983"/>
                </a:lnTo>
                <a:lnTo>
                  <a:pt x="5545" y="19983"/>
                </a:lnTo>
                <a:lnTo>
                  <a:pt x="5545" y="20025"/>
                </a:lnTo>
                <a:lnTo>
                  <a:pt x="5650" y="20171"/>
                </a:lnTo>
                <a:lnTo>
                  <a:pt x="5713" y="20213"/>
                </a:lnTo>
                <a:lnTo>
                  <a:pt x="5755" y="20213"/>
                </a:lnTo>
                <a:lnTo>
                  <a:pt x="5817" y="20192"/>
                </a:lnTo>
                <a:lnTo>
                  <a:pt x="5838" y="20213"/>
                </a:lnTo>
                <a:lnTo>
                  <a:pt x="5797" y="20297"/>
                </a:lnTo>
                <a:lnTo>
                  <a:pt x="5734" y="20318"/>
                </a:lnTo>
                <a:lnTo>
                  <a:pt x="5629" y="20276"/>
                </a:lnTo>
                <a:lnTo>
                  <a:pt x="5545" y="20192"/>
                </a:lnTo>
                <a:lnTo>
                  <a:pt x="5441" y="20108"/>
                </a:lnTo>
                <a:lnTo>
                  <a:pt x="5378" y="20004"/>
                </a:lnTo>
                <a:lnTo>
                  <a:pt x="5294" y="19795"/>
                </a:lnTo>
                <a:lnTo>
                  <a:pt x="5232" y="19711"/>
                </a:lnTo>
                <a:lnTo>
                  <a:pt x="5169" y="19690"/>
                </a:lnTo>
                <a:lnTo>
                  <a:pt x="5085" y="19648"/>
                </a:lnTo>
                <a:lnTo>
                  <a:pt x="4981" y="19606"/>
                </a:lnTo>
                <a:lnTo>
                  <a:pt x="4876" y="19606"/>
                </a:lnTo>
                <a:lnTo>
                  <a:pt x="4813" y="19585"/>
                </a:lnTo>
                <a:lnTo>
                  <a:pt x="4750" y="19585"/>
                </a:lnTo>
                <a:lnTo>
                  <a:pt x="4646" y="19564"/>
                </a:lnTo>
                <a:lnTo>
                  <a:pt x="4541" y="19460"/>
                </a:lnTo>
                <a:lnTo>
                  <a:pt x="4436" y="19460"/>
                </a:lnTo>
                <a:lnTo>
                  <a:pt x="4353" y="19439"/>
                </a:lnTo>
                <a:lnTo>
                  <a:pt x="4290" y="19460"/>
                </a:lnTo>
                <a:lnTo>
                  <a:pt x="4185" y="19460"/>
                </a:lnTo>
                <a:lnTo>
                  <a:pt x="4060" y="19564"/>
                </a:lnTo>
                <a:lnTo>
                  <a:pt x="4060" y="19606"/>
                </a:lnTo>
                <a:lnTo>
                  <a:pt x="4123" y="19669"/>
                </a:lnTo>
                <a:lnTo>
                  <a:pt x="4185" y="19753"/>
                </a:lnTo>
                <a:lnTo>
                  <a:pt x="4248" y="19878"/>
                </a:lnTo>
                <a:lnTo>
                  <a:pt x="4248" y="19962"/>
                </a:lnTo>
                <a:lnTo>
                  <a:pt x="4353" y="20067"/>
                </a:lnTo>
                <a:lnTo>
                  <a:pt x="4499" y="20108"/>
                </a:lnTo>
                <a:lnTo>
                  <a:pt x="4709" y="20192"/>
                </a:lnTo>
                <a:lnTo>
                  <a:pt x="4855" y="20276"/>
                </a:lnTo>
                <a:lnTo>
                  <a:pt x="4897" y="20380"/>
                </a:lnTo>
                <a:lnTo>
                  <a:pt x="4897" y="20422"/>
                </a:lnTo>
                <a:lnTo>
                  <a:pt x="4981" y="20443"/>
                </a:lnTo>
                <a:lnTo>
                  <a:pt x="5064" y="20443"/>
                </a:lnTo>
                <a:lnTo>
                  <a:pt x="5127" y="20527"/>
                </a:lnTo>
                <a:lnTo>
                  <a:pt x="5211" y="20548"/>
                </a:lnTo>
                <a:lnTo>
                  <a:pt x="5273" y="20527"/>
                </a:lnTo>
                <a:lnTo>
                  <a:pt x="5315" y="20590"/>
                </a:lnTo>
                <a:lnTo>
                  <a:pt x="5399" y="20590"/>
                </a:lnTo>
                <a:lnTo>
                  <a:pt x="5441" y="20548"/>
                </a:lnTo>
                <a:lnTo>
                  <a:pt x="5504" y="20631"/>
                </a:lnTo>
                <a:lnTo>
                  <a:pt x="5608" y="20631"/>
                </a:lnTo>
                <a:lnTo>
                  <a:pt x="5692" y="20548"/>
                </a:lnTo>
                <a:lnTo>
                  <a:pt x="5797" y="20548"/>
                </a:lnTo>
                <a:lnTo>
                  <a:pt x="5838" y="20590"/>
                </a:lnTo>
                <a:lnTo>
                  <a:pt x="5838" y="20652"/>
                </a:lnTo>
                <a:lnTo>
                  <a:pt x="5755" y="20652"/>
                </a:lnTo>
                <a:lnTo>
                  <a:pt x="5692" y="20694"/>
                </a:lnTo>
                <a:lnTo>
                  <a:pt x="5692" y="20736"/>
                </a:lnTo>
                <a:lnTo>
                  <a:pt x="5755" y="20736"/>
                </a:lnTo>
                <a:lnTo>
                  <a:pt x="5817" y="20820"/>
                </a:lnTo>
                <a:lnTo>
                  <a:pt x="5734" y="20862"/>
                </a:lnTo>
                <a:lnTo>
                  <a:pt x="5734" y="20903"/>
                </a:lnTo>
                <a:lnTo>
                  <a:pt x="5650" y="20924"/>
                </a:lnTo>
                <a:lnTo>
                  <a:pt x="5608" y="20966"/>
                </a:lnTo>
                <a:lnTo>
                  <a:pt x="5504" y="21029"/>
                </a:lnTo>
                <a:lnTo>
                  <a:pt x="5483" y="21071"/>
                </a:lnTo>
                <a:lnTo>
                  <a:pt x="5504" y="21113"/>
                </a:lnTo>
                <a:lnTo>
                  <a:pt x="5608" y="21113"/>
                </a:lnTo>
                <a:lnTo>
                  <a:pt x="5692" y="21134"/>
                </a:lnTo>
                <a:lnTo>
                  <a:pt x="5713" y="21175"/>
                </a:lnTo>
                <a:lnTo>
                  <a:pt x="5629" y="21175"/>
                </a:lnTo>
                <a:lnTo>
                  <a:pt x="5587" y="21217"/>
                </a:lnTo>
                <a:lnTo>
                  <a:pt x="5545" y="21175"/>
                </a:lnTo>
                <a:lnTo>
                  <a:pt x="5504" y="21238"/>
                </a:lnTo>
                <a:lnTo>
                  <a:pt x="5420" y="21364"/>
                </a:lnTo>
                <a:lnTo>
                  <a:pt x="5378" y="21364"/>
                </a:lnTo>
                <a:lnTo>
                  <a:pt x="5315" y="21427"/>
                </a:lnTo>
                <a:lnTo>
                  <a:pt x="5315" y="21468"/>
                </a:lnTo>
                <a:lnTo>
                  <a:pt x="5399" y="21489"/>
                </a:lnTo>
                <a:lnTo>
                  <a:pt x="5441" y="21489"/>
                </a:lnTo>
                <a:lnTo>
                  <a:pt x="5504" y="21468"/>
                </a:lnTo>
                <a:lnTo>
                  <a:pt x="5525" y="21489"/>
                </a:lnTo>
                <a:lnTo>
                  <a:pt x="5545" y="21552"/>
                </a:lnTo>
                <a:lnTo>
                  <a:pt x="5608" y="21552"/>
                </a:lnTo>
                <a:lnTo>
                  <a:pt x="5650" y="21573"/>
                </a:lnTo>
                <a:lnTo>
                  <a:pt x="5650" y="21636"/>
                </a:lnTo>
                <a:lnTo>
                  <a:pt x="5545" y="21657"/>
                </a:lnTo>
                <a:lnTo>
                  <a:pt x="5483" y="21678"/>
                </a:lnTo>
                <a:lnTo>
                  <a:pt x="5483" y="21699"/>
                </a:lnTo>
                <a:lnTo>
                  <a:pt x="5608" y="21699"/>
                </a:lnTo>
                <a:lnTo>
                  <a:pt x="5650" y="21761"/>
                </a:lnTo>
                <a:lnTo>
                  <a:pt x="5650" y="21803"/>
                </a:lnTo>
                <a:lnTo>
                  <a:pt x="5608" y="21803"/>
                </a:lnTo>
                <a:lnTo>
                  <a:pt x="5545" y="21782"/>
                </a:lnTo>
                <a:lnTo>
                  <a:pt x="5525" y="21803"/>
                </a:lnTo>
                <a:lnTo>
                  <a:pt x="5483" y="21803"/>
                </a:lnTo>
                <a:lnTo>
                  <a:pt x="5420" y="21761"/>
                </a:lnTo>
                <a:lnTo>
                  <a:pt x="5336" y="21761"/>
                </a:lnTo>
                <a:lnTo>
                  <a:pt x="5232" y="21740"/>
                </a:lnTo>
                <a:lnTo>
                  <a:pt x="5232" y="21678"/>
                </a:lnTo>
                <a:lnTo>
                  <a:pt x="5273" y="21657"/>
                </a:lnTo>
                <a:lnTo>
                  <a:pt x="5211" y="21552"/>
                </a:lnTo>
                <a:lnTo>
                  <a:pt x="5190" y="21531"/>
                </a:lnTo>
                <a:lnTo>
                  <a:pt x="5127" y="21552"/>
                </a:lnTo>
                <a:lnTo>
                  <a:pt x="5127" y="21657"/>
                </a:lnTo>
                <a:lnTo>
                  <a:pt x="5064" y="21866"/>
                </a:lnTo>
                <a:lnTo>
                  <a:pt x="5001" y="21950"/>
                </a:lnTo>
                <a:lnTo>
                  <a:pt x="5022" y="21992"/>
                </a:lnTo>
                <a:lnTo>
                  <a:pt x="5085" y="21992"/>
                </a:lnTo>
                <a:lnTo>
                  <a:pt x="5169" y="21950"/>
                </a:lnTo>
                <a:lnTo>
                  <a:pt x="5190" y="21950"/>
                </a:lnTo>
                <a:lnTo>
                  <a:pt x="5169" y="21992"/>
                </a:lnTo>
                <a:lnTo>
                  <a:pt x="5085" y="22054"/>
                </a:lnTo>
                <a:lnTo>
                  <a:pt x="5022" y="22096"/>
                </a:lnTo>
                <a:lnTo>
                  <a:pt x="4981" y="22117"/>
                </a:lnTo>
                <a:lnTo>
                  <a:pt x="4981" y="22180"/>
                </a:lnTo>
                <a:lnTo>
                  <a:pt x="4855" y="22159"/>
                </a:lnTo>
                <a:lnTo>
                  <a:pt x="4750" y="22159"/>
                </a:lnTo>
                <a:lnTo>
                  <a:pt x="4646" y="22180"/>
                </a:lnTo>
                <a:lnTo>
                  <a:pt x="4604" y="22159"/>
                </a:lnTo>
                <a:lnTo>
                  <a:pt x="4478" y="22159"/>
                </a:lnTo>
                <a:lnTo>
                  <a:pt x="4395" y="22180"/>
                </a:lnTo>
                <a:lnTo>
                  <a:pt x="4248" y="22264"/>
                </a:lnTo>
                <a:lnTo>
                  <a:pt x="4123" y="22284"/>
                </a:lnTo>
                <a:lnTo>
                  <a:pt x="4144" y="22305"/>
                </a:lnTo>
                <a:lnTo>
                  <a:pt x="4248" y="22284"/>
                </a:lnTo>
                <a:lnTo>
                  <a:pt x="4290" y="22284"/>
                </a:lnTo>
                <a:lnTo>
                  <a:pt x="4248" y="22326"/>
                </a:lnTo>
                <a:lnTo>
                  <a:pt x="4185" y="22368"/>
                </a:lnTo>
                <a:lnTo>
                  <a:pt x="4227" y="22410"/>
                </a:lnTo>
                <a:lnTo>
                  <a:pt x="4290" y="22431"/>
                </a:lnTo>
                <a:lnTo>
                  <a:pt x="4353" y="22515"/>
                </a:lnTo>
                <a:lnTo>
                  <a:pt x="4457" y="22494"/>
                </a:lnTo>
                <a:lnTo>
                  <a:pt x="4541" y="22515"/>
                </a:lnTo>
                <a:lnTo>
                  <a:pt x="4583" y="22494"/>
                </a:lnTo>
                <a:lnTo>
                  <a:pt x="4709" y="22494"/>
                </a:lnTo>
                <a:lnTo>
                  <a:pt x="4750" y="22473"/>
                </a:lnTo>
                <a:lnTo>
                  <a:pt x="4667" y="22410"/>
                </a:lnTo>
                <a:lnTo>
                  <a:pt x="4646" y="22389"/>
                </a:lnTo>
                <a:lnTo>
                  <a:pt x="4688" y="22326"/>
                </a:lnTo>
                <a:lnTo>
                  <a:pt x="4855" y="22326"/>
                </a:lnTo>
                <a:lnTo>
                  <a:pt x="4918" y="22305"/>
                </a:lnTo>
                <a:lnTo>
                  <a:pt x="5001" y="22305"/>
                </a:lnTo>
                <a:lnTo>
                  <a:pt x="5001" y="22326"/>
                </a:lnTo>
                <a:lnTo>
                  <a:pt x="4960" y="22368"/>
                </a:lnTo>
                <a:lnTo>
                  <a:pt x="4918" y="22431"/>
                </a:lnTo>
                <a:lnTo>
                  <a:pt x="4918" y="22515"/>
                </a:lnTo>
                <a:lnTo>
                  <a:pt x="4792" y="22577"/>
                </a:lnTo>
                <a:lnTo>
                  <a:pt x="4792" y="22619"/>
                </a:lnTo>
                <a:lnTo>
                  <a:pt x="4813" y="22682"/>
                </a:lnTo>
                <a:lnTo>
                  <a:pt x="5064" y="22849"/>
                </a:lnTo>
                <a:lnTo>
                  <a:pt x="5169" y="22933"/>
                </a:lnTo>
                <a:lnTo>
                  <a:pt x="5169" y="22954"/>
                </a:lnTo>
                <a:lnTo>
                  <a:pt x="5085" y="22954"/>
                </a:lnTo>
                <a:lnTo>
                  <a:pt x="5064" y="22933"/>
                </a:lnTo>
                <a:lnTo>
                  <a:pt x="4960" y="22891"/>
                </a:lnTo>
                <a:lnTo>
                  <a:pt x="4813" y="22808"/>
                </a:lnTo>
                <a:lnTo>
                  <a:pt x="4771" y="22745"/>
                </a:lnTo>
                <a:lnTo>
                  <a:pt x="4667" y="22745"/>
                </a:lnTo>
                <a:lnTo>
                  <a:pt x="4604" y="22787"/>
                </a:lnTo>
                <a:lnTo>
                  <a:pt x="4541" y="22808"/>
                </a:lnTo>
                <a:lnTo>
                  <a:pt x="4332" y="22682"/>
                </a:lnTo>
                <a:lnTo>
                  <a:pt x="4290" y="22598"/>
                </a:lnTo>
                <a:lnTo>
                  <a:pt x="4248" y="22515"/>
                </a:lnTo>
                <a:lnTo>
                  <a:pt x="4227" y="22515"/>
                </a:lnTo>
                <a:lnTo>
                  <a:pt x="4248" y="22619"/>
                </a:lnTo>
                <a:lnTo>
                  <a:pt x="4269" y="22703"/>
                </a:lnTo>
                <a:lnTo>
                  <a:pt x="4248" y="22724"/>
                </a:lnTo>
                <a:lnTo>
                  <a:pt x="4144" y="22619"/>
                </a:lnTo>
                <a:lnTo>
                  <a:pt x="4039" y="22494"/>
                </a:lnTo>
                <a:lnTo>
                  <a:pt x="3913" y="22431"/>
                </a:lnTo>
                <a:lnTo>
                  <a:pt x="3851" y="22473"/>
                </a:lnTo>
                <a:lnTo>
                  <a:pt x="3872" y="22515"/>
                </a:lnTo>
                <a:lnTo>
                  <a:pt x="3955" y="22536"/>
                </a:lnTo>
                <a:lnTo>
                  <a:pt x="3976" y="22619"/>
                </a:lnTo>
                <a:lnTo>
                  <a:pt x="4123" y="22745"/>
                </a:lnTo>
                <a:lnTo>
                  <a:pt x="4164" y="22808"/>
                </a:lnTo>
                <a:lnTo>
                  <a:pt x="4227" y="22808"/>
                </a:lnTo>
                <a:lnTo>
                  <a:pt x="4290" y="22828"/>
                </a:lnTo>
                <a:lnTo>
                  <a:pt x="4332" y="22891"/>
                </a:lnTo>
                <a:lnTo>
                  <a:pt x="4164" y="22891"/>
                </a:lnTo>
                <a:lnTo>
                  <a:pt x="4060" y="22828"/>
                </a:lnTo>
                <a:lnTo>
                  <a:pt x="3976" y="22787"/>
                </a:lnTo>
                <a:lnTo>
                  <a:pt x="3934" y="22787"/>
                </a:lnTo>
                <a:lnTo>
                  <a:pt x="3913" y="22849"/>
                </a:lnTo>
                <a:lnTo>
                  <a:pt x="3913" y="22912"/>
                </a:lnTo>
                <a:lnTo>
                  <a:pt x="3851" y="22954"/>
                </a:lnTo>
                <a:lnTo>
                  <a:pt x="3830" y="22954"/>
                </a:lnTo>
                <a:lnTo>
                  <a:pt x="3830" y="23017"/>
                </a:lnTo>
                <a:lnTo>
                  <a:pt x="3767" y="23059"/>
                </a:lnTo>
                <a:lnTo>
                  <a:pt x="3725" y="23100"/>
                </a:lnTo>
                <a:lnTo>
                  <a:pt x="3600" y="23247"/>
                </a:lnTo>
                <a:lnTo>
                  <a:pt x="3600" y="23310"/>
                </a:lnTo>
                <a:lnTo>
                  <a:pt x="3627" y="23324"/>
                </a:lnTo>
                <a:lnTo>
                  <a:pt x="3627" y="23324"/>
                </a:lnTo>
                <a:lnTo>
                  <a:pt x="3558" y="23352"/>
                </a:lnTo>
                <a:lnTo>
                  <a:pt x="3495" y="23414"/>
                </a:lnTo>
                <a:lnTo>
                  <a:pt x="3390" y="23456"/>
                </a:lnTo>
                <a:lnTo>
                  <a:pt x="3328" y="23561"/>
                </a:lnTo>
                <a:lnTo>
                  <a:pt x="3328" y="23644"/>
                </a:lnTo>
                <a:lnTo>
                  <a:pt x="3348" y="23665"/>
                </a:lnTo>
                <a:lnTo>
                  <a:pt x="3432" y="23624"/>
                </a:lnTo>
                <a:lnTo>
                  <a:pt x="3537" y="23582"/>
                </a:lnTo>
                <a:lnTo>
                  <a:pt x="3600" y="23624"/>
                </a:lnTo>
                <a:lnTo>
                  <a:pt x="3620" y="23644"/>
                </a:lnTo>
                <a:lnTo>
                  <a:pt x="3725" y="23644"/>
                </a:lnTo>
                <a:lnTo>
                  <a:pt x="3913" y="23582"/>
                </a:lnTo>
                <a:lnTo>
                  <a:pt x="4060" y="23582"/>
                </a:lnTo>
                <a:lnTo>
                  <a:pt x="4185" y="23644"/>
                </a:lnTo>
                <a:lnTo>
                  <a:pt x="4185" y="23686"/>
                </a:lnTo>
                <a:lnTo>
                  <a:pt x="4144" y="23728"/>
                </a:lnTo>
                <a:lnTo>
                  <a:pt x="4018" y="23686"/>
                </a:lnTo>
                <a:lnTo>
                  <a:pt x="3934" y="23728"/>
                </a:lnTo>
                <a:lnTo>
                  <a:pt x="3558" y="23686"/>
                </a:lnTo>
                <a:lnTo>
                  <a:pt x="3453" y="23686"/>
                </a:lnTo>
                <a:lnTo>
                  <a:pt x="3432" y="23728"/>
                </a:lnTo>
                <a:lnTo>
                  <a:pt x="3286" y="23728"/>
                </a:lnTo>
                <a:lnTo>
                  <a:pt x="3286" y="23770"/>
                </a:lnTo>
                <a:lnTo>
                  <a:pt x="3307" y="23791"/>
                </a:lnTo>
                <a:lnTo>
                  <a:pt x="3411" y="23791"/>
                </a:lnTo>
                <a:lnTo>
                  <a:pt x="3432" y="23833"/>
                </a:lnTo>
                <a:lnTo>
                  <a:pt x="3390" y="23854"/>
                </a:lnTo>
                <a:lnTo>
                  <a:pt x="3307" y="23833"/>
                </a:lnTo>
                <a:lnTo>
                  <a:pt x="3202" y="23833"/>
                </a:lnTo>
                <a:lnTo>
                  <a:pt x="3202" y="23854"/>
                </a:lnTo>
                <a:lnTo>
                  <a:pt x="3244" y="23896"/>
                </a:lnTo>
                <a:lnTo>
                  <a:pt x="3348" y="23896"/>
                </a:lnTo>
                <a:lnTo>
                  <a:pt x="3620" y="23979"/>
                </a:lnTo>
                <a:lnTo>
                  <a:pt x="3704" y="23979"/>
                </a:lnTo>
                <a:lnTo>
                  <a:pt x="3746" y="23958"/>
                </a:lnTo>
                <a:lnTo>
                  <a:pt x="3830" y="23958"/>
                </a:lnTo>
                <a:lnTo>
                  <a:pt x="3851" y="23979"/>
                </a:lnTo>
                <a:lnTo>
                  <a:pt x="3851" y="24063"/>
                </a:lnTo>
                <a:lnTo>
                  <a:pt x="3872" y="24147"/>
                </a:lnTo>
                <a:lnTo>
                  <a:pt x="3830" y="24168"/>
                </a:lnTo>
                <a:lnTo>
                  <a:pt x="3746" y="24147"/>
                </a:lnTo>
                <a:lnTo>
                  <a:pt x="3725" y="24168"/>
                </a:lnTo>
                <a:lnTo>
                  <a:pt x="3704" y="24147"/>
                </a:lnTo>
                <a:lnTo>
                  <a:pt x="3600" y="24168"/>
                </a:lnTo>
                <a:lnTo>
                  <a:pt x="3600" y="24209"/>
                </a:lnTo>
                <a:lnTo>
                  <a:pt x="3620" y="24251"/>
                </a:lnTo>
                <a:lnTo>
                  <a:pt x="3662" y="24251"/>
                </a:lnTo>
                <a:lnTo>
                  <a:pt x="3746" y="24272"/>
                </a:lnTo>
                <a:lnTo>
                  <a:pt x="3767" y="24293"/>
                </a:lnTo>
                <a:lnTo>
                  <a:pt x="3662" y="24356"/>
                </a:lnTo>
                <a:lnTo>
                  <a:pt x="3600" y="24356"/>
                </a:lnTo>
                <a:lnTo>
                  <a:pt x="3495" y="24293"/>
                </a:lnTo>
                <a:lnTo>
                  <a:pt x="3390" y="24335"/>
                </a:lnTo>
                <a:lnTo>
                  <a:pt x="3390" y="24377"/>
                </a:lnTo>
                <a:lnTo>
                  <a:pt x="3411" y="24460"/>
                </a:lnTo>
                <a:lnTo>
                  <a:pt x="3453" y="24481"/>
                </a:lnTo>
                <a:lnTo>
                  <a:pt x="3516" y="24460"/>
                </a:lnTo>
                <a:lnTo>
                  <a:pt x="3620" y="24460"/>
                </a:lnTo>
                <a:lnTo>
                  <a:pt x="3704" y="24502"/>
                </a:lnTo>
                <a:lnTo>
                  <a:pt x="3725" y="24565"/>
                </a:lnTo>
                <a:lnTo>
                  <a:pt x="3495" y="24565"/>
                </a:lnTo>
                <a:lnTo>
                  <a:pt x="3432" y="24586"/>
                </a:lnTo>
                <a:lnTo>
                  <a:pt x="3348" y="24544"/>
                </a:lnTo>
                <a:lnTo>
                  <a:pt x="3307" y="24544"/>
                </a:lnTo>
                <a:lnTo>
                  <a:pt x="3244" y="24607"/>
                </a:lnTo>
                <a:lnTo>
                  <a:pt x="3244" y="24816"/>
                </a:lnTo>
                <a:lnTo>
                  <a:pt x="3223" y="24879"/>
                </a:lnTo>
                <a:lnTo>
                  <a:pt x="3244" y="24921"/>
                </a:lnTo>
                <a:lnTo>
                  <a:pt x="3328" y="24921"/>
                </a:lnTo>
                <a:lnTo>
                  <a:pt x="3558" y="24816"/>
                </a:lnTo>
                <a:lnTo>
                  <a:pt x="3620" y="24774"/>
                </a:lnTo>
                <a:lnTo>
                  <a:pt x="3809" y="24712"/>
                </a:lnTo>
                <a:lnTo>
                  <a:pt x="3913" y="24670"/>
                </a:lnTo>
                <a:lnTo>
                  <a:pt x="3976" y="24544"/>
                </a:lnTo>
                <a:lnTo>
                  <a:pt x="4123" y="24398"/>
                </a:lnTo>
                <a:lnTo>
                  <a:pt x="4395" y="24272"/>
                </a:lnTo>
                <a:lnTo>
                  <a:pt x="4541" y="24230"/>
                </a:lnTo>
                <a:lnTo>
                  <a:pt x="4604" y="24251"/>
                </a:lnTo>
                <a:lnTo>
                  <a:pt x="4604" y="24293"/>
                </a:lnTo>
                <a:lnTo>
                  <a:pt x="4562" y="24335"/>
                </a:lnTo>
                <a:lnTo>
                  <a:pt x="4478" y="24335"/>
                </a:lnTo>
                <a:lnTo>
                  <a:pt x="4332" y="24377"/>
                </a:lnTo>
                <a:lnTo>
                  <a:pt x="4144" y="24460"/>
                </a:lnTo>
                <a:lnTo>
                  <a:pt x="3955" y="24670"/>
                </a:lnTo>
                <a:lnTo>
                  <a:pt x="3872" y="24774"/>
                </a:lnTo>
                <a:lnTo>
                  <a:pt x="3725" y="24795"/>
                </a:lnTo>
                <a:lnTo>
                  <a:pt x="3641" y="24816"/>
                </a:lnTo>
                <a:lnTo>
                  <a:pt x="3495" y="24921"/>
                </a:lnTo>
                <a:lnTo>
                  <a:pt x="3328" y="24984"/>
                </a:lnTo>
                <a:lnTo>
                  <a:pt x="3244" y="25005"/>
                </a:lnTo>
                <a:lnTo>
                  <a:pt x="3223" y="25067"/>
                </a:lnTo>
                <a:lnTo>
                  <a:pt x="3307" y="25067"/>
                </a:lnTo>
                <a:lnTo>
                  <a:pt x="3348" y="25025"/>
                </a:lnTo>
                <a:lnTo>
                  <a:pt x="3411" y="25067"/>
                </a:lnTo>
                <a:lnTo>
                  <a:pt x="3411" y="25109"/>
                </a:lnTo>
                <a:lnTo>
                  <a:pt x="3516" y="25067"/>
                </a:lnTo>
                <a:lnTo>
                  <a:pt x="3558" y="25005"/>
                </a:lnTo>
                <a:lnTo>
                  <a:pt x="3620" y="25005"/>
                </a:lnTo>
                <a:lnTo>
                  <a:pt x="3704" y="25088"/>
                </a:lnTo>
                <a:lnTo>
                  <a:pt x="3746" y="25088"/>
                </a:lnTo>
                <a:lnTo>
                  <a:pt x="3830" y="25025"/>
                </a:lnTo>
                <a:lnTo>
                  <a:pt x="3934" y="24963"/>
                </a:lnTo>
                <a:lnTo>
                  <a:pt x="4018" y="24963"/>
                </a:lnTo>
                <a:lnTo>
                  <a:pt x="4039" y="24984"/>
                </a:lnTo>
                <a:lnTo>
                  <a:pt x="4018" y="25025"/>
                </a:lnTo>
                <a:lnTo>
                  <a:pt x="3934" y="25025"/>
                </a:lnTo>
                <a:lnTo>
                  <a:pt x="3851" y="25109"/>
                </a:lnTo>
                <a:lnTo>
                  <a:pt x="3767" y="25130"/>
                </a:lnTo>
                <a:lnTo>
                  <a:pt x="3662" y="25130"/>
                </a:lnTo>
                <a:lnTo>
                  <a:pt x="3620" y="25088"/>
                </a:lnTo>
                <a:lnTo>
                  <a:pt x="3558" y="25109"/>
                </a:lnTo>
                <a:lnTo>
                  <a:pt x="3516" y="25172"/>
                </a:lnTo>
                <a:lnTo>
                  <a:pt x="3390" y="25214"/>
                </a:lnTo>
                <a:lnTo>
                  <a:pt x="3348" y="25235"/>
                </a:lnTo>
                <a:lnTo>
                  <a:pt x="3432" y="25297"/>
                </a:lnTo>
                <a:lnTo>
                  <a:pt x="3495" y="25297"/>
                </a:lnTo>
                <a:lnTo>
                  <a:pt x="3600" y="25339"/>
                </a:lnTo>
                <a:lnTo>
                  <a:pt x="3516" y="25423"/>
                </a:lnTo>
                <a:lnTo>
                  <a:pt x="3516" y="25486"/>
                </a:lnTo>
                <a:lnTo>
                  <a:pt x="3600" y="25507"/>
                </a:lnTo>
                <a:lnTo>
                  <a:pt x="3558" y="25549"/>
                </a:lnTo>
                <a:lnTo>
                  <a:pt x="3600" y="25611"/>
                </a:lnTo>
                <a:lnTo>
                  <a:pt x="3537" y="25611"/>
                </a:lnTo>
                <a:lnTo>
                  <a:pt x="3453" y="25695"/>
                </a:lnTo>
                <a:lnTo>
                  <a:pt x="3495" y="25758"/>
                </a:lnTo>
                <a:lnTo>
                  <a:pt x="3537" y="25758"/>
                </a:lnTo>
                <a:lnTo>
                  <a:pt x="3600" y="25716"/>
                </a:lnTo>
                <a:lnTo>
                  <a:pt x="3620" y="25716"/>
                </a:lnTo>
                <a:lnTo>
                  <a:pt x="3641" y="25821"/>
                </a:lnTo>
                <a:lnTo>
                  <a:pt x="3641" y="25904"/>
                </a:lnTo>
                <a:lnTo>
                  <a:pt x="3558" y="25946"/>
                </a:lnTo>
                <a:lnTo>
                  <a:pt x="3558" y="26113"/>
                </a:lnTo>
                <a:lnTo>
                  <a:pt x="3620" y="26176"/>
                </a:lnTo>
                <a:lnTo>
                  <a:pt x="3704" y="26176"/>
                </a:lnTo>
                <a:lnTo>
                  <a:pt x="3767" y="26134"/>
                </a:lnTo>
                <a:lnTo>
                  <a:pt x="3809" y="26051"/>
                </a:lnTo>
                <a:lnTo>
                  <a:pt x="3851" y="26072"/>
                </a:lnTo>
                <a:lnTo>
                  <a:pt x="3913" y="26030"/>
                </a:lnTo>
                <a:lnTo>
                  <a:pt x="3955" y="26030"/>
                </a:lnTo>
                <a:lnTo>
                  <a:pt x="4018" y="26072"/>
                </a:lnTo>
                <a:lnTo>
                  <a:pt x="3976" y="26113"/>
                </a:lnTo>
                <a:lnTo>
                  <a:pt x="3872" y="26176"/>
                </a:lnTo>
                <a:lnTo>
                  <a:pt x="3809" y="26176"/>
                </a:lnTo>
                <a:lnTo>
                  <a:pt x="3641" y="26239"/>
                </a:lnTo>
                <a:lnTo>
                  <a:pt x="3558" y="26281"/>
                </a:lnTo>
                <a:lnTo>
                  <a:pt x="3558" y="26365"/>
                </a:lnTo>
                <a:lnTo>
                  <a:pt x="3537" y="26448"/>
                </a:lnTo>
                <a:lnTo>
                  <a:pt x="3620" y="26490"/>
                </a:lnTo>
                <a:lnTo>
                  <a:pt x="3558" y="26553"/>
                </a:lnTo>
                <a:lnTo>
                  <a:pt x="3537" y="26657"/>
                </a:lnTo>
                <a:lnTo>
                  <a:pt x="3558" y="26783"/>
                </a:lnTo>
                <a:lnTo>
                  <a:pt x="3620" y="26783"/>
                </a:lnTo>
                <a:lnTo>
                  <a:pt x="3704" y="26637"/>
                </a:lnTo>
                <a:lnTo>
                  <a:pt x="3746" y="26595"/>
                </a:lnTo>
                <a:lnTo>
                  <a:pt x="3872" y="26469"/>
                </a:lnTo>
                <a:lnTo>
                  <a:pt x="3934" y="26469"/>
                </a:lnTo>
                <a:lnTo>
                  <a:pt x="3976" y="26385"/>
                </a:lnTo>
                <a:lnTo>
                  <a:pt x="4060" y="26365"/>
                </a:lnTo>
                <a:lnTo>
                  <a:pt x="4060" y="26385"/>
                </a:lnTo>
                <a:lnTo>
                  <a:pt x="4018" y="26448"/>
                </a:lnTo>
                <a:lnTo>
                  <a:pt x="4018" y="26490"/>
                </a:lnTo>
                <a:lnTo>
                  <a:pt x="4039" y="26532"/>
                </a:lnTo>
                <a:lnTo>
                  <a:pt x="4123" y="26490"/>
                </a:lnTo>
                <a:lnTo>
                  <a:pt x="4248" y="26365"/>
                </a:lnTo>
                <a:lnTo>
                  <a:pt x="4269" y="26323"/>
                </a:lnTo>
                <a:lnTo>
                  <a:pt x="4332" y="26385"/>
                </a:lnTo>
                <a:lnTo>
                  <a:pt x="4374" y="26385"/>
                </a:lnTo>
                <a:lnTo>
                  <a:pt x="4436" y="26344"/>
                </a:lnTo>
                <a:lnTo>
                  <a:pt x="4499" y="26344"/>
                </a:lnTo>
                <a:lnTo>
                  <a:pt x="4499" y="26365"/>
                </a:lnTo>
                <a:lnTo>
                  <a:pt x="4436" y="26448"/>
                </a:lnTo>
                <a:lnTo>
                  <a:pt x="4436" y="26637"/>
                </a:lnTo>
                <a:lnTo>
                  <a:pt x="4478" y="26657"/>
                </a:lnTo>
                <a:lnTo>
                  <a:pt x="4541" y="26741"/>
                </a:lnTo>
                <a:lnTo>
                  <a:pt x="4499" y="26762"/>
                </a:lnTo>
                <a:lnTo>
                  <a:pt x="4436" y="26741"/>
                </a:lnTo>
                <a:lnTo>
                  <a:pt x="4332" y="26637"/>
                </a:lnTo>
                <a:lnTo>
                  <a:pt x="4269" y="26553"/>
                </a:lnTo>
                <a:lnTo>
                  <a:pt x="4227" y="26553"/>
                </a:lnTo>
                <a:lnTo>
                  <a:pt x="4164" y="26574"/>
                </a:lnTo>
                <a:lnTo>
                  <a:pt x="4081" y="26574"/>
                </a:lnTo>
                <a:lnTo>
                  <a:pt x="4060" y="26637"/>
                </a:lnTo>
                <a:lnTo>
                  <a:pt x="4123" y="26678"/>
                </a:lnTo>
                <a:lnTo>
                  <a:pt x="4164" y="26678"/>
                </a:lnTo>
                <a:lnTo>
                  <a:pt x="4248" y="26783"/>
                </a:lnTo>
                <a:lnTo>
                  <a:pt x="4290" y="26804"/>
                </a:lnTo>
                <a:lnTo>
                  <a:pt x="4269" y="26867"/>
                </a:lnTo>
                <a:lnTo>
                  <a:pt x="4185" y="26783"/>
                </a:lnTo>
                <a:lnTo>
                  <a:pt x="4144" y="26762"/>
                </a:lnTo>
                <a:lnTo>
                  <a:pt x="4060" y="26762"/>
                </a:lnTo>
                <a:lnTo>
                  <a:pt x="3955" y="26888"/>
                </a:lnTo>
                <a:lnTo>
                  <a:pt x="3872" y="26950"/>
                </a:lnTo>
                <a:lnTo>
                  <a:pt x="3704" y="26950"/>
                </a:lnTo>
                <a:lnTo>
                  <a:pt x="3662" y="26971"/>
                </a:lnTo>
                <a:lnTo>
                  <a:pt x="3725" y="26992"/>
                </a:lnTo>
                <a:lnTo>
                  <a:pt x="3830" y="26992"/>
                </a:lnTo>
                <a:lnTo>
                  <a:pt x="3892" y="26971"/>
                </a:lnTo>
                <a:lnTo>
                  <a:pt x="4060" y="26950"/>
                </a:lnTo>
                <a:lnTo>
                  <a:pt x="4164" y="26888"/>
                </a:lnTo>
                <a:lnTo>
                  <a:pt x="4248" y="26909"/>
                </a:lnTo>
                <a:lnTo>
                  <a:pt x="4353" y="26909"/>
                </a:lnTo>
                <a:lnTo>
                  <a:pt x="4311" y="26950"/>
                </a:lnTo>
                <a:lnTo>
                  <a:pt x="4248" y="27013"/>
                </a:lnTo>
                <a:lnTo>
                  <a:pt x="4102" y="27013"/>
                </a:lnTo>
                <a:lnTo>
                  <a:pt x="3976" y="27055"/>
                </a:lnTo>
                <a:lnTo>
                  <a:pt x="3767" y="27055"/>
                </a:lnTo>
                <a:lnTo>
                  <a:pt x="3662" y="27076"/>
                </a:lnTo>
                <a:lnTo>
                  <a:pt x="3641" y="27160"/>
                </a:lnTo>
                <a:lnTo>
                  <a:pt x="3662" y="27222"/>
                </a:lnTo>
                <a:lnTo>
                  <a:pt x="3767" y="27264"/>
                </a:lnTo>
                <a:lnTo>
                  <a:pt x="3872" y="27222"/>
                </a:lnTo>
                <a:lnTo>
                  <a:pt x="3892" y="27264"/>
                </a:lnTo>
                <a:lnTo>
                  <a:pt x="3830" y="27306"/>
                </a:lnTo>
                <a:lnTo>
                  <a:pt x="3725" y="27306"/>
                </a:lnTo>
                <a:lnTo>
                  <a:pt x="3662" y="27390"/>
                </a:lnTo>
                <a:lnTo>
                  <a:pt x="3683" y="27473"/>
                </a:lnTo>
                <a:lnTo>
                  <a:pt x="3767" y="27515"/>
                </a:lnTo>
                <a:lnTo>
                  <a:pt x="3830" y="27473"/>
                </a:lnTo>
                <a:lnTo>
                  <a:pt x="3851" y="27411"/>
                </a:lnTo>
                <a:lnTo>
                  <a:pt x="3934" y="27411"/>
                </a:lnTo>
                <a:lnTo>
                  <a:pt x="3976" y="27432"/>
                </a:lnTo>
                <a:lnTo>
                  <a:pt x="4060" y="27432"/>
                </a:lnTo>
                <a:lnTo>
                  <a:pt x="4144" y="27411"/>
                </a:lnTo>
                <a:lnTo>
                  <a:pt x="4185" y="27390"/>
                </a:lnTo>
                <a:lnTo>
                  <a:pt x="4227" y="27411"/>
                </a:lnTo>
                <a:lnTo>
                  <a:pt x="4164" y="27473"/>
                </a:lnTo>
                <a:lnTo>
                  <a:pt x="4039" y="27515"/>
                </a:lnTo>
                <a:lnTo>
                  <a:pt x="3976" y="27494"/>
                </a:lnTo>
                <a:lnTo>
                  <a:pt x="3913" y="27473"/>
                </a:lnTo>
                <a:lnTo>
                  <a:pt x="3851" y="27473"/>
                </a:lnTo>
                <a:lnTo>
                  <a:pt x="3913" y="27515"/>
                </a:lnTo>
                <a:lnTo>
                  <a:pt x="3976" y="27515"/>
                </a:lnTo>
                <a:lnTo>
                  <a:pt x="4039" y="27536"/>
                </a:lnTo>
                <a:lnTo>
                  <a:pt x="3976" y="27578"/>
                </a:lnTo>
                <a:lnTo>
                  <a:pt x="3851" y="27578"/>
                </a:lnTo>
                <a:lnTo>
                  <a:pt x="3746" y="27641"/>
                </a:lnTo>
                <a:lnTo>
                  <a:pt x="3809" y="27704"/>
                </a:lnTo>
                <a:lnTo>
                  <a:pt x="3851" y="27704"/>
                </a:lnTo>
                <a:lnTo>
                  <a:pt x="3913" y="27683"/>
                </a:lnTo>
                <a:lnTo>
                  <a:pt x="4039" y="27683"/>
                </a:lnTo>
                <a:lnTo>
                  <a:pt x="4081" y="27704"/>
                </a:lnTo>
                <a:lnTo>
                  <a:pt x="4144" y="27704"/>
                </a:lnTo>
                <a:lnTo>
                  <a:pt x="4081" y="27746"/>
                </a:lnTo>
                <a:lnTo>
                  <a:pt x="3955" y="27787"/>
                </a:lnTo>
                <a:lnTo>
                  <a:pt x="3872" y="27746"/>
                </a:lnTo>
                <a:lnTo>
                  <a:pt x="3809" y="27787"/>
                </a:lnTo>
                <a:lnTo>
                  <a:pt x="3767" y="27829"/>
                </a:lnTo>
                <a:lnTo>
                  <a:pt x="3809" y="27892"/>
                </a:lnTo>
                <a:lnTo>
                  <a:pt x="3851" y="27892"/>
                </a:lnTo>
                <a:lnTo>
                  <a:pt x="3934" y="27829"/>
                </a:lnTo>
                <a:lnTo>
                  <a:pt x="4018" y="27829"/>
                </a:lnTo>
                <a:lnTo>
                  <a:pt x="4081" y="27892"/>
                </a:lnTo>
                <a:lnTo>
                  <a:pt x="4081" y="27934"/>
                </a:lnTo>
                <a:lnTo>
                  <a:pt x="3934" y="27997"/>
                </a:lnTo>
                <a:lnTo>
                  <a:pt x="3892" y="28038"/>
                </a:lnTo>
                <a:lnTo>
                  <a:pt x="3955" y="28143"/>
                </a:lnTo>
                <a:lnTo>
                  <a:pt x="3997" y="28143"/>
                </a:lnTo>
                <a:lnTo>
                  <a:pt x="4039" y="28122"/>
                </a:lnTo>
                <a:lnTo>
                  <a:pt x="4102" y="28122"/>
                </a:lnTo>
                <a:lnTo>
                  <a:pt x="4164" y="28206"/>
                </a:lnTo>
                <a:lnTo>
                  <a:pt x="4185" y="28143"/>
                </a:lnTo>
                <a:lnTo>
                  <a:pt x="4227" y="28122"/>
                </a:lnTo>
                <a:lnTo>
                  <a:pt x="4269" y="28143"/>
                </a:lnTo>
                <a:lnTo>
                  <a:pt x="4248" y="28206"/>
                </a:lnTo>
                <a:lnTo>
                  <a:pt x="4206" y="28248"/>
                </a:lnTo>
                <a:lnTo>
                  <a:pt x="4269" y="28310"/>
                </a:lnTo>
                <a:lnTo>
                  <a:pt x="4164" y="28436"/>
                </a:lnTo>
                <a:lnTo>
                  <a:pt x="4144" y="28436"/>
                </a:lnTo>
                <a:lnTo>
                  <a:pt x="4081" y="28520"/>
                </a:lnTo>
                <a:lnTo>
                  <a:pt x="4039" y="28582"/>
                </a:lnTo>
                <a:lnTo>
                  <a:pt x="4039" y="28624"/>
                </a:lnTo>
                <a:lnTo>
                  <a:pt x="4102" y="28624"/>
                </a:lnTo>
                <a:lnTo>
                  <a:pt x="4164" y="28582"/>
                </a:lnTo>
                <a:lnTo>
                  <a:pt x="4248" y="28624"/>
                </a:lnTo>
                <a:lnTo>
                  <a:pt x="4269" y="28687"/>
                </a:lnTo>
                <a:lnTo>
                  <a:pt x="4227" y="28750"/>
                </a:lnTo>
                <a:lnTo>
                  <a:pt x="4227" y="28771"/>
                </a:lnTo>
                <a:lnTo>
                  <a:pt x="4290" y="28771"/>
                </a:lnTo>
                <a:lnTo>
                  <a:pt x="4353" y="28792"/>
                </a:lnTo>
                <a:lnTo>
                  <a:pt x="4353" y="28854"/>
                </a:lnTo>
                <a:lnTo>
                  <a:pt x="4290" y="28896"/>
                </a:lnTo>
                <a:lnTo>
                  <a:pt x="4353" y="28959"/>
                </a:lnTo>
                <a:lnTo>
                  <a:pt x="4332" y="29043"/>
                </a:lnTo>
                <a:lnTo>
                  <a:pt x="4248" y="29085"/>
                </a:lnTo>
                <a:lnTo>
                  <a:pt x="4206" y="29147"/>
                </a:lnTo>
                <a:lnTo>
                  <a:pt x="4311" y="29147"/>
                </a:lnTo>
                <a:lnTo>
                  <a:pt x="4374" y="29085"/>
                </a:lnTo>
                <a:lnTo>
                  <a:pt x="4395" y="29043"/>
                </a:lnTo>
                <a:lnTo>
                  <a:pt x="4520" y="28980"/>
                </a:lnTo>
                <a:lnTo>
                  <a:pt x="4562" y="29001"/>
                </a:lnTo>
                <a:lnTo>
                  <a:pt x="4499" y="29064"/>
                </a:lnTo>
                <a:lnTo>
                  <a:pt x="4541" y="29106"/>
                </a:lnTo>
                <a:lnTo>
                  <a:pt x="4457" y="29168"/>
                </a:lnTo>
                <a:lnTo>
                  <a:pt x="4395" y="29210"/>
                </a:lnTo>
                <a:lnTo>
                  <a:pt x="4332" y="29210"/>
                </a:lnTo>
                <a:lnTo>
                  <a:pt x="4248" y="29252"/>
                </a:lnTo>
                <a:lnTo>
                  <a:pt x="4185" y="29294"/>
                </a:lnTo>
                <a:lnTo>
                  <a:pt x="4248" y="29357"/>
                </a:lnTo>
                <a:lnTo>
                  <a:pt x="4332" y="29294"/>
                </a:lnTo>
                <a:lnTo>
                  <a:pt x="4374" y="29252"/>
                </a:lnTo>
                <a:lnTo>
                  <a:pt x="4478" y="29273"/>
                </a:lnTo>
                <a:lnTo>
                  <a:pt x="4499" y="29294"/>
                </a:lnTo>
                <a:lnTo>
                  <a:pt x="4457" y="29357"/>
                </a:lnTo>
                <a:lnTo>
                  <a:pt x="4332" y="29398"/>
                </a:lnTo>
                <a:lnTo>
                  <a:pt x="4332" y="29503"/>
                </a:lnTo>
                <a:lnTo>
                  <a:pt x="4269" y="29566"/>
                </a:lnTo>
                <a:lnTo>
                  <a:pt x="4185" y="29587"/>
                </a:lnTo>
                <a:lnTo>
                  <a:pt x="4164" y="29629"/>
                </a:lnTo>
                <a:lnTo>
                  <a:pt x="4248" y="29691"/>
                </a:lnTo>
                <a:lnTo>
                  <a:pt x="4374" y="29670"/>
                </a:lnTo>
                <a:lnTo>
                  <a:pt x="4457" y="29608"/>
                </a:lnTo>
                <a:lnTo>
                  <a:pt x="4562" y="29587"/>
                </a:lnTo>
                <a:lnTo>
                  <a:pt x="4625" y="29587"/>
                </a:lnTo>
                <a:lnTo>
                  <a:pt x="4667" y="29629"/>
                </a:lnTo>
                <a:lnTo>
                  <a:pt x="4625" y="29691"/>
                </a:lnTo>
                <a:lnTo>
                  <a:pt x="4562" y="29691"/>
                </a:lnTo>
                <a:lnTo>
                  <a:pt x="4416" y="29733"/>
                </a:lnTo>
                <a:lnTo>
                  <a:pt x="4416" y="29775"/>
                </a:lnTo>
                <a:lnTo>
                  <a:pt x="4499" y="29775"/>
                </a:lnTo>
                <a:lnTo>
                  <a:pt x="4541" y="29817"/>
                </a:lnTo>
                <a:lnTo>
                  <a:pt x="4457" y="29901"/>
                </a:lnTo>
                <a:lnTo>
                  <a:pt x="4478" y="29984"/>
                </a:lnTo>
                <a:lnTo>
                  <a:pt x="4562" y="30005"/>
                </a:lnTo>
                <a:lnTo>
                  <a:pt x="4688" y="29901"/>
                </a:lnTo>
                <a:lnTo>
                  <a:pt x="4750" y="29880"/>
                </a:lnTo>
                <a:lnTo>
                  <a:pt x="4771" y="29901"/>
                </a:lnTo>
                <a:lnTo>
                  <a:pt x="4855" y="29984"/>
                </a:lnTo>
                <a:lnTo>
                  <a:pt x="4855" y="30089"/>
                </a:lnTo>
                <a:lnTo>
                  <a:pt x="4918" y="30131"/>
                </a:lnTo>
                <a:lnTo>
                  <a:pt x="4918" y="30152"/>
                </a:lnTo>
                <a:lnTo>
                  <a:pt x="4876" y="30214"/>
                </a:lnTo>
                <a:lnTo>
                  <a:pt x="4792" y="30214"/>
                </a:lnTo>
                <a:lnTo>
                  <a:pt x="4750" y="30298"/>
                </a:lnTo>
                <a:lnTo>
                  <a:pt x="4771" y="30340"/>
                </a:lnTo>
                <a:lnTo>
                  <a:pt x="4918" y="30361"/>
                </a:lnTo>
                <a:lnTo>
                  <a:pt x="4981" y="30340"/>
                </a:lnTo>
                <a:lnTo>
                  <a:pt x="4960" y="30298"/>
                </a:lnTo>
                <a:lnTo>
                  <a:pt x="4960" y="30235"/>
                </a:lnTo>
                <a:lnTo>
                  <a:pt x="5001" y="30214"/>
                </a:lnTo>
                <a:lnTo>
                  <a:pt x="5064" y="30235"/>
                </a:lnTo>
                <a:lnTo>
                  <a:pt x="5127" y="30194"/>
                </a:lnTo>
                <a:lnTo>
                  <a:pt x="5211" y="30152"/>
                </a:lnTo>
                <a:lnTo>
                  <a:pt x="5273" y="30214"/>
                </a:lnTo>
                <a:lnTo>
                  <a:pt x="5315" y="30235"/>
                </a:lnTo>
                <a:lnTo>
                  <a:pt x="5378" y="30214"/>
                </a:lnTo>
                <a:lnTo>
                  <a:pt x="5420" y="30131"/>
                </a:lnTo>
                <a:lnTo>
                  <a:pt x="5483" y="30089"/>
                </a:lnTo>
                <a:lnTo>
                  <a:pt x="5545" y="30089"/>
                </a:lnTo>
                <a:lnTo>
                  <a:pt x="5629" y="30047"/>
                </a:lnTo>
                <a:lnTo>
                  <a:pt x="5713" y="30089"/>
                </a:lnTo>
                <a:lnTo>
                  <a:pt x="5755" y="30026"/>
                </a:lnTo>
                <a:lnTo>
                  <a:pt x="5755" y="29984"/>
                </a:lnTo>
                <a:lnTo>
                  <a:pt x="5713" y="29922"/>
                </a:lnTo>
                <a:lnTo>
                  <a:pt x="5713" y="29880"/>
                </a:lnTo>
                <a:lnTo>
                  <a:pt x="5755" y="29838"/>
                </a:lnTo>
                <a:lnTo>
                  <a:pt x="5817" y="29880"/>
                </a:lnTo>
                <a:lnTo>
                  <a:pt x="5859" y="29942"/>
                </a:lnTo>
                <a:lnTo>
                  <a:pt x="5859" y="30047"/>
                </a:lnTo>
                <a:lnTo>
                  <a:pt x="5797" y="30131"/>
                </a:lnTo>
                <a:lnTo>
                  <a:pt x="5734" y="30152"/>
                </a:lnTo>
                <a:lnTo>
                  <a:pt x="5692" y="30214"/>
                </a:lnTo>
                <a:lnTo>
                  <a:pt x="5713" y="30235"/>
                </a:lnTo>
                <a:lnTo>
                  <a:pt x="5838" y="30194"/>
                </a:lnTo>
                <a:lnTo>
                  <a:pt x="6027" y="30089"/>
                </a:lnTo>
                <a:lnTo>
                  <a:pt x="6131" y="29922"/>
                </a:lnTo>
                <a:lnTo>
                  <a:pt x="6173" y="29922"/>
                </a:lnTo>
                <a:lnTo>
                  <a:pt x="6215" y="30005"/>
                </a:lnTo>
                <a:lnTo>
                  <a:pt x="6215" y="30110"/>
                </a:lnTo>
                <a:lnTo>
                  <a:pt x="6131" y="30131"/>
                </a:lnTo>
                <a:lnTo>
                  <a:pt x="6048" y="30194"/>
                </a:lnTo>
                <a:lnTo>
                  <a:pt x="5964" y="30256"/>
                </a:lnTo>
                <a:lnTo>
                  <a:pt x="5859" y="30298"/>
                </a:lnTo>
                <a:lnTo>
                  <a:pt x="5838" y="30319"/>
                </a:lnTo>
                <a:lnTo>
                  <a:pt x="5859" y="30340"/>
                </a:lnTo>
                <a:lnTo>
                  <a:pt x="5964" y="30319"/>
                </a:lnTo>
                <a:lnTo>
                  <a:pt x="6110" y="30235"/>
                </a:lnTo>
                <a:lnTo>
                  <a:pt x="6131" y="30256"/>
                </a:lnTo>
                <a:lnTo>
                  <a:pt x="6027" y="30361"/>
                </a:lnTo>
                <a:lnTo>
                  <a:pt x="5943" y="30403"/>
                </a:lnTo>
                <a:lnTo>
                  <a:pt x="5943" y="30507"/>
                </a:lnTo>
                <a:lnTo>
                  <a:pt x="5797" y="30612"/>
                </a:lnTo>
                <a:lnTo>
                  <a:pt x="5755" y="30654"/>
                </a:lnTo>
                <a:lnTo>
                  <a:pt x="5817" y="30654"/>
                </a:lnTo>
                <a:lnTo>
                  <a:pt x="5859" y="30612"/>
                </a:lnTo>
                <a:lnTo>
                  <a:pt x="5901" y="30612"/>
                </a:lnTo>
                <a:lnTo>
                  <a:pt x="5901" y="30633"/>
                </a:lnTo>
                <a:lnTo>
                  <a:pt x="5922" y="30738"/>
                </a:lnTo>
                <a:lnTo>
                  <a:pt x="5943" y="30654"/>
                </a:lnTo>
                <a:lnTo>
                  <a:pt x="6027" y="30612"/>
                </a:lnTo>
                <a:lnTo>
                  <a:pt x="6048" y="30549"/>
                </a:lnTo>
                <a:lnTo>
                  <a:pt x="6110" y="30549"/>
                </a:lnTo>
                <a:lnTo>
                  <a:pt x="6131" y="30570"/>
                </a:lnTo>
                <a:lnTo>
                  <a:pt x="6048" y="30654"/>
                </a:lnTo>
                <a:lnTo>
                  <a:pt x="6027" y="30738"/>
                </a:lnTo>
                <a:lnTo>
                  <a:pt x="6048" y="30759"/>
                </a:lnTo>
                <a:lnTo>
                  <a:pt x="6131" y="30738"/>
                </a:lnTo>
                <a:lnTo>
                  <a:pt x="6173" y="30654"/>
                </a:lnTo>
                <a:lnTo>
                  <a:pt x="6236" y="30654"/>
                </a:lnTo>
                <a:lnTo>
                  <a:pt x="6320" y="30633"/>
                </a:lnTo>
                <a:lnTo>
                  <a:pt x="6236" y="30738"/>
                </a:lnTo>
                <a:lnTo>
                  <a:pt x="6215" y="30842"/>
                </a:lnTo>
                <a:lnTo>
                  <a:pt x="6110" y="30926"/>
                </a:lnTo>
                <a:lnTo>
                  <a:pt x="6110" y="30989"/>
                </a:lnTo>
                <a:lnTo>
                  <a:pt x="6131" y="31031"/>
                </a:lnTo>
                <a:lnTo>
                  <a:pt x="6236" y="30947"/>
                </a:lnTo>
                <a:lnTo>
                  <a:pt x="6320" y="30738"/>
                </a:lnTo>
                <a:lnTo>
                  <a:pt x="6382" y="30675"/>
                </a:lnTo>
                <a:lnTo>
                  <a:pt x="6424" y="30717"/>
                </a:lnTo>
                <a:lnTo>
                  <a:pt x="6320" y="30863"/>
                </a:lnTo>
                <a:lnTo>
                  <a:pt x="6320" y="30947"/>
                </a:lnTo>
                <a:lnTo>
                  <a:pt x="6257" y="31031"/>
                </a:lnTo>
                <a:lnTo>
                  <a:pt x="6236" y="31135"/>
                </a:lnTo>
                <a:lnTo>
                  <a:pt x="6278" y="31156"/>
                </a:lnTo>
                <a:lnTo>
                  <a:pt x="6341" y="31093"/>
                </a:lnTo>
                <a:lnTo>
                  <a:pt x="6341" y="31031"/>
                </a:lnTo>
                <a:lnTo>
                  <a:pt x="6361" y="30968"/>
                </a:lnTo>
                <a:lnTo>
                  <a:pt x="6424" y="30968"/>
                </a:lnTo>
                <a:lnTo>
                  <a:pt x="6487" y="30989"/>
                </a:lnTo>
                <a:lnTo>
                  <a:pt x="6487" y="30842"/>
                </a:lnTo>
                <a:lnTo>
                  <a:pt x="6550" y="30842"/>
                </a:lnTo>
                <a:lnTo>
                  <a:pt x="6592" y="30759"/>
                </a:lnTo>
                <a:lnTo>
                  <a:pt x="6654" y="30759"/>
                </a:lnTo>
                <a:lnTo>
                  <a:pt x="6654" y="30821"/>
                </a:lnTo>
                <a:lnTo>
                  <a:pt x="6633" y="30821"/>
                </a:lnTo>
                <a:lnTo>
                  <a:pt x="6592" y="30926"/>
                </a:lnTo>
                <a:lnTo>
                  <a:pt x="6592" y="30968"/>
                </a:lnTo>
                <a:lnTo>
                  <a:pt x="6759" y="30968"/>
                </a:lnTo>
                <a:lnTo>
                  <a:pt x="7010" y="31093"/>
                </a:lnTo>
                <a:lnTo>
                  <a:pt x="7052" y="31093"/>
                </a:lnTo>
                <a:lnTo>
                  <a:pt x="7052" y="31051"/>
                </a:lnTo>
                <a:lnTo>
                  <a:pt x="7094" y="30989"/>
                </a:lnTo>
                <a:lnTo>
                  <a:pt x="7157" y="30968"/>
                </a:lnTo>
                <a:lnTo>
                  <a:pt x="7157" y="30926"/>
                </a:lnTo>
                <a:lnTo>
                  <a:pt x="7094" y="30884"/>
                </a:lnTo>
                <a:lnTo>
                  <a:pt x="7073" y="30863"/>
                </a:lnTo>
                <a:lnTo>
                  <a:pt x="6989" y="30863"/>
                </a:lnTo>
                <a:lnTo>
                  <a:pt x="6968" y="30884"/>
                </a:lnTo>
                <a:lnTo>
                  <a:pt x="6968" y="30842"/>
                </a:lnTo>
                <a:lnTo>
                  <a:pt x="6989" y="30821"/>
                </a:lnTo>
                <a:lnTo>
                  <a:pt x="6989" y="30759"/>
                </a:lnTo>
                <a:lnTo>
                  <a:pt x="6885" y="30717"/>
                </a:lnTo>
                <a:lnTo>
                  <a:pt x="6696" y="30633"/>
                </a:lnTo>
                <a:lnTo>
                  <a:pt x="6675" y="30570"/>
                </a:lnTo>
                <a:lnTo>
                  <a:pt x="6696" y="30549"/>
                </a:lnTo>
                <a:lnTo>
                  <a:pt x="6780" y="30570"/>
                </a:lnTo>
                <a:lnTo>
                  <a:pt x="6843" y="30549"/>
                </a:lnTo>
                <a:lnTo>
                  <a:pt x="6864" y="30549"/>
                </a:lnTo>
                <a:lnTo>
                  <a:pt x="6885" y="30612"/>
                </a:lnTo>
                <a:lnTo>
                  <a:pt x="6968" y="30675"/>
                </a:lnTo>
                <a:lnTo>
                  <a:pt x="7052" y="30738"/>
                </a:lnTo>
                <a:lnTo>
                  <a:pt x="7115" y="30738"/>
                </a:lnTo>
                <a:lnTo>
                  <a:pt x="7219" y="30675"/>
                </a:lnTo>
                <a:lnTo>
                  <a:pt x="7303" y="30633"/>
                </a:lnTo>
                <a:lnTo>
                  <a:pt x="7324" y="30570"/>
                </a:lnTo>
                <a:lnTo>
                  <a:pt x="7261" y="30549"/>
                </a:lnTo>
                <a:lnTo>
                  <a:pt x="7157" y="30549"/>
                </a:lnTo>
                <a:lnTo>
                  <a:pt x="7094" y="30528"/>
                </a:lnTo>
                <a:lnTo>
                  <a:pt x="7094" y="30466"/>
                </a:lnTo>
                <a:lnTo>
                  <a:pt x="7219" y="30466"/>
                </a:lnTo>
                <a:lnTo>
                  <a:pt x="7303" y="30424"/>
                </a:lnTo>
                <a:lnTo>
                  <a:pt x="7303" y="30403"/>
                </a:lnTo>
                <a:lnTo>
                  <a:pt x="7219" y="30340"/>
                </a:lnTo>
                <a:lnTo>
                  <a:pt x="7157" y="30319"/>
                </a:lnTo>
                <a:lnTo>
                  <a:pt x="7157" y="30298"/>
                </a:lnTo>
                <a:lnTo>
                  <a:pt x="7198" y="30298"/>
                </a:lnTo>
                <a:lnTo>
                  <a:pt x="7219" y="30256"/>
                </a:lnTo>
                <a:lnTo>
                  <a:pt x="7198" y="30235"/>
                </a:lnTo>
                <a:lnTo>
                  <a:pt x="7094" y="30214"/>
                </a:lnTo>
                <a:lnTo>
                  <a:pt x="7052" y="30152"/>
                </a:lnTo>
                <a:lnTo>
                  <a:pt x="7073" y="30131"/>
                </a:lnTo>
                <a:lnTo>
                  <a:pt x="7157" y="30152"/>
                </a:lnTo>
                <a:lnTo>
                  <a:pt x="7261" y="30194"/>
                </a:lnTo>
                <a:lnTo>
                  <a:pt x="7408" y="30152"/>
                </a:lnTo>
                <a:lnTo>
                  <a:pt x="7491" y="30110"/>
                </a:lnTo>
                <a:lnTo>
                  <a:pt x="7512" y="30047"/>
                </a:lnTo>
                <a:lnTo>
                  <a:pt x="7491" y="30005"/>
                </a:lnTo>
                <a:lnTo>
                  <a:pt x="7387" y="29984"/>
                </a:lnTo>
                <a:lnTo>
                  <a:pt x="7198" y="29942"/>
                </a:lnTo>
                <a:lnTo>
                  <a:pt x="7115" y="29901"/>
                </a:lnTo>
                <a:lnTo>
                  <a:pt x="7115" y="29880"/>
                </a:lnTo>
                <a:lnTo>
                  <a:pt x="7177" y="29880"/>
                </a:lnTo>
                <a:lnTo>
                  <a:pt x="7261" y="29901"/>
                </a:lnTo>
                <a:lnTo>
                  <a:pt x="7408" y="29901"/>
                </a:lnTo>
                <a:lnTo>
                  <a:pt x="7491" y="29838"/>
                </a:lnTo>
                <a:lnTo>
                  <a:pt x="7491" y="29775"/>
                </a:lnTo>
                <a:lnTo>
                  <a:pt x="7408" y="29712"/>
                </a:lnTo>
                <a:lnTo>
                  <a:pt x="7324" y="29691"/>
                </a:lnTo>
                <a:lnTo>
                  <a:pt x="7303" y="29629"/>
                </a:lnTo>
                <a:lnTo>
                  <a:pt x="7366" y="29629"/>
                </a:lnTo>
                <a:lnTo>
                  <a:pt x="7408" y="29670"/>
                </a:lnTo>
                <a:lnTo>
                  <a:pt x="7429" y="29712"/>
                </a:lnTo>
                <a:lnTo>
                  <a:pt x="7512" y="29691"/>
                </a:lnTo>
                <a:lnTo>
                  <a:pt x="7575" y="29629"/>
                </a:lnTo>
                <a:lnTo>
                  <a:pt x="7575" y="29587"/>
                </a:lnTo>
                <a:lnTo>
                  <a:pt x="7512" y="29566"/>
                </a:lnTo>
                <a:lnTo>
                  <a:pt x="7429" y="29503"/>
                </a:lnTo>
                <a:lnTo>
                  <a:pt x="7429" y="29482"/>
                </a:lnTo>
                <a:lnTo>
                  <a:pt x="7491" y="29461"/>
                </a:lnTo>
                <a:lnTo>
                  <a:pt x="7512" y="29503"/>
                </a:lnTo>
                <a:lnTo>
                  <a:pt x="7575" y="29524"/>
                </a:lnTo>
                <a:lnTo>
                  <a:pt x="7638" y="29461"/>
                </a:lnTo>
                <a:lnTo>
                  <a:pt x="7638" y="29419"/>
                </a:lnTo>
                <a:lnTo>
                  <a:pt x="7533" y="29398"/>
                </a:lnTo>
                <a:lnTo>
                  <a:pt x="7470" y="29357"/>
                </a:lnTo>
                <a:lnTo>
                  <a:pt x="7429" y="29294"/>
                </a:lnTo>
                <a:lnTo>
                  <a:pt x="7491" y="29294"/>
                </a:lnTo>
                <a:lnTo>
                  <a:pt x="7575" y="29357"/>
                </a:lnTo>
                <a:lnTo>
                  <a:pt x="7638" y="29357"/>
                </a:lnTo>
                <a:lnTo>
                  <a:pt x="7701" y="29398"/>
                </a:lnTo>
                <a:lnTo>
                  <a:pt x="7742" y="29398"/>
                </a:lnTo>
                <a:lnTo>
                  <a:pt x="7784" y="29315"/>
                </a:lnTo>
                <a:lnTo>
                  <a:pt x="7784" y="29273"/>
                </a:lnTo>
                <a:lnTo>
                  <a:pt x="7826" y="29210"/>
                </a:lnTo>
                <a:lnTo>
                  <a:pt x="7826" y="29168"/>
                </a:lnTo>
                <a:lnTo>
                  <a:pt x="7805" y="29106"/>
                </a:lnTo>
                <a:lnTo>
                  <a:pt x="7826" y="29001"/>
                </a:lnTo>
                <a:lnTo>
                  <a:pt x="7826" y="28959"/>
                </a:lnTo>
                <a:lnTo>
                  <a:pt x="7742" y="28854"/>
                </a:lnTo>
                <a:lnTo>
                  <a:pt x="7617" y="28750"/>
                </a:lnTo>
                <a:lnTo>
                  <a:pt x="7512" y="28729"/>
                </a:lnTo>
                <a:lnTo>
                  <a:pt x="7470" y="28666"/>
                </a:lnTo>
                <a:lnTo>
                  <a:pt x="7470" y="28645"/>
                </a:lnTo>
                <a:lnTo>
                  <a:pt x="7533" y="28645"/>
                </a:lnTo>
                <a:lnTo>
                  <a:pt x="7596" y="28666"/>
                </a:lnTo>
                <a:lnTo>
                  <a:pt x="7722" y="28771"/>
                </a:lnTo>
                <a:lnTo>
                  <a:pt x="7805" y="28854"/>
                </a:lnTo>
                <a:lnTo>
                  <a:pt x="7889" y="28854"/>
                </a:lnTo>
                <a:lnTo>
                  <a:pt x="7910" y="28834"/>
                </a:lnTo>
                <a:lnTo>
                  <a:pt x="7889" y="28687"/>
                </a:lnTo>
                <a:lnTo>
                  <a:pt x="7826" y="28582"/>
                </a:lnTo>
                <a:lnTo>
                  <a:pt x="7701" y="28562"/>
                </a:lnTo>
                <a:lnTo>
                  <a:pt x="7533" y="28478"/>
                </a:lnTo>
                <a:lnTo>
                  <a:pt x="7491" y="28457"/>
                </a:lnTo>
                <a:lnTo>
                  <a:pt x="7491" y="28415"/>
                </a:lnTo>
                <a:lnTo>
                  <a:pt x="7533" y="28415"/>
                </a:lnTo>
                <a:lnTo>
                  <a:pt x="7596" y="28436"/>
                </a:lnTo>
                <a:lnTo>
                  <a:pt x="7638" y="28478"/>
                </a:lnTo>
                <a:lnTo>
                  <a:pt x="7742" y="28478"/>
                </a:lnTo>
                <a:lnTo>
                  <a:pt x="7805" y="28415"/>
                </a:lnTo>
                <a:lnTo>
                  <a:pt x="7826" y="28352"/>
                </a:lnTo>
                <a:lnTo>
                  <a:pt x="7826" y="28269"/>
                </a:lnTo>
                <a:lnTo>
                  <a:pt x="7847" y="28269"/>
                </a:lnTo>
                <a:lnTo>
                  <a:pt x="7910" y="28310"/>
                </a:lnTo>
                <a:lnTo>
                  <a:pt x="7910" y="28331"/>
                </a:lnTo>
                <a:lnTo>
                  <a:pt x="7910" y="28373"/>
                </a:lnTo>
                <a:lnTo>
                  <a:pt x="8014" y="28436"/>
                </a:lnTo>
                <a:lnTo>
                  <a:pt x="8056" y="28436"/>
                </a:lnTo>
                <a:lnTo>
                  <a:pt x="8119" y="28478"/>
                </a:lnTo>
                <a:lnTo>
                  <a:pt x="8161" y="28478"/>
                </a:lnTo>
                <a:lnTo>
                  <a:pt x="8203" y="28436"/>
                </a:lnTo>
                <a:lnTo>
                  <a:pt x="8245" y="28373"/>
                </a:lnTo>
                <a:lnTo>
                  <a:pt x="8266" y="28352"/>
                </a:lnTo>
                <a:lnTo>
                  <a:pt x="8245" y="28310"/>
                </a:lnTo>
                <a:lnTo>
                  <a:pt x="8161" y="28269"/>
                </a:lnTo>
                <a:lnTo>
                  <a:pt x="8014" y="28269"/>
                </a:lnTo>
                <a:lnTo>
                  <a:pt x="7994" y="28248"/>
                </a:lnTo>
                <a:lnTo>
                  <a:pt x="7994" y="28227"/>
                </a:lnTo>
                <a:lnTo>
                  <a:pt x="7994" y="28164"/>
                </a:lnTo>
                <a:lnTo>
                  <a:pt x="7931" y="28122"/>
                </a:lnTo>
                <a:lnTo>
                  <a:pt x="7931" y="28059"/>
                </a:lnTo>
                <a:lnTo>
                  <a:pt x="7994" y="28018"/>
                </a:lnTo>
                <a:lnTo>
                  <a:pt x="8014" y="28018"/>
                </a:lnTo>
                <a:lnTo>
                  <a:pt x="8056" y="28059"/>
                </a:lnTo>
                <a:lnTo>
                  <a:pt x="8056" y="28143"/>
                </a:lnTo>
                <a:lnTo>
                  <a:pt x="8119" y="28206"/>
                </a:lnTo>
                <a:lnTo>
                  <a:pt x="8245" y="28206"/>
                </a:lnTo>
                <a:lnTo>
                  <a:pt x="8307" y="28164"/>
                </a:lnTo>
                <a:lnTo>
                  <a:pt x="8307" y="28122"/>
                </a:lnTo>
                <a:lnTo>
                  <a:pt x="8266" y="28059"/>
                </a:lnTo>
                <a:lnTo>
                  <a:pt x="8161" y="28018"/>
                </a:lnTo>
                <a:lnTo>
                  <a:pt x="8098" y="27955"/>
                </a:lnTo>
                <a:lnTo>
                  <a:pt x="8056" y="27850"/>
                </a:lnTo>
                <a:lnTo>
                  <a:pt x="8098" y="27850"/>
                </a:lnTo>
                <a:lnTo>
                  <a:pt x="8140" y="27913"/>
                </a:lnTo>
                <a:lnTo>
                  <a:pt x="8245" y="27955"/>
                </a:lnTo>
                <a:lnTo>
                  <a:pt x="8307" y="27997"/>
                </a:lnTo>
                <a:lnTo>
                  <a:pt x="8370" y="28059"/>
                </a:lnTo>
                <a:lnTo>
                  <a:pt x="8412" y="28038"/>
                </a:lnTo>
                <a:lnTo>
                  <a:pt x="8412" y="27997"/>
                </a:lnTo>
                <a:lnTo>
                  <a:pt x="8370" y="27934"/>
                </a:lnTo>
                <a:lnTo>
                  <a:pt x="8266" y="27892"/>
                </a:lnTo>
                <a:lnTo>
                  <a:pt x="8203" y="27829"/>
                </a:lnTo>
                <a:lnTo>
                  <a:pt x="8203" y="27746"/>
                </a:lnTo>
                <a:lnTo>
                  <a:pt x="8245" y="27704"/>
                </a:lnTo>
                <a:lnTo>
                  <a:pt x="8266" y="27641"/>
                </a:lnTo>
                <a:lnTo>
                  <a:pt x="8328" y="27641"/>
                </a:lnTo>
                <a:lnTo>
                  <a:pt x="8349" y="27704"/>
                </a:lnTo>
                <a:lnTo>
                  <a:pt x="8475" y="27808"/>
                </a:lnTo>
                <a:lnTo>
                  <a:pt x="8558" y="27808"/>
                </a:lnTo>
                <a:lnTo>
                  <a:pt x="8621" y="27787"/>
                </a:lnTo>
                <a:lnTo>
                  <a:pt x="8684" y="27787"/>
                </a:lnTo>
                <a:lnTo>
                  <a:pt x="8768" y="27746"/>
                </a:lnTo>
                <a:lnTo>
                  <a:pt x="8789" y="27683"/>
                </a:lnTo>
                <a:lnTo>
                  <a:pt x="8768" y="27641"/>
                </a:lnTo>
                <a:lnTo>
                  <a:pt x="8684" y="27620"/>
                </a:lnTo>
                <a:lnTo>
                  <a:pt x="8621" y="27578"/>
                </a:lnTo>
                <a:lnTo>
                  <a:pt x="8517" y="27515"/>
                </a:lnTo>
                <a:lnTo>
                  <a:pt x="8454" y="27515"/>
                </a:lnTo>
                <a:lnTo>
                  <a:pt x="8370" y="27494"/>
                </a:lnTo>
                <a:lnTo>
                  <a:pt x="8412" y="27432"/>
                </a:lnTo>
                <a:lnTo>
                  <a:pt x="8433" y="27411"/>
                </a:lnTo>
                <a:lnTo>
                  <a:pt x="8517" y="27411"/>
                </a:lnTo>
                <a:lnTo>
                  <a:pt x="8579" y="27494"/>
                </a:lnTo>
                <a:lnTo>
                  <a:pt x="8642" y="27515"/>
                </a:lnTo>
                <a:lnTo>
                  <a:pt x="8684" y="27515"/>
                </a:lnTo>
                <a:lnTo>
                  <a:pt x="8768" y="27620"/>
                </a:lnTo>
                <a:lnTo>
                  <a:pt x="8851" y="27641"/>
                </a:lnTo>
                <a:lnTo>
                  <a:pt x="8893" y="27620"/>
                </a:lnTo>
                <a:lnTo>
                  <a:pt x="8935" y="27578"/>
                </a:lnTo>
                <a:lnTo>
                  <a:pt x="8935" y="27515"/>
                </a:lnTo>
                <a:lnTo>
                  <a:pt x="8935" y="27411"/>
                </a:lnTo>
                <a:lnTo>
                  <a:pt x="8893" y="27369"/>
                </a:lnTo>
                <a:lnTo>
                  <a:pt x="8851" y="27327"/>
                </a:lnTo>
                <a:lnTo>
                  <a:pt x="8851" y="27306"/>
                </a:lnTo>
                <a:lnTo>
                  <a:pt x="8956" y="27306"/>
                </a:lnTo>
                <a:lnTo>
                  <a:pt x="8977" y="27222"/>
                </a:lnTo>
                <a:lnTo>
                  <a:pt x="8977" y="27181"/>
                </a:lnTo>
                <a:lnTo>
                  <a:pt x="8935" y="27181"/>
                </a:lnTo>
                <a:lnTo>
                  <a:pt x="8872" y="27201"/>
                </a:lnTo>
                <a:lnTo>
                  <a:pt x="8830" y="27160"/>
                </a:lnTo>
                <a:lnTo>
                  <a:pt x="8768" y="27097"/>
                </a:lnTo>
                <a:lnTo>
                  <a:pt x="8684" y="27097"/>
                </a:lnTo>
                <a:lnTo>
                  <a:pt x="8558" y="27013"/>
                </a:lnTo>
                <a:lnTo>
                  <a:pt x="8538" y="26992"/>
                </a:lnTo>
                <a:lnTo>
                  <a:pt x="8579" y="26950"/>
                </a:lnTo>
                <a:lnTo>
                  <a:pt x="8684" y="26950"/>
                </a:lnTo>
                <a:lnTo>
                  <a:pt x="8789" y="26971"/>
                </a:lnTo>
                <a:lnTo>
                  <a:pt x="8872" y="26971"/>
                </a:lnTo>
                <a:lnTo>
                  <a:pt x="8893" y="26909"/>
                </a:lnTo>
                <a:lnTo>
                  <a:pt x="8956" y="26909"/>
                </a:lnTo>
                <a:lnTo>
                  <a:pt x="9040" y="26971"/>
                </a:lnTo>
                <a:lnTo>
                  <a:pt x="9061" y="26867"/>
                </a:lnTo>
                <a:lnTo>
                  <a:pt x="9040" y="26699"/>
                </a:lnTo>
                <a:lnTo>
                  <a:pt x="8998" y="26595"/>
                </a:lnTo>
                <a:lnTo>
                  <a:pt x="8956" y="26553"/>
                </a:lnTo>
                <a:lnTo>
                  <a:pt x="8935" y="26469"/>
                </a:lnTo>
                <a:lnTo>
                  <a:pt x="8935" y="26427"/>
                </a:lnTo>
                <a:lnTo>
                  <a:pt x="8977" y="26365"/>
                </a:lnTo>
                <a:lnTo>
                  <a:pt x="8956" y="26260"/>
                </a:lnTo>
                <a:lnTo>
                  <a:pt x="8956" y="26218"/>
                </a:lnTo>
                <a:lnTo>
                  <a:pt x="8977" y="26155"/>
                </a:lnTo>
                <a:lnTo>
                  <a:pt x="8998" y="26176"/>
                </a:lnTo>
                <a:lnTo>
                  <a:pt x="9040" y="26239"/>
                </a:lnTo>
                <a:lnTo>
                  <a:pt x="9102" y="26260"/>
                </a:lnTo>
                <a:lnTo>
                  <a:pt x="9102" y="26218"/>
                </a:lnTo>
                <a:lnTo>
                  <a:pt x="9165" y="26176"/>
                </a:lnTo>
                <a:lnTo>
                  <a:pt x="9207" y="26218"/>
                </a:lnTo>
                <a:lnTo>
                  <a:pt x="9249" y="26344"/>
                </a:lnTo>
                <a:lnTo>
                  <a:pt x="9291" y="26365"/>
                </a:lnTo>
                <a:lnTo>
                  <a:pt x="9374" y="26365"/>
                </a:lnTo>
                <a:lnTo>
                  <a:pt x="9479" y="26239"/>
                </a:lnTo>
                <a:lnTo>
                  <a:pt x="9521" y="26113"/>
                </a:lnTo>
                <a:lnTo>
                  <a:pt x="9521" y="26009"/>
                </a:lnTo>
                <a:lnTo>
                  <a:pt x="9500" y="25925"/>
                </a:lnTo>
                <a:lnTo>
                  <a:pt x="9500" y="25862"/>
                </a:lnTo>
                <a:lnTo>
                  <a:pt x="9563" y="25841"/>
                </a:lnTo>
                <a:lnTo>
                  <a:pt x="9605" y="25841"/>
                </a:lnTo>
                <a:lnTo>
                  <a:pt x="9626" y="25800"/>
                </a:lnTo>
                <a:lnTo>
                  <a:pt x="9667" y="25758"/>
                </a:lnTo>
                <a:lnTo>
                  <a:pt x="9688" y="25821"/>
                </a:lnTo>
                <a:lnTo>
                  <a:pt x="9730" y="25883"/>
                </a:lnTo>
                <a:lnTo>
                  <a:pt x="9814" y="25883"/>
                </a:lnTo>
                <a:lnTo>
                  <a:pt x="9877" y="25841"/>
                </a:lnTo>
                <a:lnTo>
                  <a:pt x="9877" y="25800"/>
                </a:lnTo>
                <a:lnTo>
                  <a:pt x="9877" y="25737"/>
                </a:lnTo>
                <a:lnTo>
                  <a:pt x="9898" y="25737"/>
                </a:lnTo>
                <a:lnTo>
                  <a:pt x="9918" y="25800"/>
                </a:lnTo>
                <a:lnTo>
                  <a:pt x="9939" y="25883"/>
                </a:lnTo>
                <a:lnTo>
                  <a:pt x="9981" y="25925"/>
                </a:lnTo>
                <a:lnTo>
                  <a:pt x="10044" y="25862"/>
                </a:lnTo>
                <a:lnTo>
                  <a:pt x="10107" y="25821"/>
                </a:lnTo>
                <a:lnTo>
                  <a:pt x="10149" y="25800"/>
                </a:lnTo>
                <a:lnTo>
                  <a:pt x="10211" y="25841"/>
                </a:lnTo>
                <a:lnTo>
                  <a:pt x="10295" y="25841"/>
                </a:lnTo>
                <a:lnTo>
                  <a:pt x="10358" y="25800"/>
                </a:lnTo>
                <a:lnTo>
                  <a:pt x="10400" y="25716"/>
                </a:lnTo>
                <a:lnTo>
                  <a:pt x="10421" y="25674"/>
                </a:lnTo>
                <a:lnTo>
                  <a:pt x="10421" y="25632"/>
                </a:lnTo>
                <a:lnTo>
                  <a:pt x="10358" y="25549"/>
                </a:lnTo>
                <a:lnTo>
                  <a:pt x="10316" y="25423"/>
                </a:lnTo>
                <a:lnTo>
                  <a:pt x="10295" y="25339"/>
                </a:lnTo>
                <a:lnTo>
                  <a:pt x="10337" y="25297"/>
                </a:lnTo>
                <a:lnTo>
                  <a:pt x="10358" y="25318"/>
                </a:lnTo>
                <a:lnTo>
                  <a:pt x="10400" y="25423"/>
                </a:lnTo>
                <a:lnTo>
                  <a:pt x="10442" y="25423"/>
                </a:lnTo>
                <a:lnTo>
                  <a:pt x="10525" y="25339"/>
                </a:lnTo>
                <a:lnTo>
                  <a:pt x="10546" y="25256"/>
                </a:lnTo>
                <a:lnTo>
                  <a:pt x="10609" y="25193"/>
                </a:lnTo>
                <a:lnTo>
                  <a:pt x="10630" y="25130"/>
                </a:lnTo>
                <a:lnTo>
                  <a:pt x="10546" y="25046"/>
                </a:lnTo>
                <a:lnTo>
                  <a:pt x="10546" y="25005"/>
                </a:lnTo>
                <a:lnTo>
                  <a:pt x="10609" y="24942"/>
                </a:lnTo>
                <a:lnTo>
                  <a:pt x="10651" y="24921"/>
                </a:lnTo>
                <a:lnTo>
                  <a:pt x="10672" y="24942"/>
                </a:lnTo>
                <a:lnTo>
                  <a:pt x="10672" y="24984"/>
                </a:lnTo>
                <a:lnTo>
                  <a:pt x="10735" y="25046"/>
                </a:lnTo>
                <a:lnTo>
                  <a:pt x="10839" y="25088"/>
                </a:lnTo>
                <a:lnTo>
                  <a:pt x="10881" y="25109"/>
                </a:lnTo>
                <a:lnTo>
                  <a:pt x="10839" y="25172"/>
                </a:lnTo>
                <a:lnTo>
                  <a:pt x="10755" y="25214"/>
                </a:lnTo>
                <a:lnTo>
                  <a:pt x="10714" y="25318"/>
                </a:lnTo>
                <a:lnTo>
                  <a:pt x="10714" y="25402"/>
                </a:lnTo>
                <a:lnTo>
                  <a:pt x="10839" y="25549"/>
                </a:lnTo>
                <a:lnTo>
                  <a:pt x="10881" y="25590"/>
                </a:lnTo>
                <a:lnTo>
                  <a:pt x="10923" y="25507"/>
                </a:lnTo>
                <a:lnTo>
                  <a:pt x="10923" y="25444"/>
                </a:lnTo>
                <a:lnTo>
                  <a:pt x="10944" y="25381"/>
                </a:lnTo>
                <a:lnTo>
                  <a:pt x="10965" y="25277"/>
                </a:lnTo>
                <a:lnTo>
                  <a:pt x="10986" y="25277"/>
                </a:lnTo>
                <a:lnTo>
                  <a:pt x="11027" y="25318"/>
                </a:lnTo>
                <a:lnTo>
                  <a:pt x="10986" y="25402"/>
                </a:lnTo>
                <a:lnTo>
                  <a:pt x="10986" y="25444"/>
                </a:lnTo>
                <a:lnTo>
                  <a:pt x="11048" y="25549"/>
                </a:lnTo>
                <a:lnTo>
                  <a:pt x="11132" y="25590"/>
                </a:lnTo>
                <a:lnTo>
                  <a:pt x="11195" y="25528"/>
                </a:lnTo>
                <a:lnTo>
                  <a:pt x="11279" y="25528"/>
                </a:lnTo>
                <a:lnTo>
                  <a:pt x="11299" y="25486"/>
                </a:lnTo>
                <a:lnTo>
                  <a:pt x="11299" y="25423"/>
                </a:lnTo>
                <a:lnTo>
                  <a:pt x="11341" y="25381"/>
                </a:lnTo>
                <a:lnTo>
                  <a:pt x="11362" y="25381"/>
                </a:lnTo>
                <a:lnTo>
                  <a:pt x="11383" y="25402"/>
                </a:lnTo>
                <a:lnTo>
                  <a:pt x="11362" y="25444"/>
                </a:lnTo>
                <a:lnTo>
                  <a:pt x="11362" y="25507"/>
                </a:lnTo>
                <a:lnTo>
                  <a:pt x="11404" y="25549"/>
                </a:lnTo>
                <a:lnTo>
                  <a:pt x="11488" y="25549"/>
                </a:lnTo>
                <a:lnTo>
                  <a:pt x="11571" y="25444"/>
                </a:lnTo>
                <a:lnTo>
                  <a:pt x="11718" y="25339"/>
                </a:lnTo>
                <a:lnTo>
                  <a:pt x="11781" y="25339"/>
                </a:lnTo>
                <a:lnTo>
                  <a:pt x="11823" y="25318"/>
                </a:lnTo>
                <a:lnTo>
                  <a:pt x="11823" y="25235"/>
                </a:lnTo>
                <a:lnTo>
                  <a:pt x="11781" y="25172"/>
                </a:lnTo>
                <a:lnTo>
                  <a:pt x="11718" y="25130"/>
                </a:lnTo>
                <a:lnTo>
                  <a:pt x="11676" y="25088"/>
                </a:lnTo>
                <a:lnTo>
                  <a:pt x="11697" y="25067"/>
                </a:lnTo>
                <a:lnTo>
                  <a:pt x="11760" y="25067"/>
                </a:lnTo>
                <a:lnTo>
                  <a:pt x="11781" y="25109"/>
                </a:lnTo>
                <a:lnTo>
                  <a:pt x="11885" y="25172"/>
                </a:lnTo>
                <a:lnTo>
                  <a:pt x="11927" y="25172"/>
                </a:lnTo>
                <a:lnTo>
                  <a:pt x="11927" y="25088"/>
                </a:lnTo>
                <a:lnTo>
                  <a:pt x="11990" y="25088"/>
                </a:lnTo>
                <a:lnTo>
                  <a:pt x="12011" y="25130"/>
                </a:lnTo>
                <a:lnTo>
                  <a:pt x="12011" y="25193"/>
                </a:lnTo>
                <a:lnTo>
                  <a:pt x="12032" y="25214"/>
                </a:lnTo>
                <a:lnTo>
                  <a:pt x="12095" y="25193"/>
                </a:lnTo>
                <a:lnTo>
                  <a:pt x="12220" y="25046"/>
                </a:lnTo>
                <a:lnTo>
                  <a:pt x="12241" y="25025"/>
                </a:lnTo>
                <a:lnTo>
                  <a:pt x="12241" y="25005"/>
                </a:lnTo>
                <a:lnTo>
                  <a:pt x="12283" y="24921"/>
                </a:lnTo>
                <a:lnTo>
                  <a:pt x="12304" y="24879"/>
                </a:lnTo>
                <a:lnTo>
                  <a:pt x="12346" y="24837"/>
                </a:lnTo>
                <a:lnTo>
                  <a:pt x="12346" y="24837"/>
                </a:lnTo>
                <a:lnTo>
                  <a:pt x="12325" y="24900"/>
                </a:lnTo>
                <a:lnTo>
                  <a:pt x="12346" y="24942"/>
                </a:lnTo>
                <a:lnTo>
                  <a:pt x="12387" y="24984"/>
                </a:lnTo>
                <a:lnTo>
                  <a:pt x="12429" y="24942"/>
                </a:lnTo>
                <a:lnTo>
                  <a:pt x="12513" y="24837"/>
                </a:lnTo>
                <a:lnTo>
                  <a:pt x="12534" y="24774"/>
                </a:lnTo>
                <a:lnTo>
                  <a:pt x="12513" y="24691"/>
                </a:lnTo>
                <a:lnTo>
                  <a:pt x="12513" y="24607"/>
                </a:lnTo>
                <a:lnTo>
                  <a:pt x="12639" y="24481"/>
                </a:lnTo>
                <a:lnTo>
                  <a:pt x="12722" y="24460"/>
                </a:lnTo>
                <a:lnTo>
                  <a:pt x="12764" y="24398"/>
                </a:lnTo>
                <a:lnTo>
                  <a:pt x="12743" y="24356"/>
                </a:lnTo>
                <a:lnTo>
                  <a:pt x="12722" y="24293"/>
                </a:lnTo>
                <a:lnTo>
                  <a:pt x="12722" y="24272"/>
                </a:lnTo>
                <a:lnTo>
                  <a:pt x="12764" y="24293"/>
                </a:lnTo>
                <a:lnTo>
                  <a:pt x="12827" y="24314"/>
                </a:lnTo>
                <a:lnTo>
                  <a:pt x="12869" y="24314"/>
                </a:lnTo>
                <a:lnTo>
                  <a:pt x="12911" y="24251"/>
                </a:lnTo>
                <a:lnTo>
                  <a:pt x="12869" y="24188"/>
                </a:lnTo>
                <a:lnTo>
                  <a:pt x="12827" y="24147"/>
                </a:lnTo>
                <a:lnTo>
                  <a:pt x="12869" y="24168"/>
                </a:lnTo>
                <a:lnTo>
                  <a:pt x="12931" y="24209"/>
                </a:lnTo>
                <a:lnTo>
                  <a:pt x="12931" y="24168"/>
                </a:lnTo>
                <a:lnTo>
                  <a:pt x="12952" y="24084"/>
                </a:lnTo>
                <a:lnTo>
                  <a:pt x="13036" y="24084"/>
                </a:lnTo>
                <a:lnTo>
                  <a:pt x="13120" y="24042"/>
                </a:lnTo>
                <a:lnTo>
                  <a:pt x="13120" y="23958"/>
                </a:lnTo>
                <a:lnTo>
                  <a:pt x="13120" y="23937"/>
                </a:lnTo>
                <a:lnTo>
                  <a:pt x="13141" y="23875"/>
                </a:lnTo>
                <a:lnTo>
                  <a:pt x="13224" y="23875"/>
                </a:lnTo>
                <a:lnTo>
                  <a:pt x="13266" y="23854"/>
                </a:lnTo>
                <a:lnTo>
                  <a:pt x="13350" y="23749"/>
                </a:lnTo>
                <a:lnTo>
                  <a:pt x="13434" y="23707"/>
                </a:lnTo>
                <a:lnTo>
                  <a:pt x="13476" y="23707"/>
                </a:lnTo>
                <a:lnTo>
                  <a:pt x="13496" y="23728"/>
                </a:lnTo>
                <a:lnTo>
                  <a:pt x="13580" y="23707"/>
                </a:lnTo>
                <a:lnTo>
                  <a:pt x="13643" y="23624"/>
                </a:lnTo>
                <a:lnTo>
                  <a:pt x="13664" y="23477"/>
                </a:lnTo>
                <a:lnTo>
                  <a:pt x="13643" y="23352"/>
                </a:lnTo>
                <a:lnTo>
                  <a:pt x="13580" y="23352"/>
                </a:lnTo>
                <a:lnTo>
                  <a:pt x="13559" y="23331"/>
                </a:lnTo>
                <a:lnTo>
                  <a:pt x="13580" y="23247"/>
                </a:lnTo>
                <a:lnTo>
                  <a:pt x="13580" y="23142"/>
                </a:lnTo>
                <a:lnTo>
                  <a:pt x="13559" y="23059"/>
                </a:lnTo>
                <a:lnTo>
                  <a:pt x="13496" y="23017"/>
                </a:lnTo>
                <a:lnTo>
                  <a:pt x="13476" y="22912"/>
                </a:lnTo>
                <a:lnTo>
                  <a:pt x="13455" y="22870"/>
                </a:lnTo>
                <a:lnTo>
                  <a:pt x="13455" y="22787"/>
                </a:lnTo>
                <a:lnTo>
                  <a:pt x="13496" y="22787"/>
                </a:lnTo>
                <a:lnTo>
                  <a:pt x="13559" y="22808"/>
                </a:lnTo>
                <a:lnTo>
                  <a:pt x="13580" y="22912"/>
                </a:lnTo>
                <a:lnTo>
                  <a:pt x="13643" y="22996"/>
                </a:lnTo>
                <a:lnTo>
                  <a:pt x="13643" y="23080"/>
                </a:lnTo>
                <a:lnTo>
                  <a:pt x="13685" y="23184"/>
                </a:lnTo>
                <a:lnTo>
                  <a:pt x="13748" y="23205"/>
                </a:lnTo>
                <a:lnTo>
                  <a:pt x="13789" y="23247"/>
                </a:lnTo>
                <a:lnTo>
                  <a:pt x="13768" y="23331"/>
                </a:lnTo>
                <a:lnTo>
                  <a:pt x="13789" y="23414"/>
                </a:lnTo>
                <a:lnTo>
                  <a:pt x="13873" y="23456"/>
                </a:lnTo>
                <a:lnTo>
                  <a:pt x="13915" y="23456"/>
                </a:lnTo>
                <a:lnTo>
                  <a:pt x="13915" y="23414"/>
                </a:lnTo>
                <a:lnTo>
                  <a:pt x="13957" y="23352"/>
                </a:lnTo>
                <a:lnTo>
                  <a:pt x="13999" y="23352"/>
                </a:lnTo>
                <a:lnTo>
                  <a:pt x="14061" y="23435"/>
                </a:lnTo>
                <a:lnTo>
                  <a:pt x="14229" y="23435"/>
                </a:lnTo>
                <a:lnTo>
                  <a:pt x="14292" y="23393"/>
                </a:lnTo>
                <a:lnTo>
                  <a:pt x="14312" y="23414"/>
                </a:lnTo>
                <a:lnTo>
                  <a:pt x="14375" y="23414"/>
                </a:lnTo>
                <a:lnTo>
                  <a:pt x="14438" y="23352"/>
                </a:lnTo>
                <a:lnTo>
                  <a:pt x="14480" y="23289"/>
                </a:lnTo>
                <a:lnTo>
                  <a:pt x="14522" y="23289"/>
                </a:lnTo>
                <a:lnTo>
                  <a:pt x="14522" y="23226"/>
                </a:lnTo>
                <a:lnTo>
                  <a:pt x="14584" y="23205"/>
                </a:lnTo>
                <a:lnTo>
                  <a:pt x="14626" y="23226"/>
                </a:lnTo>
                <a:lnTo>
                  <a:pt x="14731" y="23352"/>
                </a:lnTo>
                <a:lnTo>
                  <a:pt x="14752" y="23414"/>
                </a:lnTo>
                <a:lnTo>
                  <a:pt x="14815" y="23414"/>
                </a:lnTo>
                <a:lnTo>
                  <a:pt x="14856" y="23352"/>
                </a:lnTo>
                <a:lnTo>
                  <a:pt x="14919" y="23331"/>
                </a:lnTo>
                <a:lnTo>
                  <a:pt x="14919" y="23226"/>
                </a:lnTo>
                <a:lnTo>
                  <a:pt x="14940" y="23226"/>
                </a:lnTo>
                <a:lnTo>
                  <a:pt x="14961" y="23247"/>
                </a:lnTo>
                <a:lnTo>
                  <a:pt x="15024" y="23247"/>
                </a:lnTo>
                <a:lnTo>
                  <a:pt x="15024" y="23205"/>
                </a:lnTo>
                <a:lnTo>
                  <a:pt x="15066" y="23205"/>
                </a:lnTo>
                <a:lnTo>
                  <a:pt x="15108" y="23226"/>
                </a:lnTo>
                <a:lnTo>
                  <a:pt x="15170" y="23226"/>
                </a:lnTo>
                <a:lnTo>
                  <a:pt x="15212" y="23184"/>
                </a:lnTo>
                <a:lnTo>
                  <a:pt x="15212" y="23121"/>
                </a:lnTo>
                <a:lnTo>
                  <a:pt x="15254" y="23100"/>
                </a:lnTo>
                <a:lnTo>
                  <a:pt x="15338" y="23100"/>
                </a:lnTo>
                <a:lnTo>
                  <a:pt x="15359" y="23080"/>
                </a:lnTo>
                <a:lnTo>
                  <a:pt x="15359" y="23017"/>
                </a:lnTo>
                <a:lnTo>
                  <a:pt x="15380" y="23017"/>
                </a:lnTo>
                <a:lnTo>
                  <a:pt x="15380" y="23080"/>
                </a:lnTo>
                <a:lnTo>
                  <a:pt x="15442" y="23100"/>
                </a:lnTo>
                <a:lnTo>
                  <a:pt x="15484" y="23038"/>
                </a:lnTo>
                <a:lnTo>
                  <a:pt x="15526" y="22975"/>
                </a:lnTo>
                <a:lnTo>
                  <a:pt x="15547" y="22975"/>
                </a:lnTo>
                <a:lnTo>
                  <a:pt x="15589" y="23038"/>
                </a:lnTo>
                <a:lnTo>
                  <a:pt x="15652" y="23080"/>
                </a:lnTo>
                <a:lnTo>
                  <a:pt x="15693" y="22975"/>
                </a:lnTo>
                <a:lnTo>
                  <a:pt x="15735" y="22975"/>
                </a:lnTo>
                <a:lnTo>
                  <a:pt x="15756" y="23017"/>
                </a:lnTo>
                <a:lnTo>
                  <a:pt x="15798" y="23038"/>
                </a:lnTo>
                <a:lnTo>
                  <a:pt x="15861" y="23038"/>
                </a:lnTo>
                <a:lnTo>
                  <a:pt x="15882" y="22975"/>
                </a:lnTo>
                <a:lnTo>
                  <a:pt x="15944" y="22933"/>
                </a:lnTo>
                <a:lnTo>
                  <a:pt x="16007" y="22933"/>
                </a:lnTo>
                <a:lnTo>
                  <a:pt x="16112" y="22891"/>
                </a:lnTo>
                <a:lnTo>
                  <a:pt x="16175" y="22891"/>
                </a:lnTo>
                <a:lnTo>
                  <a:pt x="16196" y="22933"/>
                </a:lnTo>
                <a:lnTo>
                  <a:pt x="16258" y="22933"/>
                </a:lnTo>
                <a:lnTo>
                  <a:pt x="16279" y="22870"/>
                </a:lnTo>
                <a:lnTo>
                  <a:pt x="16321" y="22808"/>
                </a:lnTo>
                <a:lnTo>
                  <a:pt x="16426" y="22808"/>
                </a:lnTo>
                <a:lnTo>
                  <a:pt x="16468" y="22766"/>
                </a:lnTo>
                <a:lnTo>
                  <a:pt x="16572" y="22724"/>
                </a:lnTo>
                <a:lnTo>
                  <a:pt x="16614" y="22703"/>
                </a:lnTo>
                <a:lnTo>
                  <a:pt x="16614" y="22661"/>
                </a:lnTo>
                <a:lnTo>
                  <a:pt x="16572" y="22577"/>
                </a:lnTo>
                <a:lnTo>
                  <a:pt x="16572" y="22515"/>
                </a:lnTo>
                <a:lnTo>
                  <a:pt x="16719" y="22577"/>
                </a:lnTo>
                <a:lnTo>
                  <a:pt x="16802" y="22619"/>
                </a:lnTo>
                <a:lnTo>
                  <a:pt x="16823" y="22682"/>
                </a:lnTo>
                <a:lnTo>
                  <a:pt x="16886" y="22703"/>
                </a:lnTo>
                <a:lnTo>
                  <a:pt x="16991" y="22619"/>
                </a:lnTo>
                <a:lnTo>
                  <a:pt x="16991" y="22536"/>
                </a:lnTo>
                <a:lnTo>
                  <a:pt x="16928" y="22515"/>
                </a:lnTo>
                <a:lnTo>
                  <a:pt x="16928" y="22473"/>
                </a:lnTo>
                <a:lnTo>
                  <a:pt x="17012" y="22431"/>
                </a:lnTo>
                <a:lnTo>
                  <a:pt x="17033" y="22494"/>
                </a:lnTo>
                <a:lnTo>
                  <a:pt x="17116" y="22515"/>
                </a:lnTo>
                <a:lnTo>
                  <a:pt x="17158" y="22410"/>
                </a:lnTo>
                <a:lnTo>
                  <a:pt x="17137" y="22326"/>
                </a:lnTo>
                <a:lnTo>
                  <a:pt x="17137" y="22264"/>
                </a:lnTo>
                <a:lnTo>
                  <a:pt x="17200" y="22264"/>
                </a:lnTo>
                <a:lnTo>
                  <a:pt x="17221" y="22305"/>
                </a:lnTo>
                <a:lnTo>
                  <a:pt x="17305" y="22326"/>
                </a:lnTo>
                <a:lnTo>
                  <a:pt x="17346" y="22284"/>
                </a:lnTo>
                <a:lnTo>
                  <a:pt x="17409" y="22264"/>
                </a:lnTo>
                <a:lnTo>
                  <a:pt x="17451" y="22264"/>
                </a:lnTo>
                <a:lnTo>
                  <a:pt x="17451" y="22180"/>
                </a:lnTo>
                <a:lnTo>
                  <a:pt x="17430" y="22117"/>
                </a:lnTo>
                <a:lnTo>
                  <a:pt x="17451" y="22096"/>
                </a:lnTo>
                <a:lnTo>
                  <a:pt x="17514" y="22117"/>
                </a:lnTo>
                <a:lnTo>
                  <a:pt x="17556" y="22180"/>
                </a:lnTo>
                <a:lnTo>
                  <a:pt x="17639" y="22159"/>
                </a:lnTo>
                <a:lnTo>
                  <a:pt x="17681" y="22096"/>
                </a:lnTo>
                <a:lnTo>
                  <a:pt x="17681" y="22012"/>
                </a:lnTo>
                <a:lnTo>
                  <a:pt x="17660" y="21992"/>
                </a:lnTo>
                <a:lnTo>
                  <a:pt x="17660" y="21950"/>
                </a:lnTo>
                <a:lnTo>
                  <a:pt x="17681" y="21908"/>
                </a:lnTo>
                <a:lnTo>
                  <a:pt x="17786" y="21908"/>
                </a:lnTo>
                <a:lnTo>
                  <a:pt x="17849" y="21950"/>
                </a:lnTo>
                <a:lnTo>
                  <a:pt x="17869" y="21887"/>
                </a:lnTo>
                <a:lnTo>
                  <a:pt x="17890" y="21845"/>
                </a:lnTo>
                <a:lnTo>
                  <a:pt x="17953" y="21866"/>
                </a:lnTo>
                <a:lnTo>
                  <a:pt x="17995" y="21908"/>
                </a:lnTo>
                <a:lnTo>
                  <a:pt x="18058" y="21950"/>
                </a:lnTo>
                <a:lnTo>
                  <a:pt x="18079" y="21908"/>
                </a:lnTo>
                <a:lnTo>
                  <a:pt x="18079" y="21866"/>
                </a:lnTo>
                <a:lnTo>
                  <a:pt x="18037" y="21803"/>
                </a:lnTo>
                <a:lnTo>
                  <a:pt x="18037" y="21761"/>
                </a:lnTo>
                <a:lnTo>
                  <a:pt x="18100" y="21699"/>
                </a:lnTo>
                <a:lnTo>
                  <a:pt x="18162" y="21740"/>
                </a:lnTo>
                <a:lnTo>
                  <a:pt x="18288" y="21699"/>
                </a:lnTo>
                <a:lnTo>
                  <a:pt x="18393" y="21636"/>
                </a:lnTo>
                <a:lnTo>
                  <a:pt x="18455" y="21531"/>
                </a:lnTo>
                <a:lnTo>
                  <a:pt x="18455" y="21489"/>
                </a:lnTo>
                <a:lnTo>
                  <a:pt x="18309" y="21552"/>
                </a:lnTo>
                <a:lnTo>
                  <a:pt x="18183" y="21552"/>
                </a:lnTo>
                <a:lnTo>
                  <a:pt x="18141" y="21531"/>
                </a:lnTo>
                <a:lnTo>
                  <a:pt x="17890" y="21531"/>
                </a:lnTo>
                <a:lnTo>
                  <a:pt x="17765" y="21489"/>
                </a:lnTo>
                <a:lnTo>
                  <a:pt x="17639" y="21447"/>
                </a:lnTo>
                <a:lnTo>
                  <a:pt x="17472" y="21427"/>
                </a:lnTo>
                <a:lnTo>
                  <a:pt x="17325" y="21280"/>
                </a:lnTo>
                <a:lnTo>
                  <a:pt x="17263" y="21238"/>
                </a:lnTo>
                <a:lnTo>
                  <a:pt x="17221" y="21238"/>
                </a:lnTo>
                <a:lnTo>
                  <a:pt x="17095" y="21301"/>
                </a:lnTo>
                <a:lnTo>
                  <a:pt x="17053" y="21259"/>
                </a:lnTo>
                <a:lnTo>
                  <a:pt x="17095" y="21217"/>
                </a:lnTo>
                <a:lnTo>
                  <a:pt x="17095" y="21175"/>
                </a:lnTo>
                <a:lnTo>
                  <a:pt x="17033" y="21238"/>
                </a:lnTo>
                <a:lnTo>
                  <a:pt x="16886" y="21343"/>
                </a:lnTo>
                <a:lnTo>
                  <a:pt x="16802" y="21385"/>
                </a:lnTo>
                <a:lnTo>
                  <a:pt x="16635" y="21385"/>
                </a:lnTo>
                <a:lnTo>
                  <a:pt x="16593" y="21427"/>
                </a:lnTo>
                <a:lnTo>
                  <a:pt x="16530" y="21385"/>
                </a:lnTo>
                <a:lnTo>
                  <a:pt x="16489" y="21364"/>
                </a:lnTo>
                <a:cubicBezTo>
                  <a:pt x="16489" y="21364"/>
                  <a:pt x="16426" y="21385"/>
                  <a:pt x="16405" y="21385"/>
                </a:cubicBezTo>
                <a:lnTo>
                  <a:pt x="16321" y="21385"/>
                </a:lnTo>
                <a:lnTo>
                  <a:pt x="16196" y="21531"/>
                </a:lnTo>
                <a:lnTo>
                  <a:pt x="16154" y="21594"/>
                </a:lnTo>
                <a:lnTo>
                  <a:pt x="16091" y="21531"/>
                </a:lnTo>
                <a:lnTo>
                  <a:pt x="16049" y="21489"/>
                </a:lnTo>
                <a:lnTo>
                  <a:pt x="15861" y="21489"/>
                </a:lnTo>
                <a:lnTo>
                  <a:pt x="15777" y="21468"/>
                </a:lnTo>
                <a:lnTo>
                  <a:pt x="15735" y="21489"/>
                </a:lnTo>
                <a:lnTo>
                  <a:pt x="15672" y="21447"/>
                </a:lnTo>
                <a:lnTo>
                  <a:pt x="15735" y="21364"/>
                </a:lnTo>
                <a:lnTo>
                  <a:pt x="15840" y="21364"/>
                </a:lnTo>
                <a:lnTo>
                  <a:pt x="15882" y="21427"/>
                </a:lnTo>
                <a:lnTo>
                  <a:pt x="15965" y="21447"/>
                </a:lnTo>
                <a:lnTo>
                  <a:pt x="16049" y="21385"/>
                </a:lnTo>
                <a:lnTo>
                  <a:pt x="16175" y="21364"/>
                </a:lnTo>
                <a:lnTo>
                  <a:pt x="16258" y="21280"/>
                </a:lnTo>
                <a:lnTo>
                  <a:pt x="16321" y="21280"/>
                </a:lnTo>
                <a:lnTo>
                  <a:pt x="16426" y="21322"/>
                </a:lnTo>
                <a:lnTo>
                  <a:pt x="16530" y="21280"/>
                </a:lnTo>
                <a:lnTo>
                  <a:pt x="16572" y="21238"/>
                </a:lnTo>
                <a:lnTo>
                  <a:pt x="16530" y="21175"/>
                </a:lnTo>
                <a:lnTo>
                  <a:pt x="16489" y="21175"/>
                </a:lnTo>
                <a:lnTo>
                  <a:pt x="16468" y="21134"/>
                </a:lnTo>
                <a:lnTo>
                  <a:pt x="16405" y="21134"/>
                </a:lnTo>
                <a:lnTo>
                  <a:pt x="16300" y="21155"/>
                </a:lnTo>
                <a:lnTo>
                  <a:pt x="16216" y="21134"/>
                </a:lnTo>
                <a:lnTo>
                  <a:pt x="16049" y="21134"/>
                </a:lnTo>
                <a:lnTo>
                  <a:pt x="15944" y="21155"/>
                </a:lnTo>
                <a:lnTo>
                  <a:pt x="15840" y="21155"/>
                </a:lnTo>
                <a:lnTo>
                  <a:pt x="15693" y="21134"/>
                </a:lnTo>
                <a:lnTo>
                  <a:pt x="15672" y="21071"/>
                </a:lnTo>
                <a:lnTo>
                  <a:pt x="15631" y="21050"/>
                </a:lnTo>
                <a:lnTo>
                  <a:pt x="15526" y="21071"/>
                </a:lnTo>
                <a:lnTo>
                  <a:pt x="15380" y="21071"/>
                </a:lnTo>
                <a:lnTo>
                  <a:pt x="15212" y="21175"/>
                </a:lnTo>
                <a:lnTo>
                  <a:pt x="15170" y="21155"/>
                </a:lnTo>
                <a:lnTo>
                  <a:pt x="15212" y="21071"/>
                </a:lnTo>
                <a:lnTo>
                  <a:pt x="15275" y="21008"/>
                </a:lnTo>
                <a:lnTo>
                  <a:pt x="15463" y="21008"/>
                </a:lnTo>
                <a:lnTo>
                  <a:pt x="15672" y="20903"/>
                </a:lnTo>
                <a:lnTo>
                  <a:pt x="15756" y="20841"/>
                </a:lnTo>
                <a:lnTo>
                  <a:pt x="15756" y="20757"/>
                </a:lnTo>
                <a:lnTo>
                  <a:pt x="15777" y="20715"/>
                </a:lnTo>
                <a:lnTo>
                  <a:pt x="15861" y="20715"/>
                </a:lnTo>
                <a:lnTo>
                  <a:pt x="15903" y="20694"/>
                </a:lnTo>
                <a:lnTo>
                  <a:pt x="15965" y="20611"/>
                </a:lnTo>
                <a:lnTo>
                  <a:pt x="15944" y="20548"/>
                </a:lnTo>
                <a:lnTo>
                  <a:pt x="15882" y="20506"/>
                </a:lnTo>
                <a:lnTo>
                  <a:pt x="15798" y="20485"/>
                </a:lnTo>
                <a:lnTo>
                  <a:pt x="15777" y="20443"/>
                </a:lnTo>
                <a:lnTo>
                  <a:pt x="15861" y="20401"/>
                </a:lnTo>
                <a:lnTo>
                  <a:pt x="15903" y="20401"/>
                </a:lnTo>
                <a:lnTo>
                  <a:pt x="15903" y="20422"/>
                </a:lnTo>
                <a:lnTo>
                  <a:pt x="15986" y="20443"/>
                </a:lnTo>
                <a:lnTo>
                  <a:pt x="16007" y="20422"/>
                </a:lnTo>
                <a:lnTo>
                  <a:pt x="15986" y="20380"/>
                </a:lnTo>
                <a:lnTo>
                  <a:pt x="15965" y="20339"/>
                </a:lnTo>
                <a:lnTo>
                  <a:pt x="15965" y="20234"/>
                </a:lnTo>
                <a:lnTo>
                  <a:pt x="16007" y="20276"/>
                </a:lnTo>
                <a:lnTo>
                  <a:pt x="16049" y="20318"/>
                </a:lnTo>
                <a:lnTo>
                  <a:pt x="16049" y="20401"/>
                </a:lnTo>
                <a:lnTo>
                  <a:pt x="16091" y="20506"/>
                </a:lnTo>
                <a:lnTo>
                  <a:pt x="16175" y="20548"/>
                </a:lnTo>
                <a:lnTo>
                  <a:pt x="16279" y="20527"/>
                </a:lnTo>
                <a:lnTo>
                  <a:pt x="16405" y="20527"/>
                </a:lnTo>
                <a:lnTo>
                  <a:pt x="16698" y="20401"/>
                </a:lnTo>
                <a:lnTo>
                  <a:pt x="16781" y="20401"/>
                </a:lnTo>
                <a:lnTo>
                  <a:pt x="16844" y="20380"/>
                </a:lnTo>
                <a:lnTo>
                  <a:pt x="16907" y="20297"/>
                </a:lnTo>
                <a:lnTo>
                  <a:pt x="16991" y="20276"/>
                </a:lnTo>
                <a:lnTo>
                  <a:pt x="17033" y="20171"/>
                </a:lnTo>
                <a:lnTo>
                  <a:pt x="16991" y="20067"/>
                </a:lnTo>
                <a:lnTo>
                  <a:pt x="16949" y="19983"/>
                </a:lnTo>
                <a:lnTo>
                  <a:pt x="16907" y="19983"/>
                </a:lnTo>
                <a:lnTo>
                  <a:pt x="16802" y="19920"/>
                </a:lnTo>
                <a:lnTo>
                  <a:pt x="16530" y="19857"/>
                </a:lnTo>
                <a:lnTo>
                  <a:pt x="16489" y="19857"/>
                </a:lnTo>
                <a:lnTo>
                  <a:pt x="16384" y="19899"/>
                </a:lnTo>
                <a:lnTo>
                  <a:pt x="16321" y="19857"/>
                </a:lnTo>
                <a:lnTo>
                  <a:pt x="16321" y="19732"/>
                </a:lnTo>
                <a:lnTo>
                  <a:pt x="16300" y="19690"/>
                </a:lnTo>
                <a:lnTo>
                  <a:pt x="16196" y="19753"/>
                </a:lnTo>
                <a:lnTo>
                  <a:pt x="16112" y="19753"/>
                </a:lnTo>
                <a:lnTo>
                  <a:pt x="16007" y="19815"/>
                </a:lnTo>
                <a:lnTo>
                  <a:pt x="15944" y="19815"/>
                </a:lnTo>
                <a:lnTo>
                  <a:pt x="15861" y="19774"/>
                </a:lnTo>
                <a:lnTo>
                  <a:pt x="15861" y="19690"/>
                </a:lnTo>
                <a:lnTo>
                  <a:pt x="15944" y="19753"/>
                </a:lnTo>
                <a:lnTo>
                  <a:pt x="16007" y="19690"/>
                </a:lnTo>
                <a:lnTo>
                  <a:pt x="16070" y="19648"/>
                </a:lnTo>
                <a:lnTo>
                  <a:pt x="16196" y="19648"/>
                </a:lnTo>
                <a:lnTo>
                  <a:pt x="16216" y="19585"/>
                </a:lnTo>
                <a:lnTo>
                  <a:pt x="16175" y="19523"/>
                </a:lnTo>
                <a:lnTo>
                  <a:pt x="16091" y="19418"/>
                </a:lnTo>
                <a:lnTo>
                  <a:pt x="16049" y="19376"/>
                </a:lnTo>
                <a:lnTo>
                  <a:pt x="15944" y="19376"/>
                </a:lnTo>
                <a:lnTo>
                  <a:pt x="15965" y="19355"/>
                </a:lnTo>
                <a:lnTo>
                  <a:pt x="16070" y="19292"/>
                </a:lnTo>
                <a:lnTo>
                  <a:pt x="16070" y="19251"/>
                </a:lnTo>
                <a:lnTo>
                  <a:pt x="16070" y="19146"/>
                </a:lnTo>
                <a:lnTo>
                  <a:pt x="16091" y="19104"/>
                </a:lnTo>
                <a:lnTo>
                  <a:pt x="16154" y="19167"/>
                </a:lnTo>
                <a:lnTo>
                  <a:pt x="16175" y="19313"/>
                </a:lnTo>
                <a:lnTo>
                  <a:pt x="16216" y="19355"/>
                </a:lnTo>
                <a:lnTo>
                  <a:pt x="16216" y="19418"/>
                </a:lnTo>
                <a:lnTo>
                  <a:pt x="16363" y="19543"/>
                </a:lnTo>
                <a:lnTo>
                  <a:pt x="16363" y="19585"/>
                </a:lnTo>
                <a:lnTo>
                  <a:pt x="16426" y="19669"/>
                </a:lnTo>
                <a:lnTo>
                  <a:pt x="16489" y="19690"/>
                </a:lnTo>
                <a:lnTo>
                  <a:pt x="16572" y="19669"/>
                </a:lnTo>
                <a:lnTo>
                  <a:pt x="16614" y="19648"/>
                </a:lnTo>
                <a:lnTo>
                  <a:pt x="16698" y="19690"/>
                </a:lnTo>
                <a:lnTo>
                  <a:pt x="16802" y="19669"/>
                </a:lnTo>
                <a:lnTo>
                  <a:pt x="16886" y="19648"/>
                </a:lnTo>
                <a:lnTo>
                  <a:pt x="16928" y="19690"/>
                </a:lnTo>
                <a:lnTo>
                  <a:pt x="16928" y="19774"/>
                </a:lnTo>
                <a:lnTo>
                  <a:pt x="17116" y="20004"/>
                </a:lnTo>
                <a:lnTo>
                  <a:pt x="17200" y="20067"/>
                </a:lnTo>
                <a:lnTo>
                  <a:pt x="17221" y="20004"/>
                </a:lnTo>
                <a:lnTo>
                  <a:pt x="17325" y="19983"/>
                </a:lnTo>
                <a:lnTo>
                  <a:pt x="17346" y="19983"/>
                </a:lnTo>
                <a:lnTo>
                  <a:pt x="17367" y="20025"/>
                </a:lnTo>
                <a:lnTo>
                  <a:pt x="17346" y="20108"/>
                </a:lnTo>
                <a:lnTo>
                  <a:pt x="17325" y="20213"/>
                </a:lnTo>
                <a:lnTo>
                  <a:pt x="17346" y="20339"/>
                </a:lnTo>
                <a:lnTo>
                  <a:pt x="17409" y="20422"/>
                </a:lnTo>
                <a:lnTo>
                  <a:pt x="17451" y="20527"/>
                </a:lnTo>
                <a:lnTo>
                  <a:pt x="17472" y="20715"/>
                </a:lnTo>
                <a:lnTo>
                  <a:pt x="17535" y="20757"/>
                </a:lnTo>
                <a:lnTo>
                  <a:pt x="17618" y="20841"/>
                </a:lnTo>
                <a:lnTo>
                  <a:pt x="17681" y="21029"/>
                </a:lnTo>
                <a:lnTo>
                  <a:pt x="17828" y="21134"/>
                </a:lnTo>
                <a:lnTo>
                  <a:pt x="17869" y="21175"/>
                </a:lnTo>
                <a:lnTo>
                  <a:pt x="17953" y="21155"/>
                </a:lnTo>
                <a:lnTo>
                  <a:pt x="18037" y="21134"/>
                </a:lnTo>
                <a:lnTo>
                  <a:pt x="18100" y="21134"/>
                </a:lnTo>
                <a:lnTo>
                  <a:pt x="18141" y="21113"/>
                </a:lnTo>
                <a:lnTo>
                  <a:pt x="18141" y="21029"/>
                </a:lnTo>
                <a:lnTo>
                  <a:pt x="18141" y="20903"/>
                </a:lnTo>
                <a:lnTo>
                  <a:pt x="18141" y="20757"/>
                </a:lnTo>
                <a:lnTo>
                  <a:pt x="18162" y="20652"/>
                </a:lnTo>
                <a:lnTo>
                  <a:pt x="18183" y="20611"/>
                </a:lnTo>
                <a:lnTo>
                  <a:pt x="18204" y="20611"/>
                </a:lnTo>
                <a:lnTo>
                  <a:pt x="18246" y="20652"/>
                </a:lnTo>
                <a:lnTo>
                  <a:pt x="18204" y="20736"/>
                </a:lnTo>
                <a:lnTo>
                  <a:pt x="18204" y="20820"/>
                </a:lnTo>
                <a:lnTo>
                  <a:pt x="18267" y="20924"/>
                </a:lnTo>
                <a:lnTo>
                  <a:pt x="18204" y="21008"/>
                </a:lnTo>
                <a:lnTo>
                  <a:pt x="18204" y="21071"/>
                </a:lnTo>
                <a:lnTo>
                  <a:pt x="18267" y="21113"/>
                </a:lnTo>
                <a:lnTo>
                  <a:pt x="18309" y="21071"/>
                </a:lnTo>
                <a:lnTo>
                  <a:pt x="18393" y="21050"/>
                </a:lnTo>
                <a:lnTo>
                  <a:pt x="18455" y="21071"/>
                </a:lnTo>
                <a:lnTo>
                  <a:pt x="18476" y="21134"/>
                </a:lnTo>
                <a:lnTo>
                  <a:pt x="18455" y="21175"/>
                </a:lnTo>
                <a:lnTo>
                  <a:pt x="18476" y="21217"/>
                </a:lnTo>
                <a:lnTo>
                  <a:pt x="18581" y="21217"/>
                </a:lnTo>
                <a:lnTo>
                  <a:pt x="18623" y="21155"/>
                </a:lnTo>
                <a:lnTo>
                  <a:pt x="18623" y="21071"/>
                </a:lnTo>
                <a:lnTo>
                  <a:pt x="18602" y="21008"/>
                </a:lnTo>
                <a:lnTo>
                  <a:pt x="18602" y="20820"/>
                </a:lnTo>
                <a:lnTo>
                  <a:pt x="18623" y="20736"/>
                </a:lnTo>
                <a:lnTo>
                  <a:pt x="18623" y="20631"/>
                </a:lnTo>
                <a:lnTo>
                  <a:pt x="18665" y="20590"/>
                </a:lnTo>
                <a:lnTo>
                  <a:pt x="18623" y="20527"/>
                </a:lnTo>
                <a:lnTo>
                  <a:pt x="18581" y="20527"/>
                </a:lnTo>
                <a:lnTo>
                  <a:pt x="18602" y="20485"/>
                </a:lnTo>
                <a:lnTo>
                  <a:pt x="18623" y="20422"/>
                </a:lnTo>
                <a:lnTo>
                  <a:pt x="18602" y="20401"/>
                </a:lnTo>
                <a:lnTo>
                  <a:pt x="18497" y="20443"/>
                </a:lnTo>
                <a:lnTo>
                  <a:pt x="18497" y="20401"/>
                </a:lnTo>
                <a:lnTo>
                  <a:pt x="18518" y="20339"/>
                </a:lnTo>
                <a:lnTo>
                  <a:pt x="18623" y="20318"/>
                </a:lnTo>
                <a:lnTo>
                  <a:pt x="18685" y="20276"/>
                </a:lnTo>
                <a:lnTo>
                  <a:pt x="18685" y="20171"/>
                </a:lnTo>
                <a:lnTo>
                  <a:pt x="18665" y="20108"/>
                </a:lnTo>
                <a:lnTo>
                  <a:pt x="18602" y="20129"/>
                </a:lnTo>
                <a:lnTo>
                  <a:pt x="18581" y="20087"/>
                </a:lnTo>
                <a:lnTo>
                  <a:pt x="18623" y="20004"/>
                </a:lnTo>
                <a:lnTo>
                  <a:pt x="18685" y="19899"/>
                </a:lnTo>
                <a:lnTo>
                  <a:pt x="18685" y="19857"/>
                </a:lnTo>
                <a:lnTo>
                  <a:pt x="18623" y="19857"/>
                </a:lnTo>
                <a:lnTo>
                  <a:pt x="18560" y="19899"/>
                </a:lnTo>
                <a:lnTo>
                  <a:pt x="18476" y="20025"/>
                </a:lnTo>
                <a:lnTo>
                  <a:pt x="18455" y="20171"/>
                </a:lnTo>
                <a:lnTo>
                  <a:pt x="18393" y="20192"/>
                </a:lnTo>
                <a:lnTo>
                  <a:pt x="18393" y="20129"/>
                </a:lnTo>
                <a:lnTo>
                  <a:pt x="18413" y="20004"/>
                </a:lnTo>
                <a:lnTo>
                  <a:pt x="18413" y="19962"/>
                </a:lnTo>
                <a:lnTo>
                  <a:pt x="18393" y="19899"/>
                </a:lnTo>
                <a:lnTo>
                  <a:pt x="18393" y="19857"/>
                </a:lnTo>
                <a:lnTo>
                  <a:pt x="18413" y="19774"/>
                </a:lnTo>
                <a:lnTo>
                  <a:pt x="18497" y="19690"/>
                </a:lnTo>
                <a:lnTo>
                  <a:pt x="18581" y="19648"/>
                </a:lnTo>
                <a:lnTo>
                  <a:pt x="18602" y="19564"/>
                </a:lnTo>
                <a:lnTo>
                  <a:pt x="18560" y="19502"/>
                </a:lnTo>
                <a:lnTo>
                  <a:pt x="18476" y="19502"/>
                </a:lnTo>
                <a:lnTo>
                  <a:pt x="18413" y="19564"/>
                </a:lnTo>
                <a:lnTo>
                  <a:pt x="18393" y="19606"/>
                </a:lnTo>
                <a:lnTo>
                  <a:pt x="18372" y="19648"/>
                </a:lnTo>
                <a:lnTo>
                  <a:pt x="18393" y="19543"/>
                </a:lnTo>
                <a:lnTo>
                  <a:pt x="18413" y="19481"/>
                </a:lnTo>
                <a:lnTo>
                  <a:pt x="18393" y="19460"/>
                </a:lnTo>
                <a:lnTo>
                  <a:pt x="18351" y="19481"/>
                </a:lnTo>
                <a:lnTo>
                  <a:pt x="18246" y="19564"/>
                </a:lnTo>
                <a:lnTo>
                  <a:pt x="18162" y="19648"/>
                </a:lnTo>
                <a:lnTo>
                  <a:pt x="18162" y="19606"/>
                </a:lnTo>
                <a:lnTo>
                  <a:pt x="18183" y="19543"/>
                </a:lnTo>
                <a:lnTo>
                  <a:pt x="18246" y="19460"/>
                </a:lnTo>
                <a:lnTo>
                  <a:pt x="18288" y="19397"/>
                </a:lnTo>
                <a:lnTo>
                  <a:pt x="18351" y="19292"/>
                </a:lnTo>
                <a:lnTo>
                  <a:pt x="18351" y="19271"/>
                </a:lnTo>
                <a:lnTo>
                  <a:pt x="18288" y="19230"/>
                </a:lnTo>
                <a:lnTo>
                  <a:pt x="18267" y="19167"/>
                </a:lnTo>
                <a:lnTo>
                  <a:pt x="18204" y="19167"/>
                </a:lnTo>
                <a:lnTo>
                  <a:pt x="18162" y="19125"/>
                </a:lnTo>
                <a:lnTo>
                  <a:pt x="18141" y="19041"/>
                </a:lnTo>
                <a:lnTo>
                  <a:pt x="18079" y="19020"/>
                </a:lnTo>
                <a:lnTo>
                  <a:pt x="17995" y="18937"/>
                </a:lnTo>
                <a:lnTo>
                  <a:pt x="17953" y="18937"/>
                </a:lnTo>
                <a:lnTo>
                  <a:pt x="17932" y="18916"/>
                </a:lnTo>
                <a:lnTo>
                  <a:pt x="17869" y="18916"/>
                </a:lnTo>
                <a:lnTo>
                  <a:pt x="17869" y="18853"/>
                </a:lnTo>
                <a:lnTo>
                  <a:pt x="17849" y="18811"/>
                </a:lnTo>
                <a:lnTo>
                  <a:pt x="17660" y="18665"/>
                </a:lnTo>
                <a:lnTo>
                  <a:pt x="17639" y="18623"/>
                </a:lnTo>
                <a:lnTo>
                  <a:pt x="17535" y="18560"/>
                </a:lnTo>
                <a:lnTo>
                  <a:pt x="17430" y="18560"/>
                </a:lnTo>
                <a:lnTo>
                  <a:pt x="17325" y="18602"/>
                </a:lnTo>
                <a:lnTo>
                  <a:pt x="17242" y="18707"/>
                </a:lnTo>
                <a:lnTo>
                  <a:pt x="17242" y="18644"/>
                </a:lnTo>
                <a:lnTo>
                  <a:pt x="17221" y="18560"/>
                </a:lnTo>
                <a:lnTo>
                  <a:pt x="17053" y="18518"/>
                </a:lnTo>
                <a:lnTo>
                  <a:pt x="16949" y="18518"/>
                </a:lnTo>
                <a:lnTo>
                  <a:pt x="16844" y="18539"/>
                </a:lnTo>
                <a:lnTo>
                  <a:pt x="16823" y="18518"/>
                </a:lnTo>
                <a:lnTo>
                  <a:pt x="16907" y="18434"/>
                </a:lnTo>
                <a:lnTo>
                  <a:pt x="16949" y="18476"/>
                </a:lnTo>
                <a:lnTo>
                  <a:pt x="17137" y="18476"/>
                </a:lnTo>
                <a:lnTo>
                  <a:pt x="17221" y="18497"/>
                </a:lnTo>
                <a:lnTo>
                  <a:pt x="17325" y="18497"/>
                </a:lnTo>
                <a:lnTo>
                  <a:pt x="17430" y="18476"/>
                </a:lnTo>
                <a:lnTo>
                  <a:pt x="17472" y="18393"/>
                </a:lnTo>
                <a:lnTo>
                  <a:pt x="17514" y="18204"/>
                </a:lnTo>
                <a:lnTo>
                  <a:pt x="17472" y="18121"/>
                </a:lnTo>
                <a:lnTo>
                  <a:pt x="17451" y="18100"/>
                </a:lnTo>
                <a:lnTo>
                  <a:pt x="17409" y="18100"/>
                </a:lnTo>
                <a:lnTo>
                  <a:pt x="17263" y="17995"/>
                </a:lnTo>
                <a:lnTo>
                  <a:pt x="17221" y="17974"/>
                </a:lnTo>
                <a:lnTo>
                  <a:pt x="17158" y="17974"/>
                </a:lnTo>
                <a:lnTo>
                  <a:pt x="17053" y="18058"/>
                </a:lnTo>
                <a:lnTo>
                  <a:pt x="17012" y="18058"/>
                </a:lnTo>
                <a:lnTo>
                  <a:pt x="16928" y="18079"/>
                </a:lnTo>
                <a:lnTo>
                  <a:pt x="16886" y="18162"/>
                </a:lnTo>
                <a:lnTo>
                  <a:pt x="16844" y="18162"/>
                </a:lnTo>
                <a:lnTo>
                  <a:pt x="16844" y="18079"/>
                </a:lnTo>
                <a:lnTo>
                  <a:pt x="16823" y="18016"/>
                </a:lnTo>
                <a:lnTo>
                  <a:pt x="16781" y="18016"/>
                </a:lnTo>
                <a:lnTo>
                  <a:pt x="16635" y="18058"/>
                </a:lnTo>
                <a:lnTo>
                  <a:pt x="16593" y="18079"/>
                </a:lnTo>
                <a:lnTo>
                  <a:pt x="16530" y="18079"/>
                </a:lnTo>
                <a:lnTo>
                  <a:pt x="16572" y="18058"/>
                </a:lnTo>
                <a:lnTo>
                  <a:pt x="16677" y="17995"/>
                </a:lnTo>
                <a:lnTo>
                  <a:pt x="16781" y="17974"/>
                </a:lnTo>
                <a:lnTo>
                  <a:pt x="16802" y="17911"/>
                </a:lnTo>
                <a:lnTo>
                  <a:pt x="16781" y="17870"/>
                </a:lnTo>
                <a:lnTo>
                  <a:pt x="16719" y="17849"/>
                </a:lnTo>
                <a:lnTo>
                  <a:pt x="16677" y="17870"/>
                </a:lnTo>
                <a:lnTo>
                  <a:pt x="16719" y="17807"/>
                </a:lnTo>
                <a:lnTo>
                  <a:pt x="16781" y="17807"/>
                </a:lnTo>
                <a:lnTo>
                  <a:pt x="16823" y="17849"/>
                </a:lnTo>
                <a:lnTo>
                  <a:pt x="16928" y="17953"/>
                </a:lnTo>
                <a:lnTo>
                  <a:pt x="17012" y="17974"/>
                </a:lnTo>
                <a:lnTo>
                  <a:pt x="17095" y="17953"/>
                </a:lnTo>
                <a:lnTo>
                  <a:pt x="17200" y="17870"/>
                </a:lnTo>
                <a:lnTo>
                  <a:pt x="17367" y="17870"/>
                </a:lnTo>
                <a:lnTo>
                  <a:pt x="17430" y="17786"/>
                </a:lnTo>
                <a:lnTo>
                  <a:pt x="17472" y="17765"/>
                </a:lnTo>
                <a:lnTo>
                  <a:pt x="17514" y="17702"/>
                </a:lnTo>
                <a:lnTo>
                  <a:pt x="17472" y="17639"/>
                </a:lnTo>
                <a:lnTo>
                  <a:pt x="17409" y="17577"/>
                </a:lnTo>
                <a:lnTo>
                  <a:pt x="17263" y="17556"/>
                </a:lnTo>
                <a:lnTo>
                  <a:pt x="17200" y="17493"/>
                </a:lnTo>
                <a:lnTo>
                  <a:pt x="17137" y="17451"/>
                </a:lnTo>
                <a:lnTo>
                  <a:pt x="17033" y="17451"/>
                </a:lnTo>
                <a:lnTo>
                  <a:pt x="16928" y="17430"/>
                </a:lnTo>
                <a:lnTo>
                  <a:pt x="16844" y="17451"/>
                </a:lnTo>
                <a:lnTo>
                  <a:pt x="16823" y="17493"/>
                </a:lnTo>
                <a:lnTo>
                  <a:pt x="16740" y="17556"/>
                </a:lnTo>
                <a:lnTo>
                  <a:pt x="16677" y="17535"/>
                </a:lnTo>
                <a:lnTo>
                  <a:pt x="16593" y="17493"/>
                </a:lnTo>
                <a:lnTo>
                  <a:pt x="16489" y="17493"/>
                </a:lnTo>
                <a:lnTo>
                  <a:pt x="16468" y="17556"/>
                </a:lnTo>
                <a:lnTo>
                  <a:pt x="16426" y="17598"/>
                </a:lnTo>
                <a:lnTo>
                  <a:pt x="16384" y="17577"/>
                </a:lnTo>
                <a:lnTo>
                  <a:pt x="16321" y="17535"/>
                </a:lnTo>
                <a:lnTo>
                  <a:pt x="16300" y="17535"/>
                </a:lnTo>
                <a:lnTo>
                  <a:pt x="16279" y="17472"/>
                </a:lnTo>
                <a:lnTo>
                  <a:pt x="16321" y="17430"/>
                </a:lnTo>
                <a:lnTo>
                  <a:pt x="16426" y="17388"/>
                </a:lnTo>
                <a:lnTo>
                  <a:pt x="16572" y="17430"/>
                </a:lnTo>
                <a:lnTo>
                  <a:pt x="16740" y="17430"/>
                </a:lnTo>
                <a:lnTo>
                  <a:pt x="16802" y="17367"/>
                </a:lnTo>
                <a:lnTo>
                  <a:pt x="16802" y="17326"/>
                </a:lnTo>
                <a:lnTo>
                  <a:pt x="16740" y="17221"/>
                </a:lnTo>
                <a:lnTo>
                  <a:pt x="16635" y="17137"/>
                </a:lnTo>
                <a:lnTo>
                  <a:pt x="16530" y="17074"/>
                </a:lnTo>
                <a:lnTo>
                  <a:pt x="16489" y="17012"/>
                </a:lnTo>
                <a:lnTo>
                  <a:pt x="16489" y="16907"/>
                </a:lnTo>
                <a:lnTo>
                  <a:pt x="16509" y="16865"/>
                </a:lnTo>
                <a:lnTo>
                  <a:pt x="16572" y="16907"/>
                </a:lnTo>
                <a:lnTo>
                  <a:pt x="16593" y="16949"/>
                </a:lnTo>
                <a:lnTo>
                  <a:pt x="16593" y="17012"/>
                </a:lnTo>
                <a:lnTo>
                  <a:pt x="16677" y="17054"/>
                </a:lnTo>
                <a:lnTo>
                  <a:pt x="16802" y="17158"/>
                </a:lnTo>
                <a:lnTo>
                  <a:pt x="16823" y="17221"/>
                </a:lnTo>
                <a:lnTo>
                  <a:pt x="16886" y="17242"/>
                </a:lnTo>
                <a:lnTo>
                  <a:pt x="16928" y="17242"/>
                </a:lnTo>
                <a:lnTo>
                  <a:pt x="17012" y="17326"/>
                </a:lnTo>
                <a:lnTo>
                  <a:pt x="17095" y="17326"/>
                </a:lnTo>
                <a:lnTo>
                  <a:pt x="17200" y="17284"/>
                </a:lnTo>
                <a:lnTo>
                  <a:pt x="17263" y="17242"/>
                </a:lnTo>
                <a:lnTo>
                  <a:pt x="17346" y="17221"/>
                </a:lnTo>
                <a:lnTo>
                  <a:pt x="17409" y="17158"/>
                </a:lnTo>
                <a:lnTo>
                  <a:pt x="17472" y="17116"/>
                </a:lnTo>
                <a:lnTo>
                  <a:pt x="17556" y="17074"/>
                </a:lnTo>
                <a:lnTo>
                  <a:pt x="17606" y="17074"/>
                </a:lnTo>
                <a:lnTo>
                  <a:pt x="17618" y="17116"/>
                </a:lnTo>
                <a:lnTo>
                  <a:pt x="17618" y="17074"/>
                </a:lnTo>
                <a:lnTo>
                  <a:pt x="17618" y="17033"/>
                </a:lnTo>
                <a:lnTo>
                  <a:pt x="17577" y="16970"/>
                </a:lnTo>
                <a:lnTo>
                  <a:pt x="17588" y="17010"/>
                </a:lnTo>
                <a:lnTo>
                  <a:pt x="17472" y="16844"/>
                </a:lnTo>
                <a:lnTo>
                  <a:pt x="17409" y="16802"/>
                </a:lnTo>
                <a:lnTo>
                  <a:pt x="17409" y="16740"/>
                </a:lnTo>
                <a:lnTo>
                  <a:pt x="17430" y="16719"/>
                </a:lnTo>
                <a:lnTo>
                  <a:pt x="17472" y="16719"/>
                </a:lnTo>
                <a:lnTo>
                  <a:pt x="17535" y="16761"/>
                </a:lnTo>
                <a:lnTo>
                  <a:pt x="17535" y="16823"/>
                </a:lnTo>
                <a:lnTo>
                  <a:pt x="17577" y="16865"/>
                </a:lnTo>
                <a:lnTo>
                  <a:pt x="17681" y="17074"/>
                </a:lnTo>
                <a:lnTo>
                  <a:pt x="17869" y="17284"/>
                </a:lnTo>
                <a:lnTo>
                  <a:pt x="17890" y="17326"/>
                </a:lnTo>
                <a:lnTo>
                  <a:pt x="17932" y="17263"/>
                </a:lnTo>
                <a:lnTo>
                  <a:pt x="17932" y="17179"/>
                </a:lnTo>
                <a:lnTo>
                  <a:pt x="17953" y="17012"/>
                </a:lnTo>
                <a:lnTo>
                  <a:pt x="17953" y="16907"/>
                </a:lnTo>
                <a:lnTo>
                  <a:pt x="17995" y="16844"/>
                </a:lnTo>
                <a:lnTo>
                  <a:pt x="18058" y="16844"/>
                </a:lnTo>
                <a:lnTo>
                  <a:pt x="18100" y="16865"/>
                </a:lnTo>
                <a:lnTo>
                  <a:pt x="18100" y="16949"/>
                </a:lnTo>
                <a:lnTo>
                  <a:pt x="18141" y="17012"/>
                </a:lnTo>
                <a:lnTo>
                  <a:pt x="18183" y="17012"/>
                </a:lnTo>
                <a:lnTo>
                  <a:pt x="18372" y="17074"/>
                </a:lnTo>
                <a:lnTo>
                  <a:pt x="18518" y="17179"/>
                </a:lnTo>
                <a:lnTo>
                  <a:pt x="18602" y="17221"/>
                </a:lnTo>
                <a:lnTo>
                  <a:pt x="18665" y="17179"/>
                </a:lnTo>
                <a:lnTo>
                  <a:pt x="18706" y="17179"/>
                </a:lnTo>
                <a:lnTo>
                  <a:pt x="18769" y="17221"/>
                </a:lnTo>
                <a:lnTo>
                  <a:pt x="18769" y="17263"/>
                </a:lnTo>
                <a:lnTo>
                  <a:pt x="18602" y="17284"/>
                </a:lnTo>
                <a:lnTo>
                  <a:pt x="18581" y="17326"/>
                </a:lnTo>
                <a:lnTo>
                  <a:pt x="18476" y="17221"/>
                </a:lnTo>
                <a:lnTo>
                  <a:pt x="18288" y="17116"/>
                </a:lnTo>
                <a:lnTo>
                  <a:pt x="18246" y="17074"/>
                </a:lnTo>
                <a:lnTo>
                  <a:pt x="18204" y="17054"/>
                </a:lnTo>
                <a:lnTo>
                  <a:pt x="18162" y="17054"/>
                </a:lnTo>
                <a:lnTo>
                  <a:pt x="18121" y="17074"/>
                </a:lnTo>
                <a:lnTo>
                  <a:pt x="18121" y="17137"/>
                </a:lnTo>
                <a:lnTo>
                  <a:pt x="18183" y="17221"/>
                </a:lnTo>
                <a:lnTo>
                  <a:pt x="18413" y="17430"/>
                </a:lnTo>
                <a:lnTo>
                  <a:pt x="18518" y="17535"/>
                </a:lnTo>
                <a:lnTo>
                  <a:pt x="18685" y="17598"/>
                </a:lnTo>
                <a:lnTo>
                  <a:pt x="18790" y="17681"/>
                </a:lnTo>
                <a:lnTo>
                  <a:pt x="18832" y="17702"/>
                </a:lnTo>
                <a:lnTo>
                  <a:pt x="18916" y="17681"/>
                </a:lnTo>
                <a:lnTo>
                  <a:pt x="18937" y="17639"/>
                </a:lnTo>
                <a:lnTo>
                  <a:pt x="18999" y="17556"/>
                </a:lnTo>
                <a:lnTo>
                  <a:pt x="19125" y="17556"/>
                </a:lnTo>
                <a:lnTo>
                  <a:pt x="19167" y="17493"/>
                </a:lnTo>
                <a:lnTo>
                  <a:pt x="19167" y="17430"/>
                </a:lnTo>
                <a:lnTo>
                  <a:pt x="19250" y="17367"/>
                </a:lnTo>
                <a:lnTo>
                  <a:pt x="19313" y="17367"/>
                </a:lnTo>
                <a:lnTo>
                  <a:pt x="19376" y="17388"/>
                </a:lnTo>
                <a:lnTo>
                  <a:pt x="19460" y="17430"/>
                </a:lnTo>
                <a:lnTo>
                  <a:pt x="19564" y="17388"/>
                </a:lnTo>
                <a:lnTo>
                  <a:pt x="19669" y="17388"/>
                </a:lnTo>
                <a:lnTo>
                  <a:pt x="19690" y="17346"/>
                </a:lnTo>
                <a:lnTo>
                  <a:pt x="19732" y="17221"/>
                </a:lnTo>
                <a:lnTo>
                  <a:pt x="19732" y="17116"/>
                </a:lnTo>
                <a:lnTo>
                  <a:pt x="19774" y="17033"/>
                </a:lnTo>
                <a:lnTo>
                  <a:pt x="19857" y="16907"/>
                </a:lnTo>
                <a:lnTo>
                  <a:pt x="19857" y="16823"/>
                </a:lnTo>
                <a:lnTo>
                  <a:pt x="19836" y="16761"/>
                </a:lnTo>
                <a:lnTo>
                  <a:pt x="19753" y="16740"/>
                </a:lnTo>
                <a:lnTo>
                  <a:pt x="19648" y="16761"/>
                </a:lnTo>
                <a:lnTo>
                  <a:pt x="19627" y="16802"/>
                </a:lnTo>
                <a:lnTo>
                  <a:pt x="19585" y="16761"/>
                </a:lnTo>
                <a:lnTo>
                  <a:pt x="19543" y="16761"/>
                </a:lnTo>
                <a:lnTo>
                  <a:pt x="19522" y="16802"/>
                </a:lnTo>
                <a:lnTo>
                  <a:pt x="19439" y="16740"/>
                </a:lnTo>
                <a:lnTo>
                  <a:pt x="19376" y="16656"/>
                </a:lnTo>
                <a:lnTo>
                  <a:pt x="19334" y="16614"/>
                </a:lnTo>
                <a:lnTo>
                  <a:pt x="19313" y="16530"/>
                </a:lnTo>
                <a:lnTo>
                  <a:pt x="19271" y="16530"/>
                </a:lnTo>
                <a:lnTo>
                  <a:pt x="19250" y="16614"/>
                </a:lnTo>
                <a:lnTo>
                  <a:pt x="19250" y="16719"/>
                </a:lnTo>
                <a:lnTo>
                  <a:pt x="19313" y="16740"/>
                </a:lnTo>
                <a:lnTo>
                  <a:pt x="19313" y="16823"/>
                </a:lnTo>
                <a:lnTo>
                  <a:pt x="19250" y="16907"/>
                </a:lnTo>
                <a:lnTo>
                  <a:pt x="19229" y="17012"/>
                </a:lnTo>
                <a:lnTo>
                  <a:pt x="19209" y="16949"/>
                </a:lnTo>
                <a:lnTo>
                  <a:pt x="19229" y="16823"/>
                </a:lnTo>
                <a:lnTo>
                  <a:pt x="19209" y="16719"/>
                </a:lnTo>
                <a:lnTo>
                  <a:pt x="19146" y="16698"/>
                </a:lnTo>
                <a:lnTo>
                  <a:pt x="19125" y="16551"/>
                </a:lnTo>
                <a:lnTo>
                  <a:pt x="19062" y="16530"/>
                </a:lnTo>
                <a:lnTo>
                  <a:pt x="19041" y="16489"/>
                </a:lnTo>
                <a:lnTo>
                  <a:pt x="19041" y="16447"/>
                </a:lnTo>
                <a:lnTo>
                  <a:pt x="19104" y="16426"/>
                </a:lnTo>
                <a:lnTo>
                  <a:pt x="19161" y="16311"/>
                </a:lnTo>
                <a:lnTo>
                  <a:pt x="19146" y="16279"/>
                </a:lnTo>
                <a:lnTo>
                  <a:pt x="19104" y="16238"/>
                </a:lnTo>
                <a:lnTo>
                  <a:pt x="19146" y="16217"/>
                </a:lnTo>
                <a:lnTo>
                  <a:pt x="19229" y="16217"/>
                </a:lnTo>
                <a:lnTo>
                  <a:pt x="19271" y="16175"/>
                </a:lnTo>
                <a:lnTo>
                  <a:pt x="19313" y="16091"/>
                </a:lnTo>
                <a:lnTo>
                  <a:pt x="19313" y="15966"/>
                </a:lnTo>
                <a:lnTo>
                  <a:pt x="19271" y="15903"/>
                </a:lnTo>
                <a:lnTo>
                  <a:pt x="19271" y="15861"/>
                </a:lnTo>
                <a:lnTo>
                  <a:pt x="19334" y="15861"/>
                </a:lnTo>
                <a:lnTo>
                  <a:pt x="19376" y="15903"/>
                </a:lnTo>
                <a:lnTo>
                  <a:pt x="19439" y="15986"/>
                </a:lnTo>
                <a:lnTo>
                  <a:pt x="19481" y="16007"/>
                </a:lnTo>
                <a:lnTo>
                  <a:pt x="19564" y="16007"/>
                </a:lnTo>
                <a:lnTo>
                  <a:pt x="19648" y="15966"/>
                </a:lnTo>
                <a:lnTo>
                  <a:pt x="19732" y="15986"/>
                </a:lnTo>
                <a:lnTo>
                  <a:pt x="19794" y="16028"/>
                </a:lnTo>
                <a:lnTo>
                  <a:pt x="19899" y="16070"/>
                </a:lnTo>
                <a:lnTo>
                  <a:pt x="20046" y="16175"/>
                </a:lnTo>
                <a:lnTo>
                  <a:pt x="20046" y="16238"/>
                </a:lnTo>
                <a:lnTo>
                  <a:pt x="20066" y="16321"/>
                </a:lnTo>
                <a:lnTo>
                  <a:pt x="20108" y="16384"/>
                </a:lnTo>
                <a:lnTo>
                  <a:pt x="20150" y="16447"/>
                </a:lnTo>
                <a:lnTo>
                  <a:pt x="20192" y="16489"/>
                </a:lnTo>
                <a:lnTo>
                  <a:pt x="20318" y="16405"/>
                </a:lnTo>
                <a:lnTo>
                  <a:pt x="20422" y="16238"/>
                </a:lnTo>
                <a:lnTo>
                  <a:pt x="20485" y="16133"/>
                </a:lnTo>
                <a:lnTo>
                  <a:pt x="20422" y="16091"/>
                </a:lnTo>
                <a:lnTo>
                  <a:pt x="20401" y="15986"/>
                </a:lnTo>
                <a:lnTo>
                  <a:pt x="20464" y="15924"/>
                </a:lnTo>
                <a:lnTo>
                  <a:pt x="20464" y="15882"/>
                </a:lnTo>
                <a:lnTo>
                  <a:pt x="20359" y="15861"/>
                </a:lnTo>
                <a:lnTo>
                  <a:pt x="20276" y="15903"/>
                </a:lnTo>
                <a:lnTo>
                  <a:pt x="20255" y="15966"/>
                </a:lnTo>
                <a:lnTo>
                  <a:pt x="20108" y="15882"/>
                </a:lnTo>
                <a:lnTo>
                  <a:pt x="20046" y="15777"/>
                </a:lnTo>
                <a:lnTo>
                  <a:pt x="19899" y="15756"/>
                </a:lnTo>
                <a:lnTo>
                  <a:pt x="19857" y="15777"/>
                </a:lnTo>
                <a:lnTo>
                  <a:pt x="19794" y="15714"/>
                </a:lnTo>
                <a:lnTo>
                  <a:pt x="19794" y="15673"/>
                </a:lnTo>
                <a:lnTo>
                  <a:pt x="19857" y="15673"/>
                </a:lnTo>
                <a:lnTo>
                  <a:pt x="19899" y="15589"/>
                </a:lnTo>
                <a:lnTo>
                  <a:pt x="19941" y="15401"/>
                </a:lnTo>
                <a:lnTo>
                  <a:pt x="19962" y="15380"/>
                </a:lnTo>
                <a:lnTo>
                  <a:pt x="19962" y="15296"/>
                </a:lnTo>
                <a:lnTo>
                  <a:pt x="19836" y="15254"/>
                </a:lnTo>
                <a:lnTo>
                  <a:pt x="19774" y="15254"/>
                </a:lnTo>
                <a:lnTo>
                  <a:pt x="19669" y="15359"/>
                </a:lnTo>
                <a:lnTo>
                  <a:pt x="19564" y="15380"/>
                </a:lnTo>
                <a:lnTo>
                  <a:pt x="19460" y="15359"/>
                </a:lnTo>
                <a:lnTo>
                  <a:pt x="19439" y="15296"/>
                </a:lnTo>
                <a:lnTo>
                  <a:pt x="19418" y="15191"/>
                </a:lnTo>
                <a:lnTo>
                  <a:pt x="19376" y="15149"/>
                </a:lnTo>
                <a:lnTo>
                  <a:pt x="19376" y="15066"/>
                </a:lnTo>
                <a:lnTo>
                  <a:pt x="19460" y="15129"/>
                </a:lnTo>
                <a:lnTo>
                  <a:pt x="19481" y="15170"/>
                </a:lnTo>
                <a:lnTo>
                  <a:pt x="19460" y="15233"/>
                </a:lnTo>
                <a:lnTo>
                  <a:pt x="19481" y="15296"/>
                </a:lnTo>
                <a:lnTo>
                  <a:pt x="19564" y="15359"/>
                </a:lnTo>
                <a:lnTo>
                  <a:pt x="19648" y="15359"/>
                </a:lnTo>
                <a:lnTo>
                  <a:pt x="19753" y="15254"/>
                </a:lnTo>
                <a:lnTo>
                  <a:pt x="19836" y="15233"/>
                </a:lnTo>
                <a:lnTo>
                  <a:pt x="19941" y="15233"/>
                </a:lnTo>
                <a:lnTo>
                  <a:pt x="19983" y="15275"/>
                </a:lnTo>
                <a:lnTo>
                  <a:pt x="20046" y="15275"/>
                </a:lnTo>
                <a:lnTo>
                  <a:pt x="20066" y="15233"/>
                </a:lnTo>
                <a:lnTo>
                  <a:pt x="20046" y="15170"/>
                </a:lnTo>
                <a:lnTo>
                  <a:pt x="19836" y="14961"/>
                </a:lnTo>
                <a:lnTo>
                  <a:pt x="19669" y="14836"/>
                </a:lnTo>
                <a:lnTo>
                  <a:pt x="19522" y="14836"/>
                </a:lnTo>
                <a:lnTo>
                  <a:pt x="19355" y="14752"/>
                </a:lnTo>
                <a:lnTo>
                  <a:pt x="19271" y="14647"/>
                </a:lnTo>
                <a:lnTo>
                  <a:pt x="19271" y="14564"/>
                </a:lnTo>
                <a:lnTo>
                  <a:pt x="19271" y="14522"/>
                </a:lnTo>
                <a:lnTo>
                  <a:pt x="19334" y="14564"/>
                </a:lnTo>
                <a:lnTo>
                  <a:pt x="19376" y="14668"/>
                </a:lnTo>
                <a:lnTo>
                  <a:pt x="19460" y="14731"/>
                </a:lnTo>
                <a:lnTo>
                  <a:pt x="19585" y="14731"/>
                </a:lnTo>
                <a:lnTo>
                  <a:pt x="19627" y="14668"/>
                </a:lnTo>
                <a:lnTo>
                  <a:pt x="19627" y="14626"/>
                </a:lnTo>
                <a:lnTo>
                  <a:pt x="19522" y="14522"/>
                </a:lnTo>
                <a:lnTo>
                  <a:pt x="19481" y="14459"/>
                </a:lnTo>
                <a:lnTo>
                  <a:pt x="19481" y="14438"/>
                </a:lnTo>
                <a:lnTo>
                  <a:pt x="19522" y="14438"/>
                </a:lnTo>
                <a:lnTo>
                  <a:pt x="19564" y="14459"/>
                </a:lnTo>
                <a:lnTo>
                  <a:pt x="19690" y="14626"/>
                </a:lnTo>
                <a:lnTo>
                  <a:pt x="19753" y="14731"/>
                </a:lnTo>
                <a:lnTo>
                  <a:pt x="19753" y="14773"/>
                </a:lnTo>
                <a:lnTo>
                  <a:pt x="19857" y="14857"/>
                </a:lnTo>
                <a:lnTo>
                  <a:pt x="19962" y="14940"/>
                </a:lnTo>
                <a:lnTo>
                  <a:pt x="20087" y="15087"/>
                </a:lnTo>
                <a:lnTo>
                  <a:pt x="20171" y="15129"/>
                </a:lnTo>
                <a:lnTo>
                  <a:pt x="20213" y="15087"/>
                </a:lnTo>
                <a:lnTo>
                  <a:pt x="20276" y="15129"/>
                </a:lnTo>
                <a:lnTo>
                  <a:pt x="20297" y="15170"/>
                </a:lnTo>
                <a:lnTo>
                  <a:pt x="20213" y="15233"/>
                </a:lnTo>
                <a:lnTo>
                  <a:pt x="20276" y="15296"/>
                </a:lnTo>
                <a:lnTo>
                  <a:pt x="20318" y="15359"/>
                </a:lnTo>
                <a:lnTo>
                  <a:pt x="20380" y="15359"/>
                </a:lnTo>
                <a:lnTo>
                  <a:pt x="20422" y="15275"/>
                </a:lnTo>
                <a:lnTo>
                  <a:pt x="20485" y="15087"/>
                </a:lnTo>
                <a:lnTo>
                  <a:pt x="20506" y="15045"/>
                </a:lnTo>
                <a:lnTo>
                  <a:pt x="20527" y="14982"/>
                </a:lnTo>
                <a:lnTo>
                  <a:pt x="20506" y="14877"/>
                </a:lnTo>
                <a:lnTo>
                  <a:pt x="20506" y="14836"/>
                </a:lnTo>
                <a:lnTo>
                  <a:pt x="20506" y="14710"/>
                </a:lnTo>
                <a:lnTo>
                  <a:pt x="20464" y="14626"/>
                </a:lnTo>
                <a:lnTo>
                  <a:pt x="20464" y="14564"/>
                </a:lnTo>
                <a:lnTo>
                  <a:pt x="20464" y="14543"/>
                </a:lnTo>
                <a:lnTo>
                  <a:pt x="20506" y="14564"/>
                </a:lnTo>
                <a:lnTo>
                  <a:pt x="20590" y="14605"/>
                </a:lnTo>
                <a:lnTo>
                  <a:pt x="20610" y="14605"/>
                </a:lnTo>
                <a:lnTo>
                  <a:pt x="20590" y="14543"/>
                </a:lnTo>
                <a:lnTo>
                  <a:pt x="20506" y="14459"/>
                </a:lnTo>
                <a:lnTo>
                  <a:pt x="20464" y="14354"/>
                </a:lnTo>
                <a:lnTo>
                  <a:pt x="20401" y="14313"/>
                </a:lnTo>
                <a:lnTo>
                  <a:pt x="20318" y="14292"/>
                </a:lnTo>
                <a:lnTo>
                  <a:pt x="19962" y="14292"/>
                </a:lnTo>
                <a:lnTo>
                  <a:pt x="19920" y="14208"/>
                </a:lnTo>
                <a:lnTo>
                  <a:pt x="19836" y="14145"/>
                </a:lnTo>
                <a:lnTo>
                  <a:pt x="19648" y="14145"/>
                </a:lnTo>
                <a:lnTo>
                  <a:pt x="19564" y="14187"/>
                </a:lnTo>
                <a:lnTo>
                  <a:pt x="19502" y="14187"/>
                </a:lnTo>
                <a:lnTo>
                  <a:pt x="19460" y="14124"/>
                </a:lnTo>
                <a:lnTo>
                  <a:pt x="19439" y="14103"/>
                </a:lnTo>
                <a:lnTo>
                  <a:pt x="19460" y="14041"/>
                </a:lnTo>
                <a:lnTo>
                  <a:pt x="19502" y="14103"/>
                </a:lnTo>
                <a:lnTo>
                  <a:pt x="19543" y="14124"/>
                </a:lnTo>
                <a:lnTo>
                  <a:pt x="19669" y="14103"/>
                </a:lnTo>
                <a:lnTo>
                  <a:pt x="19836" y="14082"/>
                </a:lnTo>
                <a:lnTo>
                  <a:pt x="19878" y="14124"/>
                </a:lnTo>
                <a:lnTo>
                  <a:pt x="19941" y="14103"/>
                </a:lnTo>
                <a:lnTo>
                  <a:pt x="20025" y="14082"/>
                </a:lnTo>
                <a:lnTo>
                  <a:pt x="20087" y="14103"/>
                </a:lnTo>
                <a:lnTo>
                  <a:pt x="20150" y="14124"/>
                </a:lnTo>
                <a:lnTo>
                  <a:pt x="20192" y="14103"/>
                </a:lnTo>
                <a:lnTo>
                  <a:pt x="20234" y="14082"/>
                </a:lnTo>
                <a:lnTo>
                  <a:pt x="20234" y="14020"/>
                </a:lnTo>
                <a:lnTo>
                  <a:pt x="20234" y="13915"/>
                </a:lnTo>
                <a:lnTo>
                  <a:pt x="20234" y="13873"/>
                </a:lnTo>
                <a:lnTo>
                  <a:pt x="20171" y="13831"/>
                </a:lnTo>
                <a:lnTo>
                  <a:pt x="20129" y="13873"/>
                </a:lnTo>
                <a:lnTo>
                  <a:pt x="20066" y="13894"/>
                </a:lnTo>
                <a:lnTo>
                  <a:pt x="19983" y="13873"/>
                </a:lnTo>
                <a:lnTo>
                  <a:pt x="19857" y="13873"/>
                </a:lnTo>
                <a:lnTo>
                  <a:pt x="19815" y="13810"/>
                </a:lnTo>
                <a:lnTo>
                  <a:pt x="19711" y="13706"/>
                </a:lnTo>
                <a:lnTo>
                  <a:pt x="19606" y="13727"/>
                </a:lnTo>
                <a:lnTo>
                  <a:pt x="19564" y="13789"/>
                </a:lnTo>
                <a:lnTo>
                  <a:pt x="19543" y="13789"/>
                </a:lnTo>
                <a:lnTo>
                  <a:pt x="19543" y="13685"/>
                </a:lnTo>
                <a:lnTo>
                  <a:pt x="19543" y="13601"/>
                </a:lnTo>
                <a:lnTo>
                  <a:pt x="19522" y="13538"/>
                </a:lnTo>
                <a:lnTo>
                  <a:pt x="19313" y="13538"/>
                </a:lnTo>
                <a:lnTo>
                  <a:pt x="19229" y="13497"/>
                </a:lnTo>
                <a:lnTo>
                  <a:pt x="19250" y="13455"/>
                </a:lnTo>
                <a:lnTo>
                  <a:pt x="19313" y="13455"/>
                </a:lnTo>
                <a:lnTo>
                  <a:pt x="19418" y="13476"/>
                </a:lnTo>
                <a:lnTo>
                  <a:pt x="19460" y="13455"/>
                </a:lnTo>
                <a:lnTo>
                  <a:pt x="19460" y="13392"/>
                </a:lnTo>
                <a:lnTo>
                  <a:pt x="19439" y="13371"/>
                </a:lnTo>
                <a:lnTo>
                  <a:pt x="19481" y="13308"/>
                </a:lnTo>
                <a:lnTo>
                  <a:pt x="19460" y="13266"/>
                </a:lnTo>
                <a:lnTo>
                  <a:pt x="19439" y="13204"/>
                </a:lnTo>
                <a:lnTo>
                  <a:pt x="19481" y="13162"/>
                </a:lnTo>
                <a:lnTo>
                  <a:pt x="19460" y="13078"/>
                </a:lnTo>
                <a:lnTo>
                  <a:pt x="19460" y="12994"/>
                </a:lnTo>
                <a:lnTo>
                  <a:pt x="19522" y="12973"/>
                </a:lnTo>
                <a:lnTo>
                  <a:pt x="19543" y="12994"/>
                </a:lnTo>
                <a:lnTo>
                  <a:pt x="19543" y="13078"/>
                </a:lnTo>
                <a:lnTo>
                  <a:pt x="19585" y="13141"/>
                </a:lnTo>
                <a:lnTo>
                  <a:pt x="19648" y="13162"/>
                </a:lnTo>
                <a:lnTo>
                  <a:pt x="19732" y="13078"/>
                </a:lnTo>
                <a:lnTo>
                  <a:pt x="19857" y="12953"/>
                </a:lnTo>
                <a:lnTo>
                  <a:pt x="19941" y="12932"/>
                </a:lnTo>
                <a:lnTo>
                  <a:pt x="19941" y="12890"/>
                </a:lnTo>
                <a:lnTo>
                  <a:pt x="19899" y="12869"/>
                </a:lnTo>
                <a:lnTo>
                  <a:pt x="19794" y="12848"/>
                </a:lnTo>
                <a:lnTo>
                  <a:pt x="19732" y="12848"/>
                </a:lnTo>
                <a:lnTo>
                  <a:pt x="19690" y="12827"/>
                </a:lnTo>
                <a:lnTo>
                  <a:pt x="19774" y="12785"/>
                </a:lnTo>
                <a:lnTo>
                  <a:pt x="19878" y="12785"/>
                </a:lnTo>
                <a:lnTo>
                  <a:pt x="19941" y="12827"/>
                </a:lnTo>
                <a:lnTo>
                  <a:pt x="19983" y="12827"/>
                </a:lnTo>
                <a:lnTo>
                  <a:pt x="19983" y="12764"/>
                </a:lnTo>
                <a:lnTo>
                  <a:pt x="19962" y="12743"/>
                </a:lnTo>
                <a:lnTo>
                  <a:pt x="20046" y="12722"/>
                </a:lnTo>
                <a:lnTo>
                  <a:pt x="20150" y="12722"/>
                </a:lnTo>
                <a:lnTo>
                  <a:pt x="20213" y="12785"/>
                </a:lnTo>
                <a:lnTo>
                  <a:pt x="20276" y="12827"/>
                </a:lnTo>
                <a:lnTo>
                  <a:pt x="20318" y="12785"/>
                </a:lnTo>
                <a:lnTo>
                  <a:pt x="20380" y="12827"/>
                </a:lnTo>
                <a:lnTo>
                  <a:pt x="20422" y="12890"/>
                </a:lnTo>
                <a:lnTo>
                  <a:pt x="20401" y="12973"/>
                </a:lnTo>
                <a:lnTo>
                  <a:pt x="20422" y="13036"/>
                </a:lnTo>
                <a:lnTo>
                  <a:pt x="20506" y="13057"/>
                </a:lnTo>
                <a:lnTo>
                  <a:pt x="20527" y="13036"/>
                </a:lnTo>
                <a:lnTo>
                  <a:pt x="20590" y="13057"/>
                </a:lnTo>
                <a:lnTo>
                  <a:pt x="20631" y="13141"/>
                </a:lnTo>
                <a:lnTo>
                  <a:pt x="20778" y="13183"/>
                </a:lnTo>
                <a:lnTo>
                  <a:pt x="20820" y="13266"/>
                </a:lnTo>
                <a:lnTo>
                  <a:pt x="20841" y="13287"/>
                </a:lnTo>
                <a:lnTo>
                  <a:pt x="20882" y="13245"/>
                </a:lnTo>
                <a:lnTo>
                  <a:pt x="20903" y="13141"/>
                </a:lnTo>
                <a:lnTo>
                  <a:pt x="20945" y="13057"/>
                </a:lnTo>
                <a:lnTo>
                  <a:pt x="21008" y="12890"/>
                </a:lnTo>
                <a:lnTo>
                  <a:pt x="21008" y="12848"/>
                </a:lnTo>
                <a:lnTo>
                  <a:pt x="21029" y="12722"/>
                </a:lnTo>
                <a:lnTo>
                  <a:pt x="21050" y="12555"/>
                </a:lnTo>
                <a:lnTo>
                  <a:pt x="21092" y="12513"/>
                </a:lnTo>
                <a:lnTo>
                  <a:pt x="21092" y="12429"/>
                </a:lnTo>
                <a:lnTo>
                  <a:pt x="21050" y="12346"/>
                </a:lnTo>
                <a:lnTo>
                  <a:pt x="20987" y="12304"/>
                </a:lnTo>
                <a:lnTo>
                  <a:pt x="20924" y="12241"/>
                </a:lnTo>
                <a:lnTo>
                  <a:pt x="20882" y="12241"/>
                </a:lnTo>
                <a:lnTo>
                  <a:pt x="20841" y="12199"/>
                </a:lnTo>
                <a:lnTo>
                  <a:pt x="20841" y="12136"/>
                </a:lnTo>
                <a:lnTo>
                  <a:pt x="20757" y="12136"/>
                </a:lnTo>
                <a:lnTo>
                  <a:pt x="20694" y="12220"/>
                </a:lnTo>
                <a:lnTo>
                  <a:pt x="20590" y="12325"/>
                </a:lnTo>
                <a:lnTo>
                  <a:pt x="20506" y="12346"/>
                </a:lnTo>
                <a:lnTo>
                  <a:pt x="20464" y="12304"/>
                </a:lnTo>
                <a:lnTo>
                  <a:pt x="20485" y="12241"/>
                </a:lnTo>
                <a:lnTo>
                  <a:pt x="20485" y="12157"/>
                </a:lnTo>
                <a:lnTo>
                  <a:pt x="20485" y="12136"/>
                </a:lnTo>
                <a:lnTo>
                  <a:pt x="20380" y="12116"/>
                </a:lnTo>
                <a:lnTo>
                  <a:pt x="20297" y="12116"/>
                </a:lnTo>
                <a:lnTo>
                  <a:pt x="20276" y="12053"/>
                </a:lnTo>
                <a:lnTo>
                  <a:pt x="20338" y="12032"/>
                </a:lnTo>
                <a:lnTo>
                  <a:pt x="20338" y="12011"/>
                </a:lnTo>
                <a:lnTo>
                  <a:pt x="20255" y="11948"/>
                </a:lnTo>
                <a:lnTo>
                  <a:pt x="20213" y="11906"/>
                </a:lnTo>
                <a:lnTo>
                  <a:pt x="20255" y="11885"/>
                </a:lnTo>
                <a:lnTo>
                  <a:pt x="20276" y="11906"/>
                </a:lnTo>
                <a:lnTo>
                  <a:pt x="20359" y="11927"/>
                </a:lnTo>
                <a:lnTo>
                  <a:pt x="20359" y="11885"/>
                </a:lnTo>
                <a:lnTo>
                  <a:pt x="20297" y="11802"/>
                </a:lnTo>
                <a:lnTo>
                  <a:pt x="20276" y="11718"/>
                </a:lnTo>
                <a:lnTo>
                  <a:pt x="20297" y="11676"/>
                </a:lnTo>
                <a:lnTo>
                  <a:pt x="20359" y="11634"/>
                </a:lnTo>
                <a:lnTo>
                  <a:pt x="20380" y="11676"/>
                </a:lnTo>
                <a:lnTo>
                  <a:pt x="20443" y="11697"/>
                </a:lnTo>
                <a:lnTo>
                  <a:pt x="20464" y="11739"/>
                </a:lnTo>
                <a:lnTo>
                  <a:pt x="20590" y="11885"/>
                </a:lnTo>
                <a:lnTo>
                  <a:pt x="20673" y="11927"/>
                </a:lnTo>
                <a:lnTo>
                  <a:pt x="20757" y="11906"/>
                </a:lnTo>
                <a:lnTo>
                  <a:pt x="20799" y="11844"/>
                </a:lnTo>
                <a:lnTo>
                  <a:pt x="20757" y="11718"/>
                </a:lnTo>
                <a:lnTo>
                  <a:pt x="20652" y="11613"/>
                </a:lnTo>
                <a:lnTo>
                  <a:pt x="20569" y="11572"/>
                </a:lnTo>
                <a:lnTo>
                  <a:pt x="20464" y="11530"/>
                </a:lnTo>
                <a:lnTo>
                  <a:pt x="20443" y="11404"/>
                </a:lnTo>
                <a:lnTo>
                  <a:pt x="20380" y="11320"/>
                </a:lnTo>
                <a:lnTo>
                  <a:pt x="20338" y="11258"/>
                </a:lnTo>
                <a:lnTo>
                  <a:pt x="20255" y="11216"/>
                </a:lnTo>
                <a:lnTo>
                  <a:pt x="20171" y="11174"/>
                </a:lnTo>
                <a:lnTo>
                  <a:pt x="20171" y="11111"/>
                </a:lnTo>
                <a:lnTo>
                  <a:pt x="20234" y="11069"/>
                </a:lnTo>
                <a:lnTo>
                  <a:pt x="20234" y="11007"/>
                </a:lnTo>
                <a:lnTo>
                  <a:pt x="20192" y="10986"/>
                </a:lnTo>
                <a:lnTo>
                  <a:pt x="20192" y="10944"/>
                </a:lnTo>
                <a:lnTo>
                  <a:pt x="20255" y="10881"/>
                </a:lnTo>
                <a:lnTo>
                  <a:pt x="20297" y="10881"/>
                </a:lnTo>
                <a:lnTo>
                  <a:pt x="20359" y="10860"/>
                </a:lnTo>
                <a:lnTo>
                  <a:pt x="20443" y="10881"/>
                </a:lnTo>
                <a:lnTo>
                  <a:pt x="20485" y="10944"/>
                </a:lnTo>
                <a:lnTo>
                  <a:pt x="20401" y="10986"/>
                </a:lnTo>
                <a:lnTo>
                  <a:pt x="20464" y="10986"/>
                </a:lnTo>
                <a:lnTo>
                  <a:pt x="20548" y="11048"/>
                </a:lnTo>
                <a:lnTo>
                  <a:pt x="20548" y="11090"/>
                </a:lnTo>
                <a:lnTo>
                  <a:pt x="20569" y="11174"/>
                </a:lnTo>
                <a:lnTo>
                  <a:pt x="20652" y="11195"/>
                </a:lnTo>
                <a:lnTo>
                  <a:pt x="20757" y="11111"/>
                </a:lnTo>
                <a:lnTo>
                  <a:pt x="20799" y="10986"/>
                </a:lnTo>
                <a:lnTo>
                  <a:pt x="20820" y="10860"/>
                </a:lnTo>
                <a:lnTo>
                  <a:pt x="20882" y="10776"/>
                </a:lnTo>
                <a:lnTo>
                  <a:pt x="20903" y="10735"/>
                </a:lnTo>
                <a:lnTo>
                  <a:pt x="20882" y="10588"/>
                </a:lnTo>
                <a:lnTo>
                  <a:pt x="20966" y="10525"/>
                </a:lnTo>
                <a:lnTo>
                  <a:pt x="21029" y="10463"/>
                </a:lnTo>
                <a:lnTo>
                  <a:pt x="21071" y="10316"/>
                </a:lnTo>
                <a:lnTo>
                  <a:pt x="21029" y="10212"/>
                </a:lnTo>
                <a:lnTo>
                  <a:pt x="20987" y="10128"/>
                </a:lnTo>
                <a:lnTo>
                  <a:pt x="21029" y="9919"/>
                </a:lnTo>
                <a:lnTo>
                  <a:pt x="21092" y="9751"/>
                </a:lnTo>
                <a:lnTo>
                  <a:pt x="21092" y="9605"/>
                </a:lnTo>
                <a:lnTo>
                  <a:pt x="21175" y="9521"/>
                </a:lnTo>
                <a:lnTo>
                  <a:pt x="21175" y="9437"/>
                </a:lnTo>
                <a:lnTo>
                  <a:pt x="21196" y="9312"/>
                </a:lnTo>
                <a:lnTo>
                  <a:pt x="21196" y="9165"/>
                </a:lnTo>
                <a:lnTo>
                  <a:pt x="21280" y="9082"/>
                </a:lnTo>
                <a:lnTo>
                  <a:pt x="21343" y="8956"/>
                </a:lnTo>
                <a:lnTo>
                  <a:pt x="21531" y="8684"/>
                </a:lnTo>
                <a:lnTo>
                  <a:pt x="21615" y="8538"/>
                </a:lnTo>
                <a:lnTo>
                  <a:pt x="21761" y="8391"/>
                </a:lnTo>
                <a:lnTo>
                  <a:pt x="21824" y="8287"/>
                </a:lnTo>
                <a:lnTo>
                  <a:pt x="21908" y="8224"/>
                </a:lnTo>
                <a:lnTo>
                  <a:pt x="21950" y="8077"/>
                </a:lnTo>
                <a:lnTo>
                  <a:pt x="22075" y="7973"/>
                </a:lnTo>
                <a:lnTo>
                  <a:pt x="22117" y="7952"/>
                </a:lnTo>
                <a:lnTo>
                  <a:pt x="22075" y="7910"/>
                </a:lnTo>
                <a:lnTo>
                  <a:pt x="22012" y="7847"/>
                </a:lnTo>
                <a:lnTo>
                  <a:pt x="21908" y="7826"/>
                </a:lnTo>
                <a:lnTo>
                  <a:pt x="21845" y="7763"/>
                </a:lnTo>
                <a:lnTo>
                  <a:pt x="21803" y="7722"/>
                </a:lnTo>
                <a:lnTo>
                  <a:pt x="21719" y="7743"/>
                </a:lnTo>
                <a:lnTo>
                  <a:pt x="21552" y="7805"/>
                </a:lnTo>
                <a:lnTo>
                  <a:pt x="21406" y="7847"/>
                </a:lnTo>
                <a:lnTo>
                  <a:pt x="21280" y="7910"/>
                </a:lnTo>
                <a:lnTo>
                  <a:pt x="21196" y="8015"/>
                </a:lnTo>
                <a:lnTo>
                  <a:pt x="21092" y="8056"/>
                </a:lnTo>
                <a:lnTo>
                  <a:pt x="21071" y="8119"/>
                </a:lnTo>
                <a:lnTo>
                  <a:pt x="21008" y="8140"/>
                </a:lnTo>
                <a:lnTo>
                  <a:pt x="20903" y="8077"/>
                </a:lnTo>
                <a:lnTo>
                  <a:pt x="20862" y="8035"/>
                </a:lnTo>
                <a:lnTo>
                  <a:pt x="20862" y="7973"/>
                </a:lnTo>
                <a:lnTo>
                  <a:pt x="20924" y="7973"/>
                </a:lnTo>
                <a:lnTo>
                  <a:pt x="20987" y="7952"/>
                </a:lnTo>
                <a:lnTo>
                  <a:pt x="20987" y="7847"/>
                </a:lnTo>
                <a:lnTo>
                  <a:pt x="20966" y="7805"/>
                </a:lnTo>
                <a:lnTo>
                  <a:pt x="20882" y="7805"/>
                </a:lnTo>
                <a:lnTo>
                  <a:pt x="20820" y="7763"/>
                </a:lnTo>
                <a:lnTo>
                  <a:pt x="20903" y="7743"/>
                </a:lnTo>
                <a:lnTo>
                  <a:pt x="20966" y="7701"/>
                </a:lnTo>
                <a:lnTo>
                  <a:pt x="21071" y="7617"/>
                </a:lnTo>
                <a:lnTo>
                  <a:pt x="21134" y="7491"/>
                </a:lnTo>
                <a:lnTo>
                  <a:pt x="21238" y="7408"/>
                </a:lnTo>
                <a:lnTo>
                  <a:pt x="21322" y="7408"/>
                </a:lnTo>
                <a:lnTo>
                  <a:pt x="21447" y="7429"/>
                </a:lnTo>
                <a:lnTo>
                  <a:pt x="21698" y="7617"/>
                </a:lnTo>
                <a:lnTo>
                  <a:pt x="21761" y="7659"/>
                </a:lnTo>
                <a:lnTo>
                  <a:pt x="21970" y="7659"/>
                </a:lnTo>
                <a:lnTo>
                  <a:pt x="22075" y="7638"/>
                </a:lnTo>
                <a:lnTo>
                  <a:pt x="22180" y="7659"/>
                </a:lnTo>
                <a:lnTo>
                  <a:pt x="22389" y="7617"/>
                </a:lnTo>
                <a:lnTo>
                  <a:pt x="22494" y="7554"/>
                </a:lnTo>
                <a:lnTo>
                  <a:pt x="22494" y="7491"/>
                </a:lnTo>
                <a:lnTo>
                  <a:pt x="22473" y="7429"/>
                </a:lnTo>
                <a:lnTo>
                  <a:pt x="22515" y="7429"/>
                </a:lnTo>
                <a:lnTo>
                  <a:pt x="22598" y="7408"/>
                </a:lnTo>
                <a:lnTo>
                  <a:pt x="22682" y="7324"/>
                </a:lnTo>
                <a:lnTo>
                  <a:pt x="22682" y="7240"/>
                </a:lnTo>
                <a:lnTo>
                  <a:pt x="22640" y="7178"/>
                </a:lnTo>
                <a:lnTo>
                  <a:pt x="22535" y="7136"/>
                </a:lnTo>
                <a:lnTo>
                  <a:pt x="22473" y="7094"/>
                </a:lnTo>
                <a:lnTo>
                  <a:pt x="22431" y="7073"/>
                </a:lnTo>
                <a:lnTo>
                  <a:pt x="22347" y="7073"/>
                </a:lnTo>
                <a:lnTo>
                  <a:pt x="22263" y="7136"/>
                </a:lnTo>
                <a:lnTo>
                  <a:pt x="22222" y="7136"/>
                </a:lnTo>
                <a:lnTo>
                  <a:pt x="22138" y="7073"/>
                </a:lnTo>
                <a:lnTo>
                  <a:pt x="21908" y="7073"/>
                </a:lnTo>
                <a:lnTo>
                  <a:pt x="21761" y="7031"/>
                </a:lnTo>
                <a:lnTo>
                  <a:pt x="21657" y="6989"/>
                </a:lnTo>
                <a:lnTo>
                  <a:pt x="21594" y="6989"/>
                </a:lnTo>
                <a:lnTo>
                  <a:pt x="21510" y="7010"/>
                </a:lnTo>
                <a:lnTo>
                  <a:pt x="21196" y="7010"/>
                </a:lnTo>
                <a:lnTo>
                  <a:pt x="21092" y="6968"/>
                </a:lnTo>
                <a:lnTo>
                  <a:pt x="21196" y="6968"/>
                </a:lnTo>
                <a:lnTo>
                  <a:pt x="21301" y="6989"/>
                </a:lnTo>
                <a:lnTo>
                  <a:pt x="21406" y="6927"/>
                </a:lnTo>
                <a:lnTo>
                  <a:pt x="21531" y="6906"/>
                </a:lnTo>
                <a:lnTo>
                  <a:pt x="21636" y="6927"/>
                </a:lnTo>
                <a:lnTo>
                  <a:pt x="21740" y="6968"/>
                </a:lnTo>
                <a:lnTo>
                  <a:pt x="21782" y="6927"/>
                </a:lnTo>
                <a:lnTo>
                  <a:pt x="21845" y="6885"/>
                </a:lnTo>
                <a:lnTo>
                  <a:pt x="21950" y="6885"/>
                </a:lnTo>
                <a:lnTo>
                  <a:pt x="21991" y="6822"/>
                </a:lnTo>
                <a:lnTo>
                  <a:pt x="22054" y="6801"/>
                </a:lnTo>
                <a:lnTo>
                  <a:pt x="22138" y="6822"/>
                </a:lnTo>
                <a:lnTo>
                  <a:pt x="22180" y="6822"/>
                </a:lnTo>
                <a:lnTo>
                  <a:pt x="22201" y="6780"/>
                </a:lnTo>
                <a:lnTo>
                  <a:pt x="22242" y="6759"/>
                </a:lnTo>
                <a:lnTo>
                  <a:pt x="22284" y="6759"/>
                </a:lnTo>
                <a:lnTo>
                  <a:pt x="22305" y="6780"/>
                </a:lnTo>
                <a:lnTo>
                  <a:pt x="22368" y="6801"/>
                </a:lnTo>
                <a:lnTo>
                  <a:pt x="22410" y="6822"/>
                </a:lnTo>
                <a:lnTo>
                  <a:pt x="22515" y="6822"/>
                </a:lnTo>
                <a:lnTo>
                  <a:pt x="22619" y="6864"/>
                </a:lnTo>
                <a:lnTo>
                  <a:pt x="22703" y="6906"/>
                </a:lnTo>
                <a:lnTo>
                  <a:pt x="22891" y="6906"/>
                </a:lnTo>
                <a:lnTo>
                  <a:pt x="22996" y="6822"/>
                </a:lnTo>
                <a:lnTo>
                  <a:pt x="23184" y="6759"/>
                </a:lnTo>
                <a:lnTo>
                  <a:pt x="23331" y="6759"/>
                </a:lnTo>
                <a:lnTo>
                  <a:pt x="23351" y="6675"/>
                </a:lnTo>
                <a:lnTo>
                  <a:pt x="23351" y="6592"/>
                </a:lnTo>
                <a:lnTo>
                  <a:pt x="23310" y="6571"/>
                </a:lnTo>
                <a:lnTo>
                  <a:pt x="23247" y="6487"/>
                </a:lnTo>
                <a:lnTo>
                  <a:pt x="23247" y="6445"/>
                </a:lnTo>
                <a:lnTo>
                  <a:pt x="23226" y="6403"/>
                </a:lnTo>
                <a:lnTo>
                  <a:pt x="23226" y="6362"/>
                </a:lnTo>
                <a:lnTo>
                  <a:pt x="23289" y="6257"/>
                </a:lnTo>
                <a:lnTo>
                  <a:pt x="23351" y="6194"/>
                </a:lnTo>
                <a:lnTo>
                  <a:pt x="23414" y="6194"/>
                </a:lnTo>
                <a:lnTo>
                  <a:pt x="23561" y="6299"/>
                </a:lnTo>
                <a:lnTo>
                  <a:pt x="23644" y="6341"/>
                </a:lnTo>
                <a:lnTo>
                  <a:pt x="23707" y="6299"/>
                </a:lnTo>
                <a:lnTo>
                  <a:pt x="23749" y="6236"/>
                </a:lnTo>
                <a:lnTo>
                  <a:pt x="23854" y="6069"/>
                </a:lnTo>
                <a:lnTo>
                  <a:pt x="23958" y="5985"/>
                </a:lnTo>
                <a:lnTo>
                  <a:pt x="24042" y="5964"/>
                </a:lnTo>
                <a:lnTo>
                  <a:pt x="24063" y="5922"/>
                </a:lnTo>
                <a:lnTo>
                  <a:pt x="24167" y="5838"/>
                </a:lnTo>
                <a:lnTo>
                  <a:pt x="24272" y="5776"/>
                </a:lnTo>
                <a:lnTo>
                  <a:pt x="24335" y="5713"/>
                </a:lnTo>
                <a:lnTo>
                  <a:pt x="24335" y="5566"/>
                </a:lnTo>
                <a:lnTo>
                  <a:pt x="24272" y="5420"/>
                </a:lnTo>
                <a:lnTo>
                  <a:pt x="24188" y="5336"/>
                </a:lnTo>
                <a:lnTo>
                  <a:pt x="24167" y="5253"/>
                </a:lnTo>
                <a:lnTo>
                  <a:pt x="24021" y="5127"/>
                </a:lnTo>
                <a:lnTo>
                  <a:pt x="24021" y="5085"/>
                </a:lnTo>
                <a:lnTo>
                  <a:pt x="23958" y="5002"/>
                </a:lnTo>
                <a:lnTo>
                  <a:pt x="23854" y="4939"/>
                </a:lnTo>
                <a:lnTo>
                  <a:pt x="23812" y="4939"/>
                </a:lnTo>
                <a:lnTo>
                  <a:pt x="23728" y="4876"/>
                </a:lnTo>
                <a:lnTo>
                  <a:pt x="23623" y="4813"/>
                </a:lnTo>
                <a:lnTo>
                  <a:pt x="23498" y="4813"/>
                </a:lnTo>
                <a:lnTo>
                  <a:pt x="23331" y="4771"/>
                </a:lnTo>
                <a:lnTo>
                  <a:pt x="23184" y="4688"/>
                </a:lnTo>
                <a:lnTo>
                  <a:pt x="23038" y="4667"/>
                </a:lnTo>
                <a:lnTo>
                  <a:pt x="22975" y="4688"/>
                </a:lnTo>
                <a:lnTo>
                  <a:pt x="22828" y="4688"/>
                </a:lnTo>
                <a:lnTo>
                  <a:pt x="22682" y="4730"/>
                </a:lnTo>
                <a:lnTo>
                  <a:pt x="22619" y="4792"/>
                </a:lnTo>
                <a:lnTo>
                  <a:pt x="22515" y="4834"/>
                </a:lnTo>
                <a:lnTo>
                  <a:pt x="22410" y="4792"/>
                </a:lnTo>
                <a:lnTo>
                  <a:pt x="22389" y="4730"/>
                </a:lnTo>
                <a:lnTo>
                  <a:pt x="22347" y="4771"/>
                </a:lnTo>
                <a:lnTo>
                  <a:pt x="22305" y="4834"/>
                </a:lnTo>
                <a:lnTo>
                  <a:pt x="22347" y="4918"/>
                </a:lnTo>
                <a:lnTo>
                  <a:pt x="22347" y="5022"/>
                </a:lnTo>
                <a:lnTo>
                  <a:pt x="22284" y="5106"/>
                </a:lnTo>
                <a:lnTo>
                  <a:pt x="22242" y="5106"/>
                </a:lnTo>
                <a:lnTo>
                  <a:pt x="22242" y="5148"/>
                </a:lnTo>
                <a:lnTo>
                  <a:pt x="22263" y="5211"/>
                </a:lnTo>
                <a:lnTo>
                  <a:pt x="22242" y="5294"/>
                </a:lnTo>
                <a:lnTo>
                  <a:pt x="22138" y="5336"/>
                </a:lnTo>
                <a:lnTo>
                  <a:pt x="22033" y="5336"/>
                </a:lnTo>
                <a:lnTo>
                  <a:pt x="21970" y="5253"/>
                </a:lnTo>
                <a:lnTo>
                  <a:pt x="21970" y="5190"/>
                </a:lnTo>
                <a:lnTo>
                  <a:pt x="21929" y="5148"/>
                </a:lnTo>
                <a:lnTo>
                  <a:pt x="21866" y="5211"/>
                </a:lnTo>
                <a:lnTo>
                  <a:pt x="21866" y="5315"/>
                </a:lnTo>
                <a:lnTo>
                  <a:pt x="21887" y="5336"/>
                </a:lnTo>
                <a:lnTo>
                  <a:pt x="21845" y="5420"/>
                </a:lnTo>
                <a:lnTo>
                  <a:pt x="21824" y="5525"/>
                </a:lnTo>
                <a:lnTo>
                  <a:pt x="21782" y="5566"/>
                </a:lnTo>
                <a:lnTo>
                  <a:pt x="21782" y="5504"/>
                </a:lnTo>
                <a:lnTo>
                  <a:pt x="21824" y="5441"/>
                </a:lnTo>
                <a:lnTo>
                  <a:pt x="21782" y="5315"/>
                </a:lnTo>
                <a:lnTo>
                  <a:pt x="21740" y="5232"/>
                </a:lnTo>
                <a:lnTo>
                  <a:pt x="21761" y="5148"/>
                </a:lnTo>
                <a:lnTo>
                  <a:pt x="21761" y="5064"/>
                </a:lnTo>
                <a:lnTo>
                  <a:pt x="21719" y="5002"/>
                </a:lnTo>
                <a:lnTo>
                  <a:pt x="21719" y="4918"/>
                </a:lnTo>
                <a:lnTo>
                  <a:pt x="21657" y="4939"/>
                </a:lnTo>
                <a:lnTo>
                  <a:pt x="21636" y="5002"/>
                </a:lnTo>
                <a:lnTo>
                  <a:pt x="21552" y="5064"/>
                </a:lnTo>
                <a:lnTo>
                  <a:pt x="21552" y="5148"/>
                </a:lnTo>
                <a:lnTo>
                  <a:pt x="21531" y="5253"/>
                </a:lnTo>
                <a:lnTo>
                  <a:pt x="21364" y="5420"/>
                </a:lnTo>
                <a:lnTo>
                  <a:pt x="21301" y="5483"/>
                </a:lnTo>
                <a:lnTo>
                  <a:pt x="21217" y="5483"/>
                </a:lnTo>
                <a:lnTo>
                  <a:pt x="21154" y="5546"/>
                </a:lnTo>
                <a:lnTo>
                  <a:pt x="21050" y="5629"/>
                </a:lnTo>
                <a:lnTo>
                  <a:pt x="20945" y="5629"/>
                </a:lnTo>
                <a:lnTo>
                  <a:pt x="20841" y="5734"/>
                </a:lnTo>
                <a:lnTo>
                  <a:pt x="20694" y="5818"/>
                </a:lnTo>
                <a:lnTo>
                  <a:pt x="20422" y="5818"/>
                </a:lnTo>
                <a:lnTo>
                  <a:pt x="20422" y="5859"/>
                </a:lnTo>
                <a:lnTo>
                  <a:pt x="20359" y="5901"/>
                </a:lnTo>
                <a:lnTo>
                  <a:pt x="20255" y="5901"/>
                </a:lnTo>
                <a:lnTo>
                  <a:pt x="20171" y="5880"/>
                </a:lnTo>
                <a:lnTo>
                  <a:pt x="20087" y="5943"/>
                </a:lnTo>
                <a:lnTo>
                  <a:pt x="19711" y="6131"/>
                </a:lnTo>
                <a:lnTo>
                  <a:pt x="19522" y="6278"/>
                </a:lnTo>
                <a:lnTo>
                  <a:pt x="19502" y="6382"/>
                </a:lnTo>
                <a:lnTo>
                  <a:pt x="19439" y="6403"/>
                </a:lnTo>
                <a:lnTo>
                  <a:pt x="19229" y="6571"/>
                </a:lnTo>
                <a:lnTo>
                  <a:pt x="19125" y="6675"/>
                </a:lnTo>
                <a:lnTo>
                  <a:pt x="19104" y="6613"/>
                </a:lnTo>
                <a:lnTo>
                  <a:pt x="19083" y="6613"/>
                </a:lnTo>
                <a:lnTo>
                  <a:pt x="18978" y="6696"/>
                </a:lnTo>
                <a:lnTo>
                  <a:pt x="18895" y="6822"/>
                </a:lnTo>
                <a:lnTo>
                  <a:pt x="18790" y="6968"/>
                </a:lnTo>
                <a:lnTo>
                  <a:pt x="18769" y="7031"/>
                </a:lnTo>
                <a:lnTo>
                  <a:pt x="18727" y="7094"/>
                </a:lnTo>
                <a:lnTo>
                  <a:pt x="18706" y="7031"/>
                </a:lnTo>
                <a:lnTo>
                  <a:pt x="18748" y="6906"/>
                </a:lnTo>
                <a:lnTo>
                  <a:pt x="18748" y="6801"/>
                </a:lnTo>
                <a:lnTo>
                  <a:pt x="18748" y="6696"/>
                </a:lnTo>
                <a:lnTo>
                  <a:pt x="18853" y="6696"/>
                </a:lnTo>
                <a:lnTo>
                  <a:pt x="18895" y="6654"/>
                </a:lnTo>
                <a:lnTo>
                  <a:pt x="19020" y="6550"/>
                </a:lnTo>
                <a:lnTo>
                  <a:pt x="19104" y="6508"/>
                </a:lnTo>
                <a:lnTo>
                  <a:pt x="19209" y="6403"/>
                </a:lnTo>
                <a:lnTo>
                  <a:pt x="19355" y="6278"/>
                </a:lnTo>
                <a:lnTo>
                  <a:pt x="19418" y="6194"/>
                </a:lnTo>
                <a:lnTo>
                  <a:pt x="19522" y="6152"/>
                </a:lnTo>
                <a:lnTo>
                  <a:pt x="19627" y="5985"/>
                </a:lnTo>
                <a:lnTo>
                  <a:pt x="19669" y="5922"/>
                </a:lnTo>
                <a:lnTo>
                  <a:pt x="19648" y="5838"/>
                </a:lnTo>
                <a:lnTo>
                  <a:pt x="19669" y="5776"/>
                </a:lnTo>
                <a:lnTo>
                  <a:pt x="19690" y="5818"/>
                </a:lnTo>
                <a:lnTo>
                  <a:pt x="19753" y="5838"/>
                </a:lnTo>
                <a:lnTo>
                  <a:pt x="19836" y="5755"/>
                </a:lnTo>
                <a:lnTo>
                  <a:pt x="19941" y="5713"/>
                </a:lnTo>
                <a:lnTo>
                  <a:pt x="19941" y="5629"/>
                </a:lnTo>
                <a:lnTo>
                  <a:pt x="20004" y="5504"/>
                </a:lnTo>
                <a:lnTo>
                  <a:pt x="20066" y="5462"/>
                </a:lnTo>
                <a:lnTo>
                  <a:pt x="20150" y="5504"/>
                </a:lnTo>
                <a:lnTo>
                  <a:pt x="20213" y="5420"/>
                </a:lnTo>
                <a:lnTo>
                  <a:pt x="20297" y="5399"/>
                </a:lnTo>
                <a:lnTo>
                  <a:pt x="20318" y="5420"/>
                </a:lnTo>
                <a:lnTo>
                  <a:pt x="20401" y="5420"/>
                </a:lnTo>
                <a:lnTo>
                  <a:pt x="20715" y="5127"/>
                </a:lnTo>
                <a:lnTo>
                  <a:pt x="20778" y="5022"/>
                </a:lnTo>
                <a:lnTo>
                  <a:pt x="20799" y="4897"/>
                </a:lnTo>
                <a:lnTo>
                  <a:pt x="20882" y="4709"/>
                </a:lnTo>
                <a:lnTo>
                  <a:pt x="20987" y="4583"/>
                </a:lnTo>
                <a:lnTo>
                  <a:pt x="20987" y="4458"/>
                </a:lnTo>
                <a:lnTo>
                  <a:pt x="20987" y="4269"/>
                </a:lnTo>
                <a:lnTo>
                  <a:pt x="20945" y="4165"/>
                </a:lnTo>
                <a:lnTo>
                  <a:pt x="20882" y="4144"/>
                </a:lnTo>
                <a:lnTo>
                  <a:pt x="20736" y="4165"/>
                </a:lnTo>
                <a:lnTo>
                  <a:pt x="20590" y="4165"/>
                </a:lnTo>
                <a:lnTo>
                  <a:pt x="20464" y="4102"/>
                </a:lnTo>
                <a:lnTo>
                  <a:pt x="20318" y="4102"/>
                </a:lnTo>
                <a:lnTo>
                  <a:pt x="20255" y="4165"/>
                </a:lnTo>
                <a:lnTo>
                  <a:pt x="20213" y="4248"/>
                </a:lnTo>
                <a:lnTo>
                  <a:pt x="20255" y="4290"/>
                </a:lnTo>
                <a:lnTo>
                  <a:pt x="20213" y="4353"/>
                </a:lnTo>
                <a:lnTo>
                  <a:pt x="20213" y="4499"/>
                </a:lnTo>
                <a:lnTo>
                  <a:pt x="20171" y="4646"/>
                </a:lnTo>
                <a:lnTo>
                  <a:pt x="20066" y="4792"/>
                </a:lnTo>
                <a:lnTo>
                  <a:pt x="20004" y="4730"/>
                </a:lnTo>
                <a:lnTo>
                  <a:pt x="19941" y="4709"/>
                </a:lnTo>
                <a:lnTo>
                  <a:pt x="19899" y="4709"/>
                </a:lnTo>
                <a:lnTo>
                  <a:pt x="19857" y="4771"/>
                </a:lnTo>
                <a:lnTo>
                  <a:pt x="19794" y="4792"/>
                </a:lnTo>
                <a:lnTo>
                  <a:pt x="19732" y="4730"/>
                </a:lnTo>
                <a:lnTo>
                  <a:pt x="19669" y="4730"/>
                </a:lnTo>
                <a:cubicBezTo>
                  <a:pt x="19669" y="4730"/>
                  <a:pt x="19481" y="4688"/>
                  <a:pt x="19481" y="4646"/>
                </a:cubicBezTo>
                <a:lnTo>
                  <a:pt x="19271" y="4646"/>
                </a:lnTo>
                <a:lnTo>
                  <a:pt x="19167" y="4709"/>
                </a:lnTo>
                <a:lnTo>
                  <a:pt x="19020" y="4730"/>
                </a:lnTo>
                <a:lnTo>
                  <a:pt x="18895" y="4792"/>
                </a:lnTo>
                <a:lnTo>
                  <a:pt x="18832" y="4750"/>
                </a:lnTo>
                <a:lnTo>
                  <a:pt x="18832" y="4709"/>
                </a:lnTo>
                <a:lnTo>
                  <a:pt x="18853" y="4625"/>
                </a:lnTo>
                <a:lnTo>
                  <a:pt x="18853" y="4541"/>
                </a:lnTo>
                <a:lnTo>
                  <a:pt x="18895" y="4478"/>
                </a:lnTo>
                <a:lnTo>
                  <a:pt x="18916" y="4478"/>
                </a:lnTo>
                <a:lnTo>
                  <a:pt x="18957" y="4499"/>
                </a:lnTo>
                <a:lnTo>
                  <a:pt x="19020" y="4499"/>
                </a:lnTo>
                <a:lnTo>
                  <a:pt x="19146" y="4437"/>
                </a:lnTo>
                <a:lnTo>
                  <a:pt x="19439" y="4416"/>
                </a:lnTo>
                <a:lnTo>
                  <a:pt x="19481" y="4395"/>
                </a:lnTo>
                <a:lnTo>
                  <a:pt x="19543" y="4290"/>
                </a:lnTo>
                <a:lnTo>
                  <a:pt x="19564" y="4206"/>
                </a:lnTo>
                <a:lnTo>
                  <a:pt x="19648" y="4165"/>
                </a:lnTo>
                <a:lnTo>
                  <a:pt x="19669" y="4102"/>
                </a:lnTo>
                <a:lnTo>
                  <a:pt x="19627" y="4060"/>
                </a:lnTo>
                <a:lnTo>
                  <a:pt x="19627" y="3997"/>
                </a:lnTo>
                <a:lnTo>
                  <a:pt x="19313" y="3997"/>
                </a:lnTo>
                <a:lnTo>
                  <a:pt x="19125" y="3955"/>
                </a:lnTo>
                <a:lnTo>
                  <a:pt x="19020" y="3893"/>
                </a:lnTo>
                <a:lnTo>
                  <a:pt x="18937" y="3872"/>
                </a:lnTo>
                <a:lnTo>
                  <a:pt x="18685" y="3893"/>
                </a:lnTo>
                <a:lnTo>
                  <a:pt x="18560" y="3872"/>
                </a:lnTo>
                <a:lnTo>
                  <a:pt x="18455" y="3830"/>
                </a:lnTo>
                <a:lnTo>
                  <a:pt x="18288" y="3830"/>
                </a:lnTo>
                <a:lnTo>
                  <a:pt x="18162" y="3851"/>
                </a:lnTo>
                <a:lnTo>
                  <a:pt x="18100" y="3830"/>
                </a:lnTo>
                <a:lnTo>
                  <a:pt x="17995" y="3788"/>
                </a:lnTo>
                <a:lnTo>
                  <a:pt x="17932" y="3788"/>
                </a:lnTo>
                <a:lnTo>
                  <a:pt x="17849" y="3893"/>
                </a:lnTo>
                <a:lnTo>
                  <a:pt x="17849" y="3976"/>
                </a:lnTo>
                <a:lnTo>
                  <a:pt x="17765" y="4039"/>
                </a:lnTo>
                <a:lnTo>
                  <a:pt x="17744" y="4039"/>
                </a:lnTo>
                <a:lnTo>
                  <a:pt x="17765" y="3955"/>
                </a:lnTo>
                <a:lnTo>
                  <a:pt x="17765" y="3934"/>
                </a:lnTo>
                <a:lnTo>
                  <a:pt x="17681" y="3934"/>
                </a:lnTo>
                <a:lnTo>
                  <a:pt x="17451" y="3997"/>
                </a:lnTo>
                <a:lnTo>
                  <a:pt x="17305" y="4060"/>
                </a:lnTo>
                <a:lnTo>
                  <a:pt x="17221" y="4144"/>
                </a:lnTo>
                <a:lnTo>
                  <a:pt x="17158" y="4186"/>
                </a:lnTo>
                <a:lnTo>
                  <a:pt x="17053" y="4186"/>
                </a:lnTo>
                <a:lnTo>
                  <a:pt x="16949" y="4206"/>
                </a:lnTo>
                <a:lnTo>
                  <a:pt x="16886" y="4269"/>
                </a:lnTo>
                <a:lnTo>
                  <a:pt x="16781" y="4290"/>
                </a:lnTo>
                <a:lnTo>
                  <a:pt x="16698" y="4374"/>
                </a:lnTo>
                <a:lnTo>
                  <a:pt x="16698" y="4458"/>
                </a:lnTo>
                <a:lnTo>
                  <a:pt x="16635" y="4520"/>
                </a:lnTo>
                <a:lnTo>
                  <a:pt x="16593" y="4520"/>
                </a:lnTo>
                <a:lnTo>
                  <a:pt x="16530" y="4458"/>
                </a:lnTo>
                <a:lnTo>
                  <a:pt x="16530" y="4374"/>
                </a:lnTo>
                <a:lnTo>
                  <a:pt x="16509" y="4290"/>
                </a:lnTo>
                <a:lnTo>
                  <a:pt x="16468" y="4248"/>
                </a:lnTo>
                <a:lnTo>
                  <a:pt x="16468" y="4165"/>
                </a:lnTo>
                <a:lnTo>
                  <a:pt x="16509" y="4081"/>
                </a:lnTo>
                <a:lnTo>
                  <a:pt x="16593" y="4081"/>
                </a:lnTo>
                <a:lnTo>
                  <a:pt x="16698" y="4039"/>
                </a:lnTo>
                <a:lnTo>
                  <a:pt x="16802" y="4039"/>
                </a:lnTo>
                <a:lnTo>
                  <a:pt x="16886" y="3997"/>
                </a:lnTo>
                <a:lnTo>
                  <a:pt x="16928" y="3955"/>
                </a:lnTo>
                <a:lnTo>
                  <a:pt x="17012" y="3934"/>
                </a:lnTo>
                <a:lnTo>
                  <a:pt x="17158" y="3893"/>
                </a:lnTo>
                <a:lnTo>
                  <a:pt x="17263" y="3851"/>
                </a:lnTo>
                <a:lnTo>
                  <a:pt x="17346" y="3788"/>
                </a:lnTo>
                <a:lnTo>
                  <a:pt x="17472" y="3788"/>
                </a:lnTo>
                <a:lnTo>
                  <a:pt x="17556" y="3746"/>
                </a:lnTo>
                <a:lnTo>
                  <a:pt x="17577" y="3662"/>
                </a:lnTo>
                <a:lnTo>
                  <a:pt x="17556" y="3621"/>
                </a:lnTo>
                <a:lnTo>
                  <a:pt x="17514" y="3558"/>
                </a:lnTo>
                <a:lnTo>
                  <a:pt x="17346" y="3558"/>
                </a:lnTo>
                <a:lnTo>
                  <a:pt x="17346" y="3516"/>
                </a:lnTo>
                <a:lnTo>
                  <a:pt x="17430" y="3516"/>
                </a:lnTo>
                <a:lnTo>
                  <a:pt x="17451" y="3537"/>
                </a:lnTo>
                <a:lnTo>
                  <a:pt x="17535" y="3537"/>
                </a:lnTo>
                <a:lnTo>
                  <a:pt x="17577" y="3558"/>
                </a:lnTo>
                <a:lnTo>
                  <a:pt x="17618" y="3662"/>
                </a:lnTo>
                <a:lnTo>
                  <a:pt x="17639" y="3662"/>
                </a:lnTo>
                <a:lnTo>
                  <a:pt x="17660" y="3641"/>
                </a:lnTo>
                <a:lnTo>
                  <a:pt x="17765" y="3579"/>
                </a:lnTo>
                <a:lnTo>
                  <a:pt x="17890" y="3621"/>
                </a:lnTo>
                <a:lnTo>
                  <a:pt x="17974" y="3579"/>
                </a:lnTo>
                <a:lnTo>
                  <a:pt x="18058" y="3537"/>
                </a:lnTo>
                <a:lnTo>
                  <a:pt x="18141" y="3516"/>
                </a:lnTo>
                <a:lnTo>
                  <a:pt x="18246" y="3537"/>
                </a:lnTo>
                <a:lnTo>
                  <a:pt x="18351" y="3537"/>
                </a:lnTo>
                <a:lnTo>
                  <a:pt x="18455" y="3516"/>
                </a:lnTo>
                <a:lnTo>
                  <a:pt x="18518" y="3537"/>
                </a:lnTo>
                <a:lnTo>
                  <a:pt x="18602" y="3579"/>
                </a:lnTo>
                <a:lnTo>
                  <a:pt x="18769" y="3579"/>
                </a:lnTo>
                <a:lnTo>
                  <a:pt x="18790" y="3621"/>
                </a:lnTo>
                <a:lnTo>
                  <a:pt x="18832" y="3621"/>
                </a:lnTo>
                <a:lnTo>
                  <a:pt x="18978" y="3725"/>
                </a:lnTo>
                <a:lnTo>
                  <a:pt x="19041" y="3746"/>
                </a:lnTo>
                <a:lnTo>
                  <a:pt x="19146" y="3725"/>
                </a:lnTo>
                <a:lnTo>
                  <a:pt x="19209" y="3662"/>
                </a:lnTo>
                <a:lnTo>
                  <a:pt x="19292" y="3662"/>
                </a:lnTo>
                <a:lnTo>
                  <a:pt x="19355" y="3683"/>
                </a:lnTo>
                <a:lnTo>
                  <a:pt x="19439" y="3683"/>
                </a:lnTo>
                <a:lnTo>
                  <a:pt x="19502" y="3725"/>
                </a:lnTo>
                <a:lnTo>
                  <a:pt x="19564" y="3725"/>
                </a:lnTo>
                <a:lnTo>
                  <a:pt x="19732" y="3662"/>
                </a:lnTo>
                <a:lnTo>
                  <a:pt x="19815" y="3621"/>
                </a:lnTo>
                <a:lnTo>
                  <a:pt x="19920" y="3621"/>
                </a:lnTo>
                <a:lnTo>
                  <a:pt x="19983" y="3662"/>
                </a:lnTo>
                <a:lnTo>
                  <a:pt x="20046" y="3662"/>
                </a:lnTo>
                <a:lnTo>
                  <a:pt x="20129" y="3621"/>
                </a:lnTo>
                <a:lnTo>
                  <a:pt x="20234" y="3641"/>
                </a:lnTo>
                <a:lnTo>
                  <a:pt x="20338" y="3641"/>
                </a:lnTo>
                <a:lnTo>
                  <a:pt x="20338" y="3579"/>
                </a:lnTo>
                <a:lnTo>
                  <a:pt x="20276" y="3558"/>
                </a:lnTo>
                <a:lnTo>
                  <a:pt x="20276" y="3516"/>
                </a:lnTo>
                <a:lnTo>
                  <a:pt x="20297" y="3474"/>
                </a:lnTo>
                <a:lnTo>
                  <a:pt x="20359" y="3537"/>
                </a:lnTo>
                <a:lnTo>
                  <a:pt x="20401" y="3579"/>
                </a:lnTo>
                <a:lnTo>
                  <a:pt x="20485" y="3579"/>
                </a:lnTo>
                <a:lnTo>
                  <a:pt x="20548" y="3558"/>
                </a:lnTo>
                <a:lnTo>
                  <a:pt x="20694" y="3558"/>
                </a:lnTo>
                <a:lnTo>
                  <a:pt x="20903" y="3474"/>
                </a:lnTo>
                <a:lnTo>
                  <a:pt x="21008" y="3432"/>
                </a:lnTo>
                <a:lnTo>
                  <a:pt x="21029" y="3369"/>
                </a:lnTo>
                <a:lnTo>
                  <a:pt x="21029" y="3328"/>
                </a:lnTo>
                <a:lnTo>
                  <a:pt x="21092" y="3307"/>
                </a:lnTo>
                <a:lnTo>
                  <a:pt x="21134" y="3328"/>
                </a:lnTo>
                <a:lnTo>
                  <a:pt x="21217" y="3307"/>
                </a:lnTo>
                <a:lnTo>
                  <a:pt x="21322" y="3223"/>
                </a:lnTo>
                <a:lnTo>
                  <a:pt x="21406" y="3202"/>
                </a:lnTo>
                <a:lnTo>
                  <a:pt x="21406" y="3118"/>
                </a:lnTo>
                <a:lnTo>
                  <a:pt x="21426" y="3056"/>
                </a:lnTo>
                <a:lnTo>
                  <a:pt x="21489" y="3035"/>
                </a:lnTo>
                <a:lnTo>
                  <a:pt x="21489" y="2930"/>
                </a:lnTo>
                <a:lnTo>
                  <a:pt x="21447" y="2888"/>
                </a:lnTo>
                <a:lnTo>
                  <a:pt x="21343" y="2805"/>
                </a:lnTo>
                <a:lnTo>
                  <a:pt x="21217" y="2742"/>
                </a:lnTo>
                <a:lnTo>
                  <a:pt x="21113" y="2637"/>
                </a:lnTo>
                <a:lnTo>
                  <a:pt x="21092" y="2574"/>
                </a:lnTo>
                <a:lnTo>
                  <a:pt x="21029" y="2512"/>
                </a:lnTo>
                <a:lnTo>
                  <a:pt x="20882" y="2491"/>
                </a:lnTo>
                <a:lnTo>
                  <a:pt x="20799" y="2407"/>
                </a:lnTo>
                <a:lnTo>
                  <a:pt x="20778" y="2323"/>
                </a:lnTo>
                <a:lnTo>
                  <a:pt x="20715" y="2302"/>
                </a:lnTo>
                <a:lnTo>
                  <a:pt x="20694" y="2323"/>
                </a:lnTo>
                <a:lnTo>
                  <a:pt x="20610" y="2365"/>
                </a:lnTo>
                <a:lnTo>
                  <a:pt x="20569" y="2323"/>
                </a:lnTo>
                <a:lnTo>
                  <a:pt x="20548" y="2261"/>
                </a:lnTo>
                <a:lnTo>
                  <a:pt x="20485" y="2198"/>
                </a:lnTo>
                <a:lnTo>
                  <a:pt x="20255" y="2198"/>
                </a:lnTo>
                <a:lnTo>
                  <a:pt x="20171" y="2219"/>
                </a:lnTo>
                <a:lnTo>
                  <a:pt x="20171" y="2302"/>
                </a:lnTo>
                <a:lnTo>
                  <a:pt x="20171" y="2365"/>
                </a:lnTo>
                <a:lnTo>
                  <a:pt x="20129" y="2302"/>
                </a:lnTo>
                <a:lnTo>
                  <a:pt x="20066" y="2302"/>
                </a:lnTo>
                <a:lnTo>
                  <a:pt x="19920" y="2386"/>
                </a:lnTo>
                <a:lnTo>
                  <a:pt x="19836" y="2407"/>
                </a:lnTo>
                <a:lnTo>
                  <a:pt x="19711" y="2365"/>
                </a:lnTo>
                <a:lnTo>
                  <a:pt x="19606" y="2365"/>
                </a:lnTo>
                <a:lnTo>
                  <a:pt x="19522" y="2323"/>
                </a:lnTo>
                <a:lnTo>
                  <a:pt x="19460" y="2261"/>
                </a:lnTo>
                <a:lnTo>
                  <a:pt x="19460" y="2177"/>
                </a:lnTo>
                <a:lnTo>
                  <a:pt x="19522" y="2177"/>
                </a:lnTo>
                <a:lnTo>
                  <a:pt x="19564" y="2219"/>
                </a:lnTo>
                <a:lnTo>
                  <a:pt x="19669" y="2261"/>
                </a:lnTo>
                <a:lnTo>
                  <a:pt x="19711" y="2219"/>
                </a:lnTo>
                <a:lnTo>
                  <a:pt x="19711" y="2177"/>
                </a:lnTo>
                <a:lnTo>
                  <a:pt x="19606" y="2093"/>
                </a:lnTo>
                <a:lnTo>
                  <a:pt x="19606" y="2009"/>
                </a:lnTo>
                <a:lnTo>
                  <a:pt x="19627" y="1989"/>
                </a:lnTo>
                <a:lnTo>
                  <a:pt x="19669" y="2072"/>
                </a:lnTo>
                <a:lnTo>
                  <a:pt x="19774" y="2114"/>
                </a:lnTo>
                <a:lnTo>
                  <a:pt x="19857" y="2156"/>
                </a:lnTo>
                <a:lnTo>
                  <a:pt x="20025" y="2093"/>
                </a:lnTo>
                <a:lnTo>
                  <a:pt x="20171" y="1968"/>
                </a:lnTo>
                <a:lnTo>
                  <a:pt x="20171" y="1884"/>
                </a:lnTo>
                <a:lnTo>
                  <a:pt x="20150" y="1842"/>
                </a:lnTo>
                <a:lnTo>
                  <a:pt x="20087" y="1800"/>
                </a:lnTo>
                <a:lnTo>
                  <a:pt x="20087" y="1758"/>
                </a:lnTo>
                <a:lnTo>
                  <a:pt x="20150" y="1696"/>
                </a:lnTo>
                <a:lnTo>
                  <a:pt x="20150" y="1675"/>
                </a:lnTo>
                <a:lnTo>
                  <a:pt x="20046" y="1591"/>
                </a:lnTo>
                <a:lnTo>
                  <a:pt x="19962" y="1486"/>
                </a:lnTo>
                <a:lnTo>
                  <a:pt x="19920" y="1465"/>
                </a:lnTo>
                <a:lnTo>
                  <a:pt x="19857" y="1486"/>
                </a:lnTo>
                <a:lnTo>
                  <a:pt x="19774" y="1570"/>
                </a:lnTo>
                <a:lnTo>
                  <a:pt x="19627" y="1654"/>
                </a:lnTo>
                <a:lnTo>
                  <a:pt x="19439" y="1654"/>
                </a:lnTo>
                <a:lnTo>
                  <a:pt x="19334" y="1737"/>
                </a:lnTo>
                <a:lnTo>
                  <a:pt x="19292" y="1737"/>
                </a:lnTo>
                <a:lnTo>
                  <a:pt x="19229" y="1675"/>
                </a:lnTo>
                <a:lnTo>
                  <a:pt x="19188" y="1654"/>
                </a:lnTo>
                <a:lnTo>
                  <a:pt x="19104" y="1675"/>
                </a:lnTo>
                <a:lnTo>
                  <a:pt x="19020" y="1696"/>
                </a:lnTo>
                <a:lnTo>
                  <a:pt x="18937" y="1675"/>
                </a:lnTo>
                <a:lnTo>
                  <a:pt x="18874" y="1633"/>
                </a:lnTo>
                <a:lnTo>
                  <a:pt x="18769" y="1591"/>
                </a:lnTo>
                <a:lnTo>
                  <a:pt x="18685" y="1549"/>
                </a:lnTo>
                <a:lnTo>
                  <a:pt x="18581" y="1528"/>
                </a:lnTo>
                <a:lnTo>
                  <a:pt x="18476" y="1445"/>
                </a:lnTo>
                <a:lnTo>
                  <a:pt x="18309" y="1424"/>
                </a:lnTo>
                <a:lnTo>
                  <a:pt x="18100" y="1445"/>
                </a:lnTo>
                <a:lnTo>
                  <a:pt x="17995" y="1465"/>
                </a:lnTo>
                <a:lnTo>
                  <a:pt x="17849" y="1528"/>
                </a:lnTo>
                <a:lnTo>
                  <a:pt x="17723" y="1549"/>
                </a:lnTo>
                <a:lnTo>
                  <a:pt x="17577" y="1570"/>
                </a:lnTo>
                <a:lnTo>
                  <a:pt x="17472" y="1549"/>
                </a:lnTo>
                <a:lnTo>
                  <a:pt x="17346" y="1570"/>
                </a:lnTo>
                <a:lnTo>
                  <a:pt x="17325" y="1591"/>
                </a:lnTo>
                <a:lnTo>
                  <a:pt x="17346" y="1737"/>
                </a:lnTo>
                <a:lnTo>
                  <a:pt x="17346" y="1800"/>
                </a:lnTo>
                <a:lnTo>
                  <a:pt x="17305" y="1800"/>
                </a:lnTo>
                <a:lnTo>
                  <a:pt x="17242" y="1779"/>
                </a:lnTo>
                <a:lnTo>
                  <a:pt x="17158" y="1654"/>
                </a:lnTo>
                <a:lnTo>
                  <a:pt x="17137" y="1570"/>
                </a:lnTo>
                <a:lnTo>
                  <a:pt x="17095" y="1549"/>
                </a:lnTo>
                <a:lnTo>
                  <a:pt x="17012" y="1570"/>
                </a:lnTo>
                <a:lnTo>
                  <a:pt x="16698" y="1570"/>
                </a:lnTo>
                <a:cubicBezTo>
                  <a:pt x="16698" y="1570"/>
                  <a:pt x="16593" y="1633"/>
                  <a:pt x="16572" y="1633"/>
                </a:cubicBezTo>
                <a:lnTo>
                  <a:pt x="16489" y="1737"/>
                </a:lnTo>
                <a:lnTo>
                  <a:pt x="16426" y="1884"/>
                </a:lnTo>
                <a:lnTo>
                  <a:pt x="16384" y="1968"/>
                </a:lnTo>
                <a:lnTo>
                  <a:pt x="16363" y="1968"/>
                </a:lnTo>
                <a:lnTo>
                  <a:pt x="16363" y="1905"/>
                </a:lnTo>
                <a:lnTo>
                  <a:pt x="16405" y="1800"/>
                </a:lnTo>
                <a:lnTo>
                  <a:pt x="16426" y="1737"/>
                </a:lnTo>
                <a:lnTo>
                  <a:pt x="16405" y="1696"/>
                </a:lnTo>
                <a:lnTo>
                  <a:pt x="16321" y="1737"/>
                </a:lnTo>
                <a:lnTo>
                  <a:pt x="16196" y="1737"/>
                </a:lnTo>
                <a:lnTo>
                  <a:pt x="16154" y="1779"/>
                </a:lnTo>
                <a:lnTo>
                  <a:pt x="16154" y="1842"/>
                </a:lnTo>
                <a:lnTo>
                  <a:pt x="16112" y="1884"/>
                </a:lnTo>
                <a:lnTo>
                  <a:pt x="16112" y="1989"/>
                </a:lnTo>
                <a:lnTo>
                  <a:pt x="16049" y="2009"/>
                </a:lnTo>
                <a:lnTo>
                  <a:pt x="16007" y="1968"/>
                </a:lnTo>
                <a:lnTo>
                  <a:pt x="16007" y="1905"/>
                </a:lnTo>
                <a:lnTo>
                  <a:pt x="16070" y="1842"/>
                </a:lnTo>
                <a:lnTo>
                  <a:pt x="16070" y="1675"/>
                </a:lnTo>
                <a:lnTo>
                  <a:pt x="16091" y="1591"/>
                </a:lnTo>
                <a:lnTo>
                  <a:pt x="16300" y="1465"/>
                </a:lnTo>
                <a:lnTo>
                  <a:pt x="16426" y="1382"/>
                </a:lnTo>
                <a:lnTo>
                  <a:pt x="16593" y="1382"/>
                </a:lnTo>
                <a:lnTo>
                  <a:pt x="16719" y="1424"/>
                </a:lnTo>
                <a:lnTo>
                  <a:pt x="16823" y="1424"/>
                </a:lnTo>
                <a:lnTo>
                  <a:pt x="16844" y="1382"/>
                </a:lnTo>
                <a:lnTo>
                  <a:pt x="17116" y="1382"/>
                </a:lnTo>
                <a:lnTo>
                  <a:pt x="17200" y="1340"/>
                </a:lnTo>
                <a:lnTo>
                  <a:pt x="17221" y="1256"/>
                </a:lnTo>
                <a:lnTo>
                  <a:pt x="17158" y="1256"/>
                </a:lnTo>
                <a:lnTo>
                  <a:pt x="17095" y="1173"/>
                </a:lnTo>
                <a:lnTo>
                  <a:pt x="17095" y="1068"/>
                </a:lnTo>
                <a:lnTo>
                  <a:pt x="17200" y="1005"/>
                </a:lnTo>
                <a:lnTo>
                  <a:pt x="17263" y="963"/>
                </a:lnTo>
                <a:lnTo>
                  <a:pt x="17346" y="963"/>
                </a:lnTo>
                <a:lnTo>
                  <a:pt x="17367" y="1026"/>
                </a:lnTo>
                <a:lnTo>
                  <a:pt x="17346" y="1068"/>
                </a:lnTo>
                <a:lnTo>
                  <a:pt x="17305" y="1068"/>
                </a:lnTo>
                <a:lnTo>
                  <a:pt x="17346" y="1152"/>
                </a:lnTo>
                <a:lnTo>
                  <a:pt x="17346" y="1256"/>
                </a:lnTo>
                <a:lnTo>
                  <a:pt x="17409" y="1340"/>
                </a:lnTo>
                <a:lnTo>
                  <a:pt x="17556" y="1340"/>
                </a:lnTo>
                <a:lnTo>
                  <a:pt x="17681" y="1277"/>
                </a:lnTo>
                <a:lnTo>
                  <a:pt x="17765" y="1277"/>
                </a:lnTo>
                <a:lnTo>
                  <a:pt x="17869" y="1319"/>
                </a:lnTo>
                <a:lnTo>
                  <a:pt x="17953" y="1277"/>
                </a:lnTo>
                <a:lnTo>
                  <a:pt x="18141" y="1214"/>
                </a:lnTo>
                <a:lnTo>
                  <a:pt x="18267" y="1214"/>
                </a:lnTo>
                <a:lnTo>
                  <a:pt x="18309" y="1256"/>
                </a:lnTo>
                <a:lnTo>
                  <a:pt x="18393" y="1256"/>
                </a:lnTo>
                <a:lnTo>
                  <a:pt x="18455" y="1214"/>
                </a:lnTo>
                <a:lnTo>
                  <a:pt x="18581" y="1214"/>
                </a:lnTo>
                <a:lnTo>
                  <a:pt x="18685" y="1256"/>
                </a:lnTo>
                <a:lnTo>
                  <a:pt x="18769" y="1256"/>
                </a:lnTo>
                <a:lnTo>
                  <a:pt x="18853" y="1277"/>
                </a:lnTo>
                <a:lnTo>
                  <a:pt x="19083" y="1382"/>
                </a:lnTo>
                <a:lnTo>
                  <a:pt x="19209" y="1382"/>
                </a:lnTo>
                <a:lnTo>
                  <a:pt x="19313" y="1361"/>
                </a:lnTo>
                <a:lnTo>
                  <a:pt x="19439" y="1361"/>
                </a:lnTo>
                <a:lnTo>
                  <a:pt x="19481" y="1277"/>
                </a:lnTo>
                <a:lnTo>
                  <a:pt x="19564" y="1235"/>
                </a:lnTo>
                <a:lnTo>
                  <a:pt x="19669" y="1256"/>
                </a:lnTo>
                <a:lnTo>
                  <a:pt x="19774" y="1256"/>
                </a:lnTo>
                <a:lnTo>
                  <a:pt x="19836" y="1173"/>
                </a:lnTo>
                <a:lnTo>
                  <a:pt x="19836" y="1131"/>
                </a:lnTo>
                <a:lnTo>
                  <a:pt x="19669" y="1026"/>
                </a:lnTo>
                <a:lnTo>
                  <a:pt x="19585" y="963"/>
                </a:lnTo>
                <a:lnTo>
                  <a:pt x="19543" y="859"/>
                </a:lnTo>
                <a:lnTo>
                  <a:pt x="19439" y="796"/>
                </a:lnTo>
                <a:lnTo>
                  <a:pt x="19250" y="733"/>
                </a:lnTo>
                <a:lnTo>
                  <a:pt x="19167" y="649"/>
                </a:lnTo>
                <a:lnTo>
                  <a:pt x="19062" y="628"/>
                </a:lnTo>
                <a:lnTo>
                  <a:pt x="18957" y="649"/>
                </a:lnTo>
                <a:lnTo>
                  <a:pt x="18916" y="608"/>
                </a:lnTo>
                <a:lnTo>
                  <a:pt x="18853" y="545"/>
                </a:lnTo>
                <a:lnTo>
                  <a:pt x="18727" y="587"/>
                </a:lnTo>
                <a:lnTo>
                  <a:pt x="18685" y="524"/>
                </a:lnTo>
                <a:lnTo>
                  <a:pt x="18455" y="503"/>
                </a:lnTo>
                <a:lnTo>
                  <a:pt x="18309" y="398"/>
                </a:lnTo>
                <a:lnTo>
                  <a:pt x="18246" y="398"/>
                </a:lnTo>
                <a:lnTo>
                  <a:pt x="18058" y="294"/>
                </a:lnTo>
                <a:lnTo>
                  <a:pt x="17995" y="294"/>
                </a:lnTo>
                <a:lnTo>
                  <a:pt x="17995" y="315"/>
                </a:lnTo>
                <a:lnTo>
                  <a:pt x="17932" y="336"/>
                </a:lnTo>
                <a:lnTo>
                  <a:pt x="17765" y="231"/>
                </a:lnTo>
                <a:lnTo>
                  <a:pt x="17744" y="168"/>
                </a:lnTo>
                <a:lnTo>
                  <a:pt x="17681" y="105"/>
                </a:lnTo>
                <a:lnTo>
                  <a:pt x="17597" y="126"/>
                </a:lnTo>
                <a:lnTo>
                  <a:pt x="17535" y="126"/>
                </a:lnTo>
                <a:lnTo>
                  <a:pt x="17472" y="84"/>
                </a:lnTo>
                <a:lnTo>
                  <a:pt x="17263" y="84"/>
                </a:lnTo>
                <a:lnTo>
                  <a:pt x="17158" y="22"/>
                </a:lnTo>
                <a:lnTo>
                  <a:pt x="17074" y="84"/>
                </a:lnTo>
                <a:lnTo>
                  <a:pt x="17033" y="84"/>
                </a:lnTo>
                <a:lnTo>
                  <a:pt x="17012" y="64"/>
                </a:lnTo>
                <a:lnTo>
                  <a:pt x="16928" y="1"/>
                </a:lnTo>
                <a:lnTo>
                  <a:pt x="16740" y="22"/>
                </a:lnTo>
                <a:lnTo>
                  <a:pt x="166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745999" y="-1371618"/>
            <a:ext cx="4716009" cy="4180070"/>
            <a:chOff x="1922950" y="1410350"/>
            <a:chExt cx="1252825" cy="1162875"/>
          </a:xfrm>
        </p:grpSpPr>
        <p:sp>
          <p:nvSpPr>
            <p:cNvPr id="75" name="Google Shape;75;p15"/>
            <p:cNvSpPr/>
            <p:nvPr/>
          </p:nvSpPr>
          <p:spPr>
            <a:xfrm>
              <a:off x="1988325" y="2333100"/>
              <a:ext cx="52325" cy="65925"/>
            </a:xfrm>
            <a:custGeom>
              <a:avLst/>
              <a:gdLst/>
              <a:ahLst/>
              <a:cxnLst/>
              <a:rect l="l" t="t" r="r" b="b"/>
              <a:pathLst>
                <a:path w="2093" h="2637" extrusionOk="0">
                  <a:moveTo>
                    <a:pt x="210" y="0"/>
                  </a:moveTo>
                  <a:lnTo>
                    <a:pt x="189" y="63"/>
                  </a:lnTo>
                  <a:lnTo>
                    <a:pt x="1" y="21"/>
                  </a:lnTo>
                  <a:lnTo>
                    <a:pt x="63" y="188"/>
                  </a:lnTo>
                  <a:lnTo>
                    <a:pt x="105" y="209"/>
                  </a:lnTo>
                  <a:lnTo>
                    <a:pt x="168" y="335"/>
                  </a:lnTo>
                  <a:lnTo>
                    <a:pt x="440" y="377"/>
                  </a:lnTo>
                  <a:lnTo>
                    <a:pt x="314" y="439"/>
                  </a:lnTo>
                  <a:lnTo>
                    <a:pt x="189" y="439"/>
                  </a:lnTo>
                  <a:lnTo>
                    <a:pt x="105" y="544"/>
                  </a:lnTo>
                  <a:lnTo>
                    <a:pt x="168" y="607"/>
                  </a:lnTo>
                  <a:lnTo>
                    <a:pt x="105" y="732"/>
                  </a:lnTo>
                  <a:lnTo>
                    <a:pt x="126" y="774"/>
                  </a:lnTo>
                  <a:lnTo>
                    <a:pt x="273" y="732"/>
                  </a:lnTo>
                  <a:lnTo>
                    <a:pt x="293" y="837"/>
                  </a:lnTo>
                  <a:lnTo>
                    <a:pt x="419" y="837"/>
                  </a:lnTo>
                  <a:lnTo>
                    <a:pt x="419" y="942"/>
                  </a:lnTo>
                  <a:lnTo>
                    <a:pt x="524" y="1025"/>
                  </a:lnTo>
                  <a:lnTo>
                    <a:pt x="649" y="963"/>
                  </a:lnTo>
                  <a:lnTo>
                    <a:pt x="503" y="1130"/>
                  </a:lnTo>
                  <a:lnTo>
                    <a:pt x="545" y="1276"/>
                  </a:lnTo>
                  <a:lnTo>
                    <a:pt x="649" y="1255"/>
                  </a:lnTo>
                  <a:lnTo>
                    <a:pt x="649" y="1151"/>
                  </a:lnTo>
                  <a:lnTo>
                    <a:pt x="817" y="1109"/>
                  </a:lnTo>
                  <a:lnTo>
                    <a:pt x="817" y="1109"/>
                  </a:lnTo>
                  <a:lnTo>
                    <a:pt x="754" y="1235"/>
                  </a:lnTo>
                  <a:lnTo>
                    <a:pt x="691" y="1339"/>
                  </a:lnTo>
                  <a:lnTo>
                    <a:pt x="691" y="1423"/>
                  </a:lnTo>
                  <a:lnTo>
                    <a:pt x="733" y="1423"/>
                  </a:lnTo>
                  <a:lnTo>
                    <a:pt x="796" y="1548"/>
                  </a:lnTo>
                  <a:lnTo>
                    <a:pt x="963" y="1528"/>
                  </a:lnTo>
                  <a:lnTo>
                    <a:pt x="963" y="1632"/>
                  </a:lnTo>
                  <a:lnTo>
                    <a:pt x="1047" y="1632"/>
                  </a:lnTo>
                  <a:lnTo>
                    <a:pt x="1068" y="1737"/>
                  </a:lnTo>
                  <a:lnTo>
                    <a:pt x="1047" y="1820"/>
                  </a:lnTo>
                  <a:lnTo>
                    <a:pt x="1172" y="1967"/>
                  </a:lnTo>
                  <a:lnTo>
                    <a:pt x="1256" y="1883"/>
                  </a:lnTo>
                  <a:lnTo>
                    <a:pt x="1319" y="1946"/>
                  </a:lnTo>
                  <a:lnTo>
                    <a:pt x="1423" y="1946"/>
                  </a:lnTo>
                  <a:lnTo>
                    <a:pt x="1256" y="2113"/>
                  </a:lnTo>
                  <a:lnTo>
                    <a:pt x="1465" y="2323"/>
                  </a:lnTo>
                  <a:lnTo>
                    <a:pt x="1549" y="2364"/>
                  </a:lnTo>
                  <a:lnTo>
                    <a:pt x="1591" y="2427"/>
                  </a:lnTo>
                  <a:lnTo>
                    <a:pt x="1946" y="2636"/>
                  </a:lnTo>
                  <a:lnTo>
                    <a:pt x="1988" y="2595"/>
                  </a:lnTo>
                  <a:lnTo>
                    <a:pt x="2093" y="2616"/>
                  </a:lnTo>
                  <a:lnTo>
                    <a:pt x="2009" y="2302"/>
                  </a:lnTo>
                  <a:lnTo>
                    <a:pt x="2051" y="2176"/>
                  </a:lnTo>
                  <a:lnTo>
                    <a:pt x="2009" y="2072"/>
                  </a:lnTo>
                  <a:lnTo>
                    <a:pt x="2009" y="1820"/>
                  </a:lnTo>
                  <a:lnTo>
                    <a:pt x="1946" y="1695"/>
                  </a:lnTo>
                  <a:lnTo>
                    <a:pt x="1674" y="1548"/>
                  </a:lnTo>
                  <a:lnTo>
                    <a:pt x="1653" y="1214"/>
                  </a:lnTo>
                  <a:lnTo>
                    <a:pt x="1528" y="1004"/>
                  </a:lnTo>
                  <a:lnTo>
                    <a:pt x="1486" y="774"/>
                  </a:lnTo>
                  <a:lnTo>
                    <a:pt x="1444" y="732"/>
                  </a:lnTo>
                  <a:lnTo>
                    <a:pt x="1319" y="711"/>
                  </a:lnTo>
                  <a:lnTo>
                    <a:pt x="1130" y="607"/>
                  </a:lnTo>
                  <a:lnTo>
                    <a:pt x="1005" y="607"/>
                  </a:lnTo>
                  <a:lnTo>
                    <a:pt x="858" y="544"/>
                  </a:lnTo>
                  <a:lnTo>
                    <a:pt x="817" y="439"/>
                  </a:lnTo>
                  <a:lnTo>
                    <a:pt x="628" y="377"/>
                  </a:lnTo>
                  <a:lnTo>
                    <a:pt x="545" y="251"/>
                  </a:lnTo>
                  <a:lnTo>
                    <a:pt x="524" y="167"/>
                  </a:lnTo>
                  <a:lnTo>
                    <a:pt x="398" y="167"/>
                  </a:lnTo>
                  <a:lnTo>
                    <a:pt x="314" y="2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953800" y="2242075"/>
              <a:ext cx="23050" cy="54425"/>
            </a:xfrm>
            <a:custGeom>
              <a:avLst/>
              <a:gdLst/>
              <a:ahLst/>
              <a:cxnLst/>
              <a:rect l="l" t="t" r="r" b="b"/>
              <a:pathLst>
                <a:path w="922" h="2177" extrusionOk="0">
                  <a:moveTo>
                    <a:pt x="210" y="0"/>
                  </a:moveTo>
                  <a:lnTo>
                    <a:pt x="21" y="314"/>
                  </a:lnTo>
                  <a:lnTo>
                    <a:pt x="42" y="523"/>
                  </a:lnTo>
                  <a:lnTo>
                    <a:pt x="1" y="628"/>
                  </a:lnTo>
                  <a:lnTo>
                    <a:pt x="1" y="733"/>
                  </a:lnTo>
                  <a:lnTo>
                    <a:pt x="105" y="754"/>
                  </a:lnTo>
                  <a:lnTo>
                    <a:pt x="189" y="837"/>
                  </a:lnTo>
                  <a:lnTo>
                    <a:pt x="189" y="942"/>
                  </a:lnTo>
                  <a:lnTo>
                    <a:pt x="126" y="921"/>
                  </a:lnTo>
                  <a:lnTo>
                    <a:pt x="21" y="900"/>
                  </a:lnTo>
                  <a:lnTo>
                    <a:pt x="21" y="984"/>
                  </a:lnTo>
                  <a:lnTo>
                    <a:pt x="105" y="1047"/>
                  </a:lnTo>
                  <a:lnTo>
                    <a:pt x="21" y="1193"/>
                  </a:lnTo>
                  <a:lnTo>
                    <a:pt x="105" y="1214"/>
                  </a:lnTo>
                  <a:lnTo>
                    <a:pt x="210" y="1339"/>
                  </a:lnTo>
                  <a:lnTo>
                    <a:pt x="84" y="1319"/>
                  </a:lnTo>
                  <a:lnTo>
                    <a:pt x="21" y="1402"/>
                  </a:lnTo>
                  <a:lnTo>
                    <a:pt x="42" y="1507"/>
                  </a:lnTo>
                  <a:lnTo>
                    <a:pt x="210" y="1528"/>
                  </a:lnTo>
                  <a:lnTo>
                    <a:pt x="147" y="1611"/>
                  </a:lnTo>
                  <a:lnTo>
                    <a:pt x="189" y="1758"/>
                  </a:lnTo>
                  <a:lnTo>
                    <a:pt x="356" y="2135"/>
                  </a:lnTo>
                  <a:lnTo>
                    <a:pt x="503" y="2176"/>
                  </a:lnTo>
                  <a:lnTo>
                    <a:pt x="565" y="2072"/>
                  </a:lnTo>
                  <a:lnTo>
                    <a:pt x="524" y="1988"/>
                  </a:lnTo>
                  <a:lnTo>
                    <a:pt x="440" y="1988"/>
                  </a:lnTo>
                  <a:lnTo>
                    <a:pt x="398" y="1863"/>
                  </a:lnTo>
                  <a:lnTo>
                    <a:pt x="335" y="1653"/>
                  </a:lnTo>
                  <a:lnTo>
                    <a:pt x="356" y="1507"/>
                  </a:lnTo>
                  <a:lnTo>
                    <a:pt x="314" y="1402"/>
                  </a:lnTo>
                  <a:lnTo>
                    <a:pt x="398" y="1235"/>
                  </a:lnTo>
                  <a:lnTo>
                    <a:pt x="545" y="1235"/>
                  </a:lnTo>
                  <a:lnTo>
                    <a:pt x="524" y="1109"/>
                  </a:lnTo>
                  <a:lnTo>
                    <a:pt x="419" y="1109"/>
                  </a:lnTo>
                  <a:lnTo>
                    <a:pt x="335" y="1130"/>
                  </a:lnTo>
                  <a:lnTo>
                    <a:pt x="231" y="1130"/>
                  </a:lnTo>
                  <a:lnTo>
                    <a:pt x="314" y="1026"/>
                  </a:lnTo>
                  <a:lnTo>
                    <a:pt x="419" y="1026"/>
                  </a:lnTo>
                  <a:lnTo>
                    <a:pt x="545" y="921"/>
                  </a:lnTo>
                  <a:lnTo>
                    <a:pt x="565" y="733"/>
                  </a:lnTo>
                  <a:lnTo>
                    <a:pt x="670" y="607"/>
                  </a:lnTo>
                  <a:lnTo>
                    <a:pt x="712" y="419"/>
                  </a:lnTo>
                  <a:lnTo>
                    <a:pt x="921" y="210"/>
                  </a:lnTo>
                  <a:lnTo>
                    <a:pt x="858" y="189"/>
                  </a:lnTo>
                  <a:lnTo>
                    <a:pt x="670" y="272"/>
                  </a:lnTo>
                  <a:lnTo>
                    <a:pt x="545" y="461"/>
                  </a:lnTo>
                  <a:lnTo>
                    <a:pt x="461" y="628"/>
                  </a:lnTo>
                  <a:lnTo>
                    <a:pt x="335" y="670"/>
                  </a:lnTo>
                  <a:lnTo>
                    <a:pt x="335" y="586"/>
                  </a:lnTo>
                  <a:lnTo>
                    <a:pt x="252" y="523"/>
                  </a:lnTo>
                  <a:lnTo>
                    <a:pt x="461" y="461"/>
                  </a:lnTo>
                  <a:lnTo>
                    <a:pt x="565" y="377"/>
                  </a:lnTo>
                  <a:lnTo>
                    <a:pt x="607" y="231"/>
                  </a:lnTo>
                  <a:lnTo>
                    <a:pt x="607" y="168"/>
                  </a:lnTo>
                  <a:lnTo>
                    <a:pt x="503" y="105"/>
                  </a:lnTo>
                  <a:lnTo>
                    <a:pt x="440" y="189"/>
                  </a:lnTo>
                  <a:lnTo>
                    <a:pt x="356" y="210"/>
                  </a:lnTo>
                  <a:lnTo>
                    <a:pt x="398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552225" y="1885325"/>
              <a:ext cx="48150" cy="48675"/>
            </a:xfrm>
            <a:custGeom>
              <a:avLst/>
              <a:gdLst/>
              <a:ahLst/>
              <a:cxnLst/>
              <a:rect l="l" t="t" r="r" b="b"/>
              <a:pathLst>
                <a:path w="1926" h="1947" extrusionOk="0">
                  <a:moveTo>
                    <a:pt x="1402" y="0"/>
                  </a:moveTo>
                  <a:lnTo>
                    <a:pt x="1256" y="21"/>
                  </a:lnTo>
                  <a:lnTo>
                    <a:pt x="1067" y="189"/>
                  </a:lnTo>
                  <a:lnTo>
                    <a:pt x="984" y="356"/>
                  </a:lnTo>
                  <a:lnTo>
                    <a:pt x="1046" y="544"/>
                  </a:lnTo>
                  <a:lnTo>
                    <a:pt x="942" y="524"/>
                  </a:lnTo>
                  <a:lnTo>
                    <a:pt x="900" y="356"/>
                  </a:lnTo>
                  <a:lnTo>
                    <a:pt x="858" y="356"/>
                  </a:lnTo>
                  <a:lnTo>
                    <a:pt x="837" y="503"/>
                  </a:lnTo>
                  <a:lnTo>
                    <a:pt x="753" y="503"/>
                  </a:lnTo>
                  <a:lnTo>
                    <a:pt x="795" y="607"/>
                  </a:lnTo>
                  <a:lnTo>
                    <a:pt x="753" y="712"/>
                  </a:lnTo>
                  <a:lnTo>
                    <a:pt x="649" y="712"/>
                  </a:lnTo>
                  <a:lnTo>
                    <a:pt x="586" y="816"/>
                  </a:lnTo>
                  <a:lnTo>
                    <a:pt x="419" y="775"/>
                  </a:lnTo>
                  <a:lnTo>
                    <a:pt x="335" y="837"/>
                  </a:lnTo>
                  <a:lnTo>
                    <a:pt x="251" y="816"/>
                  </a:lnTo>
                  <a:lnTo>
                    <a:pt x="0" y="963"/>
                  </a:lnTo>
                  <a:lnTo>
                    <a:pt x="21" y="1088"/>
                  </a:lnTo>
                  <a:lnTo>
                    <a:pt x="147" y="1235"/>
                  </a:lnTo>
                  <a:lnTo>
                    <a:pt x="230" y="1172"/>
                  </a:lnTo>
                  <a:lnTo>
                    <a:pt x="209" y="1088"/>
                  </a:lnTo>
                  <a:lnTo>
                    <a:pt x="251" y="1026"/>
                  </a:lnTo>
                  <a:lnTo>
                    <a:pt x="356" y="1130"/>
                  </a:lnTo>
                  <a:lnTo>
                    <a:pt x="314" y="1277"/>
                  </a:lnTo>
                  <a:lnTo>
                    <a:pt x="440" y="1381"/>
                  </a:lnTo>
                  <a:lnTo>
                    <a:pt x="523" y="1256"/>
                  </a:lnTo>
                  <a:lnTo>
                    <a:pt x="544" y="1340"/>
                  </a:lnTo>
                  <a:lnTo>
                    <a:pt x="523" y="1423"/>
                  </a:lnTo>
                  <a:lnTo>
                    <a:pt x="649" y="1591"/>
                  </a:lnTo>
                  <a:lnTo>
                    <a:pt x="753" y="1612"/>
                  </a:lnTo>
                  <a:lnTo>
                    <a:pt x="795" y="1779"/>
                  </a:lnTo>
                  <a:lnTo>
                    <a:pt x="879" y="1863"/>
                  </a:lnTo>
                  <a:lnTo>
                    <a:pt x="963" y="1716"/>
                  </a:lnTo>
                  <a:lnTo>
                    <a:pt x="984" y="1821"/>
                  </a:lnTo>
                  <a:lnTo>
                    <a:pt x="1109" y="1946"/>
                  </a:lnTo>
                  <a:lnTo>
                    <a:pt x="1214" y="1925"/>
                  </a:lnTo>
                  <a:lnTo>
                    <a:pt x="1318" y="1925"/>
                  </a:lnTo>
                  <a:lnTo>
                    <a:pt x="1423" y="1821"/>
                  </a:lnTo>
                  <a:lnTo>
                    <a:pt x="1507" y="1800"/>
                  </a:lnTo>
                  <a:lnTo>
                    <a:pt x="1632" y="1695"/>
                  </a:lnTo>
                  <a:lnTo>
                    <a:pt x="1695" y="1800"/>
                  </a:lnTo>
                  <a:lnTo>
                    <a:pt x="1737" y="1758"/>
                  </a:lnTo>
                  <a:lnTo>
                    <a:pt x="1925" y="1653"/>
                  </a:lnTo>
                  <a:lnTo>
                    <a:pt x="1925" y="1549"/>
                  </a:lnTo>
                  <a:lnTo>
                    <a:pt x="1800" y="1591"/>
                  </a:lnTo>
                  <a:lnTo>
                    <a:pt x="1716" y="1507"/>
                  </a:lnTo>
                  <a:lnTo>
                    <a:pt x="1841" y="1277"/>
                  </a:lnTo>
                  <a:lnTo>
                    <a:pt x="1883" y="1151"/>
                  </a:lnTo>
                  <a:lnTo>
                    <a:pt x="1737" y="1235"/>
                  </a:lnTo>
                  <a:lnTo>
                    <a:pt x="1674" y="1402"/>
                  </a:lnTo>
                  <a:lnTo>
                    <a:pt x="1674" y="1277"/>
                  </a:lnTo>
                  <a:lnTo>
                    <a:pt x="1737" y="1026"/>
                  </a:lnTo>
                  <a:lnTo>
                    <a:pt x="1695" y="649"/>
                  </a:lnTo>
                  <a:lnTo>
                    <a:pt x="1528" y="544"/>
                  </a:lnTo>
                  <a:lnTo>
                    <a:pt x="1528" y="419"/>
                  </a:lnTo>
                  <a:lnTo>
                    <a:pt x="1423" y="419"/>
                  </a:lnTo>
                  <a:lnTo>
                    <a:pt x="1360" y="524"/>
                  </a:lnTo>
                  <a:lnTo>
                    <a:pt x="1360" y="398"/>
                  </a:lnTo>
                  <a:lnTo>
                    <a:pt x="1423" y="314"/>
                  </a:lnTo>
                  <a:lnTo>
                    <a:pt x="1381" y="210"/>
                  </a:lnTo>
                  <a:lnTo>
                    <a:pt x="1402" y="10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722750" y="1634775"/>
              <a:ext cx="145950" cy="133925"/>
            </a:xfrm>
            <a:custGeom>
              <a:avLst/>
              <a:gdLst/>
              <a:ahLst/>
              <a:cxnLst/>
              <a:rect l="l" t="t" r="r" b="b"/>
              <a:pathLst>
                <a:path w="5838" h="5357" extrusionOk="0">
                  <a:moveTo>
                    <a:pt x="502" y="0"/>
                  </a:moveTo>
                  <a:lnTo>
                    <a:pt x="440" y="84"/>
                  </a:lnTo>
                  <a:lnTo>
                    <a:pt x="230" y="105"/>
                  </a:lnTo>
                  <a:lnTo>
                    <a:pt x="210" y="126"/>
                  </a:lnTo>
                  <a:lnTo>
                    <a:pt x="147" y="126"/>
                  </a:lnTo>
                  <a:lnTo>
                    <a:pt x="105" y="230"/>
                  </a:lnTo>
                  <a:lnTo>
                    <a:pt x="189" y="335"/>
                  </a:lnTo>
                  <a:lnTo>
                    <a:pt x="230" y="439"/>
                  </a:lnTo>
                  <a:lnTo>
                    <a:pt x="147" y="439"/>
                  </a:lnTo>
                  <a:lnTo>
                    <a:pt x="21" y="272"/>
                  </a:lnTo>
                  <a:lnTo>
                    <a:pt x="0" y="398"/>
                  </a:lnTo>
                  <a:lnTo>
                    <a:pt x="21" y="502"/>
                  </a:lnTo>
                  <a:lnTo>
                    <a:pt x="147" y="544"/>
                  </a:lnTo>
                  <a:lnTo>
                    <a:pt x="251" y="732"/>
                  </a:lnTo>
                  <a:lnTo>
                    <a:pt x="356" y="732"/>
                  </a:lnTo>
                  <a:lnTo>
                    <a:pt x="293" y="816"/>
                  </a:lnTo>
                  <a:lnTo>
                    <a:pt x="210" y="816"/>
                  </a:lnTo>
                  <a:lnTo>
                    <a:pt x="189" y="921"/>
                  </a:lnTo>
                  <a:lnTo>
                    <a:pt x="314" y="1109"/>
                  </a:lnTo>
                  <a:lnTo>
                    <a:pt x="440" y="1151"/>
                  </a:lnTo>
                  <a:lnTo>
                    <a:pt x="419" y="1235"/>
                  </a:lnTo>
                  <a:lnTo>
                    <a:pt x="398" y="1172"/>
                  </a:lnTo>
                  <a:lnTo>
                    <a:pt x="210" y="1151"/>
                  </a:lnTo>
                  <a:lnTo>
                    <a:pt x="210" y="1235"/>
                  </a:lnTo>
                  <a:lnTo>
                    <a:pt x="147" y="1255"/>
                  </a:lnTo>
                  <a:lnTo>
                    <a:pt x="105" y="1360"/>
                  </a:lnTo>
                  <a:lnTo>
                    <a:pt x="251" y="1276"/>
                  </a:lnTo>
                  <a:lnTo>
                    <a:pt x="335" y="1360"/>
                  </a:lnTo>
                  <a:lnTo>
                    <a:pt x="523" y="1276"/>
                  </a:lnTo>
                  <a:lnTo>
                    <a:pt x="544" y="1360"/>
                  </a:lnTo>
                  <a:lnTo>
                    <a:pt x="649" y="1381"/>
                  </a:lnTo>
                  <a:lnTo>
                    <a:pt x="670" y="1465"/>
                  </a:lnTo>
                  <a:lnTo>
                    <a:pt x="837" y="1590"/>
                  </a:lnTo>
                  <a:lnTo>
                    <a:pt x="879" y="1590"/>
                  </a:lnTo>
                  <a:lnTo>
                    <a:pt x="879" y="1527"/>
                  </a:lnTo>
                  <a:lnTo>
                    <a:pt x="942" y="1548"/>
                  </a:lnTo>
                  <a:lnTo>
                    <a:pt x="1046" y="1486"/>
                  </a:lnTo>
                  <a:lnTo>
                    <a:pt x="1130" y="1527"/>
                  </a:lnTo>
                  <a:lnTo>
                    <a:pt x="1151" y="1590"/>
                  </a:lnTo>
                  <a:lnTo>
                    <a:pt x="1130" y="1674"/>
                  </a:lnTo>
                  <a:lnTo>
                    <a:pt x="1130" y="1883"/>
                  </a:lnTo>
                  <a:lnTo>
                    <a:pt x="1067" y="2051"/>
                  </a:lnTo>
                  <a:lnTo>
                    <a:pt x="1067" y="2113"/>
                  </a:lnTo>
                  <a:lnTo>
                    <a:pt x="1151" y="2260"/>
                  </a:lnTo>
                  <a:lnTo>
                    <a:pt x="1088" y="2385"/>
                  </a:lnTo>
                  <a:lnTo>
                    <a:pt x="1088" y="2469"/>
                  </a:lnTo>
                  <a:lnTo>
                    <a:pt x="1067" y="2595"/>
                  </a:lnTo>
                  <a:lnTo>
                    <a:pt x="879" y="2699"/>
                  </a:lnTo>
                  <a:lnTo>
                    <a:pt x="754" y="2741"/>
                  </a:lnTo>
                  <a:lnTo>
                    <a:pt x="733" y="2825"/>
                  </a:lnTo>
                  <a:lnTo>
                    <a:pt x="628" y="2992"/>
                  </a:lnTo>
                  <a:lnTo>
                    <a:pt x="628" y="3055"/>
                  </a:lnTo>
                  <a:lnTo>
                    <a:pt x="523" y="3118"/>
                  </a:lnTo>
                  <a:lnTo>
                    <a:pt x="461" y="3222"/>
                  </a:lnTo>
                  <a:lnTo>
                    <a:pt x="461" y="3348"/>
                  </a:lnTo>
                  <a:lnTo>
                    <a:pt x="544" y="3369"/>
                  </a:lnTo>
                  <a:lnTo>
                    <a:pt x="544" y="3452"/>
                  </a:lnTo>
                  <a:lnTo>
                    <a:pt x="440" y="3473"/>
                  </a:lnTo>
                  <a:lnTo>
                    <a:pt x="419" y="3578"/>
                  </a:lnTo>
                  <a:lnTo>
                    <a:pt x="461" y="3641"/>
                  </a:lnTo>
                  <a:lnTo>
                    <a:pt x="398" y="3745"/>
                  </a:lnTo>
                  <a:lnTo>
                    <a:pt x="356" y="3850"/>
                  </a:lnTo>
                  <a:lnTo>
                    <a:pt x="419" y="3955"/>
                  </a:lnTo>
                  <a:lnTo>
                    <a:pt x="502" y="3976"/>
                  </a:lnTo>
                  <a:lnTo>
                    <a:pt x="502" y="4059"/>
                  </a:lnTo>
                  <a:lnTo>
                    <a:pt x="565" y="4143"/>
                  </a:lnTo>
                  <a:lnTo>
                    <a:pt x="628" y="4143"/>
                  </a:lnTo>
                  <a:lnTo>
                    <a:pt x="649" y="4038"/>
                  </a:lnTo>
                  <a:lnTo>
                    <a:pt x="670" y="3955"/>
                  </a:lnTo>
                  <a:lnTo>
                    <a:pt x="733" y="3996"/>
                  </a:lnTo>
                  <a:lnTo>
                    <a:pt x="774" y="3996"/>
                  </a:lnTo>
                  <a:lnTo>
                    <a:pt x="879" y="3871"/>
                  </a:lnTo>
                  <a:lnTo>
                    <a:pt x="942" y="3892"/>
                  </a:lnTo>
                  <a:lnTo>
                    <a:pt x="879" y="4059"/>
                  </a:lnTo>
                  <a:lnTo>
                    <a:pt x="774" y="4080"/>
                  </a:lnTo>
                  <a:lnTo>
                    <a:pt x="754" y="4143"/>
                  </a:lnTo>
                  <a:lnTo>
                    <a:pt x="816" y="4185"/>
                  </a:lnTo>
                  <a:lnTo>
                    <a:pt x="816" y="4268"/>
                  </a:lnTo>
                  <a:lnTo>
                    <a:pt x="921" y="4394"/>
                  </a:lnTo>
                  <a:lnTo>
                    <a:pt x="1026" y="4352"/>
                  </a:lnTo>
                  <a:lnTo>
                    <a:pt x="1067" y="4394"/>
                  </a:lnTo>
                  <a:lnTo>
                    <a:pt x="1193" y="4415"/>
                  </a:lnTo>
                  <a:lnTo>
                    <a:pt x="1256" y="4352"/>
                  </a:lnTo>
                  <a:lnTo>
                    <a:pt x="1402" y="4310"/>
                  </a:lnTo>
                  <a:lnTo>
                    <a:pt x="1381" y="4164"/>
                  </a:lnTo>
                  <a:lnTo>
                    <a:pt x="1465" y="4164"/>
                  </a:lnTo>
                  <a:lnTo>
                    <a:pt x="1507" y="4101"/>
                  </a:lnTo>
                  <a:lnTo>
                    <a:pt x="1507" y="4185"/>
                  </a:lnTo>
                  <a:lnTo>
                    <a:pt x="1486" y="4206"/>
                  </a:lnTo>
                  <a:lnTo>
                    <a:pt x="1507" y="4310"/>
                  </a:lnTo>
                  <a:lnTo>
                    <a:pt x="1570" y="4289"/>
                  </a:lnTo>
                  <a:lnTo>
                    <a:pt x="1653" y="4143"/>
                  </a:lnTo>
                  <a:lnTo>
                    <a:pt x="1695" y="4080"/>
                  </a:lnTo>
                  <a:lnTo>
                    <a:pt x="1716" y="4143"/>
                  </a:lnTo>
                  <a:lnTo>
                    <a:pt x="1695" y="4268"/>
                  </a:lnTo>
                  <a:lnTo>
                    <a:pt x="1570" y="4478"/>
                  </a:lnTo>
                  <a:lnTo>
                    <a:pt x="1486" y="4520"/>
                  </a:lnTo>
                  <a:lnTo>
                    <a:pt x="1486" y="4624"/>
                  </a:lnTo>
                  <a:lnTo>
                    <a:pt x="1611" y="4666"/>
                  </a:lnTo>
                  <a:lnTo>
                    <a:pt x="1695" y="4729"/>
                  </a:lnTo>
                  <a:lnTo>
                    <a:pt x="1800" y="4729"/>
                  </a:lnTo>
                  <a:lnTo>
                    <a:pt x="1821" y="4771"/>
                  </a:lnTo>
                  <a:lnTo>
                    <a:pt x="1967" y="4792"/>
                  </a:lnTo>
                  <a:lnTo>
                    <a:pt x="1988" y="4708"/>
                  </a:lnTo>
                  <a:lnTo>
                    <a:pt x="2114" y="4708"/>
                  </a:lnTo>
                  <a:lnTo>
                    <a:pt x="2072" y="4771"/>
                  </a:lnTo>
                  <a:lnTo>
                    <a:pt x="2093" y="4833"/>
                  </a:lnTo>
                  <a:lnTo>
                    <a:pt x="2176" y="4833"/>
                  </a:lnTo>
                  <a:lnTo>
                    <a:pt x="2239" y="4917"/>
                  </a:lnTo>
                  <a:lnTo>
                    <a:pt x="2323" y="4875"/>
                  </a:lnTo>
                  <a:lnTo>
                    <a:pt x="2302" y="4792"/>
                  </a:lnTo>
                  <a:lnTo>
                    <a:pt x="2281" y="4708"/>
                  </a:lnTo>
                  <a:lnTo>
                    <a:pt x="2344" y="4603"/>
                  </a:lnTo>
                  <a:lnTo>
                    <a:pt x="2386" y="4687"/>
                  </a:lnTo>
                  <a:lnTo>
                    <a:pt x="2344" y="4792"/>
                  </a:lnTo>
                  <a:lnTo>
                    <a:pt x="2386" y="4917"/>
                  </a:lnTo>
                  <a:lnTo>
                    <a:pt x="2448" y="4917"/>
                  </a:lnTo>
                  <a:lnTo>
                    <a:pt x="2490" y="4792"/>
                  </a:lnTo>
                  <a:lnTo>
                    <a:pt x="2532" y="4729"/>
                  </a:lnTo>
                  <a:lnTo>
                    <a:pt x="2616" y="4708"/>
                  </a:lnTo>
                  <a:lnTo>
                    <a:pt x="2616" y="4792"/>
                  </a:lnTo>
                  <a:lnTo>
                    <a:pt x="2553" y="4833"/>
                  </a:lnTo>
                  <a:lnTo>
                    <a:pt x="2553" y="4917"/>
                  </a:lnTo>
                  <a:lnTo>
                    <a:pt x="2720" y="4917"/>
                  </a:lnTo>
                  <a:lnTo>
                    <a:pt x="2804" y="4875"/>
                  </a:lnTo>
                  <a:lnTo>
                    <a:pt x="2867" y="4687"/>
                  </a:lnTo>
                  <a:lnTo>
                    <a:pt x="2909" y="4792"/>
                  </a:lnTo>
                  <a:lnTo>
                    <a:pt x="2846" y="4833"/>
                  </a:lnTo>
                  <a:lnTo>
                    <a:pt x="2846" y="4938"/>
                  </a:lnTo>
                  <a:lnTo>
                    <a:pt x="2971" y="4917"/>
                  </a:lnTo>
                  <a:lnTo>
                    <a:pt x="3013" y="4771"/>
                  </a:lnTo>
                  <a:lnTo>
                    <a:pt x="3055" y="4687"/>
                  </a:lnTo>
                  <a:lnTo>
                    <a:pt x="3055" y="4687"/>
                  </a:lnTo>
                  <a:lnTo>
                    <a:pt x="3034" y="4917"/>
                  </a:lnTo>
                  <a:lnTo>
                    <a:pt x="3055" y="5001"/>
                  </a:lnTo>
                  <a:lnTo>
                    <a:pt x="3160" y="5001"/>
                  </a:lnTo>
                  <a:lnTo>
                    <a:pt x="3327" y="5105"/>
                  </a:lnTo>
                  <a:lnTo>
                    <a:pt x="3432" y="5043"/>
                  </a:lnTo>
                  <a:lnTo>
                    <a:pt x="3495" y="5022"/>
                  </a:lnTo>
                  <a:lnTo>
                    <a:pt x="3536" y="5105"/>
                  </a:lnTo>
                  <a:lnTo>
                    <a:pt x="3662" y="5084"/>
                  </a:lnTo>
                  <a:lnTo>
                    <a:pt x="3746" y="5022"/>
                  </a:lnTo>
                  <a:lnTo>
                    <a:pt x="3746" y="4896"/>
                  </a:lnTo>
                  <a:lnTo>
                    <a:pt x="3850" y="4792"/>
                  </a:lnTo>
                  <a:lnTo>
                    <a:pt x="3892" y="4729"/>
                  </a:lnTo>
                  <a:lnTo>
                    <a:pt x="3850" y="4603"/>
                  </a:lnTo>
                  <a:lnTo>
                    <a:pt x="3871" y="4520"/>
                  </a:lnTo>
                  <a:lnTo>
                    <a:pt x="3913" y="4520"/>
                  </a:lnTo>
                  <a:lnTo>
                    <a:pt x="3955" y="4666"/>
                  </a:lnTo>
                  <a:lnTo>
                    <a:pt x="3997" y="4687"/>
                  </a:lnTo>
                  <a:lnTo>
                    <a:pt x="3997" y="4729"/>
                  </a:lnTo>
                  <a:lnTo>
                    <a:pt x="3913" y="4812"/>
                  </a:lnTo>
                  <a:lnTo>
                    <a:pt x="3871" y="4980"/>
                  </a:lnTo>
                  <a:lnTo>
                    <a:pt x="3892" y="5210"/>
                  </a:lnTo>
                  <a:lnTo>
                    <a:pt x="3997" y="5252"/>
                  </a:lnTo>
                  <a:lnTo>
                    <a:pt x="4101" y="5210"/>
                  </a:lnTo>
                  <a:lnTo>
                    <a:pt x="4122" y="5315"/>
                  </a:lnTo>
                  <a:lnTo>
                    <a:pt x="4227" y="5315"/>
                  </a:lnTo>
                  <a:lnTo>
                    <a:pt x="4269" y="5357"/>
                  </a:lnTo>
                  <a:lnTo>
                    <a:pt x="4373" y="5357"/>
                  </a:lnTo>
                  <a:lnTo>
                    <a:pt x="4583" y="5231"/>
                  </a:lnTo>
                  <a:lnTo>
                    <a:pt x="4687" y="5210"/>
                  </a:lnTo>
                  <a:lnTo>
                    <a:pt x="4855" y="5315"/>
                  </a:lnTo>
                  <a:lnTo>
                    <a:pt x="4938" y="5294"/>
                  </a:lnTo>
                  <a:lnTo>
                    <a:pt x="5022" y="5336"/>
                  </a:lnTo>
                  <a:lnTo>
                    <a:pt x="5064" y="5252"/>
                  </a:lnTo>
                  <a:lnTo>
                    <a:pt x="5064" y="5210"/>
                  </a:lnTo>
                  <a:lnTo>
                    <a:pt x="5147" y="5084"/>
                  </a:lnTo>
                  <a:lnTo>
                    <a:pt x="5231" y="5043"/>
                  </a:lnTo>
                  <a:lnTo>
                    <a:pt x="5231" y="5001"/>
                  </a:lnTo>
                  <a:lnTo>
                    <a:pt x="5168" y="4875"/>
                  </a:lnTo>
                  <a:lnTo>
                    <a:pt x="5168" y="4729"/>
                  </a:lnTo>
                  <a:lnTo>
                    <a:pt x="5231" y="4812"/>
                  </a:lnTo>
                  <a:lnTo>
                    <a:pt x="5231" y="4896"/>
                  </a:lnTo>
                  <a:lnTo>
                    <a:pt x="5336" y="5022"/>
                  </a:lnTo>
                  <a:lnTo>
                    <a:pt x="5378" y="4938"/>
                  </a:lnTo>
                  <a:lnTo>
                    <a:pt x="5524" y="4938"/>
                  </a:lnTo>
                  <a:lnTo>
                    <a:pt x="5566" y="4980"/>
                  </a:lnTo>
                  <a:lnTo>
                    <a:pt x="5587" y="4896"/>
                  </a:lnTo>
                  <a:lnTo>
                    <a:pt x="5566" y="4792"/>
                  </a:lnTo>
                  <a:lnTo>
                    <a:pt x="5566" y="4708"/>
                  </a:lnTo>
                  <a:lnTo>
                    <a:pt x="5524" y="4666"/>
                  </a:lnTo>
                  <a:lnTo>
                    <a:pt x="5378" y="4687"/>
                  </a:lnTo>
                  <a:lnTo>
                    <a:pt x="5252" y="4708"/>
                  </a:lnTo>
                  <a:lnTo>
                    <a:pt x="5231" y="4603"/>
                  </a:lnTo>
                  <a:lnTo>
                    <a:pt x="5273" y="4582"/>
                  </a:lnTo>
                  <a:lnTo>
                    <a:pt x="5336" y="4603"/>
                  </a:lnTo>
                  <a:lnTo>
                    <a:pt x="5461" y="4561"/>
                  </a:lnTo>
                  <a:lnTo>
                    <a:pt x="5545" y="4457"/>
                  </a:lnTo>
                  <a:lnTo>
                    <a:pt x="5587" y="4520"/>
                  </a:lnTo>
                  <a:lnTo>
                    <a:pt x="5671" y="4499"/>
                  </a:lnTo>
                  <a:lnTo>
                    <a:pt x="5733" y="4394"/>
                  </a:lnTo>
                  <a:lnTo>
                    <a:pt x="5691" y="4310"/>
                  </a:lnTo>
                  <a:lnTo>
                    <a:pt x="5775" y="4206"/>
                  </a:lnTo>
                  <a:lnTo>
                    <a:pt x="5754" y="4143"/>
                  </a:lnTo>
                  <a:lnTo>
                    <a:pt x="5796" y="4143"/>
                  </a:lnTo>
                  <a:lnTo>
                    <a:pt x="5838" y="4080"/>
                  </a:lnTo>
                  <a:lnTo>
                    <a:pt x="5691" y="4038"/>
                  </a:lnTo>
                  <a:lnTo>
                    <a:pt x="5566" y="4059"/>
                  </a:lnTo>
                  <a:lnTo>
                    <a:pt x="5629" y="3976"/>
                  </a:lnTo>
                  <a:lnTo>
                    <a:pt x="5691" y="3955"/>
                  </a:lnTo>
                  <a:lnTo>
                    <a:pt x="5691" y="3850"/>
                  </a:lnTo>
                  <a:lnTo>
                    <a:pt x="5587" y="3766"/>
                  </a:lnTo>
                  <a:lnTo>
                    <a:pt x="5357" y="3766"/>
                  </a:lnTo>
                  <a:lnTo>
                    <a:pt x="5336" y="3724"/>
                  </a:lnTo>
                  <a:lnTo>
                    <a:pt x="5336" y="3641"/>
                  </a:lnTo>
                  <a:lnTo>
                    <a:pt x="5378" y="3620"/>
                  </a:lnTo>
                  <a:lnTo>
                    <a:pt x="5357" y="3515"/>
                  </a:lnTo>
                  <a:lnTo>
                    <a:pt x="5168" y="3348"/>
                  </a:lnTo>
                  <a:lnTo>
                    <a:pt x="5106" y="3348"/>
                  </a:lnTo>
                  <a:lnTo>
                    <a:pt x="5001" y="3432"/>
                  </a:lnTo>
                  <a:lnTo>
                    <a:pt x="4834" y="3432"/>
                  </a:lnTo>
                  <a:lnTo>
                    <a:pt x="4687" y="3452"/>
                  </a:lnTo>
                  <a:lnTo>
                    <a:pt x="4478" y="3327"/>
                  </a:lnTo>
                  <a:lnTo>
                    <a:pt x="4436" y="3243"/>
                  </a:lnTo>
                  <a:lnTo>
                    <a:pt x="4394" y="3222"/>
                  </a:lnTo>
                  <a:lnTo>
                    <a:pt x="4290" y="3264"/>
                  </a:lnTo>
                  <a:lnTo>
                    <a:pt x="4206" y="3264"/>
                  </a:lnTo>
                  <a:lnTo>
                    <a:pt x="4122" y="3306"/>
                  </a:lnTo>
                  <a:lnTo>
                    <a:pt x="4018" y="3306"/>
                  </a:lnTo>
                  <a:lnTo>
                    <a:pt x="3976" y="3411"/>
                  </a:lnTo>
                  <a:lnTo>
                    <a:pt x="3913" y="3348"/>
                  </a:lnTo>
                  <a:lnTo>
                    <a:pt x="3808" y="3264"/>
                  </a:lnTo>
                  <a:lnTo>
                    <a:pt x="3704" y="3327"/>
                  </a:lnTo>
                  <a:lnTo>
                    <a:pt x="3578" y="3348"/>
                  </a:lnTo>
                  <a:lnTo>
                    <a:pt x="3578" y="3411"/>
                  </a:lnTo>
                  <a:lnTo>
                    <a:pt x="3536" y="3452"/>
                  </a:lnTo>
                  <a:lnTo>
                    <a:pt x="3536" y="3369"/>
                  </a:lnTo>
                  <a:lnTo>
                    <a:pt x="3474" y="3327"/>
                  </a:lnTo>
                  <a:lnTo>
                    <a:pt x="3369" y="3348"/>
                  </a:lnTo>
                  <a:lnTo>
                    <a:pt x="3139" y="3327"/>
                  </a:lnTo>
                  <a:lnTo>
                    <a:pt x="3076" y="3348"/>
                  </a:lnTo>
                  <a:lnTo>
                    <a:pt x="3160" y="3432"/>
                  </a:lnTo>
                  <a:lnTo>
                    <a:pt x="3160" y="3536"/>
                  </a:lnTo>
                  <a:lnTo>
                    <a:pt x="3264" y="3620"/>
                  </a:lnTo>
                  <a:lnTo>
                    <a:pt x="3139" y="3578"/>
                  </a:lnTo>
                  <a:lnTo>
                    <a:pt x="3076" y="3515"/>
                  </a:lnTo>
                  <a:lnTo>
                    <a:pt x="3013" y="3473"/>
                  </a:lnTo>
                  <a:lnTo>
                    <a:pt x="2867" y="3536"/>
                  </a:lnTo>
                  <a:lnTo>
                    <a:pt x="2804" y="3473"/>
                  </a:lnTo>
                  <a:lnTo>
                    <a:pt x="2930" y="3432"/>
                  </a:lnTo>
                  <a:lnTo>
                    <a:pt x="2930" y="3348"/>
                  </a:lnTo>
                  <a:lnTo>
                    <a:pt x="2804" y="3222"/>
                  </a:lnTo>
                  <a:lnTo>
                    <a:pt x="2825" y="3139"/>
                  </a:lnTo>
                  <a:lnTo>
                    <a:pt x="2762" y="3097"/>
                  </a:lnTo>
                  <a:lnTo>
                    <a:pt x="2637" y="3160"/>
                  </a:lnTo>
                  <a:lnTo>
                    <a:pt x="2658" y="3243"/>
                  </a:lnTo>
                  <a:lnTo>
                    <a:pt x="2637" y="3306"/>
                  </a:lnTo>
                  <a:lnTo>
                    <a:pt x="2532" y="3264"/>
                  </a:lnTo>
                  <a:lnTo>
                    <a:pt x="2595" y="3201"/>
                  </a:lnTo>
                  <a:lnTo>
                    <a:pt x="2553" y="3139"/>
                  </a:lnTo>
                  <a:lnTo>
                    <a:pt x="2448" y="3097"/>
                  </a:lnTo>
                  <a:lnTo>
                    <a:pt x="2406" y="3139"/>
                  </a:lnTo>
                  <a:lnTo>
                    <a:pt x="2323" y="3139"/>
                  </a:lnTo>
                  <a:lnTo>
                    <a:pt x="2344" y="3034"/>
                  </a:lnTo>
                  <a:lnTo>
                    <a:pt x="2344" y="2992"/>
                  </a:lnTo>
                  <a:lnTo>
                    <a:pt x="2323" y="2888"/>
                  </a:lnTo>
                  <a:lnTo>
                    <a:pt x="2218" y="2908"/>
                  </a:lnTo>
                  <a:lnTo>
                    <a:pt x="2093" y="3034"/>
                  </a:lnTo>
                  <a:lnTo>
                    <a:pt x="2114" y="3160"/>
                  </a:lnTo>
                  <a:lnTo>
                    <a:pt x="2030" y="3160"/>
                  </a:lnTo>
                  <a:lnTo>
                    <a:pt x="1988" y="3055"/>
                  </a:lnTo>
                  <a:lnTo>
                    <a:pt x="2030" y="2992"/>
                  </a:lnTo>
                  <a:lnTo>
                    <a:pt x="2030" y="2908"/>
                  </a:lnTo>
                  <a:lnTo>
                    <a:pt x="2093" y="2720"/>
                  </a:lnTo>
                  <a:lnTo>
                    <a:pt x="2009" y="2636"/>
                  </a:lnTo>
                  <a:lnTo>
                    <a:pt x="1883" y="2699"/>
                  </a:lnTo>
                  <a:lnTo>
                    <a:pt x="1883" y="2636"/>
                  </a:lnTo>
                  <a:lnTo>
                    <a:pt x="1988" y="2616"/>
                  </a:lnTo>
                  <a:lnTo>
                    <a:pt x="2030" y="2490"/>
                  </a:lnTo>
                  <a:lnTo>
                    <a:pt x="2009" y="2385"/>
                  </a:lnTo>
                  <a:lnTo>
                    <a:pt x="1925" y="2427"/>
                  </a:lnTo>
                  <a:lnTo>
                    <a:pt x="1862" y="2385"/>
                  </a:lnTo>
                  <a:lnTo>
                    <a:pt x="1800" y="2427"/>
                  </a:lnTo>
                  <a:lnTo>
                    <a:pt x="1695" y="2427"/>
                  </a:lnTo>
                  <a:lnTo>
                    <a:pt x="1758" y="2385"/>
                  </a:lnTo>
                  <a:lnTo>
                    <a:pt x="1758" y="2323"/>
                  </a:lnTo>
                  <a:lnTo>
                    <a:pt x="1653" y="2323"/>
                  </a:lnTo>
                  <a:lnTo>
                    <a:pt x="1590" y="2406"/>
                  </a:lnTo>
                  <a:lnTo>
                    <a:pt x="1444" y="2427"/>
                  </a:lnTo>
                  <a:lnTo>
                    <a:pt x="1444" y="2364"/>
                  </a:lnTo>
                  <a:lnTo>
                    <a:pt x="1507" y="2323"/>
                  </a:lnTo>
                  <a:lnTo>
                    <a:pt x="1570" y="2218"/>
                  </a:lnTo>
                  <a:lnTo>
                    <a:pt x="1590" y="2155"/>
                  </a:lnTo>
                  <a:lnTo>
                    <a:pt x="1674" y="2155"/>
                  </a:lnTo>
                  <a:lnTo>
                    <a:pt x="1779" y="2260"/>
                  </a:lnTo>
                  <a:lnTo>
                    <a:pt x="1925" y="2260"/>
                  </a:lnTo>
                  <a:lnTo>
                    <a:pt x="1904" y="2197"/>
                  </a:lnTo>
                  <a:lnTo>
                    <a:pt x="1800" y="2071"/>
                  </a:lnTo>
                  <a:lnTo>
                    <a:pt x="1695" y="2071"/>
                  </a:lnTo>
                  <a:lnTo>
                    <a:pt x="1758" y="2009"/>
                  </a:lnTo>
                  <a:lnTo>
                    <a:pt x="1611" y="1883"/>
                  </a:lnTo>
                  <a:lnTo>
                    <a:pt x="1507" y="1841"/>
                  </a:lnTo>
                  <a:lnTo>
                    <a:pt x="1570" y="1799"/>
                  </a:lnTo>
                  <a:lnTo>
                    <a:pt x="1590" y="1737"/>
                  </a:lnTo>
                  <a:lnTo>
                    <a:pt x="1653" y="1737"/>
                  </a:lnTo>
                  <a:lnTo>
                    <a:pt x="1695" y="1841"/>
                  </a:lnTo>
                  <a:lnTo>
                    <a:pt x="1800" y="1967"/>
                  </a:lnTo>
                  <a:lnTo>
                    <a:pt x="1967" y="1988"/>
                  </a:lnTo>
                  <a:lnTo>
                    <a:pt x="2030" y="2092"/>
                  </a:lnTo>
                  <a:lnTo>
                    <a:pt x="2114" y="2009"/>
                  </a:lnTo>
                  <a:lnTo>
                    <a:pt x="2176" y="2092"/>
                  </a:lnTo>
                  <a:lnTo>
                    <a:pt x="2344" y="2155"/>
                  </a:lnTo>
                  <a:lnTo>
                    <a:pt x="2448" y="2155"/>
                  </a:lnTo>
                  <a:lnTo>
                    <a:pt x="2511" y="2051"/>
                  </a:lnTo>
                  <a:lnTo>
                    <a:pt x="2490" y="1904"/>
                  </a:lnTo>
                  <a:lnTo>
                    <a:pt x="2239" y="1758"/>
                  </a:lnTo>
                  <a:lnTo>
                    <a:pt x="2134" y="1653"/>
                  </a:lnTo>
                  <a:lnTo>
                    <a:pt x="2072" y="1653"/>
                  </a:lnTo>
                  <a:lnTo>
                    <a:pt x="2030" y="1548"/>
                  </a:lnTo>
                  <a:lnTo>
                    <a:pt x="1925" y="1444"/>
                  </a:lnTo>
                  <a:lnTo>
                    <a:pt x="1883" y="1444"/>
                  </a:lnTo>
                  <a:lnTo>
                    <a:pt x="1821" y="1381"/>
                  </a:lnTo>
                  <a:lnTo>
                    <a:pt x="1883" y="1318"/>
                  </a:lnTo>
                  <a:lnTo>
                    <a:pt x="1967" y="1339"/>
                  </a:lnTo>
                  <a:lnTo>
                    <a:pt x="2030" y="1444"/>
                  </a:lnTo>
                  <a:lnTo>
                    <a:pt x="2114" y="1444"/>
                  </a:lnTo>
                  <a:lnTo>
                    <a:pt x="2134" y="1548"/>
                  </a:lnTo>
                  <a:lnTo>
                    <a:pt x="2197" y="1548"/>
                  </a:lnTo>
                  <a:lnTo>
                    <a:pt x="2239" y="1465"/>
                  </a:lnTo>
                  <a:lnTo>
                    <a:pt x="2197" y="1276"/>
                  </a:lnTo>
                  <a:lnTo>
                    <a:pt x="2072" y="1130"/>
                  </a:lnTo>
                  <a:lnTo>
                    <a:pt x="1988" y="1130"/>
                  </a:lnTo>
                  <a:lnTo>
                    <a:pt x="1967" y="1109"/>
                  </a:lnTo>
                  <a:lnTo>
                    <a:pt x="1821" y="1109"/>
                  </a:lnTo>
                  <a:lnTo>
                    <a:pt x="1695" y="1172"/>
                  </a:lnTo>
                  <a:lnTo>
                    <a:pt x="1590" y="1172"/>
                  </a:lnTo>
                  <a:lnTo>
                    <a:pt x="1486" y="1109"/>
                  </a:lnTo>
                  <a:lnTo>
                    <a:pt x="1402" y="1130"/>
                  </a:lnTo>
                  <a:lnTo>
                    <a:pt x="1360" y="1025"/>
                  </a:lnTo>
                  <a:lnTo>
                    <a:pt x="1235" y="1214"/>
                  </a:lnTo>
                  <a:lnTo>
                    <a:pt x="1067" y="1276"/>
                  </a:lnTo>
                  <a:lnTo>
                    <a:pt x="1046" y="1381"/>
                  </a:lnTo>
                  <a:lnTo>
                    <a:pt x="963" y="1423"/>
                  </a:lnTo>
                  <a:lnTo>
                    <a:pt x="963" y="1339"/>
                  </a:lnTo>
                  <a:lnTo>
                    <a:pt x="1046" y="1235"/>
                  </a:lnTo>
                  <a:lnTo>
                    <a:pt x="1088" y="1235"/>
                  </a:lnTo>
                  <a:lnTo>
                    <a:pt x="1339" y="1004"/>
                  </a:lnTo>
                  <a:lnTo>
                    <a:pt x="1360" y="921"/>
                  </a:lnTo>
                  <a:lnTo>
                    <a:pt x="1298" y="816"/>
                  </a:lnTo>
                  <a:lnTo>
                    <a:pt x="1298" y="544"/>
                  </a:lnTo>
                  <a:lnTo>
                    <a:pt x="1339" y="523"/>
                  </a:lnTo>
                  <a:lnTo>
                    <a:pt x="1256" y="419"/>
                  </a:lnTo>
                  <a:lnTo>
                    <a:pt x="1193" y="481"/>
                  </a:lnTo>
                  <a:lnTo>
                    <a:pt x="1088" y="481"/>
                  </a:lnTo>
                  <a:lnTo>
                    <a:pt x="1026" y="419"/>
                  </a:lnTo>
                  <a:lnTo>
                    <a:pt x="1026" y="314"/>
                  </a:lnTo>
                  <a:lnTo>
                    <a:pt x="1026" y="230"/>
                  </a:lnTo>
                  <a:lnTo>
                    <a:pt x="816" y="188"/>
                  </a:lnTo>
                  <a:lnTo>
                    <a:pt x="733" y="84"/>
                  </a:lnTo>
                  <a:lnTo>
                    <a:pt x="628" y="8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687175" y="1694400"/>
              <a:ext cx="33500" cy="37675"/>
            </a:xfrm>
            <a:custGeom>
              <a:avLst/>
              <a:gdLst/>
              <a:ahLst/>
              <a:cxnLst/>
              <a:rect l="l" t="t" r="r" b="b"/>
              <a:pathLst>
                <a:path w="1340" h="1507" extrusionOk="0">
                  <a:moveTo>
                    <a:pt x="796" y="0"/>
                  </a:moveTo>
                  <a:lnTo>
                    <a:pt x="670" y="21"/>
                  </a:lnTo>
                  <a:lnTo>
                    <a:pt x="607" y="84"/>
                  </a:lnTo>
                  <a:lnTo>
                    <a:pt x="691" y="147"/>
                  </a:lnTo>
                  <a:lnTo>
                    <a:pt x="691" y="231"/>
                  </a:lnTo>
                  <a:lnTo>
                    <a:pt x="628" y="210"/>
                  </a:lnTo>
                  <a:lnTo>
                    <a:pt x="565" y="147"/>
                  </a:lnTo>
                  <a:lnTo>
                    <a:pt x="461" y="126"/>
                  </a:lnTo>
                  <a:lnTo>
                    <a:pt x="419" y="210"/>
                  </a:lnTo>
                  <a:lnTo>
                    <a:pt x="524" y="210"/>
                  </a:lnTo>
                  <a:lnTo>
                    <a:pt x="565" y="251"/>
                  </a:lnTo>
                  <a:lnTo>
                    <a:pt x="524" y="293"/>
                  </a:lnTo>
                  <a:lnTo>
                    <a:pt x="398" y="314"/>
                  </a:lnTo>
                  <a:lnTo>
                    <a:pt x="356" y="335"/>
                  </a:lnTo>
                  <a:lnTo>
                    <a:pt x="398" y="440"/>
                  </a:lnTo>
                  <a:lnTo>
                    <a:pt x="419" y="461"/>
                  </a:lnTo>
                  <a:lnTo>
                    <a:pt x="419" y="523"/>
                  </a:lnTo>
                  <a:lnTo>
                    <a:pt x="293" y="461"/>
                  </a:lnTo>
                  <a:lnTo>
                    <a:pt x="168" y="503"/>
                  </a:lnTo>
                  <a:lnTo>
                    <a:pt x="84" y="565"/>
                  </a:lnTo>
                  <a:lnTo>
                    <a:pt x="42" y="712"/>
                  </a:lnTo>
                  <a:lnTo>
                    <a:pt x="0" y="733"/>
                  </a:lnTo>
                  <a:lnTo>
                    <a:pt x="0" y="754"/>
                  </a:lnTo>
                  <a:lnTo>
                    <a:pt x="63" y="754"/>
                  </a:lnTo>
                  <a:lnTo>
                    <a:pt x="42" y="837"/>
                  </a:lnTo>
                  <a:lnTo>
                    <a:pt x="42" y="879"/>
                  </a:lnTo>
                  <a:lnTo>
                    <a:pt x="63" y="921"/>
                  </a:lnTo>
                  <a:lnTo>
                    <a:pt x="147" y="816"/>
                  </a:lnTo>
                  <a:lnTo>
                    <a:pt x="168" y="837"/>
                  </a:lnTo>
                  <a:lnTo>
                    <a:pt x="105" y="963"/>
                  </a:lnTo>
                  <a:lnTo>
                    <a:pt x="147" y="1026"/>
                  </a:lnTo>
                  <a:lnTo>
                    <a:pt x="210" y="1067"/>
                  </a:lnTo>
                  <a:lnTo>
                    <a:pt x="272" y="1047"/>
                  </a:lnTo>
                  <a:lnTo>
                    <a:pt x="293" y="1067"/>
                  </a:lnTo>
                  <a:lnTo>
                    <a:pt x="314" y="1151"/>
                  </a:lnTo>
                  <a:lnTo>
                    <a:pt x="356" y="1151"/>
                  </a:lnTo>
                  <a:lnTo>
                    <a:pt x="398" y="1088"/>
                  </a:lnTo>
                  <a:lnTo>
                    <a:pt x="461" y="1130"/>
                  </a:lnTo>
                  <a:lnTo>
                    <a:pt x="461" y="1256"/>
                  </a:lnTo>
                  <a:lnTo>
                    <a:pt x="482" y="1298"/>
                  </a:lnTo>
                  <a:lnTo>
                    <a:pt x="586" y="1277"/>
                  </a:lnTo>
                  <a:lnTo>
                    <a:pt x="607" y="1402"/>
                  </a:lnTo>
                  <a:lnTo>
                    <a:pt x="712" y="1402"/>
                  </a:lnTo>
                  <a:lnTo>
                    <a:pt x="837" y="1486"/>
                  </a:lnTo>
                  <a:lnTo>
                    <a:pt x="942" y="1486"/>
                  </a:lnTo>
                  <a:lnTo>
                    <a:pt x="1005" y="1507"/>
                  </a:lnTo>
                  <a:lnTo>
                    <a:pt x="1026" y="1486"/>
                  </a:lnTo>
                  <a:lnTo>
                    <a:pt x="1005" y="1402"/>
                  </a:lnTo>
                  <a:lnTo>
                    <a:pt x="1088" y="1381"/>
                  </a:lnTo>
                  <a:lnTo>
                    <a:pt x="1151" y="1235"/>
                  </a:lnTo>
                  <a:lnTo>
                    <a:pt x="1130" y="1088"/>
                  </a:lnTo>
                  <a:lnTo>
                    <a:pt x="1214" y="942"/>
                  </a:lnTo>
                  <a:lnTo>
                    <a:pt x="1235" y="921"/>
                  </a:lnTo>
                  <a:lnTo>
                    <a:pt x="1319" y="712"/>
                  </a:lnTo>
                  <a:lnTo>
                    <a:pt x="1319" y="565"/>
                  </a:lnTo>
                  <a:lnTo>
                    <a:pt x="1340" y="523"/>
                  </a:lnTo>
                  <a:lnTo>
                    <a:pt x="1319" y="419"/>
                  </a:lnTo>
                  <a:lnTo>
                    <a:pt x="1235" y="335"/>
                  </a:lnTo>
                  <a:lnTo>
                    <a:pt x="1235" y="210"/>
                  </a:lnTo>
                  <a:lnTo>
                    <a:pt x="1193" y="147"/>
                  </a:lnTo>
                  <a:lnTo>
                    <a:pt x="1151" y="42"/>
                  </a:lnTo>
                  <a:lnTo>
                    <a:pt x="1005" y="0"/>
                  </a:lnTo>
                  <a:lnTo>
                    <a:pt x="900" y="42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605050" y="1520200"/>
              <a:ext cx="42400" cy="26175"/>
            </a:xfrm>
            <a:custGeom>
              <a:avLst/>
              <a:gdLst/>
              <a:ahLst/>
              <a:cxnLst/>
              <a:rect l="l" t="t" r="r" b="b"/>
              <a:pathLst>
                <a:path w="1696" h="1047" extrusionOk="0">
                  <a:moveTo>
                    <a:pt x="1570" y="1"/>
                  </a:moveTo>
                  <a:lnTo>
                    <a:pt x="1486" y="64"/>
                  </a:lnTo>
                  <a:lnTo>
                    <a:pt x="1256" y="64"/>
                  </a:lnTo>
                  <a:lnTo>
                    <a:pt x="1130" y="168"/>
                  </a:lnTo>
                  <a:lnTo>
                    <a:pt x="963" y="168"/>
                  </a:lnTo>
                  <a:lnTo>
                    <a:pt x="921" y="189"/>
                  </a:lnTo>
                  <a:lnTo>
                    <a:pt x="816" y="105"/>
                  </a:lnTo>
                  <a:lnTo>
                    <a:pt x="712" y="84"/>
                  </a:lnTo>
                  <a:lnTo>
                    <a:pt x="356" y="189"/>
                  </a:lnTo>
                  <a:lnTo>
                    <a:pt x="126" y="189"/>
                  </a:lnTo>
                  <a:lnTo>
                    <a:pt x="105" y="273"/>
                  </a:lnTo>
                  <a:lnTo>
                    <a:pt x="0" y="377"/>
                  </a:lnTo>
                  <a:lnTo>
                    <a:pt x="0" y="482"/>
                  </a:lnTo>
                  <a:lnTo>
                    <a:pt x="105" y="461"/>
                  </a:lnTo>
                  <a:lnTo>
                    <a:pt x="231" y="461"/>
                  </a:lnTo>
                  <a:lnTo>
                    <a:pt x="314" y="419"/>
                  </a:lnTo>
                  <a:lnTo>
                    <a:pt x="398" y="461"/>
                  </a:lnTo>
                  <a:lnTo>
                    <a:pt x="503" y="461"/>
                  </a:lnTo>
                  <a:lnTo>
                    <a:pt x="565" y="503"/>
                  </a:lnTo>
                  <a:lnTo>
                    <a:pt x="503" y="587"/>
                  </a:lnTo>
                  <a:lnTo>
                    <a:pt x="544" y="712"/>
                  </a:lnTo>
                  <a:lnTo>
                    <a:pt x="628" y="817"/>
                  </a:lnTo>
                  <a:lnTo>
                    <a:pt x="712" y="712"/>
                  </a:lnTo>
                  <a:lnTo>
                    <a:pt x="712" y="628"/>
                  </a:lnTo>
                  <a:lnTo>
                    <a:pt x="754" y="587"/>
                  </a:lnTo>
                  <a:lnTo>
                    <a:pt x="858" y="712"/>
                  </a:lnTo>
                  <a:lnTo>
                    <a:pt x="837" y="838"/>
                  </a:lnTo>
                  <a:lnTo>
                    <a:pt x="984" y="1005"/>
                  </a:lnTo>
                  <a:lnTo>
                    <a:pt x="1088" y="984"/>
                  </a:lnTo>
                  <a:lnTo>
                    <a:pt x="1151" y="1047"/>
                  </a:lnTo>
                  <a:lnTo>
                    <a:pt x="1360" y="1047"/>
                  </a:lnTo>
                  <a:lnTo>
                    <a:pt x="1465" y="942"/>
                  </a:lnTo>
                  <a:lnTo>
                    <a:pt x="1591" y="900"/>
                  </a:lnTo>
                  <a:lnTo>
                    <a:pt x="1674" y="670"/>
                  </a:lnTo>
                  <a:lnTo>
                    <a:pt x="1591" y="503"/>
                  </a:lnTo>
                  <a:lnTo>
                    <a:pt x="1695" y="356"/>
                  </a:lnTo>
                  <a:lnTo>
                    <a:pt x="1695" y="273"/>
                  </a:lnTo>
                  <a:lnTo>
                    <a:pt x="1612" y="147"/>
                  </a:lnTo>
                  <a:lnTo>
                    <a:pt x="1653" y="6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3425" y="1547400"/>
              <a:ext cx="109875" cy="60700"/>
            </a:xfrm>
            <a:custGeom>
              <a:avLst/>
              <a:gdLst/>
              <a:ahLst/>
              <a:cxnLst/>
              <a:rect l="l" t="t" r="r" b="b"/>
              <a:pathLst>
                <a:path w="4395" h="2428" extrusionOk="0">
                  <a:moveTo>
                    <a:pt x="4268" y="1"/>
                  </a:moveTo>
                  <a:lnTo>
                    <a:pt x="4185" y="43"/>
                  </a:lnTo>
                  <a:lnTo>
                    <a:pt x="4059" y="105"/>
                  </a:lnTo>
                  <a:lnTo>
                    <a:pt x="4059" y="252"/>
                  </a:lnTo>
                  <a:lnTo>
                    <a:pt x="4038" y="336"/>
                  </a:lnTo>
                  <a:lnTo>
                    <a:pt x="4059" y="377"/>
                  </a:lnTo>
                  <a:lnTo>
                    <a:pt x="3955" y="419"/>
                  </a:lnTo>
                  <a:lnTo>
                    <a:pt x="3934" y="315"/>
                  </a:lnTo>
                  <a:lnTo>
                    <a:pt x="3892" y="315"/>
                  </a:lnTo>
                  <a:lnTo>
                    <a:pt x="3871" y="377"/>
                  </a:lnTo>
                  <a:lnTo>
                    <a:pt x="3829" y="440"/>
                  </a:lnTo>
                  <a:lnTo>
                    <a:pt x="3766" y="357"/>
                  </a:lnTo>
                  <a:lnTo>
                    <a:pt x="3745" y="168"/>
                  </a:lnTo>
                  <a:lnTo>
                    <a:pt x="3641" y="64"/>
                  </a:lnTo>
                  <a:lnTo>
                    <a:pt x="3578" y="64"/>
                  </a:lnTo>
                  <a:lnTo>
                    <a:pt x="3557" y="126"/>
                  </a:lnTo>
                  <a:lnTo>
                    <a:pt x="3432" y="126"/>
                  </a:lnTo>
                  <a:lnTo>
                    <a:pt x="3306" y="64"/>
                  </a:lnTo>
                  <a:lnTo>
                    <a:pt x="3222" y="64"/>
                  </a:lnTo>
                  <a:lnTo>
                    <a:pt x="2992" y="43"/>
                  </a:lnTo>
                  <a:lnTo>
                    <a:pt x="2846" y="126"/>
                  </a:lnTo>
                  <a:lnTo>
                    <a:pt x="2804" y="231"/>
                  </a:lnTo>
                  <a:lnTo>
                    <a:pt x="2741" y="315"/>
                  </a:lnTo>
                  <a:lnTo>
                    <a:pt x="2699" y="273"/>
                  </a:lnTo>
                  <a:lnTo>
                    <a:pt x="2636" y="273"/>
                  </a:lnTo>
                  <a:lnTo>
                    <a:pt x="2364" y="482"/>
                  </a:lnTo>
                  <a:lnTo>
                    <a:pt x="2281" y="566"/>
                  </a:lnTo>
                  <a:lnTo>
                    <a:pt x="2197" y="566"/>
                  </a:lnTo>
                  <a:lnTo>
                    <a:pt x="2051" y="670"/>
                  </a:lnTo>
                  <a:lnTo>
                    <a:pt x="1946" y="691"/>
                  </a:lnTo>
                  <a:lnTo>
                    <a:pt x="1862" y="775"/>
                  </a:lnTo>
                  <a:lnTo>
                    <a:pt x="1841" y="859"/>
                  </a:lnTo>
                  <a:lnTo>
                    <a:pt x="1653" y="859"/>
                  </a:lnTo>
                  <a:lnTo>
                    <a:pt x="1590" y="880"/>
                  </a:lnTo>
                  <a:lnTo>
                    <a:pt x="1465" y="859"/>
                  </a:lnTo>
                  <a:lnTo>
                    <a:pt x="1423" y="901"/>
                  </a:lnTo>
                  <a:lnTo>
                    <a:pt x="1339" y="901"/>
                  </a:lnTo>
                  <a:lnTo>
                    <a:pt x="1151" y="1068"/>
                  </a:lnTo>
                  <a:lnTo>
                    <a:pt x="1025" y="1152"/>
                  </a:lnTo>
                  <a:lnTo>
                    <a:pt x="900" y="1089"/>
                  </a:lnTo>
                  <a:lnTo>
                    <a:pt x="795" y="1152"/>
                  </a:lnTo>
                  <a:lnTo>
                    <a:pt x="523" y="1193"/>
                  </a:lnTo>
                  <a:lnTo>
                    <a:pt x="398" y="1382"/>
                  </a:lnTo>
                  <a:lnTo>
                    <a:pt x="314" y="1382"/>
                  </a:lnTo>
                  <a:lnTo>
                    <a:pt x="167" y="1403"/>
                  </a:lnTo>
                  <a:lnTo>
                    <a:pt x="105" y="1528"/>
                  </a:lnTo>
                  <a:lnTo>
                    <a:pt x="209" y="1528"/>
                  </a:lnTo>
                  <a:lnTo>
                    <a:pt x="272" y="1591"/>
                  </a:lnTo>
                  <a:lnTo>
                    <a:pt x="167" y="1591"/>
                  </a:lnTo>
                  <a:lnTo>
                    <a:pt x="126" y="1633"/>
                  </a:lnTo>
                  <a:lnTo>
                    <a:pt x="209" y="1717"/>
                  </a:lnTo>
                  <a:lnTo>
                    <a:pt x="188" y="1779"/>
                  </a:lnTo>
                  <a:lnTo>
                    <a:pt x="0" y="1842"/>
                  </a:lnTo>
                  <a:lnTo>
                    <a:pt x="0" y="1905"/>
                  </a:lnTo>
                  <a:lnTo>
                    <a:pt x="126" y="1926"/>
                  </a:lnTo>
                  <a:lnTo>
                    <a:pt x="230" y="1905"/>
                  </a:lnTo>
                  <a:lnTo>
                    <a:pt x="293" y="1821"/>
                  </a:lnTo>
                  <a:lnTo>
                    <a:pt x="377" y="1800"/>
                  </a:lnTo>
                  <a:lnTo>
                    <a:pt x="481" y="1842"/>
                  </a:lnTo>
                  <a:lnTo>
                    <a:pt x="586" y="1989"/>
                  </a:lnTo>
                  <a:lnTo>
                    <a:pt x="586" y="2114"/>
                  </a:lnTo>
                  <a:lnTo>
                    <a:pt x="691" y="2156"/>
                  </a:lnTo>
                  <a:lnTo>
                    <a:pt x="732" y="2114"/>
                  </a:lnTo>
                  <a:lnTo>
                    <a:pt x="732" y="2009"/>
                  </a:lnTo>
                  <a:lnTo>
                    <a:pt x="753" y="1989"/>
                  </a:lnTo>
                  <a:lnTo>
                    <a:pt x="816" y="1821"/>
                  </a:lnTo>
                  <a:lnTo>
                    <a:pt x="858" y="1821"/>
                  </a:lnTo>
                  <a:lnTo>
                    <a:pt x="1004" y="1779"/>
                  </a:lnTo>
                  <a:lnTo>
                    <a:pt x="1067" y="1800"/>
                  </a:lnTo>
                  <a:lnTo>
                    <a:pt x="1046" y="1884"/>
                  </a:lnTo>
                  <a:lnTo>
                    <a:pt x="942" y="1926"/>
                  </a:lnTo>
                  <a:lnTo>
                    <a:pt x="900" y="2093"/>
                  </a:lnTo>
                  <a:lnTo>
                    <a:pt x="942" y="2156"/>
                  </a:lnTo>
                  <a:lnTo>
                    <a:pt x="858" y="2240"/>
                  </a:lnTo>
                  <a:lnTo>
                    <a:pt x="816" y="2323"/>
                  </a:lnTo>
                  <a:lnTo>
                    <a:pt x="858" y="2407"/>
                  </a:lnTo>
                  <a:lnTo>
                    <a:pt x="921" y="2323"/>
                  </a:lnTo>
                  <a:lnTo>
                    <a:pt x="1004" y="2344"/>
                  </a:lnTo>
                  <a:lnTo>
                    <a:pt x="1004" y="2428"/>
                  </a:lnTo>
                  <a:lnTo>
                    <a:pt x="1046" y="2428"/>
                  </a:lnTo>
                  <a:lnTo>
                    <a:pt x="1235" y="2323"/>
                  </a:lnTo>
                  <a:lnTo>
                    <a:pt x="1318" y="2219"/>
                  </a:lnTo>
                  <a:lnTo>
                    <a:pt x="1381" y="2240"/>
                  </a:lnTo>
                  <a:lnTo>
                    <a:pt x="1444" y="2135"/>
                  </a:lnTo>
                  <a:lnTo>
                    <a:pt x="1444" y="2009"/>
                  </a:lnTo>
                  <a:lnTo>
                    <a:pt x="1527" y="2009"/>
                  </a:lnTo>
                  <a:lnTo>
                    <a:pt x="1590" y="1905"/>
                  </a:lnTo>
                  <a:lnTo>
                    <a:pt x="1590" y="1779"/>
                  </a:lnTo>
                  <a:lnTo>
                    <a:pt x="1653" y="1717"/>
                  </a:lnTo>
                  <a:lnTo>
                    <a:pt x="1674" y="1779"/>
                  </a:lnTo>
                  <a:lnTo>
                    <a:pt x="1653" y="1842"/>
                  </a:lnTo>
                  <a:lnTo>
                    <a:pt x="1674" y="1926"/>
                  </a:lnTo>
                  <a:lnTo>
                    <a:pt x="1653" y="2051"/>
                  </a:lnTo>
                  <a:lnTo>
                    <a:pt x="1674" y="2198"/>
                  </a:lnTo>
                  <a:lnTo>
                    <a:pt x="1737" y="2198"/>
                  </a:lnTo>
                  <a:lnTo>
                    <a:pt x="1841" y="2051"/>
                  </a:lnTo>
                  <a:lnTo>
                    <a:pt x="1862" y="1926"/>
                  </a:lnTo>
                  <a:lnTo>
                    <a:pt x="1883" y="1884"/>
                  </a:lnTo>
                  <a:lnTo>
                    <a:pt x="1967" y="1842"/>
                  </a:lnTo>
                  <a:lnTo>
                    <a:pt x="2092" y="1696"/>
                  </a:lnTo>
                  <a:lnTo>
                    <a:pt x="2113" y="1570"/>
                  </a:lnTo>
                  <a:lnTo>
                    <a:pt x="2092" y="1465"/>
                  </a:lnTo>
                  <a:lnTo>
                    <a:pt x="2155" y="1361"/>
                  </a:lnTo>
                  <a:lnTo>
                    <a:pt x="2197" y="1486"/>
                  </a:lnTo>
                  <a:lnTo>
                    <a:pt x="2406" y="1361"/>
                  </a:lnTo>
                  <a:lnTo>
                    <a:pt x="2469" y="1193"/>
                  </a:lnTo>
                  <a:lnTo>
                    <a:pt x="2490" y="1089"/>
                  </a:lnTo>
                  <a:lnTo>
                    <a:pt x="2595" y="1068"/>
                  </a:lnTo>
                  <a:lnTo>
                    <a:pt x="2636" y="1047"/>
                  </a:lnTo>
                  <a:lnTo>
                    <a:pt x="2720" y="1089"/>
                  </a:lnTo>
                  <a:lnTo>
                    <a:pt x="2825" y="984"/>
                  </a:lnTo>
                  <a:lnTo>
                    <a:pt x="2888" y="1047"/>
                  </a:lnTo>
                  <a:lnTo>
                    <a:pt x="2825" y="1256"/>
                  </a:lnTo>
                  <a:lnTo>
                    <a:pt x="2678" y="1403"/>
                  </a:lnTo>
                  <a:lnTo>
                    <a:pt x="2636" y="1507"/>
                  </a:lnTo>
                  <a:lnTo>
                    <a:pt x="2574" y="1591"/>
                  </a:lnTo>
                  <a:lnTo>
                    <a:pt x="2574" y="1633"/>
                  </a:lnTo>
                  <a:lnTo>
                    <a:pt x="2469" y="1696"/>
                  </a:lnTo>
                  <a:lnTo>
                    <a:pt x="2323" y="1926"/>
                  </a:lnTo>
                  <a:lnTo>
                    <a:pt x="2323" y="1989"/>
                  </a:lnTo>
                  <a:lnTo>
                    <a:pt x="2385" y="2093"/>
                  </a:lnTo>
                  <a:lnTo>
                    <a:pt x="2364" y="2198"/>
                  </a:lnTo>
                  <a:lnTo>
                    <a:pt x="2427" y="2219"/>
                  </a:lnTo>
                  <a:lnTo>
                    <a:pt x="2532" y="2261"/>
                  </a:lnTo>
                  <a:lnTo>
                    <a:pt x="2616" y="2198"/>
                  </a:lnTo>
                  <a:lnTo>
                    <a:pt x="2720" y="2135"/>
                  </a:lnTo>
                  <a:lnTo>
                    <a:pt x="2741" y="2030"/>
                  </a:lnTo>
                  <a:lnTo>
                    <a:pt x="2741" y="1926"/>
                  </a:lnTo>
                  <a:lnTo>
                    <a:pt x="2825" y="1842"/>
                  </a:lnTo>
                  <a:lnTo>
                    <a:pt x="2888" y="1737"/>
                  </a:lnTo>
                  <a:lnTo>
                    <a:pt x="2950" y="1737"/>
                  </a:lnTo>
                  <a:lnTo>
                    <a:pt x="3013" y="1717"/>
                  </a:lnTo>
                  <a:lnTo>
                    <a:pt x="3097" y="1779"/>
                  </a:lnTo>
                  <a:lnTo>
                    <a:pt x="3201" y="1779"/>
                  </a:lnTo>
                  <a:lnTo>
                    <a:pt x="3243" y="1717"/>
                  </a:lnTo>
                  <a:lnTo>
                    <a:pt x="3432" y="1717"/>
                  </a:lnTo>
                  <a:lnTo>
                    <a:pt x="3515" y="1612"/>
                  </a:lnTo>
                  <a:lnTo>
                    <a:pt x="3557" y="1403"/>
                  </a:lnTo>
                  <a:lnTo>
                    <a:pt x="3662" y="1256"/>
                  </a:lnTo>
                  <a:lnTo>
                    <a:pt x="3662" y="1152"/>
                  </a:lnTo>
                  <a:lnTo>
                    <a:pt x="3683" y="1089"/>
                  </a:lnTo>
                  <a:lnTo>
                    <a:pt x="3766" y="1214"/>
                  </a:lnTo>
                  <a:lnTo>
                    <a:pt x="3871" y="1256"/>
                  </a:lnTo>
                  <a:lnTo>
                    <a:pt x="3892" y="1193"/>
                  </a:lnTo>
                  <a:lnTo>
                    <a:pt x="3892" y="1110"/>
                  </a:lnTo>
                  <a:lnTo>
                    <a:pt x="3787" y="963"/>
                  </a:lnTo>
                  <a:lnTo>
                    <a:pt x="3787" y="880"/>
                  </a:lnTo>
                  <a:lnTo>
                    <a:pt x="3934" y="775"/>
                  </a:lnTo>
                  <a:lnTo>
                    <a:pt x="4038" y="754"/>
                  </a:lnTo>
                  <a:lnTo>
                    <a:pt x="4143" y="691"/>
                  </a:lnTo>
                  <a:lnTo>
                    <a:pt x="4206" y="733"/>
                  </a:lnTo>
                  <a:lnTo>
                    <a:pt x="4289" y="733"/>
                  </a:lnTo>
                  <a:lnTo>
                    <a:pt x="4394" y="587"/>
                  </a:lnTo>
                  <a:lnTo>
                    <a:pt x="4373" y="524"/>
                  </a:lnTo>
                  <a:lnTo>
                    <a:pt x="4352" y="273"/>
                  </a:lnTo>
                  <a:lnTo>
                    <a:pt x="4373" y="231"/>
                  </a:lnTo>
                  <a:lnTo>
                    <a:pt x="4352" y="168"/>
                  </a:lnTo>
                  <a:lnTo>
                    <a:pt x="4352" y="22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80975" y="1547400"/>
              <a:ext cx="48150" cy="32475"/>
            </a:xfrm>
            <a:custGeom>
              <a:avLst/>
              <a:gdLst/>
              <a:ahLst/>
              <a:cxnLst/>
              <a:rect l="l" t="t" r="r" b="b"/>
              <a:pathLst>
                <a:path w="1926" h="1299" extrusionOk="0">
                  <a:moveTo>
                    <a:pt x="796" y="1"/>
                  </a:moveTo>
                  <a:lnTo>
                    <a:pt x="524" y="43"/>
                  </a:lnTo>
                  <a:lnTo>
                    <a:pt x="440" y="43"/>
                  </a:lnTo>
                  <a:lnTo>
                    <a:pt x="336" y="126"/>
                  </a:lnTo>
                  <a:lnTo>
                    <a:pt x="231" y="168"/>
                  </a:lnTo>
                  <a:lnTo>
                    <a:pt x="210" y="315"/>
                  </a:lnTo>
                  <a:lnTo>
                    <a:pt x="64" y="419"/>
                  </a:lnTo>
                  <a:lnTo>
                    <a:pt x="64" y="524"/>
                  </a:lnTo>
                  <a:lnTo>
                    <a:pt x="1" y="629"/>
                  </a:lnTo>
                  <a:lnTo>
                    <a:pt x="22" y="754"/>
                  </a:lnTo>
                  <a:lnTo>
                    <a:pt x="22" y="880"/>
                  </a:lnTo>
                  <a:lnTo>
                    <a:pt x="106" y="880"/>
                  </a:lnTo>
                  <a:lnTo>
                    <a:pt x="231" y="963"/>
                  </a:lnTo>
                  <a:lnTo>
                    <a:pt x="315" y="1110"/>
                  </a:lnTo>
                  <a:lnTo>
                    <a:pt x="231" y="1193"/>
                  </a:lnTo>
                  <a:lnTo>
                    <a:pt x="252" y="1214"/>
                  </a:lnTo>
                  <a:lnTo>
                    <a:pt x="378" y="1214"/>
                  </a:lnTo>
                  <a:lnTo>
                    <a:pt x="524" y="1256"/>
                  </a:lnTo>
                  <a:lnTo>
                    <a:pt x="566" y="1214"/>
                  </a:lnTo>
                  <a:lnTo>
                    <a:pt x="691" y="1298"/>
                  </a:lnTo>
                  <a:lnTo>
                    <a:pt x="838" y="1298"/>
                  </a:lnTo>
                  <a:lnTo>
                    <a:pt x="943" y="1256"/>
                  </a:lnTo>
                  <a:lnTo>
                    <a:pt x="1068" y="1256"/>
                  </a:lnTo>
                  <a:lnTo>
                    <a:pt x="1110" y="1152"/>
                  </a:lnTo>
                  <a:lnTo>
                    <a:pt x="1110" y="1089"/>
                  </a:lnTo>
                  <a:lnTo>
                    <a:pt x="1215" y="1068"/>
                  </a:lnTo>
                  <a:lnTo>
                    <a:pt x="1256" y="984"/>
                  </a:lnTo>
                  <a:lnTo>
                    <a:pt x="1403" y="796"/>
                  </a:lnTo>
                  <a:lnTo>
                    <a:pt x="1382" y="733"/>
                  </a:lnTo>
                  <a:lnTo>
                    <a:pt x="1319" y="754"/>
                  </a:lnTo>
                  <a:lnTo>
                    <a:pt x="1215" y="733"/>
                  </a:lnTo>
                  <a:lnTo>
                    <a:pt x="1215" y="670"/>
                  </a:lnTo>
                  <a:lnTo>
                    <a:pt x="1361" y="545"/>
                  </a:lnTo>
                  <a:lnTo>
                    <a:pt x="1466" y="545"/>
                  </a:lnTo>
                  <a:lnTo>
                    <a:pt x="1738" y="440"/>
                  </a:lnTo>
                  <a:lnTo>
                    <a:pt x="1821" y="461"/>
                  </a:lnTo>
                  <a:lnTo>
                    <a:pt x="1926" y="273"/>
                  </a:lnTo>
                  <a:lnTo>
                    <a:pt x="1905" y="231"/>
                  </a:lnTo>
                  <a:lnTo>
                    <a:pt x="1779" y="210"/>
                  </a:lnTo>
                  <a:lnTo>
                    <a:pt x="1717" y="147"/>
                  </a:lnTo>
                  <a:lnTo>
                    <a:pt x="1591" y="126"/>
                  </a:lnTo>
                  <a:lnTo>
                    <a:pt x="1424" y="126"/>
                  </a:lnTo>
                  <a:lnTo>
                    <a:pt x="1403" y="105"/>
                  </a:lnTo>
                  <a:lnTo>
                    <a:pt x="1256" y="43"/>
                  </a:lnTo>
                  <a:lnTo>
                    <a:pt x="1173" y="64"/>
                  </a:lnTo>
                  <a:lnTo>
                    <a:pt x="1047" y="64"/>
                  </a:lnTo>
                  <a:lnTo>
                    <a:pt x="963" y="43"/>
                  </a:lnTo>
                  <a:lnTo>
                    <a:pt x="859" y="43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474800" y="1600250"/>
              <a:ext cx="142825" cy="88425"/>
            </a:xfrm>
            <a:custGeom>
              <a:avLst/>
              <a:gdLst/>
              <a:ahLst/>
              <a:cxnLst/>
              <a:rect l="l" t="t" r="r" b="b"/>
              <a:pathLst>
                <a:path w="5713" h="3537" extrusionOk="0">
                  <a:moveTo>
                    <a:pt x="2177" y="0"/>
                  </a:moveTo>
                  <a:lnTo>
                    <a:pt x="1863" y="84"/>
                  </a:lnTo>
                  <a:lnTo>
                    <a:pt x="1800" y="126"/>
                  </a:lnTo>
                  <a:lnTo>
                    <a:pt x="1863" y="188"/>
                  </a:lnTo>
                  <a:lnTo>
                    <a:pt x="1863" y="293"/>
                  </a:lnTo>
                  <a:lnTo>
                    <a:pt x="1988" y="356"/>
                  </a:lnTo>
                  <a:lnTo>
                    <a:pt x="2051" y="460"/>
                  </a:lnTo>
                  <a:lnTo>
                    <a:pt x="1967" y="439"/>
                  </a:lnTo>
                  <a:lnTo>
                    <a:pt x="1842" y="335"/>
                  </a:lnTo>
                  <a:lnTo>
                    <a:pt x="1758" y="335"/>
                  </a:lnTo>
                  <a:lnTo>
                    <a:pt x="1695" y="293"/>
                  </a:lnTo>
                  <a:lnTo>
                    <a:pt x="1591" y="293"/>
                  </a:lnTo>
                  <a:lnTo>
                    <a:pt x="1465" y="335"/>
                  </a:lnTo>
                  <a:lnTo>
                    <a:pt x="1381" y="335"/>
                  </a:lnTo>
                  <a:lnTo>
                    <a:pt x="1319" y="398"/>
                  </a:lnTo>
                  <a:lnTo>
                    <a:pt x="1256" y="502"/>
                  </a:lnTo>
                  <a:lnTo>
                    <a:pt x="1130" y="607"/>
                  </a:lnTo>
                  <a:lnTo>
                    <a:pt x="1214" y="711"/>
                  </a:lnTo>
                  <a:lnTo>
                    <a:pt x="1444" y="753"/>
                  </a:lnTo>
                  <a:lnTo>
                    <a:pt x="1549" y="753"/>
                  </a:lnTo>
                  <a:lnTo>
                    <a:pt x="1653" y="837"/>
                  </a:lnTo>
                  <a:lnTo>
                    <a:pt x="1737" y="837"/>
                  </a:lnTo>
                  <a:lnTo>
                    <a:pt x="1758" y="879"/>
                  </a:lnTo>
                  <a:lnTo>
                    <a:pt x="1695" y="921"/>
                  </a:lnTo>
                  <a:lnTo>
                    <a:pt x="1570" y="879"/>
                  </a:lnTo>
                  <a:lnTo>
                    <a:pt x="1319" y="858"/>
                  </a:lnTo>
                  <a:lnTo>
                    <a:pt x="1109" y="879"/>
                  </a:lnTo>
                  <a:lnTo>
                    <a:pt x="1026" y="858"/>
                  </a:lnTo>
                  <a:lnTo>
                    <a:pt x="921" y="879"/>
                  </a:lnTo>
                  <a:lnTo>
                    <a:pt x="754" y="1046"/>
                  </a:lnTo>
                  <a:lnTo>
                    <a:pt x="607" y="1193"/>
                  </a:lnTo>
                  <a:lnTo>
                    <a:pt x="628" y="1256"/>
                  </a:lnTo>
                  <a:lnTo>
                    <a:pt x="754" y="1256"/>
                  </a:lnTo>
                  <a:lnTo>
                    <a:pt x="942" y="1297"/>
                  </a:lnTo>
                  <a:lnTo>
                    <a:pt x="1068" y="1276"/>
                  </a:lnTo>
                  <a:lnTo>
                    <a:pt x="1214" y="1276"/>
                  </a:lnTo>
                  <a:lnTo>
                    <a:pt x="1256" y="1339"/>
                  </a:lnTo>
                  <a:lnTo>
                    <a:pt x="1340" y="1381"/>
                  </a:lnTo>
                  <a:lnTo>
                    <a:pt x="1214" y="1486"/>
                  </a:lnTo>
                  <a:lnTo>
                    <a:pt x="1068" y="1486"/>
                  </a:lnTo>
                  <a:lnTo>
                    <a:pt x="963" y="1569"/>
                  </a:lnTo>
                  <a:lnTo>
                    <a:pt x="837" y="1548"/>
                  </a:lnTo>
                  <a:lnTo>
                    <a:pt x="712" y="1465"/>
                  </a:lnTo>
                  <a:lnTo>
                    <a:pt x="503" y="1465"/>
                  </a:lnTo>
                  <a:lnTo>
                    <a:pt x="419" y="1444"/>
                  </a:lnTo>
                  <a:lnTo>
                    <a:pt x="314" y="1465"/>
                  </a:lnTo>
                  <a:lnTo>
                    <a:pt x="84" y="1611"/>
                  </a:lnTo>
                  <a:lnTo>
                    <a:pt x="126" y="1674"/>
                  </a:lnTo>
                  <a:lnTo>
                    <a:pt x="126" y="1800"/>
                  </a:lnTo>
                  <a:lnTo>
                    <a:pt x="0" y="1800"/>
                  </a:lnTo>
                  <a:lnTo>
                    <a:pt x="0" y="1862"/>
                  </a:lnTo>
                  <a:lnTo>
                    <a:pt x="189" y="1988"/>
                  </a:lnTo>
                  <a:lnTo>
                    <a:pt x="314" y="2134"/>
                  </a:lnTo>
                  <a:lnTo>
                    <a:pt x="377" y="2134"/>
                  </a:lnTo>
                  <a:lnTo>
                    <a:pt x="398" y="2030"/>
                  </a:lnTo>
                  <a:lnTo>
                    <a:pt x="482" y="2072"/>
                  </a:lnTo>
                  <a:lnTo>
                    <a:pt x="419" y="2134"/>
                  </a:lnTo>
                  <a:lnTo>
                    <a:pt x="544" y="2239"/>
                  </a:lnTo>
                  <a:lnTo>
                    <a:pt x="544" y="2385"/>
                  </a:lnTo>
                  <a:lnTo>
                    <a:pt x="649" y="2427"/>
                  </a:lnTo>
                  <a:lnTo>
                    <a:pt x="733" y="2344"/>
                  </a:lnTo>
                  <a:lnTo>
                    <a:pt x="733" y="2218"/>
                  </a:lnTo>
                  <a:lnTo>
                    <a:pt x="796" y="2239"/>
                  </a:lnTo>
                  <a:lnTo>
                    <a:pt x="900" y="2239"/>
                  </a:lnTo>
                  <a:lnTo>
                    <a:pt x="837" y="2323"/>
                  </a:lnTo>
                  <a:lnTo>
                    <a:pt x="837" y="2427"/>
                  </a:lnTo>
                  <a:lnTo>
                    <a:pt x="963" y="2511"/>
                  </a:lnTo>
                  <a:lnTo>
                    <a:pt x="1068" y="2490"/>
                  </a:lnTo>
                  <a:lnTo>
                    <a:pt x="1109" y="2406"/>
                  </a:lnTo>
                  <a:lnTo>
                    <a:pt x="1277" y="2323"/>
                  </a:lnTo>
                  <a:lnTo>
                    <a:pt x="1319" y="2197"/>
                  </a:lnTo>
                  <a:lnTo>
                    <a:pt x="1340" y="2176"/>
                  </a:lnTo>
                  <a:lnTo>
                    <a:pt x="1423" y="2281"/>
                  </a:lnTo>
                  <a:lnTo>
                    <a:pt x="1465" y="2197"/>
                  </a:lnTo>
                  <a:lnTo>
                    <a:pt x="1591" y="2176"/>
                  </a:lnTo>
                  <a:lnTo>
                    <a:pt x="1674" y="2176"/>
                  </a:lnTo>
                  <a:lnTo>
                    <a:pt x="1549" y="2281"/>
                  </a:lnTo>
                  <a:lnTo>
                    <a:pt x="1423" y="2344"/>
                  </a:lnTo>
                  <a:lnTo>
                    <a:pt x="1423" y="2448"/>
                  </a:lnTo>
                  <a:lnTo>
                    <a:pt x="1570" y="2511"/>
                  </a:lnTo>
                  <a:lnTo>
                    <a:pt x="1674" y="2490"/>
                  </a:lnTo>
                  <a:lnTo>
                    <a:pt x="1737" y="2532"/>
                  </a:lnTo>
                  <a:lnTo>
                    <a:pt x="1842" y="2511"/>
                  </a:lnTo>
                  <a:lnTo>
                    <a:pt x="1946" y="2490"/>
                  </a:lnTo>
                  <a:lnTo>
                    <a:pt x="2009" y="2406"/>
                  </a:lnTo>
                  <a:lnTo>
                    <a:pt x="2093" y="2490"/>
                  </a:lnTo>
                  <a:lnTo>
                    <a:pt x="2093" y="2553"/>
                  </a:lnTo>
                  <a:lnTo>
                    <a:pt x="2260" y="2553"/>
                  </a:lnTo>
                  <a:lnTo>
                    <a:pt x="2407" y="2490"/>
                  </a:lnTo>
                  <a:lnTo>
                    <a:pt x="2407" y="2553"/>
                  </a:lnTo>
                  <a:lnTo>
                    <a:pt x="2574" y="2553"/>
                  </a:lnTo>
                  <a:lnTo>
                    <a:pt x="2637" y="2490"/>
                  </a:lnTo>
                  <a:lnTo>
                    <a:pt x="2700" y="2532"/>
                  </a:lnTo>
                  <a:lnTo>
                    <a:pt x="2616" y="2595"/>
                  </a:lnTo>
                  <a:lnTo>
                    <a:pt x="2595" y="2657"/>
                  </a:lnTo>
                  <a:lnTo>
                    <a:pt x="2323" y="2657"/>
                  </a:lnTo>
                  <a:lnTo>
                    <a:pt x="2218" y="2741"/>
                  </a:lnTo>
                  <a:lnTo>
                    <a:pt x="2156" y="2720"/>
                  </a:lnTo>
                  <a:lnTo>
                    <a:pt x="2009" y="2720"/>
                  </a:lnTo>
                  <a:lnTo>
                    <a:pt x="1842" y="2657"/>
                  </a:lnTo>
                  <a:lnTo>
                    <a:pt x="1653" y="2657"/>
                  </a:lnTo>
                  <a:lnTo>
                    <a:pt x="1486" y="2741"/>
                  </a:lnTo>
                  <a:lnTo>
                    <a:pt x="1381" y="2741"/>
                  </a:lnTo>
                  <a:lnTo>
                    <a:pt x="1256" y="2720"/>
                  </a:lnTo>
                  <a:lnTo>
                    <a:pt x="1172" y="2762"/>
                  </a:lnTo>
                  <a:lnTo>
                    <a:pt x="1005" y="2720"/>
                  </a:lnTo>
                  <a:lnTo>
                    <a:pt x="837" y="2762"/>
                  </a:lnTo>
                  <a:lnTo>
                    <a:pt x="816" y="2950"/>
                  </a:lnTo>
                  <a:lnTo>
                    <a:pt x="837" y="3034"/>
                  </a:lnTo>
                  <a:lnTo>
                    <a:pt x="796" y="3160"/>
                  </a:lnTo>
                  <a:lnTo>
                    <a:pt x="921" y="3285"/>
                  </a:lnTo>
                  <a:lnTo>
                    <a:pt x="963" y="3390"/>
                  </a:lnTo>
                  <a:lnTo>
                    <a:pt x="1130" y="3432"/>
                  </a:lnTo>
                  <a:lnTo>
                    <a:pt x="1319" y="3494"/>
                  </a:lnTo>
                  <a:lnTo>
                    <a:pt x="1465" y="3494"/>
                  </a:lnTo>
                  <a:lnTo>
                    <a:pt x="1633" y="3452"/>
                  </a:lnTo>
                  <a:lnTo>
                    <a:pt x="1779" y="3452"/>
                  </a:lnTo>
                  <a:lnTo>
                    <a:pt x="1800" y="3536"/>
                  </a:lnTo>
                  <a:lnTo>
                    <a:pt x="1946" y="3536"/>
                  </a:lnTo>
                  <a:lnTo>
                    <a:pt x="2072" y="3473"/>
                  </a:lnTo>
                  <a:lnTo>
                    <a:pt x="2093" y="3473"/>
                  </a:lnTo>
                  <a:lnTo>
                    <a:pt x="2218" y="3452"/>
                  </a:lnTo>
                  <a:lnTo>
                    <a:pt x="2260" y="3369"/>
                  </a:lnTo>
                  <a:lnTo>
                    <a:pt x="2386" y="3369"/>
                  </a:lnTo>
                  <a:lnTo>
                    <a:pt x="2428" y="3348"/>
                  </a:lnTo>
                  <a:lnTo>
                    <a:pt x="2469" y="3243"/>
                  </a:lnTo>
                  <a:lnTo>
                    <a:pt x="2532" y="3222"/>
                  </a:lnTo>
                  <a:lnTo>
                    <a:pt x="2616" y="3222"/>
                  </a:lnTo>
                  <a:lnTo>
                    <a:pt x="2679" y="3139"/>
                  </a:lnTo>
                  <a:lnTo>
                    <a:pt x="2741" y="3180"/>
                  </a:lnTo>
                  <a:lnTo>
                    <a:pt x="2909" y="3180"/>
                  </a:lnTo>
                  <a:lnTo>
                    <a:pt x="2930" y="3222"/>
                  </a:lnTo>
                  <a:lnTo>
                    <a:pt x="3055" y="3222"/>
                  </a:lnTo>
                  <a:lnTo>
                    <a:pt x="3118" y="3160"/>
                  </a:lnTo>
                  <a:lnTo>
                    <a:pt x="3306" y="3076"/>
                  </a:lnTo>
                  <a:lnTo>
                    <a:pt x="3369" y="3076"/>
                  </a:lnTo>
                  <a:lnTo>
                    <a:pt x="3453" y="3055"/>
                  </a:lnTo>
                  <a:lnTo>
                    <a:pt x="3453" y="2971"/>
                  </a:lnTo>
                  <a:lnTo>
                    <a:pt x="3537" y="3013"/>
                  </a:lnTo>
                  <a:lnTo>
                    <a:pt x="3557" y="3076"/>
                  </a:lnTo>
                  <a:lnTo>
                    <a:pt x="3516" y="3160"/>
                  </a:lnTo>
                  <a:lnTo>
                    <a:pt x="3516" y="3222"/>
                  </a:lnTo>
                  <a:lnTo>
                    <a:pt x="3662" y="3264"/>
                  </a:lnTo>
                  <a:lnTo>
                    <a:pt x="3746" y="3243"/>
                  </a:lnTo>
                  <a:lnTo>
                    <a:pt x="3767" y="3160"/>
                  </a:lnTo>
                  <a:lnTo>
                    <a:pt x="3892" y="3118"/>
                  </a:lnTo>
                  <a:lnTo>
                    <a:pt x="3934" y="3118"/>
                  </a:lnTo>
                  <a:lnTo>
                    <a:pt x="3955" y="3180"/>
                  </a:lnTo>
                  <a:lnTo>
                    <a:pt x="3871" y="3264"/>
                  </a:lnTo>
                  <a:lnTo>
                    <a:pt x="3892" y="3348"/>
                  </a:lnTo>
                  <a:lnTo>
                    <a:pt x="4039" y="3390"/>
                  </a:lnTo>
                  <a:lnTo>
                    <a:pt x="4206" y="3369"/>
                  </a:lnTo>
                  <a:lnTo>
                    <a:pt x="4394" y="3285"/>
                  </a:lnTo>
                  <a:lnTo>
                    <a:pt x="4478" y="3285"/>
                  </a:lnTo>
                  <a:lnTo>
                    <a:pt x="4583" y="3264"/>
                  </a:lnTo>
                  <a:lnTo>
                    <a:pt x="4666" y="3327"/>
                  </a:lnTo>
                  <a:lnTo>
                    <a:pt x="4708" y="3285"/>
                  </a:lnTo>
                  <a:lnTo>
                    <a:pt x="4708" y="3243"/>
                  </a:lnTo>
                  <a:lnTo>
                    <a:pt x="4771" y="3222"/>
                  </a:lnTo>
                  <a:lnTo>
                    <a:pt x="4834" y="3222"/>
                  </a:lnTo>
                  <a:lnTo>
                    <a:pt x="4876" y="3139"/>
                  </a:lnTo>
                  <a:lnTo>
                    <a:pt x="4876" y="3055"/>
                  </a:lnTo>
                  <a:lnTo>
                    <a:pt x="4980" y="2971"/>
                  </a:lnTo>
                  <a:lnTo>
                    <a:pt x="5085" y="2971"/>
                  </a:lnTo>
                  <a:lnTo>
                    <a:pt x="5190" y="2804"/>
                  </a:lnTo>
                  <a:lnTo>
                    <a:pt x="5190" y="2720"/>
                  </a:lnTo>
                  <a:lnTo>
                    <a:pt x="5210" y="2657"/>
                  </a:lnTo>
                  <a:lnTo>
                    <a:pt x="5294" y="2657"/>
                  </a:lnTo>
                  <a:lnTo>
                    <a:pt x="5399" y="2616"/>
                  </a:lnTo>
                  <a:lnTo>
                    <a:pt x="5524" y="2490"/>
                  </a:lnTo>
                  <a:lnTo>
                    <a:pt x="5650" y="2218"/>
                  </a:lnTo>
                  <a:lnTo>
                    <a:pt x="5713" y="2072"/>
                  </a:lnTo>
                  <a:lnTo>
                    <a:pt x="5650" y="1967"/>
                  </a:lnTo>
                  <a:lnTo>
                    <a:pt x="5566" y="1779"/>
                  </a:lnTo>
                  <a:lnTo>
                    <a:pt x="5441" y="1695"/>
                  </a:lnTo>
                  <a:lnTo>
                    <a:pt x="5357" y="1695"/>
                  </a:lnTo>
                  <a:lnTo>
                    <a:pt x="5190" y="1820"/>
                  </a:lnTo>
                  <a:lnTo>
                    <a:pt x="5190" y="1925"/>
                  </a:lnTo>
                  <a:lnTo>
                    <a:pt x="5106" y="2072"/>
                  </a:lnTo>
                  <a:lnTo>
                    <a:pt x="5127" y="2092"/>
                  </a:lnTo>
                  <a:lnTo>
                    <a:pt x="5106" y="2134"/>
                  </a:lnTo>
                  <a:lnTo>
                    <a:pt x="5022" y="2134"/>
                  </a:lnTo>
                  <a:lnTo>
                    <a:pt x="4918" y="2239"/>
                  </a:lnTo>
                  <a:lnTo>
                    <a:pt x="4897" y="2197"/>
                  </a:lnTo>
                  <a:lnTo>
                    <a:pt x="4980" y="2009"/>
                  </a:lnTo>
                  <a:lnTo>
                    <a:pt x="5001" y="1883"/>
                  </a:lnTo>
                  <a:lnTo>
                    <a:pt x="4834" y="1800"/>
                  </a:lnTo>
                  <a:lnTo>
                    <a:pt x="4771" y="1820"/>
                  </a:lnTo>
                  <a:lnTo>
                    <a:pt x="4687" y="1904"/>
                  </a:lnTo>
                  <a:lnTo>
                    <a:pt x="4499" y="2009"/>
                  </a:lnTo>
                  <a:lnTo>
                    <a:pt x="4457" y="2113"/>
                  </a:lnTo>
                  <a:lnTo>
                    <a:pt x="4394" y="2030"/>
                  </a:lnTo>
                  <a:lnTo>
                    <a:pt x="4415" y="1925"/>
                  </a:lnTo>
                  <a:lnTo>
                    <a:pt x="4583" y="1800"/>
                  </a:lnTo>
                  <a:lnTo>
                    <a:pt x="4771" y="1695"/>
                  </a:lnTo>
                  <a:lnTo>
                    <a:pt x="4834" y="1569"/>
                  </a:lnTo>
                  <a:lnTo>
                    <a:pt x="4813" y="1507"/>
                  </a:lnTo>
                  <a:lnTo>
                    <a:pt x="4666" y="1507"/>
                  </a:lnTo>
                  <a:lnTo>
                    <a:pt x="4562" y="1548"/>
                  </a:lnTo>
                  <a:lnTo>
                    <a:pt x="4499" y="1548"/>
                  </a:lnTo>
                  <a:lnTo>
                    <a:pt x="4499" y="1486"/>
                  </a:lnTo>
                  <a:lnTo>
                    <a:pt x="4583" y="1402"/>
                  </a:lnTo>
                  <a:lnTo>
                    <a:pt x="4771" y="1276"/>
                  </a:lnTo>
                  <a:lnTo>
                    <a:pt x="4813" y="1276"/>
                  </a:lnTo>
                  <a:lnTo>
                    <a:pt x="4876" y="1235"/>
                  </a:lnTo>
                  <a:lnTo>
                    <a:pt x="4876" y="942"/>
                  </a:lnTo>
                  <a:lnTo>
                    <a:pt x="4834" y="921"/>
                  </a:lnTo>
                  <a:lnTo>
                    <a:pt x="4834" y="753"/>
                  </a:lnTo>
                  <a:lnTo>
                    <a:pt x="4876" y="649"/>
                  </a:lnTo>
                  <a:lnTo>
                    <a:pt x="4876" y="565"/>
                  </a:lnTo>
                  <a:lnTo>
                    <a:pt x="4938" y="502"/>
                  </a:lnTo>
                  <a:lnTo>
                    <a:pt x="5022" y="502"/>
                  </a:lnTo>
                  <a:lnTo>
                    <a:pt x="5085" y="419"/>
                  </a:lnTo>
                  <a:lnTo>
                    <a:pt x="5022" y="335"/>
                  </a:lnTo>
                  <a:lnTo>
                    <a:pt x="5043" y="251"/>
                  </a:lnTo>
                  <a:lnTo>
                    <a:pt x="4897" y="188"/>
                  </a:lnTo>
                  <a:lnTo>
                    <a:pt x="4813" y="188"/>
                  </a:lnTo>
                  <a:lnTo>
                    <a:pt x="4562" y="419"/>
                  </a:lnTo>
                  <a:lnTo>
                    <a:pt x="4415" y="460"/>
                  </a:lnTo>
                  <a:lnTo>
                    <a:pt x="4374" y="565"/>
                  </a:lnTo>
                  <a:lnTo>
                    <a:pt x="4394" y="628"/>
                  </a:lnTo>
                  <a:lnTo>
                    <a:pt x="4290" y="628"/>
                  </a:lnTo>
                  <a:lnTo>
                    <a:pt x="4248" y="607"/>
                  </a:lnTo>
                  <a:lnTo>
                    <a:pt x="4143" y="649"/>
                  </a:lnTo>
                  <a:lnTo>
                    <a:pt x="4039" y="816"/>
                  </a:lnTo>
                  <a:lnTo>
                    <a:pt x="4081" y="942"/>
                  </a:lnTo>
                  <a:lnTo>
                    <a:pt x="4081" y="1067"/>
                  </a:lnTo>
                  <a:lnTo>
                    <a:pt x="4143" y="1130"/>
                  </a:lnTo>
                  <a:lnTo>
                    <a:pt x="4206" y="1297"/>
                  </a:lnTo>
                  <a:lnTo>
                    <a:pt x="4143" y="1465"/>
                  </a:lnTo>
                  <a:lnTo>
                    <a:pt x="4039" y="1465"/>
                  </a:lnTo>
                  <a:lnTo>
                    <a:pt x="3871" y="1507"/>
                  </a:lnTo>
                  <a:lnTo>
                    <a:pt x="3788" y="1507"/>
                  </a:lnTo>
                  <a:lnTo>
                    <a:pt x="3746" y="1569"/>
                  </a:lnTo>
                  <a:lnTo>
                    <a:pt x="3788" y="1674"/>
                  </a:lnTo>
                  <a:lnTo>
                    <a:pt x="3788" y="1758"/>
                  </a:lnTo>
                  <a:lnTo>
                    <a:pt x="3892" y="1883"/>
                  </a:lnTo>
                  <a:lnTo>
                    <a:pt x="3955" y="2072"/>
                  </a:lnTo>
                  <a:lnTo>
                    <a:pt x="3767" y="2134"/>
                  </a:lnTo>
                  <a:lnTo>
                    <a:pt x="3788" y="2197"/>
                  </a:lnTo>
                  <a:lnTo>
                    <a:pt x="3829" y="2239"/>
                  </a:lnTo>
                  <a:lnTo>
                    <a:pt x="3746" y="2281"/>
                  </a:lnTo>
                  <a:lnTo>
                    <a:pt x="3662" y="2134"/>
                  </a:lnTo>
                  <a:lnTo>
                    <a:pt x="3453" y="2092"/>
                  </a:lnTo>
                  <a:lnTo>
                    <a:pt x="3411" y="2113"/>
                  </a:lnTo>
                  <a:lnTo>
                    <a:pt x="3265" y="2092"/>
                  </a:lnTo>
                  <a:lnTo>
                    <a:pt x="3244" y="2009"/>
                  </a:lnTo>
                  <a:lnTo>
                    <a:pt x="3202" y="1967"/>
                  </a:lnTo>
                  <a:lnTo>
                    <a:pt x="3118" y="2030"/>
                  </a:lnTo>
                  <a:lnTo>
                    <a:pt x="2993" y="2092"/>
                  </a:lnTo>
                  <a:lnTo>
                    <a:pt x="2930" y="2030"/>
                  </a:lnTo>
                  <a:lnTo>
                    <a:pt x="2930" y="1820"/>
                  </a:lnTo>
                  <a:lnTo>
                    <a:pt x="3034" y="1758"/>
                  </a:lnTo>
                  <a:lnTo>
                    <a:pt x="3118" y="1507"/>
                  </a:lnTo>
                  <a:lnTo>
                    <a:pt x="3034" y="1507"/>
                  </a:lnTo>
                  <a:lnTo>
                    <a:pt x="2909" y="1465"/>
                  </a:lnTo>
                  <a:lnTo>
                    <a:pt x="2804" y="1486"/>
                  </a:lnTo>
                  <a:lnTo>
                    <a:pt x="2783" y="1402"/>
                  </a:lnTo>
                  <a:lnTo>
                    <a:pt x="2888" y="1381"/>
                  </a:lnTo>
                  <a:lnTo>
                    <a:pt x="2993" y="1402"/>
                  </a:lnTo>
                  <a:lnTo>
                    <a:pt x="3034" y="1339"/>
                  </a:lnTo>
                  <a:lnTo>
                    <a:pt x="3013" y="1088"/>
                  </a:lnTo>
                  <a:lnTo>
                    <a:pt x="2909" y="963"/>
                  </a:lnTo>
                  <a:lnTo>
                    <a:pt x="2951" y="879"/>
                  </a:lnTo>
                  <a:lnTo>
                    <a:pt x="3013" y="858"/>
                  </a:lnTo>
                  <a:lnTo>
                    <a:pt x="3034" y="774"/>
                  </a:lnTo>
                  <a:lnTo>
                    <a:pt x="2951" y="711"/>
                  </a:lnTo>
                  <a:lnTo>
                    <a:pt x="2951" y="649"/>
                  </a:lnTo>
                  <a:lnTo>
                    <a:pt x="2909" y="565"/>
                  </a:lnTo>
                  <a:lnTo>
                    <a:pt x="2825" y="565"/>
                  </a:lnTo>
                  <a:lnTo>
                    <a:pt x="2783" y="523"/>
                  </a:lnTo>
                  <a:lnTo>
                    <a:pt x="2700" y="565"/>
                  </a:lnTo>
                  <a:lnTo>
                    <a:pt x="2490" y="565"/>
                  </a:lnTo>
                  <a:lnTo>
                    <a:pt x="2428" y="502"/>
                  </a:lnTo>
                  <a:lnTo>
                    <a:pt x="2532" y="335"/>
                  </a:lnTo>
                  <a:lnTo>
                    <a:pt x="2616" y="293"/>
                  </a:lnTo>
                  <a:lnTo>
                    <a:pt x="2574" y="126"/>
                  </a:lnTo>
                  <a:lnTo>
                    <a:pt x="2469" y="21"/>
                  </a:lnTo>
                  <a:lnTo>
                    <a:pt x="2281" y="21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638000" y="1637900"/>
              <a:ext cx="69075" cy="67500"/>
            </a:xfrm>
            <a:custGeom>
              <a:avLst/>
              <a:gdLst/>
              <a:ahLst/>
              <a:cxnLst/>
              <a:rect l="l" t="t" r="r" b="b"/>
              <a:pathLst>
                <a:path w="2763" h="2700" extrusionOk="0">
                  <a:moveTo>
                    <a:pt x="1884" y="1"/>
                  </a:moveTo>
                  <a:lnTo>
                    <a:pt x="1758" y="84"/>
                  </a:lnTo>
                  <a:lnTo>
                    <a:pt x="1654" y="84"/>
                  </a:lnTo>
                  <a:lnTo>
                    <a:pt x="1612" y="126"/>
                  </a:lnTo>
                  <a:lnTo>
                    <a:pt x="1507" y="126"/>
                  </a:lnTo>
                  <a:lnTo>
                    <a:pt x="1423" y="189"/>
                  </a:lnTo>
                  <a:lnTo>
                    <a:pt x="1423" y="335"/>
                  </a:lnTo>
                  <a:lnTo>
                    <a:pt x="1403" y="398"/>
                  </a:lnTo>
                  <a:lnTo>
                    <a:pt x="1423" y="545"/>
                  </a:lnTo>
                  <a:lnTo>
                    <a:pt x="1528" y="649"/>
                  </a:lnTo>
                  <a:lnTo>
                    <a:pt x="1549" y="733"/>
                  </a:lnTo>
                  <a:lnTo>
                    <a:pt x="1549" y="733"/>
                  </a:lnTo>
                  <a:lnTo>
                    <a:pt x="1444" y="691"/>
                  </a:lnTo>
                  <a:lnTo>
                    <a:pt x="1361" y="691"/>
                  </a:lnTo>
                  <a:lnTo>
                    <a:pt x="1340" y="733"/>
                  </a:lnTo>
                  <a:lnTo>
                    <a:pt x="1528" y="858"/>
                  </a:lnTo>
                  <a:lnTo>
                    <a:pt x="1528" y="963"/>
                  </a:lnTo>
                  <a:lnTo>
                    <a:pt x="1423" y="1005"/>
                  </a:lnTo>
                  <a:lnTo>
                    <a:pt x="1403" y="1151"/>
                  </a:lnTo>
                  <a:lnTo>
                    <a:pt x="1444" y="1235"/>
                  </a:lnTo>
                  <a:lnTo>
                    <a:pt x="1340" y="1319"/>
                  </a:lnTo>
                  <a:lnTo>
                    <a:pt x="1235" y="1256"/>
                  </a:lnTo>
                  <a:lnTo>
                    <a:pt x="1235" y="1214"/>
                  </a:lnTo>
                  <a:lnTo>
                    <a:pt x="1256" y="1110"/>
                  </a:lnTo>
                  <a:lnTo>
                    <a:pt x="1235" y="796"/>
                  </a:lnTo>
                  <a:lnTo>
                    <a:pt x="1151" y="712"/>
                  </a:lnTo>
                  <a:lnTo>
                    <a:pt x="1131" y="628"/>
                  </a:lnTo>
                  <a:lnTo>
                    <a:pt x="1151" y="586"/>
                  </a:lnTo>
                  <a:lnTo>
                    <a:pt x="1151" y="482"/>
                  </a:lnTo>
                  <a:lnTo>
                    <a:pt x="1110" y="419"/>
                  </a:lnTo>
                  <a:lnTo>
                    <a:pt x="1089" y="314"/>
                  </a:lnTo>
                  <a:lnTo>
                    <a:pt x="1026" y="273"/>
                  </a:lnTo>
                  <a:lnTo>
                    <a:pt x="900" y="314"/>
                  </a:lnTo>
                  <a:lnTo>
                    <a:pt x="879" y="377"/>
                  </a:lnTo>
                  <a:lnTo>
                    <a:pt x="775" y="461"/>
                  </a:lnTo>
                  <a:lnTo>
                    <a:pt x="733" y="524"/>
                  </a:lnTo>
                  <a:lnTo>
                    <a:pt x="796" y="566"/>
                  </a:lnTo>
                  <a:lnTo>
                    <a:pt x="838" y="566"/>
                  </a:lnTo>
                  <a:lnTo>
                    <a:pt x="900" y="628"/>
                  </a:lnTo>
                  <a:lnTo>
                    <a:pt x="796" y="670"/>
                  </a:lnTo>
                  <a:lnTo>
                    <a:pt x="775" y="733"/>
                  </a:lnTo>
                  <a:lnTo>
                    <a:pt x="670" y="796"/>
                  </a:lnTo>
                  <a:lnTo>
                    <a:pt x="628" y="942"/>
                  </a:lnTo>
                  <a:lnTo>
                    <a:pt x="733" y="984"/>
                  </a:lnTo>
                  <a:lnTo>
                    <a:pt x="733" y="1026"/>
                  </a:lnTo>
                  <a:lnTo>
                    <a:pt x="607" y="1068"/>
                  </a:lnTo>
                  <a:lnTo>
                    <a:pt x="587" y="1172"/>
                  </a:lnTo>
                  <a:lnTo>
                    <a:pt x="628" y="1256"/>
                  </a:lnTo>
                  <a:lnTo>
                    <a:pt x="670" y="1361"/>
                  </a:lnTo>
                  <a:lnTo>
                    <a:pt x="607" y="1423"/>
                  </a:lnTo>
                  <a:lnTo>
                    <a:pt x="566" y="1382"/>
                  </a:lnTo>
                  <a:lnTo>
                    <a:pt x="566" y="1235"/>
                  </a:lnTo>
                  <a:lnTo>
                    <a:pt x="503" y="1214"/>
                  </a:lnTo>
                  <a:lnTo>
                    <a:pt x="503" y="1110"/>
                  </a:lnTo>
                  <a:lnTo>
                    <a:pt x="461" y="1130"/>
                  </a:lnTo>
                  <a:lnTo>
                    <a:pt x="294" y="1130"/>
                  </a:lnTo>
                  <a:lnTo>
                    <a:pt x="273" y="1214"/>
                  </a:lnTo>
                  <a:lnTo>
                    <a:pt x="335" y="1256"/>
                  </a:lnTo>
                  <a:lnTo>
                    <a:pt x="252" y="1298"/>
                  </a:lnTo>
                  <a:lnTo>
                    <a:pt x="168" y="1235"/>
                  </a:lnTo>
                  <a:lnTo>
                    <a:pt x="84" y="1298"/>
                  </a:lnTo>
                  <a:lnTo>
                    <a:pt x="1" y="1256"/>
                  </a:lnTo>
                  <a:lnTo>
                    <a:pt x="1" y="1402"/>
                  </a:lnTo>
                  <a:lnTo>
                    <a:pt x="63" y="1444"/>
                  </a:lnTo>
                  <a:lnTo>
                    <a:pt x="147" y="1444"/>
                  </a:lnTo>
                  <a:lnTo>
                    <a:pt x="189" y="1465"/>
                  </a:lnTo>
                  <a:lnTo>
                    <a:pt x="252" y="1444"/>
                  </a:lnTo>
                  <a:lnTo>
                    <a:pt x="356" y="1444"/>
                  </a:lnTo>
                  <a:lnTo>
                    <a:pt x="419" y="1465"/>
                  </a:lnTo>
                  <a:lnTo>
                    <a:pt x="503" y="1444"/>
                  </a:lnTo>
                  <a:lnTo>
                    <a:pt x="628" y="1507"/>
                  </a:lnTo>
                  <a:lnTo>
                    <a:pt x="796" y="1465"/>
                  </a:lnTo>
                  <a:lnTo>
                    <a:pt x="879" y="1528"/>
                  </a:lnTo>
                  <a:lnTo>
                    <a:pt x="984" y="1528"/>
                  </a:lnTo>
                  <a:lnTo>
                    <a:pt x="1444" y="1612"/>
                  </a:lnTo>
                  <a:lnTo>
                    <a:pt x="1507" y="1654"/>
                  </a:lnTo>
                  <a:lnTo>
                    <a:pt x="1423" y="1695"/>
                  </a:lnTo>
                  <a:lnTo>
                    <a:pt x="1298" y="1674"/>
                  </a:lnTo>
                  <a:lnTo>
                    <a:pt x="1151" y="1674"/>
                  </a:lnTo>
                  <a:lnTo>
                    <a:pt x="1047" y="1737"/>
                  </a:lnTo>
                  <a:lnTo>
                    <a:pt x="879" y="1758"/>
                  </a:lnTo>
                  <a:lnTo>
                    <a:pt x="921" y="1758"/>
                  </a:lnTo>
                  <a:lnTo>
                    <a:pt x="984" y="1800"/>
                  </a:lnTo>
                  <a:lnTo>
                    <a:pt x="921" y="1842"/>
                  </a:lnTo>
                  <a:lnTo>
                    <a:pt x="754" y="1779"/>
                  </a:lnTo>
                  <a:lnTo>
                    <a:pt x="670" y="1758"/>
                  </a:lnTo>
                  <a:lnTo>
                    <a:pt x="587" y="1800"/>
                  </a:lnTo>
                  <a:lnTo>
                    <a:pt x="607" y="1863"/>
                  </a:lnTo>
                  <a:lnTo>
                    <a:pt x="587" y="1905"/>
                  </a:lnTo>
                  <a:lnTo>
                    <a:pt x="524" y="1863"/>
                  </a:lnTo>
                  <a:lnTo>
                    <a:pt x="482" y="1863"/>
                  </a:lnTo>
                  <a:lnTo>
                    <a:pt x="503" y="1905"/>
                  </a:lnTo>
                  <a:lnTo>
                    <a:pt x="503" y="1967"/>
                  </a:lnTo>
                  <a:lnTo>
                    <a:pt x="566" y="2009"/>
                  </a:lnTo>
                  <a:lnTo>
                    <a:pt x="649" y="2051"/>
                  </a:lnTo>
                  <a:lnTo>
                    <a:pt x="607" y="2114"/>
                  </a:lnTo>
                  <a:lnTo>
                    <a:pt x="670" y="2198"/>
                  </a:lnTo>
                  <a:lnTo>
                    <a:pt x="607" y="2198"/>
                  </a:lnTo>
                  <a:lnTo>
                    <a:pt x="566" y="2114"/>
                  </a:lnTo>
                  <a:lnTo>
                    <a:pt x="503" y="2114"/>
                  </a:lnTo>
                  <a:lnTo>
                    <a:pt x="461" y="2218"/>
                  </a:lnTo>
                  <a:lnTo>
                    <a:pt x="461" y="2281"/>
                  </a:lnTo>
                  <a:lnTo>
                    <a:pt x="440" y="2323"/>
                  </a:lnTo>
                  <a:lnTo>
                    <a:pt x="440" y="2428"/>
                  </a:lnTo>
                  <a:lnTo>
                    <a:pt x="503" y="2491"/>
                  </a:lnTo>
                  <a:lnTo>
                    <a:pt x="607" y="2491"/>
                  </a:lnTo>
                  <a:lnTo>
                    <a:pt x="670" y="2532"/>
                  </a:lnTo>
                  <a:lnTo>
                    <a:pt x="712" y="2532"/>
                  </a:lnTo>
                  <a:lnTo>
                    <a:pt x="775" y="2470"/>
                  </a:lnTo>
                  <a:lnTo>
                    <a:pt x="900" y="2407"/>
                  </a:lnTo>
                  <a:lnTo>
                    <a:pt x="817" y="2511"/>
                  </a:lnTo>
                  <a:lnTo>
                    <a:pt x="859" y="2595"/>
                  </a:lnTo>
                  <a:lnTo>
                    <a:pt x="921" y="2595"/>
                  </a:lnTo>
                  <a:lnTo>
                    <a:pt x="1005" y="2511"/>
                  </a:lnTo>
                  <a:lnTo>
                    <a:pt x="1026" y="2574"/>
                  </a:lnTo>
                  <a:lnTo>
                    <a:pt x="1068" y="2679"/>
                  </a:lnTo>
                  <a:lnTo>
                    <a:pt x="1382" y="2700"/>
                  </a:lnTo>
                  <a:lnTo>
                    <a:pt x="1444" y="2595"/>
                  </a:lnTo>
                  <a:lnTo>
                    <a:pt x="1423" y="2511"/>
                  </a:lnTo>
                  <a:lnTo>
                    <a:pt x="1444" y="2407"/>
                  </a:lnTo>
                  <a:lnTo>
                    <a:pt x="1507" y="2365"/>
                  </a:lnTo>
                  <a:lnTo>
                    <a:pt x="1528" y="2407"/>
                  </a:lnTo>
                  <a:lnTo>
                    <a:pt x="1528" y="2511"/>
                  </a:lnTo>
                  <a:lnTo>
                    <a:pt x="1570" y="2616"/>
                  </a:lnTo>
                  <a:lnTo>
                    <a:pt x="1612" y="2574"/>
                  </a:lnTo>
                  <a:lnTo>
                    <a:pt x="1612" y="2470"/>
                  </a:lnTo>
                  <a:lnTo>
                    <a:pt x="1612" y="2407"/>
                  </a:lnTo>
                  <a:lnTo>
                    <a:pt x="1654" y="2323"/>
                  </a:lnTo>
                  <a:lnTo>
                    <a:pt x="1675" y="2281"/>
                  </a:lnTo>
                  <a:lnTo>
                    <a:pt x="1570" y="2302"/>
                  </a:lnTo>
                  <a:lnTo>
                    <a:pt x="1486" y="2344"/>
                  </a:lnTo>
                  <a:lnTo>
                    <a:pt x="1528" y="2239"/>
                  </a:lnTo>
                  <a:lnTo>
                    <a:pt x="1633" y="2198"/>
                  </a:lnTo>
                  <a:lnTo>
                    <a:pt x="1695" y="2135"/>
                  </a:lnTo>
                  <a:lnTo>
                    <a:pt x="1758" y="2072"/>
                  </a:lnTo>
                  <a:lnTo>
                    <a:pt x="1758" y="1988"/>
                  </a:lnTo>
                  <a:lnTo>
                    <a:pt x="1821" y="1967"/>
                  </a:lnTo>
                  <a:lnTo>
                    <a:pt x="1905" y="1988"/>
                  </a:lnTo>
                  <a:lnTo>
                    <a:pt x="1905" y="2072"/>
                  </a:lnTo>
                  <a:lnTo>
                    <a:pt x="1905" y="2156"/>
                  </a:lnTo>
                  <a:lnTo>
                    <a:pt x="1947" y="2093"/>
                  </a:lnTo>
                  <a:lnTo>
                    <a:pt x="2072" y="1926"/>
                  </a:lnTo>
                  <a:lnTo>
                    <a:pt x="2072" y="1863"/>
                  </a:lnTo>
                  <a:lnTo>
                    <a:pt x="1947" y="1779"/>
                  </a:lnTo>
                  <a:lnTo>
                    <a:pt x="1947" y="1737"/>
                  </a:lnTo>
                  <a:lnTo>
                    <a:pt x="1988" y="1674"/>
                  </a:lnTo>
                  <a:lnTo>
                    <a:pt x="2051" y="1716"/>
                  </a:lnTo>
                  <a:lnTo>
                    <a:pt x="2135" y="1716"/>
                  </a:lnTo>
                  <a:lnTo>
                    <a:pt x="2156" y="1612"/>
                  </a:lnTo>
                  <a:lnTo>
                    <a:pt x="2156" y="1549"/>
                  </a:lnTo>
                  <a:lnTo>
                    <a:pt x="2260" y="1423"/>
                  </a:lnTo>
                  <a:lnTo>
                    <a:pt x="2281" y="1340"/>
                  </a:lnTo>
                  <a:lnTo>
                    <a:pt x="2407" y="1214"/>
                  </a:lnTo>
                  <a:lnTo>
                    <a:pt x="2511" y="1151"/>
                  </a:lnTo>
                  <a:lnTo>
                    <a:pt x="2553" y="1089"/>
                  </a:lnTo>
                  <a:lnTo>
                    <a:pt x="2511" y="942"/>
                  </a:lnTo>
                  <a:lnTo>
                    <a:pt x="2616" y="775"/>
                  </a:lnTo>
                  <a:lnTo>
                    <a:pt x="2742" y="691"/>
                  </a:lnTo>
                  <a:lnTo>
                    <a:pt x="2763" y="586"/>
                  </a:lnTo>
                  <a:lnTo>
                    <a:pt x="2700" y="482"/>
                  </a:lnTo>
                  <a:lnTo>
                    <a:pt x="2595" y="461"/>
                  </a:lnTo>
                  <a:lnTo>
                    <a:pt x="2553" y="356"/>
                  </a:lnTo>
                  <a:lnTo>
                    <a:pt x="2595" y="356"/>
                  </a:lnTo>
                  <a:lnTo>
                    <a:pt x="2616" y="294"/>
                  </a:lnTo>
                  <a:lnTo>
                    <a:pt x="2595" y="252"/>
                  </a:lnTo>
                  <a:lnTo>
                    <a:pt x="2616" y="168"/>
                  </a:lnTo>
                  <a:lnTo>
                    <a:pt x="2595" y="84"/>
                  </a:lnTo>
                  <a:lnTo>
                    <a:pt x="2511" y="84"/>
                  </a:lnTo>
                  <a:lnTo>
                    <a:pt x="2553" y="147"/>
                  </a:lnTo>
                  <a:lnTo>
                    <a:pt x="2553" y="252"/>
                  </a:lnTo>
                  <a:lnTo>
                    <a:pt x="2470" y="273"/>
                  </a:lnTo>
                  <a:lnTo>
                    <a:pt x="2386" y="189"/>
                  </a:lnTo>
                  <a:lnTo>
                    <a:pt x="2302" y="273"/>
                  </a:lnTo>
                  <a:lnTo>
                    <a:pt x="2302" y="461"/>
                  </a:lnTo>
                  <a:lnTo>
                    <a:pt x="2260" y="503"/>
                  </a:lnTo>
                  <a:lnTo>
                    <a:pt x="2198" y="503"/>
                  </a:lnTo>
                  <a:lnTo>
                    <a:pt x="2156" y="566"/>
                  </a:lnTo>
                  <a:lnTo>
                    <a:pt x="2093" y="566"/>
                  </a:lnTo>
                  <a:lnTo>
                    <a:pt x="2093" y="482"/>
                  </a:lnTo>
                  <a:lnTo>
                    <a:pt x="2177" y="398"/>
                  </a:lnTo>
                  <a:lnTo>
                    <a:pt x="2219" y="168"/>
                  </a:lnTo>
                  <a:lnTo>
                    <a:pt x="2156" y="105"/>
                  </a:lnTo>
                  <a:lnTo>
                    <a:pt x="2072" y="126"/>
                  </a:lnTo>
                  <a:lnTo>
                    <a:pt x="1988" y="84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686125" y="1510800"/>
              <a:ext cx="62275" cy="87900"/>
            </a:xfrm>
            <a:custGeom>
              <a:avLst/>
              <a:gdLst/>
              <a:ahLst/>
              <a:cxnLst/>
              <a:rect l="l" t="t" r="r" b="b"/>
              <a:pathLst>
                <a:path w="2491" h="3516" extrusionOk="0">
                  <a:moveTo>
                    <a:pt x="1026" y="0"/>
                  </a:moveTo>
                  <a:lnTo>
                    <a:pt x="921" y="63"/>
                  </a:lnTo>
                  <a:lnTo>
                    <a:pt x="879" y="147"/>
                  </a:lnTo>
                  <a:lnTo>
                    <a:pt x="754" y="230"/>
                  </a:lnTo>
                  <a:lnTo>
                    <a:pt x="733" y="335"/>
                  </a:lnTo>
                  <a:lnTo>
                    <a:pt x="607" y="481"/>
                  </a:lnTo>
                  <a:lnTo>
                    <a:pt x="607" y="586"/>
                  </a:lnTo>
                  <a:lnTo>
                    <a:pt x="712" y="649"/>
                  </a:lnTo>
                  <a:lnTo>
                    <a:pt x="754" y="586"/>
                  </a:lnTo>
                  <a:lnTo>
                    <a:pt x="879" y="565"/>
                  </a:lnTo>
                  <a:lnTo>
                    <a:pt x="921" y="628"/>
                  </a:lnTo>
                  <a:lnTo>
                    <a:pt x="775" y="753"/>
                  </a:lnTo>
                  <a:lnTo>
                    <a:pt x="649" y="837"/>
                  </a:lnTo>
                  <a:lnTo>
                    <a:pt x="545" y="984"/>
                  </a:lnTo>
                  <a:lnTo>
                    <a:pt x="545" y="1046"/>
                  </a:lnTo>
                  <a:lnTo>
                    <a:pt x="712" y="963"/>
                  </a:lnTo>
                  <a:lnTo>
                    <a:pt x="858" y="837"/>
                  </a:lnTo>
                  <a:lnTo>
                    <a:pt x="942" y="837"/>
                  </a:lnTo>
                  <a:lnTo>
                    <a:pt x="1026" y="774"/>
                  </a:lnTo>
                  <a:lnTo>
                    <a:pt x="1068" y="858"/>
                  </a:lnTo>
                  <a:lnTo>
                    <a:pt x="1047" y="984"/>
                  </a:lnTo>
                  <a:lnTo>
                    <a:pt x="963" y="984"/>
                  </a:lnTo>
                  <a:lnTo>
                    <a:pt x="838" y="1109"/>
                  </a:lnTo>
                  <a:lnTo>
                    <a:pt x="775" y="1193"/>
                  </a:lnTo>
                  <a:lnTo>
                    <a:pt x="838" y="1276"/>
                  </a:lnTo>
                  <a:lnTo>
                    <a:pt x="984" y="1256"/>
                  </a:lnTo>
                  <a:lnTo>
                    <a:pt x="1089" y="1297"/>
                  </a:lnTo>
                  <a:lnTo>
                    <a:pt x="963" y="1381"/>
                  </a:lnTo>
                  <a:lnTo>
                    <a:pt x="817" y="1465"/>
                  </a:lnTo>
                  <a:lnTo>
                    <a:pt x="712" y="1402"/>
                  </a:lnTo>
                  <a:lnTo>
                    <a:pt x="712" y="1486"/>
                  </a:lnTo>
                  <a:lnTo>
                    <a:pt x="838" y="1528"/>
                  </a:lnTo>
                  <a:lnTo>
                    <a:pt x="838" y="1590"/>
                  </a:lnTo>
                  <a:lnTo>
                    <a:pt x="649" y="1779"/>
                  </a:lnTo>
                  <a:lnTo>
                    <a:pt x="607" y="1779"/>
                  </a:lnTo>
                  <a:lnTo>
                    <a:pt x="545" y="1611"/>
                  </a:lnTo>
                  <a:lnTo>
                    <a:pt x="440" y="1569"/>
                  </a:lnTo>
                  <a:lnTo>
                    <a:pt x="335" y="1423"/>
                  </a:lnTo>
                  <a:lnTo>
                    <a:pt x="126" y="1528"/>
                  </a:lnTo>
                  <a:lnTo>
                    <a:pt x="126" y="1590"/>
                  </a:lnTo>
                  <a:lnTo>
                    <a:pt x="1" y="1800"/>
                  </a:lnTo>
                  <a:lnTo>
                    <a:pt x="105" y="1925"/>
                  </a:lnTo>
                  <a:lnTo>
                    <a:pt x="105" y="2051"/>
                  </a:lnTo>
                  <a:lnTo>
                    <a:pt x="189" y="2093"/>
                  </a:lnTo>
                  <a:lnTo>
                    <a:pt x="294" y="2009"/>
                  </a:lnTo>
                  <a:lnTo>
                    <a:pt x="356" y="2009"/>
                  </a:lnTo>
                  <a:lnTo>
                    <a:pt x="545" y="2051"/>
                  </a:lnTo>
                  <a:lnTo>
                    <a:pt x="733" y="2051"/>
                  </a:lnTo>
                  <a:lnTo>
                    <a:pt x="754" y="2113"/>
                  </a:lnTo>
                  <a:lnTo>
                    <a:pt x="942" y="2051"/>
                  </a:lnTo>
                  <a:lnTo>
                    <a:pt x="942" y="2134"/>
                  </a:lnTo>
                  <a:lnTo>
                    <a:pt x="838" y="2155"/>
                  </a:lnTo>
                  <a:lnTo>
                    <a:pt x="775" y="2239"/>
                  </a:lnTo>
                  <a:lnTo>
                    <a:pt x="817" y="2344"/>
                  </a:lnTo>
                  <a:lnTo>
                    <a:pt x="963" y="2323"/>
                  </a:lnTo>
                  <a:lnTo>
                    <a:pt x="1089" y="2427"/>
                  </a:lnTo>
                  <a:lnTo>
                    <a:pt x="1172" y="2616"/>
                  </a:lnTo>
                  <a:lnTo>
                    <a:pt x="1256" y="2616"/>
                  </a:lnTo>
                  <a:lnTo>
                    <a:pt x="1298" y="2657"/>
                  </a:lnTo>
                  <a:lnTo>
                    <a:pt x="1256" y="2741"/>
                  </a:lnTo>
                  <a:lnTo>
                    <a:pt x="1256" y="2867"/>
                  </a:lnTo>
                  <a:lnTo>
                    <a:pt x="1068" y="3201"/>
                  </a:lnTo>
                  <a:lnTo>
                    <a:pt x="1130" y="3390"/>
                  </a:lnTo>
                  <a:lnTo>
                    <a:pt x="1172" y="3494"/>
                  </a:lnTo>
                  <a:lnTo>
                    <a:pt x="1256" y="3494"/>
                  </a:lnTo>
                  <a:lnTo>
                    <a:pt x="1361" y="3473"/>
                  </a:lnTo>
                  <a:lnTo>
                    <a:pt x="1403" y="3515"/>
                  </a:lnTo>
                  <a:lnTo>
                    <a:pt x="1486" y="3515"/>
                  </a:lnTo>
                  <a:lnTo>
                    <a:pt x="1654" y="3411"/>
                  </a:lnTo>
                  <a:lnTo>
                    <a:pt x="1654" y="3348"/>
                  </a:lnTo>
                  <a:lnTo>
                    <a:pt x="1758" y="3285"/>
                  </a:lnTo>
                  <a:lnTo>
                    <a:pt x="1821" y="3160"/>
                  </a:lnTo>
                  <a:lnTo>
                    <a:pt x="1863" y="3034"/>
                  </a:lnTo>
                  <a:lnTo>
                    <a:pt x="1884" y="2846"/>
                  </a:lnTo>
                  <a:lnTo>
                    <a:pt x="1988" y="2678"/>
                  </a:lnTo>
                  <a:lnTo>
                    <a:pt x="1905" y="2657"/>
                  </a:lnTo>
                  <a:lnTo>
                    <a:pt x="1905" y="2574"/>
                  </a:lnTo>
                  <a:lnTo>
                    <a:pt x="1988" y="2532"/>
                  </a:lnTo>
                  <a:lnTo>
                    <a:pt x="2072" y="2365"/>
                  </a:lnTo>
                  <a:lnTo>
                    <a:pt x="2135" y="2365"/>
                  </a:lnTo>
                  <a:lnTo>
                    <a:pt x="2219" y="2260"/>
                  </a:lnTo>
                  <a:lnTo>
                    <a:pt x="2344" y="2197"/>
                  </a:lnTo>
                  <a:lnTo>
                    <a:pt x="2386" y="2030"/>
                  </a:lnTo>
                  <a:lnTo>
                    <a:pt x="2386" y="1925"/>
                  </a:lnTo>
                  <a:lnTo>
                    <a:pt x="2491" y="1841"/>
                  </a:lnTo>
                  <a:lnTo>
                    <a:pt x="2491" y="1800"/>
                  </a:lnTo>
                  <a:lnTo>
                    <a:pt x="2428" y="1695"/>
                  </a:lnTo>
                  <a:lnTo>
                    <a:pt x="2407" y="1569"/>
                  </a:lnTo>
                  <a:lnTo>
                    <a:pt x="2344" y="1569"/>
                  </a:lnTo>
                  <a:lnTo>
                    <a:pt x="2239" y="1507"/>
                  </a:lnTo>
                  <a:lnTo>
                    <a:pt x="2114" y="1507"/>
                  </a:lnTo>
                  <a:lnTo>
                    <a:pt x="2093" y="1465"/>
                  </a:lnTo>
                  <a:lnTo>
                    <a:pt x="2135" y="1360"/>
                  </a:lnTo>
                  <a:lnTo>
                    <a:pt x="2302" y="1276"/>
                  </a:lnTo>
                  <a:lnTo>
                    <a:pt x="2302" y="1193"/>
                  </a:lnTo>
                  <a:lnTo>
                    <a:pt x="2239" y="1109"/>
                  </a:lnTo>
                  <a:lnTo>
                    <a:pt x="2239" y="984"/>
                  </a:lnTo>
                  <a:lnTo>
                    <a:pt x="2281" y="879"/>
                  </a:lnTo>
                  <a:lnTo>
                    <a:pt x="2177" y="774"/>
                  </a:lnTo>
                  <a:lnTo>
                    <a:pt x="2093" y="774"/>
                  </a:lnTo>
                  <a:lnTo>
                    <a:pt x="1967" y="858"/>
                  </a:lnTo>
                  <a:lnTo>
                    <a:pt x="1779" y="900"/>
                  </a:lnTo>
                  <a:lnTo>
                    <a:pt x="1758" y="984"/>
                  </a:lnTo>
                  <a:lnTo>
                    <a:pt x="1675" y="1088"/>
                  </a:lnTo>
                  <a:lnTo>
                    <a:pt x="1591" y="1067"/>
                  </a:lnTo>
                  <a:lnTo>
                    <a:pt x="1570" y="963"/>
                  </a:lnTo>
                  <a:lnTo>
                    <a:pt x="1695" y="900"/>
                  </a:lnTo>
                  <a:lnTo>
                    <a:pt x="1758" y="837"/>
                  </a:lnTo>
                  <a:lnTo>
                    <a:pt x="1758" y="670"/>
                  </a:lnTo>
                  <a:lnTo>
                    <a:pt x="1800" y="460"/>
                  </a:lnTo>
                  <a:lnTo>
                    <a:pt x="1758" y="356"/>
                  </a:lnTo>
                  <a:lnTo>
                    <a:pt x="1695" y="272"/>
                  </a:lnTo>
                  <a:lnTo>
                    <a:pt x="1654" y="168"/>
                  </a:lnTo>
                  <a:lnTo>
                    <a:pt x="1507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30" y="230"/>
                  </a:lnTo>
                  <a:lnTo>
                    <a:pt x="1047" y="209"/>
                  </a:lnTo>
                  <a:lnTo>
                    <a:pt x="1047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799125" y="1455875"/>
              <a:ext cx="96775" cy="158525"/>
            </a:xfrm>
            <a:custGeom>
              <a:avLst/>
              <a:gdLst/>
              <a:ahLst/>
              <a:cxnLst/>
              <a:rect l="l" t="t" r="r" b="b"/>
              <a:pathLst>
                <a:path w="3871" h="6341" extrusionOk="0">
                  <a:moveTo>
                    <a:pt x="2385" y="0"/>
                  </a:moveTo>
                  <a:lnTo>
                    <a:pt x="2385" y="126"/>
                  </a:lnTo>
                  <a:lnTo>
                    <a:pt x="2302" y="272"/>
                  </a:lnTo>
                  <a:lnTo>
                    <a:pt x="2385" y="356"/>
                  </a:lnTo>
                  <a:lnTo>
                    <a:pt x="2490" y="356"/>
                  </a:lnTo>
                  <a:lnTo>
                    <a:pt x="2595" y="314"/>
                  </a:lnTo>
                  <a:lnTo>
                    <a:pt x="2741" y="377"/>
                  </a:lnTo>
                  <a:lnTo>
                    <a:pt x="2783" y="460"/>
                  </a:lnTo>
                  <a:lnTo>
                    <a:pt x="2888" y="481"/>
                  </a:lnTo>
                  <a:lnTo>
                    <a:pt x="2888" y="565"/>
                  </a:lnTo>
                  <a:lnTo>
                    <a:pt x="2699" y="733"/>
                  </a:lnTo>
                  <a:lnTo>
                    <a:pt x="2616" y="733"/>
                  </a:lnTo>
                  <a:lnTo>
                    <a:pt x="2490" y="649"/>
                  </a:lnTo>
                  <a:lnTo>
                    <a:pt x="2385" y="649"/>
                  </a:lnTo>
                  <a:lnTo>
                    <a:pt x="2281" y="628"/>
                  </a:lnTo>
                  <a:lnTo>
                    <a:pt x="2281" y="628"/>
                  </a:lnTo>
                  <a:lnTo>
                    <a:pt x="2323" y="733"/>
                  </a:lnTo>
                  <a:lnTo>
                    <a:pt x="2406" y="753"/>
                  </a:lnTo>
                  <a:lnTo>
                    <a:pt x="2323" y="837"/>
                  </a:lnTo>
                  <a:lnTo>
                    <a:pt x="2218" y="858"/>
                  </a:lnTo>
                  <a:lnTo>
                    <a:pt x="2072" y="691"/>
                  </a:lnTo>
                  <a:lnTo>
                    <a:pt x="1904" y="774"/>
                  </a:lnTo>
                  <a:lnTo>
                    <a:pt x="1862" y="942"/>
                  </a:lnTo>
                  <a:lnTo>
                    <a:pt x="1779" y="1005"/>
                  </a:lnTo>
                  <a:lnTo>
                    <a:pt x="1779" y="1088"/>
                  </a:lnTo>
                  <a:lnTo>
                    <a:pt x="1883" y="1109"/>
                  </a:lnTo>
                  <a:lnTo>
                    <a:pt x="1904" y="1256"/>
                  </a:lnTo>
                  <a:lnTo>
                    <a:pt x="2051" y="1318"/>
                  </a:lnTo>
                  <a:lnTo>
                    <a:pt x="2051" y="1381"/>
                  </a:lnTo>
                  <a:lnTo>
                    <a:pt x="1946" y="1381"/>
                  </a:lnTo>
                  <a:lnTo>
                    <a:pt x="1946" y="1465"/>
                  </a:lnTo>
                  <a:lnTo>
                    <a:pt x="1988" y="1528"/>
                  </a:lnTo>
                  <a:lnTo>
                    <a:pt x="1988" y="1611"/>
                  </a:lnTo>
                  <a:lnTo>
                    <a:pt x="1904" y="1590"/>
                  </a:lnTo>
                  <a:lnTo>
                    <a:pt x="1841" y="1528"/>
                  </a:lnTo>
                  <a:lnTo>
                    <a:pt x="1695" y="1507"/>
                  </a:lnTo>
                  <a:lnTo>
                    <a:pt x="1590" y="1423"/>
                  </a:lnTo>
                  <a:lnTo>
                    <a:pt x="1528" y="1402"/>
                  </a:lnTo>
                  <a:lnTo>
                    <a:pt x="1423" y="1486"/>
                  </a:lnTo>
                  <a:lnTo>
                    <a:pt x="1381" y="1569"/>
                  </a:lnTo>
                  <a:lnTo>
                    <a:pt x="1465" y="1674"/>
                  </a:lnTo>
                  <a:lnTo>
                    <a:pt x="1423" y="1779"/>
                  </a:lnTo>
                  <a:lnTo>
                    <a:pt x="1360" y="1737"/>
                  </a:lnTo>
                  <a:lnTo>
                    <a:pt x="1360" y="1674"/>
                  </a:lnTo>
                  <a:lnTo>
                    <a:pt x="1276" y="1611"/>
                  </a:lnTo>
                  <a:lnTo>
                    <a:pt x="1151" y="1569"/>
                  </a:lnTo>
                  <a:lnTo>
                    <a:pt x="1109" y="1569"/>
                  </a:lnTo>
                  <a:lnTo>
                    <a:pt x="1025" y="1486"/>
                  </a:lnTo>
                  <a:lnTo>
                    <a:pt x="942" y="1465"/>
                  </a:lnTo>
                  <a:lnTo>
                    <a:pt x="921" y="1528"/>
                  </a:lnTo>
                  <a:lnTo>
                    <a:pt x="963" y="1674"/>
                  </a:lnTo>
                  <a:lnTo>
                    <a:pt x="963" y="1800"/>
                  </a:lnTo>
                  <a:lnTo>
                    <a:pt x="1004" y="1946"/>
                  </a:lnTo>
                  <a:lnTo>
                    <a:pt x="1109" y="2009"/>
                  </a:lnTo>
                  <a:lnTo>
                    <a:pt x="1235" y="2030"/>
                  </a:lnTo>
                  <a:lnTo>
                    <a:pt x="1276" y="2093"/>
                  </a:lnTo>
                  <a:lnTo>
                    <a:pt x="1256" y="2113"/>
                  </a:lnTo>
                  <a:lnTo>
                    <a:pt x="1130" y="2113"/>
                  </a:lnTo>
                  <a:lnTo>
                    <a:pt x="1256" y="2197"/>
                  </a:lnTo>
                  <a:lnTo>
                    <a:pt x="1318" y="2260"/>
                  </a:lnTo>
                  <a:lnTo>
                    <a:pt x="1423" y="2344"/>
                  </a:lnTo>
                  <a:lnTo>
                    <a:pt x="1548" y="2344"/>
                  </a:lnTo>
                  <a:lnTo>
                    <a:pt x="1632" y="2260"/>
                  </a:lnTo>
                  <a:lnTo>
                    <a:pt x="1674" y="2260"/>
                  </a:lnTo>
                  <a:lnTo>
                    <a:pt x="1674" y="2344"/>
                  </a:lnTo>
                  <a:lnTo>
                    <a:pt x="1590" y="2427"/>
                  </a:lnTo>
                  <a:lnTo>
                    <a:pt x="1548" y="2616"/>
                  </a:lnTo>
                  <a:lnTo>
                    <a:pt x="1486" y="2616"/>
                  </a:lnTo>
                  <a:lnTo>
                    <a:pt x="1339" y="2469"/>
                  </a:lnTo>
                  <a:lnTo>
                    <a:pt x="1025" y="2427"/>
                  </a:lnTo>
                  <a:lnTo>
                    <a:pt x="921" y="2260"/>
                  </a:lnTo>
                  <a:lnTo>
                    <a:pt x="837" y="2239"/>
                  </a:lnTo>
                  <a:lnTo>
                    <a:pt x="795" y="2155"/>
                  </a:lnTo>
                  <a:lnTo>
                    <a:pt x="753" y="2155"/>
                  </a:lnTo>
                  <a:lnTo>
                    <a:pt x="712" y="2302"/>
                  </a:lnTo>
                  <a:lnTo>
                    <a:pt x="712" y="2344"/>
                  </a:lnTo>
                  <a:lnTo>
                    <a:pt x="649" y="2406"/>
                  </a:lnTo>
                  <a:lnTo>
                    <a:pt x="712" y="2574"/>
                  </a:lnTo>
                  <a:lnTo>
                    <a:pt x="628" y="2637"/>
                  </a:lnTo>
                  <a:lnTo>
                    <a:pt x="544" y="2616"/>
                  </a:lnTo>
                  <a:lnTo>
                    <a:pt x="544" y="2762"/>
                  </a:lnTo>
                  <a:lnTo>
                    <a:pt x="502" y="2783"/>
                  </a:lnTo>
                  <a:lnTo>
                    <a:pt x="502" y="3034"/>
                  </a:lnTo>
                  <a:lnTo>
                    <a:pt x="586" y="3097"/>
                  </a:lnTo>
                  <a:lnTo>
                    <a:pt x="732" y="3097"/>
                  </a:lnTo>
                  <a:lnTo>
                    <a:pt x="837" y="3160"/>
                  </a:lnTo>
                  <a:lnTo>
                    <a:pt x="942" y="3139"/>
                  </a:lnTo>
                  <a:lnTo>
                    <a:pt x="942" y="3181"/>
                  </a:lnTo>
                  <a:lnTo>
                    <a:pt x="858" y="3243"/>
                  </a:lnTo>
                  <a:lnTo>
                    <a:pt x="753" y="3181"/>
                  </a:lnTo>
                  <a:lnTo>
                    <a:pt x="586" y="3181"/>
                  </a:lnTo>
                  <a:lnTo>
                    <a:pt x="523" y="3160"/>
                  </a:lnTo>
                  <a:lnTo>
                    <a:pt x="419" y="3181"/>
                  </a:lnTo>
                  <a:lnTo>
                    <a:pt x="272" y="3369"/>
                  </a:lnTo>
                  <a:lnTo>
                    <a:pt x="230" y="3473"/>
                  </a:lnTo>
                  <a:lnTo>
                    <a:pt x="314" y="3557"/>
                  </a:lnTo>
                  <a:lnTo>
                    <a:pt x="293" y="3599"/>
                  </a:lnTo>
                  <a:lnTo>
                    <a:pt x="209" y="3620"/>
                  </a:lnTo>
                  <a:lnTo>
                    <a:pt x="209" y="3725"/>
                  </a:lnTo>
                  <a:lnTo>
                    <a:pt x="293" y="3787"/>
                  </a:lnTo>
                  <a:lnTo>
                    <a:pt x="335" y="3725"/>
                  </a:lnTo>
                  <a:lnTo>
                    <a:pt x="502" y="3725"/>
                  </a:lnTo>
                  <a:lnTo>
                    <a:pt x="586" y="3662"/>
                  </a:lnTo>
                  <a:lnTo>
                    <a:pt x="628" y="3704"/>
                  </a:lnTo>
                  <a:lnTo>
                    <a:pt x="628" y="3787"/>
                  </a:lnTo>
                  <a:lnTo>
                    <a:pt x="523" y="3808"/>
                  </a:lnTo>
                  <a:lnTo>
                    <a:pt x="440" y="3913"/>
                  </a:lnTo>
                  <a:lnTo>
                    <a:pt x="502" y="3976"/>
                  </a:lnTo>
                  <a:lnTo>
                    <a:pt x="586" y="3976"/>
                  </a:lnTo>
                  <a:lnTo>
                    <a:pt x="691" y="3892"/>
                  </a:lnTo>
                  <a:lnTo>
                    <a:pt x="753" y="3892"/>
                  </a:lnTo>
                  <a:lnTo>
                    <a:pt x="858" y="3808"/>
                  </a:lnTo>
                  <a:lnTo>
                    <a:pt x="858" y="3871"/>
                  </a:lnTo>
                  <a:lnTo>
                    <a:pt x="816" y="3934"/>
                  </a:lnTo>
                  <a:lnTo>
                    <a:pt x="858" y="3976"/>
                  </a:lnTo>
                  <a:lnTo>
                    <a:pt x="1046" y="3976"/>
                  </a:lnTo>
                  <a:lnTo>
                    <a:pt x="1067" y="4018"/>
                  </a:lnTo>
                  <a:lnTo>
                    <a:pt x="963" y="4038"/>
                  </a:lnTo>
                  <a:lnTo>
                    <a:pt x="963" y="4122"/>
                  </a:lnTo>
                  <a:lnTo>
                    <a:pt x="1067" y="4143"/>
                  </a:lnTo>
                  <a:lnTo>
                    <a:pt x="1172" y="4122"/>
                  </a:lnTo>
                  <a:lnTo>
                    <a:pt x="1318" y="4206"/>
                  </a:lnTo>
                  <a:lnTo>
                    <a:pt x="1590" y="4290"/>
                  </a:lnTo>
                  <a:lnTo>
                    <a:pt x="1632" y="4331"/>
                  </a:lnTo>
                  <a:lnTo>
                    <a:pt x="1381" y="4310"/>
                  </a:lnTo>
                  <a:lnTo>
                    <a:pt x="1276" y="4331"/>
                  </a:lnTo>
                  <a:lnTo>
                    <a:pt x="1130" y="4227"/>
                  </a:lnTo>
                  <a:lnTo>
                    <a:pt x="963" y="4290"/>
                  </a:lnTo>
                  <a:lnTo>
                    <a:pt x="963" y="4352"/>
                  </a:lnTo>
                  <a:lnTo>
                    <a:pt x="1130" y="4415"/>
                  </a:lnTo>
                  <a:lnTo>
                    <a:pt x="1339" y="4436"/>
                  </a:lnTo>
                  <a:lnTo>
                    <a:pt x="1569" y="4436"/>
                  </a:lnTo>
                  <a:lnTo>
                    <a:pt x="1653" y="4499"/>
                  </a:lnTo>
                  <a:lnTo>
                    <a:pt x="1423" y="4541"/>
                  </a:lnTo>
                  <a:lnTo>
                    <a:pt x="1339" y="4520"/>
                  </a:lnTo>
                  <a:lnTo>
                    <a:pt x="1109" y="4499"/>
                  </a:lnTo>
                  <a:lnTo>
                    <a:pt x="942" y="4457"/>
                  </a:lnTo>
                  <a:lnTo>
                    <a:pt x="900" y="4394"/>
                  </a:lnTo>
                  <a:lnTo>
                    <a:pt x="753" y="4352"/>
                  </a:lnTo>
                  <a:lnTo>
                    <a:pt x="607" y="4206"/>
                  </a:lnTo>
                  <a:lnTo>
                    <a:pt x="544" y="4248"/>
                  </a:lnTo>
                  <a:lnTo>
                    <a:pt x="481" y="4331"/>
                  </a:lnTo>
                  <a:lnTo>
                    <a:pt x="293" y="4352"/>
                  </a:lnTo>
                  <a:lnTo>
                    <a:pt x="209" y="4415"/>
                  </a:lnTo>
                  <a:lnTo>
                    <a:pt x="188" y="4624"/>
                  </a:lnTo>
                  <a:lnTo>
                    <a:pt x="314" y="4729"/>
                  </a:lnTo>
                  <a:lnTo>
                    <a:pt x="314" y="4854"/>
                  </a:lnTo>
                  <a:lnTo>
                    <a:pt x="272" y="4917"/>
                  </a:lnTo>
                  <a:lnTo>
                    <a:pt x="188" y="4729"/>
                  </a:lnTo>
                  <a:lnTo>
                    <a:pt x="126" y="4729"/>
                  </a:lnTo>
                  <a:lnTo>
                    <a:pt x="63" y="4980"/>
                  </a:lnTo>
                  <a:lnTo>
                    <a:pt x="84" y="5126"/>
                  </a:lnTo>
                  <a:lnTo>
                    <a:pt x="168" y="5147"/>
                  </a:lnTo>
                  <a:lnTo>
                    <a:pt x="188" y="5126"/>
                  </a:lnTo>
                  <a:lnTo>
                    <a:pt x="272" y="5126"/>
                  </a:lnTo>
                  <a:lnTo>
                    <a:pt x="335" y="5252"/>
                  </a:lnTo>
                  <a:lnTo>
                    <a:pt x="419" y="5273"/>
                  </a:lnTo>
                  <a:lnTo>
                    <a:pt x="335" y="5294"/>
                  </a:lnTo>
                  <a:lnTo>
                    <a:pt x="272" y="5336"/>
                  </a:lnTo>
                  <a:lnTo>
                    <a:pt x="188" y="5231"/>
                  </a:lnTo>
                  <a:lnTo>
                    <a:pt x="21" y="5252"/>
                  </a:lnTo>
                  <a:lnTo>
                    <a:pt x="0" y="5461"/>
                  </a:lnTo>
                  <a:lnTo>
                    <a:pt x="63" y="5503"/>
                  </a:lnTo>
                  <a:lnTo>
                    <a:pt x="126" y="5482"/>
                  </a:lnTo>
                  <a:lnTo>
                    <a:pt x="84" y="5566"/>
                  </a:lnTo>
                  <a:lnTo>
                    <a:pt x="84" y="5817"/>
                  </a:lnTo>
                  <a:lnTo>
                    <a:pt x="168" y="5754"/>
                  </a:lnTo>
                  <a:lnTo>
                    <a:pt x="230" y="5775"/>
                  </a:lnTo>
                  <a:lnTo>
                    <a:pt x="230" y="5963"/>
                  </a:lnTo>
                  <a:lnTo>
                    <a:pt x="398" y="6005"/>
                  </a:lnTo>
                  <a:lnTo>
                    <a:pt x="628" y="6173"/>
                  </a:lnTo>
                  <a:lnTo>
                    <a:pt x="732" y="6110"/>
                  </a:lnTo>
                  <a:lnTo>
                    <a:pt x="795" y="6005"/>
                  </a:lnTo>
                  <a:lnTo>
                    <a:pt x="753" y="5922"/>
                  </a:lnTo>
                  <a:lnTo>
                    <a:pt x="921" y="5922"/>
                  </a:lnTo>
                  <a:lnTo>
                    <a:pt x="942" y="6026"/>
                  </a:lnTo>
                  <a:lnTo>
                    <a:pt x="921" y="6131"/>
                  </a:lnTo>
                  <a:lnTo>
                    <a:pt x="942" y="6235"/>
                  </a:lnTo>
                  <a:lnTo>
                    <a:pt x="1004" y="6214"/>
                  </a:lnTo>
                  <a:lnTo>
                    <a:pt x="1067" y="5963"/>
                  </a:lnTo>
                  <a:lnTo>
                    <a:pt x="1067" y="5712"/>
                  </a:lnTo>
                  <a:lnTo>
                    <a:pt x="1130" y="5566"/>
                  </a:lnTo>
                  <a:lnTo>
                    <a:pt x="1256" y="5440"/>
                  </a:lnTo>
                  <a:lnTo>
                    <a:pt x="1318" y="5294"/>
                  </a:lnTo>
                  <a:lnTo>
                    <a:pt x="1318" y="5461"/>
                  </a:lnTo>
                  <a:lnTo>
                    <a:pt x="1172" y="5670"/>
                  </a:lnTo>
                  <a:lnTo>
                    <a:pt x="1151" y="5817"/>
                  </a:lnTo>
                  <a:lnTo>
                    <a:pt x="1172" y="5922"/>
                  </a:lnTo>
                  <a:lnTo>
                    <a:pt x="1130" y="6131"/>
                  </a:lnTo>
                  <a:lnTo>
                    <a:pt x="1172" y="6235"/>
                  </a:lnTo>
                  <a:lnTo>
                    <a:pt x="1151" y="6319"/>
                  </a:lnTo>
                  <a:lnTo>
                    <a:pt x="1214" y="6340"/>
                  </a:lnTo>
                  <a:lnTo>
                    <a:pt x="1256" y="6298"/>
                  </a:lnTo>
                  <a:lnTo>
                    <a:pt x="1339" y="6173"/>
                  </a:lnTo>
                  <a:lnTo>
                    <a:pt x="1528" y="5984"/>
                  </a:lnTo>
                  <a:lnTo>
                    <a:pt x="1590" y="5691"/>
                  </a:lnTo>
                  <a:lnTo>
                    <a:pt x="1674" y="5650"/>
                  </a:lnTo>
                  <a:lnTo>
                    <a:pt x="1674" y="5754"/>
                  </a:lnTo>
                  <a:lnTo>
                    <a:pt x="1632" y="5880"/>
                  </a:lnTo>
                  <a:lnTo>
                    <a:pt x="1632" y="5963"/>
                  </a:lnTo>
                  <a:lnTo>
                    <a:pt x="1737" y="5984"/>
                  </a:lnTo>
                  <a:lnTo>
                    <a:pt x="1862" y="5859"/>
                  </a:lnTo>
                  <a:lnTo>
                    <a:pt x="1946" y="5775"/>
                  </a:lnTo>
                  <a:lnTo>
                    <a:pt x="1946" y="5670"/>
                  </a:lnTo>
                  <a:lnTo>
                    <a:pt x="1841" y="5650"/>
                  </a:lnTo>
                  <a:lnTo>
                    <a:pt x="1841" y="5608"/>
                  </a:lnTo>
                  <a:lnTo>
                    <a:pt x="1946" y="5566"/>
                  </a:lnTo>
                  <a:lnTo>
                    <a:pt x="1946" y="5398"/>
                  </a:lnTo>
                  <a:lnTo>
                    <a:pt x="1904" y="5336"/>
                  </a:lnTo>
                  <a:lnTo>
                    <a:pt x="1904" y="5231"/>
                  </a:lnTo>
                  <a:lnTo>
                    <a:pt x="2072" y="5126"/>
                  </a:lnTo>
                  <a:lnTo>
                    <a:pt x="2113" y="4938"/>
                  </a:lnTo>
                  <a:lnTo>
                    <a:pt x="2218" y="4875"/>
                  </a:lnTo>
                  <a:lnTo>
                    <a:pt x="2281" y="4813"/>
                  </a:lnTo>
                  <a:lnTo>
                    <a:pt x="2281" y="4917"/>
                  </a:lnTo>
                  <a:lnTo>
                    <a:pt x="2281" y="4959"/>
                  </a:lnTo>
                  <a:lnTo>
                    <a:pt x="2197" y="4980"/>
                  </a:lnTo>
                  <a:lnTo>
                    <a:pt x="2113" y="5168"/>
                  </a:lnTo>
                  <a:lnTo>
                    <a:pt x="2051" y="5294"/>
                  </a:lnTo>
                  <a:lnTo>
                    <a:pt x="2009" y="5461"/>
                  </a:lnTo>
                  <a:lnTo>
                    <a:pt x="2072" y="5566"/>
                  </a:lnTo>
                  <a:lnTo>
                    <a:pt x="2092" y="5691"/>
                  </a:lnTo>
                  <a:lnTo>
                    <a:pt x="2155" y="5650"/>
                  </a:lnTo>
                  <a:lnTo>
                    <a:pt x="2260" y="5461"/>
                  </a:lnTo>
                  <a:lnTo>
                    <a:pt x="2469" y="5273"/>
                  </a:lnTo>
                  <a:lnTo>
                    <a:pt x="2532" y="5147"/>
                  </a:lnTo>
                  <a:lnTo>
                    <a:pt x="2532" y="4980"/>
                  </a:lnTo>
                  <a:lnTo>
                    <a:pt x="2616" y="4875"/>
                  </a:lnTo>
                  <a:lnTo>
                    <a:pt x="2699" y="4854"/>
                  </a:lnTo>
                  <a:lnTo>
                    <a:pt x="2699" y="4917"/>
                  </a:lnTo>
                  <a:lnTo>
                    <a:pt x="2678" y="4959"/>
                  </a:lnTo>
                  <a:lnTo>
                    <a:pt x="2678" y="5085"/>
                  </a:lnTo>
                  <a:lnTo>
                    <a:pt x="2741" y="5064"/>
                  </a:lnTo>
                  <a:lnTo>
                    <a:pt x="2888" y="4875"/>
                  </a:lnTo>
                  <a:lnTo>
                    <a:pt x="2971" y="4875"/>
                  </a:lnTo>
                  <a:lnTo>
                    <a:pt x="3139" y="4917"/>
                  </a:lnTo>
                  <a:lnTo>
                    <a:pt x="3327" y="4854"/>
                  </a:lnTo>
                  <a:lnTo>
                    <a:pt x="3432" y="4834"/>
                  </a:lnTo>
                  <a:lnTo>
                    <a:pt x="3494" y="4750"/>
                  </a:lnTo>
                  <a:lnTo>
                    <a:pt x="3620" y="4729"/>
                  </a:lnTo>
                  <a:lnTo>
                    <a:pt x="3662" y="4624"/>
                  </a:lnTo>
                  <a:lnTo>
                    <a:pt x="3662" y="4541"/>
                  </a:lnTo>
                  <a:lnTo>
                    <a:pt x="3683" y="4457"/>
                  </a:lnTo>
                  <a:lnTo>
                    <a:pt x="3620" y="4394"/>
                  </a:lnTo>
                  <a:lnTo>
                    <a:pt x="3662" y="4227"/>
                  </a:lnTo>
                  <a:lnTo>
                    <a:pt x="3662" y="3976"/>
                  </a:lnTo>
                  <a:lnTo>
                    <a:pt x="3620" y="3976"/>
                  </a:lnTo>
                  <a:lnTo>
                    <a:pt x="3536" y="4122"/>
                  </a:lnTo>
                  <a:lnTo>
                    <a:pt x="3411" y="4290"/>
                  </a:lnTo>
                  <a:lnTo>
                    <a:pt x="3348" y="4290"/>
                  </a:lnTo>
                  <a:lnTo>
                    <a:pt x="3348" y="4206"/>
                  </a:lnTo>
                  <a:lnTo>
                    <a:pt x="3432" y="4101"/>
                  </a:lnTo>
                  <a:lnTo>
                    <a:pt x="3536" y="4018"/>
                  </a:lnTo>
                  <a:lnTo>
                    <a:pt x="3557" y="3934"/>
                  </a:lnTo>
                  <a:lnTo>
                    <a:pt x="3432" y="3829"/>
                  </a:lnTo>
                  <a:lnTo>
                    <a:pt x="3411" y="3725"/>
                  </a:lnTo>
                  <a:lnTo>
                    <a:pt x="3348" y="3725"/>
                  </a:lnTo>
                  <a:lnTo>
                    <a:pt x="3306" y="3766"/>
                  </a:lnTo>
                  <a:lnTo>
                    <a:pt x="3264" y="3829"/>
                  </a:lnTo>
                  <a:lnTo>
                    <a:pt x="3201" y="3787"/>
                  </a:lnTo>
                  <a:lnTo>
                    <a:pt x="3097" y="3808"/>
                  </a:lnTo>
                  <a:lnTo>
                    <a:pt x="3013" y="3871"/>
                  </a:lnTo>
                  <a:lnTo>
                    <a:pt x="2909" y="3829"/>
                  </a:lnTo>
                  <a:lnTo>
                    <a:pt x="2950" y="3787"/>
                  </a:lnTo>
                  <a:lnTo>
                    <a:pt x="3222" y="3683"/>
                  </a:lnTo>
                  <a:lnTo>
                    <a:pt x="3327" y="3662"/>
                  </a:lnTo>
                  <a:lnTo>
                    <a:pt x="3536" y="3453"/>
                  </a:lnTo>
                  <a:lnTo>
                    <a:pt x="3578" y="3390"/>
                  </a:lnTo>
                  <a:lnTo>
                    <a:pt x="3725" y="3160"/>
                  </a:lnTo>
                  <a:lnTo>
                    <a:pt x="3766" y="2971"/>
                  </a:lnTo>
                  <a:lnTo>
                    <a:pt x="3725" y="2950"/>
                  </a:lnTo>
                  <a:lnTo>
                    <a:pt x="3641" y="2971"/>
                  </a:lnTo>
                  <a:lnTo>
                    <a:pt x="3578" y="3034"/>
                  </a:lnTo>
                  <a:lnTo>
                    <a:pt x="3536" y="2950"/>
                  </a:lnTo>
                  <a:lnTo>
                    <a:pt x="3578" y="2888"/>
                  </a:lnTo>
                  <a:lnTo>
                    <a:pt x="3641" y="2846"/>
                  </a:lnTo>
                  <a:lnTo>
                    <a:pt x="3725" y="2867"/>
                  </a:lnTo>
                  <a:lnTo>
                    <a:pt x="3766" y="2783"/>
                  </a:lnTo>
                  <a:lnTo>
                    <a:pt x="3766" y="2657"/>
                  </a:lnTo>
                  <a:lnTo>
                    <a:pt x="3871" y="2553"/>
                  </a:lnTo>
                  <a:lnTo>
                    <a:pt x="3871" y="2427"/>
                  </a:lnTo>
                  <a:lnTo>
                    <a:pt x="3850" y="2365"/>
                  </a:lnTo>
                  <a:lnTo>
                    <a:pt x="3850" y="2302"/>
                  </a:lnTo>
                  <a:lnTo>
                    <a:pt x="3745" y="2260"/>
                  </a:lnTo>
                  <a:lnTo>
                    <a:pt x="3641" y="2302"/>
                  </a:lnTo>
                  <a:lnTo>
                    <a:pt x="3494" y="2553"/>
                  </a:lnTo>
                  <a:lnTo>
                    <a:pt x="3494" y="2678"/>
                  </a:lnTo>
                  <a:lnTo>
                    <a:pt x="3557" y="2762"/>
                  </a:lnTo>
                  <a:lnTo>
                    <a:pt x="3473" y="2846"/>
                  </a:lnTo>
                  <a:lnTo>
                    <a:pt x="3432" y="2888"/>
                  </a:lnTo>
                  <a:lnTo>
                    <a:pt x="3369" y="2867"/>
                  </a:lnTo>
                  <a:lnTo>
                    <a:pt x="3411" y="2825"/>
                  </a:lnTo>
                  <a:lnTo>
                    <a:pt x="3348" y="2762"/>
                  </a:lnTo>
                  <a:lnTo>
                    <a:pt x="3348" y="2657"/>
                  </a:lnTo>
                  <a:lnTo>
                    <a:pt x="3453" y="2448"/>
                  </a:lnTo>
                  <a:lnTo>
                    <a:pt x="3432" y="2344"/>
                  </a:lnTo>
                  <a:lnTo>
                    <a:pt x="3453" y="2302"/>
                  </a:lnTo>
                  <a:lnTo>
                    <a:pt x="3473" y="2323"/>
                  </a:lnTo>
                  <a:lnTo>
                    <a:pt x="3557" y="2302"/>
                  </a:lnTo>
                  <a:lnTo>
                    <a:pt x="3536" y="2134"/>
                  </a:lnTo>
                  <a:lnTo>
                    <a:pt x="3453" y="2030"/>
                  </a:lnTo>
                  <a:lnTo>
                    <a:pt x="3348" y="2030"/>
                  </a:lnTo>
                  <a:lnTo>
                    <a:pt x="3222" y="2051"/>
                  </a:lnTo>
                  <a:lnTo>
                    <a:pt x="3160" y="2155"/>
                  </a:lnTo>
                  <a:lnTo>
                    <a:pt x="3139" y="2113"/>
                  </a:lnTo>
                  <a:lnTo>
                    <a:pt x="3118" y="2051"/>
                  </a:lnTo>
                  <a:lnTo>
                    <a:pt x="3139" y="1904"/>
                  </a:lnTo>
                  <a:lnTo>
                    <a:pt x="3055" y="1737"/>
                  </a:lnTo>
                  <a:lnTo>
                    <a:pt x="3097" y="1507"/>
                  </a:lnTo>
                  <a:lnTo>
                    <a:pt x="3097" y="1318"/>
                  </a:lnTo>
                  <a:lnTo>
                    <a:pt x="3139" y="1193"/>
                  </a:lnTo>
                  <a:lnTo>
                    <a:pt x="3160" y="1005"/>
                  </a:lnTo>
                  <a:lnTo>
                    <a:pt x="3139" y="858"/>
                  </a:lnTo>
                  <a:lnTo>
                    <a:pt x="3243" y="670"/>
                  </a:lnTo>
                  <a:lnTo>
                    <a:pt x="3243" y="523"/>
                  </a:lnTo>
                  <a:lnTo>
                    <a:pt x="3139" y="419"/>
                  </a:lnTo>
                  <a:lnTo>
                    <a:pt x="3118" y="272"/>
                  </a:lnTo>
                  <a:lnTo>
                    <a:pt x="2950" y="147"/>
                  </a:lnTo>
                  <a:lnTo>
                    <a:pt x="2909" y="63"/>
                  </a:lnTo>
                  <a:lnTo>
                    <a:pt x="2741" y="0"/>
                  </a:lnTo>
                  <a:lnTo>
                    <a:pt x="2699" y="21"/>
                  </a:lnTo>
                  <a:lnTo>
                    <a:pt x="2699" y="105"/>
                  </a:lnTo>
                  <a:lnTo>
                    <a:pt x="2678" y="126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744725" y="1557875"/>
              <a:ext cx="36625" cy="48150"/>
            </a:xfrm>
            <a:custGeom>
              <a:avLst/>
              <a:gdLst/>
              <a:ahLst/>
              <a:cxnLst/>
              <a:rect l="l" t="t" r="r" b="b"/>
              <a:pathLst>
                <a:path w="1465" h="1926" extrusionOk="0">
                  <a:moveTo>
                    <a:pt x="711" y="0"/>
                  </a:moveTo>
                  <a:lnTo>
                    <a:pt x="586" y="105"/>
                  </a:lnTo>
                  <a:lnTo>
                    <a:pt x="502" y="168"/>
                  </a:lnTo>
                  <a:lnTo>
                    <a:pt x="502" y="356"/>
                  </a:lnTo>
                  <a:lnTo>
                    <a:pt x="419" y="419"/>
                  </a:lnTo>
                  <a:lnTo>
                    <a:pt x="356" y="377"/>
                  </a:lnTo>
                  <a:lnTo>
                    <a:pt x="272" y="544"/>
                  </a:lnTo>
                  <a:lnTo>
                    <a:pt x="272" y="733"/>
                  </a:lnTo>
                  <a:lnTo>
                    <a:pt x="188" y="837"/>
                  </a:lnTo>
                  <a:lnTo>
                    <a:pt x="272" y="963"/>
                  </a:lnTo>
                  <a:lnTo>
                    <a:pt x="147" y="963"/>
                  </a:lnTo>
                  <a:lnTo>
                    <a:pt x="167" y="1005"/>
                  </a:lnTo>
                  <a:lnTo>
                    <a:pt x="272" y="1088"/>
                  </a:lnTo>
                  <a:lnTo>
                    <a:pt x="398" y="1256"/>
                  </a:lnTo>
                  <a:lnTo>
                    <a:pt x="377" y="1360"/>
                  </a:lnTo>
                  <a:lnTo>
                    <a:pt x="356" y="1360"/>
                  </a:lnTo>
                  <a:lnTo>
                    <a:pt x="209" y="1256"/>
                  </a:lnTo>
                  <a:lnTo>
                    <a:pt x="84" y="1256"/>
                  </a:lnTo>
                  <a:lnTo>
                    <a:pt x="63" y="1318"/>
                  </a:lnTo>
                  <a:lnTo>
                    <a:pt x="0" y="1402"/>
                  </a:lnTo>
                  <a:lnTo>
                    <a:pt x="105" y="1465"/>
                  </a:lnTo>
                  <a:lnTo>
                    <a:pt x="147" y="1590"/>
                  </a:lnTo>
                  <a:lnTo>
                    <a:pt x="188" y="1632"/>
                  </a:lnTo>
                  <a:lnTo>
                    <a:pt x="105" y="1737"/>
                  </a:lnTo>
                  <a:lnTo>
                    <a:pt x="105" y="1883"/>
                  </a:lnTo>
                  <a:lnTo>
                    <a:pt x="251" y="1821"/>
                  </a:lnTo>
                  <a:lnTo>
                    <a:pt x="272" y="1737"/>
                  </a:lnTo>
                  <a:lnTo>
                    <a:pt x="356" y="1737"/>
                  </a:lnTo>
                  <a:lnTo>
                    <a:pt x="377" y="1883"/>
                  </a:lnTo>
                  <a:lnTo>
                    <a:pt x="460" y="1883"/>
                  </a:lnTo>
                  <a:lnTo>
                    <a:pt x="607" y="1842"/>
                  </a:lnTo>
                  <a:lnTo>
                    <a:pt x="711" y="1883"/>
                  </a:lnTo>
                  <a:lnTo>
                    <a:pt x="837" y="1779"/>
                  </a:lnTo>
                  <a:lnTo>
                    <a:pt x="900" y="1821"/>
                  </a:lnTo>
                  <a:lnTo>
                    <a:pt x="900" y="1925"/>
                  </a:lnTo>
                  <a:lnTo>
                    <a:pt x="983" y="1925"/>
                  </a:lnTo>
                  <a:lnTo>
                    <a:pt x="1025" y="1883"/>
                  </a:lnTo>
                  <a:lnTo>
                    <a:pt x="1235" y="1737"/>
                  </a:lnTo>
                  <a:lnTo>
                    <a:pt x="1235" y="1632"/>
                  </a:lnTo>
                  <a:lnTo>
                    <a:pt x="1214" y="1465"/>
                  </a:lnTo>
                  <a:lnTo>
                    <a:pt x="1151" y="1465"/>
                  </a:lnTo>
                  <a:lnTo>
                    <a:pt x="1109" y="1402"/>
                  </a:lnTo>
                  <a:lnTo>
                    <a:pt x="1193" y="1360"/>
                  </a:lnTo>
                  <a:lnTo>
                    <a:pt x="1297" y="1381"/>
                  </a:lnTo>
                  <a:lnTo>
                    <a:pt x="1339" y="1298"/>
                  </a:lnTo>
                  <a:lnTo>
                    <a:pt x="1465" y="1214"/>
                  </a:lnTo>
                  <a:lnTo>
                    <a:pt x="1423" y="984"/>
                  </a:lnTo>
                  <a:lnTo>
                    <a:pt x="1360" y="900"/>
                  </a:lnTo>
                  <a:lnTo>
                    <a:pt x="1360" y="837"/>
                  </a:lnTo>
                  <a:lnTo>
                    <a:pt x="1235" y="837"/>
                  </a:lnTo>
                  <a:lnTo>
                    <a:pt x="1193" y="691"/>
                  </a:lnTo>
                  <a:lnTo>
                    <a:pt x="1193" y="649"/>
                  </a:lnTo>
                  <a:lnTo>
                    <a:pt x="1130" y="586"/>
                  </a:lnTo>
                  <a:lnTo>
                    <a:pt x="1109" y="482"/>
                  </a:lnTo>
                  <a:lnTo>
                    <a:pt x="1046" y="461"/>
                  </a:lnTo>
                  <a:lnTo>
                    <a:pt x="1004" y="377"/>
                  </a:lnTo>
                  <a:lnTo>
                    <a:pt x="1025" y="272"/>
                  </a:lnTo>
                  <a:lnTo>
                    <a:pt x="983" y="168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789175" y="1410350"/>
              <a:ext cx="386600" cy="302375"/>
            </a:xfrm>
            <a:custGeom>
              <a:avLst/>
              <a:gdLst/>
              <a:ahLst/>
              <a:cxnLst/>
              <a:rect l="l" t="t" r="r" b="b"/>
              <a:pathLst>
                <a:path w="15464" h="12095" extrusionOk="0">
                  <a:moveTo>
                    <a:pt x="9625" y="1"/>
                  </a:moveTo>
                  <a:lnTo>
                    <a:pt x="9521" y="105"/>
                  </a:lnTo>
                  <a:lnTo>
                    <a:pt x="9416" y="105"/>
                  </a:lnTo>
                  <a:lnTo>
                    <a:pt x="9353" y="168"/>
                  </a:lnTo>
                  <a:lnTo>
                    <a:pt x="9416" y="252"/>
                  </a:lnTo>
                  <a:lnTo>
                    <a:pt x="9521" y="273"/>
                  </a:lnTo>
                  <a:lnTo>
                    <a:pt x="9584" y="315"/>
                  </a:lnTo>
                  <a:lnTo>
                    <a:pt x="9458" y="315"/>
                  </a:lnTo>
                  <a:lnTo>
                    <a:pt x="9395" y="377"/>
                  </a:lnTo>
                  <a:lnTo>
                    <a:pt x="9458" y="461"/>
                  </a:lnTo>
                  <a:lnTo>
                    <a:pt x="9584" y="566"/>
                  </a:lnTo>
                  <a:lnTo>
                    <a:pt x="9563" y="629"/>
                  </a:lnTo>
                  <a:lnTo>
                    <a:pt x="9521" y="691"/>
                  </a:lnTo>
                  <a:lnTo>
                    <a:pt x="9625" y="796"/>
                  </a:lnTo>
                  <a:lnTo>
                    <a:pt x="9709" y="817"/>
                  </a:lnTo>
                  <a:lnTo>
                    <a:pt x="9709" y="880"/>
                  </a:lnTo>
                  <a:lnTo>
                    <a:pt x="9605" y="901"/>
                  </a:lnTo>
                  <a:lnTo>
                    <a:pt x="9605" y="942"/>
                  </a:lnTo>
                  <a:lnTo>
                    <a:pt x="9395" y="712"/>
                  </a:lnTo>
                  <a:lnTo>
                    <a:pt x="9353" y="712"/>
                  </a:lnTo>
                  <a:lnTo>
                    <a:pt x="9312" y="796"/>
                  </a:lnTo>
                  <a:lnTo>
                    <a:pt x="9312" y="901"/>
                  </a:lnTo>
                  <a:lnTo>
                    <a:pt x="9270" y="880"/>
                  </a:lnTo>
                  <a:lnTo>
                    <a:pt x="9249" y="691"/>
                  </a:lnTo>
                  <a:lnTo>
                    <a:pt x="9270" y="566"/>
                  </a:lnTo>
                  <a:lnTo>
                    <a:pt x="9186" y="419"/>
                  </a:lnTo>
                  <a:lnTo>
                    <a:pt x="9186" y="273"/>
                  </a:lnTo>
                  <a:lnTo>
                    <a:pt x="9123" y="210"/>
                  </a:lnTo>
                  <a:lnTo>
                    <a:pt x="9081" y="252"/>
                  </a:lnTo>
                  <a:lnTo>
                    <a:pt x="8956" y="147"/>
                  </a:lnTo>
                  <a:lnTo>
                    <a:pt x="8872" y="105"/>
                  </a:lnTo>
                  <a:lnTo>
                    <a:pt x="8851" y="252"/>
                  </a:lnTo>
                  <a:lnTo>
                    <a:pt x="8872" y="461"/>
                  </a:lnTo>
                  <a:lnTo>
                    <a:pt x="8851" y="670"/>
                  </a:lnTo>
                  <a:lnTo>
                    <a:pt x="8893" y="817"/>
                  </a:lnTo>
                  <a:lnTo>
                    <a:pt x="8935" y="984"/>
                  </a:lnTo>
                  <a:lnTo>
                    <a:pt x="8935" y="1047"/>
                  </a:lnTo>
                  <a:lnTo>
                    <a:pt x="8935" y="1193"/>
                  </a:lnTo>
                  <a:lnTo>
                    <a:pt x="8872" y="1235"/>
                  </a:lnTo>
                  <a:lnTo>
                    <a:pt x="8830" y="1131"/>
                  </a:lnTo>
                  <a:lnTo>
                    <a:pt x="8788" y="984"/>
                  </a:lnTo>
                  <a:lnTo>
                    <a:pt x="8747" y="901"/>
                  </a:lnTo>
                  <a:lnTo>
                    <a:pt x="8747" y="775"/>
                  </a:lnTo>
                  <a:lnTo>
                    <a:pt x="8726" y="629"/>
                  </a:lnTo>
                  <a:lnTo>
                    <a:pt x="8684" y="482"/>
                  </a:lnTo>
                  <a:lnTo>
                    <a:pt x="8475" y="357"/>
                  </a:lnTo>
                  <a:lnTo>
                    <a:pt x="8412" y="357"/>
                  </a:lnTo>
                  <a:lnTo>
                    <a:pt x="8370" y="482"/>
                  </a:lnTo>
                  <a:lnTo>
                    <a:pt x="8349" y="524"/>
                  </a:lnTo>
                  <a:lnTo>
                    <a:pt x="8370" y="691"/>
                  </a:lnTo>
                  <a:lnTo>
                    <a:pt x="8558" y="817"/>
                  </a:lnTo>
                  <a:lnTo>
                    <a:pt x="8558" y="901"/>
                  </a:lnTo>
                  <a:lnTo>
                    <a:pt x="8370" y="880"/>
                  </a:lnTo>
                  <a:lnTo>
                    <a:pt x="8328" y="838"/>
                  </a:lnTo>
                  <a:lnTo>
                    <a:pt x="8244" y="838"/>
                  </a:lnTo>
                  <a:lnTo>
                    <a:pt x="8161" y="921"/>
                  </a:lnTo>
                  <a:lnTo>
                    <a:pt x="8244" y="1131"/>
                  </a:lnTo>
                  <a:lnTo>
                    <a:pt x="8224" y="1193"/>
                  </a:lnTo>
                  <a:lnTo>
                    <a:pt x="8077" y="1235"/>
                  </a:lnTo>
                  <a:lnTo>
                    <a:pt x="8035" y="1340"/>
                  </a:lnTo>
                  <a:lnTo>
                    <a:pt x="7952" y="1403"/>
                  </a:lnTo>
                  <a:lnTo>
                    <a:pt x="7910" y="1319"/>
                  </a:lnTo>
                  <a:lnTo>
                    <a:pt x="7910" y="1214"/>
                  </a:lnTo>
                  <a:lnTo>
                    <a:pt x="7847" y="1214"/>
                  </a:lnTo>
                  <a:lnTo>
                    <a:pt x="7784" y="1361"/>
                  </a:lnTo>
                  <a:lnTo>
                    <a:pt x="7700" y="1403"/>
                  </a:lnTo>
                  <a:lnTo>
                    <a:pt x="7680" y="1131"/>
                  </a:lnTo>
                  <a:lnTo>
                    <a:pt x="7700" y="984"/>
                  </a:lnTo>
                  <a:lnTo>
                    <a:pt x="7700" y="921"/>
                  </a:lnTo>
                  <a:lnTo>
                    <a:pt x="7491" y="838"/>
                  </a:lnTo>
                  <a:lnTo>
                    <a:pt x="7470" y="775"/>
                  </a:lnTo>
                  <a:lnTo>
                    <a:pt x="7533" y="691"/>
                  </a:lnTo>
                  <a:lnTo>
                    <a:pt x="7554" y="608"/>
                  </a:lnTo>
                  <a:lnTo>
                    <a:pt x="7470" y="566"/>
                  </a:lnTo>
                  <a:lnTo>
                    <a:pt x="7261" y="524"/>
                  </a:lnTo>
                  <a:lnTo>
                    <a:pt x="7219" y="482"/>
                  </a:lnTo>
                  <a:lnTo>
                    <a:pt x="7073" y="524"/>
                  </a:lnTo>
                  <a:lnTo>
                    <a:pt x="7031" y="629"/>
                  </a:lnTo>
                  <a:lnTo>
                    <a:pt x="7115" y="712"/>
                  </a:lnTo>
                  <a:lnTo>
                    <a:pt x="7115" y="921"/>
                  </a:lnTo>
                  <a:lnTo>
                    <a:pt x="7073" y="984"/>
                  </a:lnTo>
                  <a:lnTo>
                    <a:pt x="6968" y="942"/>
                  </a:lnTo>
                  <a:lnTo>
                    <a:pt x="6864" y="984"/>
                  </a:lnTo>
                  <a:lnTo>
                    <a:pt x="6780" y="901"/>
                  </a:lnTo>
                  <a:lnTo>
                    <a:pt x="6654" y="901"/>
                  </a:lnTo>
                  <a:lnTo>
                    <a:pt x="6633" y="1026"/>
                  </a:lnTo>
                  <a:lnTo>
                    <a:pt x="6675" y="1089"/>
                  </a:lnTo>
                  <a:lnTo>
                    <a:pt x="6738" y="1193"/>
                  </a:lnTo>
                  <a:lnTo>
                    <a:pt x="6801" y="1256"/>
                  </a:lnTo>
                  <a:lnTo>
                    <a:pt x="6801" y="1403"/>
                  </a:lnTo>
                  <a:lnTo>
                    <a:pt x="6864" y="1465"/>
                  </a:lnTo>
                  <a:lnTo>
                    <a:pt x="6905" y="1465"/>
                  </a:lnTo>
                  <a:lnTo>
                    <a:pt x="7010" y="1633"/>
                  </a:lnTo>
                  <a:lnTo>
                    <a:pt x="7010" y="1779"/>
                  </a:lnTo>
                  <a:lnTo>
                    <a:pt x="6968" y="1842"/>
                  </a:lnTo>
                  <a:lnTo>
                    <a:pt x="6989" y="1717"/>
                  </a:lnTo>
                  <a:lnTo>
                    <a:pt x="6947" y="1717"/>
                  </a:lnTo>
                  <a:lnTo>
                    <a:pt x="6843" y="1842"/>
                  </a:lnTo>
                  <a:lnTo>
                    <a:pt x="6780" y="1758"/>
                  </a:lnTo>
                  <a:lnTo>
                    <a:pt x="6780" y="1654"/>
                  </a:lnTo>
                  <a:lnTo>
                    <a:pt x="6801" y="1633"/>
                  </a:lnTo>
                  <a:lnTo>
                    <a:pt x="6780" y="1549"/>
                  </a:lnTo>
                  <a:lnTo>
                    <a:pt x="6738" y="1612"/>
                  </a:lnTo>
                  <a:lnTo>
                    <a:pt x="6654" y="1612"/>
                  </a:lnTo>
                  <a:lnTo>
                    <a:pt x="6654" y="1758"/>
                  </a:lnTo>
                  <a:lnTo>
                    <a:pt x="6592" y="1842"/>
                  </a:lnTo>
                  <a:lnTo>
                    <a:pt x="6571" y="1758"/>
                  </a:lnTo>
                  <a:lnTo>
                    <a:pt x="6508" y="1675"/>
                  </a:lnTo>
                  <a:lnTo>
                    <a:pt x="6550" y="1570"/>
                  </a:lnTo>
                  <a:lnTo>
                    <a:pt x="6550" y="1424"/>
                  </a:lnTo>
                  <a:lnTo>
                    <a:pt x="6445" y="1298"/>
                  </a:lnTo>
                  <a:lnTo>
                    <a:pt x="6382" y="1298"/>
                  </a:lnTo>
                  <a:lnTo>
                    <a:pt x="6257" y="1465"/>
                  </a:lnTo>
                  <a:lnTo>
                    <a:pt x="6215" y="1507"/>
                  </a:lnTo>
                  <a:lnTo>
                    <a:pt x="6215" y="1633"/>
                  </a:lnTo>
                  <a:lnTo>
                    <a:pt x="6257" y="1717"/>
                  </a:lnTo>
                  <a:lnTo>
                    <a:pt x="6215" y="1758"/>
                  </a:lnTo>
                  <a:lnTo>
                    <a:pt x="6131" y="1675"/>
                  </a:lnTo>
                  <a:lnTo>
                    <a:pt x="6152" y="1612"/>
                  </a:lnTo>
                  <a:lnTo>
                    <a:pt x="6110" y="1528"/>
                  </a:lnTo>
                  <a:lnTo>
                    <a:pt x="6131" y="1424"/>
                  </a:lnTo>
                  <a:lnTo>
                    <a:pt x="6110" y="1298"/>
                  </a:lnTo>
                  <a:lnTo>
                    <a:pt x="5985" y="1235"/>
                  </a:lnTo>
                  <a:lnTo>
                    <a:pt x="5985" y="1089"/>
                  </a:lnTo>
                  <a:lnTo>
                    <a:pt x="5985" y="984"/>
                  </a:lnTo>
                  <a:lnTo>
                    <a:pt x="5943" y="984"/>
                  </a:lnTo>
                  <a:lnTo>
                    <a:pt x="5796" y="1110"/>
                  </a:lnTo>
                  <a:lnTo>
                    <a:pt x="5713" y="1131"/>
                  </a:lnTo>
                  <a:lnTo>
                    <a:pt x="5692" y="1256"/>
                  </a:lnTo>
                  <a:lnTo>
                    <a:pt x="5713" y="1340"/>
                  </a:lnTo>
                  <a:lnTo>
                    <a:pt x="5692" y="1403"/>
                  </a:lnTo>
                  <a:lnTo>
                    <a:pt x="5692" y="1465"/>
                  </a:lnTo>
                  <a:lnTo>
                    <a:pt x="5608" y="1528"/>
                  </a:lnTo>
                  <a:lnTo>
                    <a:pt x="5608" y="1445"/>
                  </a:lnTo>
                  <a:lnTo>
                    <a:pt x="5629" y="1403"/>
                  </a:lnTo>
                  <a:lnTo>
                    <a:pt x="5608" y="1340"/>
                  </a:lnTo>
                  <a:lnTo>
                    <a:pt x="5524" y="1424"/>
                  </a:lnTo>
                  <a:lnTo>
                    <a:pt x="5462" y="1570"/>
                  </a:lnTo>
                  <a:lnTo>
                    <a:pt x="5399" y="1612"/>
                  </a:lnTo>
                  <a:lnTo>
                    <a:pt x="5399" y="1340"/>
                  </a:lnTo>
                  <a:lnTo>
                    <a:pt x="5420" y="1256"/>
                  </a:lnTo>
                  <a:lnTo>
                    <a:pt x="5420" y="1193"/>
                  </a:lnTo>
                  <a:lnTo>
                    <a:pt x="5336" y="1152"/>
                  </a:lnTo>
                  <a:lnTo>
                    <a:pt x="5273" y="1214"/>
                  </a:lnTo>
                  <a:lnTo>
                    <a:pt x="5022" y="1214"/>
                  </a:lnTo>
                  <a:lnTo>
                    <a:pt x="4876" y="1319"/>
                  </a:lnTo>
                  <a:lnTo>
                    <a:pt x="4771" y="1298"/>
                  </a:lnTo>
                  <a:lnTo>
                    <a:pt x="4646" y="1361"/>
                  </a:lnTo>
                  <a:lnTo>
                    <a:pt x="4583" y="1465"/>
                  </a:lnTo>
                  <a:lnTo>
                    <a:pt x="4457" y="1465"/>
                  </a:lnTo>
                  <a:lnTo>
                    <a:pt x="4353" y="1528"/>
                  </a:lnTo>
                  <a:lnTo>
                    <a:pt x="4332" y="1654"/>
                  </a:lnTo>
                  <a:lnTo>
                    <a:pt x="4248" y="1612"/>
                  </a:lnTo>
                  <a:lnTo>
                    <a:pt x="4227" y="1633"/>
                  </a:lnTo>
                  <a:lnTo>
                    <a:pt x="4248" y="1737"/>
                  </a:lnTo>
                  <a:lnTo>
                    <a:pt x="4290" y="1758"/>
                  </a:lnTo>
                  <a:lnTo>
                    <a:pt x="4269" y="1863"/>
                  </a:lnTo>
                  <a:lnTo>
                    <a:pt x="4290" y="1968"/>
                  </a:lnTo>
                  <a:lnTo>
                    <a:pt x="4415" y="1947"/>
                  </a:lnTo>
                  <a:lnTo>
                    <a:pt x="4478" y="1863"/>
                  </a:lnTo>
                  <a:lnTo>
                    <a:pt x="4478" y="1779"/>
                  </a:lnTo>
                  <a:lnTo>
                    <a:pt x="4604" y="1758"/>
                  </a:lnTo>
                  <a:lnTo>
                    <a:pt x="4667" y="1717"/>
                  </a:lnTo>
                  <a:lnTo>
                    <a:pt x="4708" y="1675"/>
                  </a:lnTo>
                  <a:lnTo>
                    <a:pt x="4750" y="1821"/>
                  </a:lnTo>
                  <a:lnTo>
                    <a:pt x="4813" y="1758"/>
                  </a:lnTo>
                  <a:lnTo>
                    <a:pt x="4855" y="1654"/>
                  </a:lnTo>
                  <a:lnTo>
                    <a:pt x="4897" y="1633"/>
                  </a:lnTo>
                  <a:lnTo>
                    <a:pt x="4876" y="1779"/>
                  </a:lnTo>
                  <a:lnTo>
                    <a:pt x="4918" y="1842"/>
                  </a:lnTo>
                  <a:lnTo>
                    <a:pt x="5064" y="1842"/>
                  </a:lnTo>
                  <a:lnTo>
                    <a:pt x="4939" y="1884"/>
                  </a:lnTo>
                  <a:lnTo>
                    <a:pt x="4771" y="1926"/>
                  </a:lnTo>
                  <a:lnTo>
                    <a:pt x="4604" y="2051"/>
                  </a:lnTo>
                  <a:lnTo>
                    <a:pt x="4478" y="2093"/>
                  </a:lnTo>
                  <a:lnTo>
                    <a:pt x="4499" y="2198"/>
                  </a:lnTo>
                  <a:lnTo>
                    <a:pt x="4499" y="2281"/>
                  </a:lnTo>
                  <a:lnTo>
                    <a:pt x="4583" y="2281"/>
                  </a:lnTo>
                  <a:lnTo>
                    <a:pt x="4667" y="2198"/>
                  </a:lnTo>
                  <a:lnTo>
                    <a:pt x="4771" y="2198"/>
                  </a:lnTo>
                  <a:lnTo>
                    <a:pt x="4918" y="2156"/>
                  </a:lnTo>
                  <a:lnTo>
                    <a:pt x="5127" y="2135"/>
                  </a:lnTo>
                  <a:lnTo>
                    <a:pt x="5378" y="2072"/>
                  </a:lnTo>
                  <a:lnTo>
                    <a:pt x="5420" y="2135"/>
                  </a:lnTo>
                  <a:lnTo>
                    <a:pt x="5420" y="2198"/>
                  </a:lnTo>
                  <a:lnTo>
                    <a:pt x="5336" y="2240"/>
                  </a:lnTo>
                  <a:lnTo>
                    <a:pt x="5273" y="2177"/>
                  </a:lnTo>
                  <a:lnTo>
                    <a:pt x="5169" y="2177"/>
                  </a:lnTo>
                  <a:lnTo>
                    <a:pt x="5064" y="2261"/>
                  </a:lnTo>
                  <a:lnTo>
                    <a:pt x="4876" y="2261"/>
                  </a:lnTo>
                  <a:lnTo>
                    <a:pt x="4708" y="2386"/>
                  </a:lnTo>
                  <a:lnTo>
                    <a:pt x="4562" y="2386"/>
                  </a:lnTo>
                  <a:lnTo>
                    <a:pt x="4541" y="2449"/>
                  </a:lnTo>
                  <a:lnTo>
                    <a:pt x="4604" y="2554"/>
                  </a:lnTo>
                  <a:lnTo>
                    <a:pt x="4708" y="2554"/>
                  </a:lnTo>
                  <a:lnTo>
                    <a:pt x="4813" y="2616"/>
                  </a:lnTo>
                  <a:lnTo>
                    <a:pt x="4750" y="2658"/>
                  </a:lnTo>
                  <a:lnTo>
                    <a:pt x="4562" y="2658"/>
                  </a:lnTo>
                  <a:lnTo>
                    <a:pt x="4478" y="2574"/>
                  </a:lnTo>
                  <a:lnTo>
                    <a:pt x="4415" y="2574"/>
                  </a:lnTo>
                  <a:lnTo>
                    <a:pt x="4353" y="2616"/>
                  </a:lnTo>
                  <a:lnTo>
                    <a:pt x="4353" y="2763"/>
                  </a:lnTo>
                  <a:lnTo>
                    <a:pt x="4290" y="2826"/>
                  </a:lnTo>
                  <a:lnTo>
                    <a:pt x="4332" y="2909"/>
                  </a:lnTo>
                  <a:lnTo>
                    <a:pt x="4415" y="2972"/>
                  </a:lnTo>
                  <a:lnTo>
                    <a:pt x="4562" y="2909"/>
                  </a:lnTo>
                  <a:lnTo>
                    <a:pt x="4750" y="3014"/>
                  </a:lnTo>
                  <a:lnTo>
                    <a:pt x="4897" y="2993"/>
                  </a:lnTo>
                  <a:lnTo>
                    <a:pt x="4918" y="3035"/>
                  </a:lnTo>
                  <a:lnTo>
                    <a:pt x="5022" y="3035"/>
                  </a:lnTo>
                  <a:lnTo>
                    <a:pt x="5169" y="3139"/>
                  </a:lnTo>
                  <a:lnTo>
                    <a:pt x="5231" y="3139"/>
                  </a:lnTo>
                  <a:lnTo>
                    <a:pt x="5315" y="3118"/>
                  </a:lnTo>
                  <a:lnTo>
                    <a:pt x="5462" y="3139"/>
                  </a:lnTo>
                  <a:lnTo>
                    <a:pt x="5545" y="3139"/>
                  </a:lnTo>
                  <a:lnTo>
                    <a:pt x="5713" y="3035"/>
                  </a:lnTo>
                  <a:lnTo>
                    <a:pt x="5943" y="3035"/>
                  </a:lnTo>
                  <a:lnTo>
                    <a:pt x="6110" y="3014"/>
                  </a:lnTo>
                  <a:lnTo>
                    <a:pt x="6173" y="2972"/>
                  </a:lnTo>
                  <a:lnTo>
                    <a:pt x="6236" y="2930"/>
                  </a:lnTo>
                  <a:lnTo>
                    <a:pt x="6320" y="2930"/>
                  </a:lnTo>
                  <a:lnTo>
                    <a:pt x="6320" y="2993"/>
                  </a:lnTo>
                  <a:lnTo>
                    <a:pt x="6278" y="3077"/>
                  </a:lnTo>
                  <a:lnTo>
                    <a:pt x="6068" y="3098"/>
                  </a:lnTo>
                  <a:lnTo>
                    <a:pt x="5838" y="3139"/>
                  </a:lnTo>
                  <a:lnTo>
                    <a:pt x="5755" y="3202"/>
                  </a:lnTo>
                  <a:lnTo>
                    <a:pt x="5650" y="3223"/>
                  </a:lnTo>
                  <a:lnTo>
                    <a:pt x="5629" y="3244"/>
                  </a:lnTo>
                  <a:lnTo>
                    <a:pt x="5462" y="3223"/>
                  </a:lnTo>
                  <a:lnTo>
                    <a:pt x="5336" y="3286"/>
                  </a:lnTo>
                  <a:lnTo>
                    <a:pt x="5231" y="3286"/>
                  </a:lnTo>
                  <a:lnTo>
                    <a:pt x="5190" y="3223"/>
                  </a:lnTo>
                  <a:lnTo>
                    <a:pt x="5085" y="3223"/>
                  </a:lnTo>
                  <a:lnTo>
                    <a:pt x="4897" y="3118"/>
                  </a:lnTo>
                  <a:lnTo>
                    <a:pt x="4562" y="3118"/>
                  </a:lnTo>
                  <a:lnTo>
                    <a:pt x="4499" y="3077"/>
                  </a:lnTo>
                  <a:lnTo>
                    <a:pt x="4374" y="3098"/>
                  </a:lnTo>
                  <a:lnTo>
                    <a:pt x="4269" y="3077"/>
                  </a:lnTo>
                  <a:lnTo>
                    <a:pt x="4227" y="3118"/>
                  </a:lnTo>
                  <a:lnTo>
                    <a:pt x="4248" y="3286"/>
                  </a:lnTo>
                  <a:lnTo>
                    <a:pt x="4290" y="3328"/>
                  </a:lnTo>
                  <a:lnTo>
                    <a:pt x="4290" y="3516"/>
                  </a:lnTo>
                  <a:lnTo>
                    <a:pt x="4353" y="3642"/>
                  </a:lnTo>
                  <a:lnTo>
                    <a:pt x="4395" y="3704"/>
                  </a:lnTo>
                  <a:lnTo>
                    <a:pt x="4478" y="3725"/>
                  </a:lnTo>
                  <a:lnTo>
                    <a:pt x="4646" y="3934"/>
                  </a:lnTo>
                  <a:lnTo>
                    <a:pt x="4708" y="3976"/>
                  </a:lnTo>
                  <a:lnTo>
                    <a:pt x="4771" y="3955"/>
                  </a:lnTo>
                  <a:lnTo>
                    <a:pt x="4897" y="3767"/>
                  </a:lnTo>
                  <a:lnTo>
                    <a:pt x="5106" y="3662"/>
                  </a:lnTo>
                  <a:lnTo>
                    <a:pt x="5315" y="3537"/>
                  </a:lnTo>
                  <a:lnTo>
                    <a:pt x="5441" y="3432"/>
                  </a:lnTo>
                  <a:lnTo>
                    <a:pt x="5503" y="3349"/>
                  </a:lnTo>
                  <a:lnTo>
                    <a:pt x="5545" y="3349"/>
                  </a:lnTo>
                  <a:lnTo>
                    <a:pt x="5817" y="3411"/>
                  </a:lnTo>
                  <a:lnTo>
                    <a:pt x="6027" y="3390"/>
                  </a:lnTo>
                  <a:lnTo>
                    <a:pt x="6173" y="3390"/>
                  </a:lnTo>
                  <a:lnTo>
                    <a:pt x="6320" y="3495"/>
                  </a:lnTo>
                  <a:lnTo>
                    <a:pt x="6571" y="3516"/>
                  </a:lnTo>
                  <a:lnTo>
                    <a:pt x="6780" y="3516"/>
                  </a:lnTo>
                  <a:lnTo>
                    <a:pt x="6864" y="3558"/>
                  </a:lnTo>
                  <a:lnTo>
                    <a:pt x="6843" y="3600"/>
                  </a:lnTo>
                  <a:lnTo>
                    <a:pt x="6654" y="3621"/>
                  </a:lnTo>
                  <a:lnTo>
                    <a:pt x="6550" y="3600"/>
                  </a:lnTo>
                  <a:lnTo>
                    <a:pt x="6361" y="3558"/>
                  </a:lnTo>
                  <a:lnTo>
                    <a:pt x="6152" y="3453"/>
                  </a:lnTo>
                  <a:lnTo>
                    <a:pt x="6047" y="3453"/>
                  </a:lnTo>
                  <a:lnTo>
                    <a:pt x="5964" y="3495"/>
                  </a:lnTo>
                  <a:lnTo>
                    <a:pt x="5734" y="3453"/>
                  </a:lnTo>
                  <a:lnTo>
                    <a:pt x="5608" y="3432"/>
                  </a:lnTo>
                  <a:lnTo>
                    <a:pt x="5545" y="3516"/>
                  </a:lnTo>
                  <a:lnTo>
                    <a:pt x="5399" y="3600"/>
                  </a:lnTo>
                  <a:lnTo>
                    <a:pt x="5294" y="3725"/>
                  </a:lnTo>
                  <a:lnTo>
                    <a:pt x="5106" y="3830"/>
                  </a:lnTo>
                  <a:lnTo>
                    <a:pt x="5022" y="3976"/>
                  </a:lnTo>
                  <a:lnTo>
                    <a:pt x="4939" y="4060"/>
                  </a:lnTo>
                  <a:lnTo>
                    <a:pt x="4918" y="4123"/>
                  </a:lnTo>
                  <a:lnTo>
                    <a:pt x="5064" y="4227"/>
                  </a:lnTo>
                  <a:lnTo>
                    <a:pt x="5190" y="4227"/>
                  </a:lnTo>
                  <a:lnTo>
                    <a:pt x="5190" y="4290"/>
                  </a:lnTo>
                  <a:lnTo>
                    <a:pt x="5294" y="4395"/>
                  </a:lnTo>
                  <a:lnTo>
                    <a:pt x="5503" y="4395"/>
                  </a:lnTo>
                  <a:lnTo>
                    <a:pt x="5755" y="4478"/>
                  </a:lnTo>
                  <a:lnTo>
                    <a:pt x="5943" y="4478"/>
                  </a:lnTo>
                  <a:lnTo>
                    <a:pt x="6110" y="4332"/>
                  </a:lnTo>
                  <a:lnTo>
                    <a:pt x="6131" y="4144"/>
                  </a:lnTo>
                  <a:lnTo>
                    <a:pt x="6278" y="4081"/>
                  </a:lnTo>
                  <a:lnTo>
                    <a:pt x="6382" y="4123"/>
                  </a:lnTo>
                  <a:lnTo>
                    <a:pt x="6257" y="4165"/>
                  </a:lnTo>
                  <a:lnTo>
                    <a:pt x="6257" y="4269"/>
                  </a:lnTo>
                  <a:lnTo>
                    <a:pt x="6361" y="4290"/>
                  </a:lnTo>
                  <a:lnTo>
                    <a:pt x="6508" y="4248"/>
                  </a:lnTo>
                  <a:lnTo>
                    <a:pt x="6654" y="4269"/>
                  </a:lnTo>
                  <a:lnTo>
                    <a:pt x="6780" y="4186"/>
                  </a:lnTo>
                  <a:lnTo>
                    <a:pt x="6884" y="4227"/>
                  </a:lnTo>
                  <a:lnTo>
                    <a:pt x="6780" y="4332"/>
                  </a:lnTo>
                  <a:lnTo>
                    <a:pt x="6571" y="4353"/>
                  </a:lnTo>
                  <a:lnTo>
                    <a:pt x="6466" y="4374"/>
                  </a:lnTo>
                  <a:lnTo>
                    <a:pt x="6320" y="4374"/>
                  </a:lnTo>
                  <a:lnTo>
                    <a:pt x="6152" y="4541"/>
                  </a:lnTo>
                  <a:lnTo>
                    <a:pt x="6173" y="4604"/>
                  </a:lnTo>
                  <a:lnTo>
                    <a:pt x="6257" y="4646"/>
                  </a:lnTo>
                  <a:lnTo>
                    <a:pt x="6445" y="4604"/>
                  </a:lnTo>
                  <a:lnTo>
                    <a:pt x="6571" y="4771"/>
                  </a:lnTo>
                  <a:lnTo>
                    <a:pt x="7010" y="4771"/>
                  </a:lnTo>
                  <a:lnTo>
                    <a:pt x="7156" y="4750"/>
                  </a:lnTo>
                  <a:lnTo>
                    <a:pt x="7554" y="4583"/>
                  </a:lnTo>
                  <a:lnTo>
                    <a:pt x="7680" y="4562"/>
                  </a:lnTo>
                  <a:lnTo>
                    <a:pt x="7889" y="4395"/>
                  </a:lnTo>
                  <a:lnTo>
                    <a:pt x="7847" y="4353"/>
                  </a:lnTo>
                  <a:lnTo>
                    <a:pt x="7805" y="4353"/>
                  </a:lnTo>
                  <a:lnTo>
                    <a:pt x="7952" y="4165"/>
                  </a:lnTo>
                  <a:lnTo>
                    <a:pt x="8056" y="4165"/>
                  </a:lnTo>
                  <a:lnTo>
                    <a:pt x="8140" y="4039"/>
                  </a:lnTo>
                  <a:lnTo>
                    <a:pt x="8161" y="4060"/>
                  </a:lnTo>
                  <a:lnTo>
                    <a:pt x="8224" y="4165"/>
                  </a:lnTo>
                  <a:lnTo>
                    <a:pt x="8265" y="4165"/>
                  </a:lnTo>
                  <a:lnTo>
                    <a:pt x="8265" y="4060"/>
                  </a:lnTo>
                  <a:lnTo>
                    <a:pt x="8579" y="3830"/>
                  </a:lnTo>
                  <a:lnTo>
                    <a:pt x="8788" y="3809"/>
                  </a:lnTo>
                  <a:lnTo>
                    <a:pt x="9123" y="3662"/>
                  </a:lnTo>
                  <a:lnTo>
                    <a:pt x="9123" y="3746"/>
                  </a:lnTo>
                  <a:lnTo>
                    <a:pt x="8851" y="3872"/>
                  </a:lnTo>
                  <a:lnTo>
                    <a:pt x="8684" y="3872"/>
                  </a:lnTo>
                  <a:lnTo>
                    <a:pt x="8370" y="4060"/>
                  </a:lnTo>
                  <a:lnTo>
                    <a:pt x="8328" y="4227"/>
                  </a:lnTo>
                  <a:lnTo>
                    <a:pt x="8203" y="4332"/>
                  </a:lnTo>
                  <a:lnTo>
                    <a:pt x="8056" y="4332"/>
                  </a:lnTo>
                  <a:lnTo>
                    <a:pt x="8014" y="4478"/>
                  </a:lnTo>
                  <a:lnTo>
                    <a:pt x="7952" y="4541"/>
                  </a:lnTo>
                  <a:lnTo>
                    <a:pt x="7952" y="4583"/>
                  </a:lnTo>
                  <a:lnTo>
                    <a:pt x="8244" y="4562"/>
                  </a:lnTo>
                  <a:lnTo>
                    <a:pt x="8328" y="4604"/>
                  </a:lnTo>
                  <a:lnTo>
                    <a:pt x="8454" y="4604"/>
                  </a:lnTo>
                  <a:lnTo>
                    <a:pt x="8579" y="4688"/>
                  </a:lnTo>
                  <a:lnTo>
                    <a:pt x="8558" y="4750"/>
                  </a:lnTo>
                  <a:lnTo>
                    <a:pt x="8663" y="4792"/>
                  </a:lnTo>
                  <a:lnTo>
                    <a:pt x="8747" y="4792"/>
                  </a:lnTo>
                  <a:lnTo>
                    <a:pt x="8788" y="4855"/>
                  </a:lnTo>
                  <a:lnTo>
                    <a:pt x="8663" y="4876"/>
                  </a:lnTo>
                  <a:lnTo>
                    <a:pt x="8558" y="4918"/>
                  </a:lnTo>
                  <a:lnTo>
                    <a:pt x="8433" y="4813"/>
                  </a:lnTo>
                  <a:lnTo>
                    <a:pt x="8224" y="4750"/>
                  </a:lnTo>
                  <a:lnTo>
                    <a:pt x="7952" y="4771"/>
                  </a:lnTo>
                  <a:lnTo>
                    <a:pt x="7554" y="4813"/>
                  </a:lnTo>
                  <a:lnTo>
                    <a:pt x="7408" y="4876"/>
                  </a:lnTo>
                  <a:lnTo>
                    <a:pt x="7303" y="4876"/>
                  </a:lnTo>
                  <a:lnTo>
                    <a:pt x="7303" y="4918"/>
                  </a:lnTo>
                  <a:lnTo>
                    <a:pt x="7324" y="4981"/>
                  </a:lnTo>
                  <a:lnTo>
                    <a:pt x="7512" y="5022"/>
                  </a:lnTo>
                  <a:lnTo>
                    <a:pt x="7680" y="5022"/>
                  </a:lnTo>
                  <a:lnTo>
                    <a:pt x="7784" y="5085"/>
                  </a:lnTo>
                  <a:lnTo>
                    <a:pt x="7784" y="5169"/>
                  </a:lnTo>
                  <a:lnTo>
                    <a:pt x="7638" y="5190"/>
                  </a:lnTo>
                  <a:lnTo>
                    <a:pt x="7533" y="5106"/>
                  </a:lnTo>
                  <a:lnTo>
                    <a:pt x="7324" y="5085"/>
                  </a:lnTo>
                  <a:lnTo>
                    <a:pt x="7219" y="5002"/>
                  </a:lnTo>
                  <a:lnTo>
                    <a:pt x="7115" y="4981"/>
                  </a:lnTo>
                  <a:lnTo>
                    <a:pt x="6947" y="5064"/>
                  </a:lnTo>
                  <a:lnTo>
                    <a:pt x="6696" y="5085"/>
                  </a:lnTo>
                  <a:lnTo>
                    <a:pt x="6508" y="5002"/>
                  </a:lnTo>
                  <a:lnTo>
                    <a:pt x="6361" y="5002"/>
                  </a:lnTo>
                  <a:lnTo>
                    <a:pt x="6215" y="4960"/>
                  </a:lnTo>
                  <a:lnTo>
                    <a:pt x="6131" y="4897"/>
                  </a:lnTo>
                  <a:lnTo>
                    <a:pt x="5922" y="4918"/>
                  </a:lnTo>
                  <a:lnTo>
                    <a:pt x="5859" y="5064"/>
                  </a:lnTo>
                  <a:lnTo>
                    <a:pt x="5922" y="5169"/>
                  </a:lnTo>
                  <a:lnTo>
                    <a:pt x="5922" y="5587"/>
                  </a:lnTo>
                  <a:lnTo>
                    <a:pt x="5943" y="5629"/>
                  </a:lnTo>
                  <a:lnTo>
                    <a:pt x="5838" y="5755"/>
                  </a:lnTo>
                  <a:lnTo>
                    <a:pt x="5838" y="5839"/>
                  </a:lnTo>
                  <a:lnTo>
                    <a:pt x="5922" y="5901"/>
                  </a:lnTo>
                  <a:lnTo>
                    <a:pt x="5985" y="6006"/>
                  </a:lnTo>
                  <a:lnTo>
                    <a:pt x="6131" y="6006"/>
                  </a:lnTo>
                  <a:lnTo>
                    <a:pt x="6236" y="6069"/>
                  </a:lnTo>
                  <a:lnTo>
                    <a:pt x="6110" y="6048"/>
                  </a:lnTo>
                  <a:lnTo>
                    <a:pt x="6027" y="6111"/>
                  </a:lnTo>
                  <a:lnTo>
                    <a:pt x="5985" y="6173"/>
                  </a:lnTo>
                  <a:lnTo>
                    <a:pt x="5964" y="6069"/>
                  </a:lnTo>
                  <a:lnTo>
                    <a:pt x="5859" y="5964"/>
                  </a:lnTo>
                  <a:lnTo>
                    <a:pt x="5817" y="5964"/>
                  </a:lnTo>
                  <a:lnTo>
                    <a:pt x="5796" y="6027"/>
                  </a:lnTo>
                  <a:lnTo>
                    <a:pt x="5713" y="5922"/>
                  </a:lnTo>
                  <a:lnTo>
                    <a:pt x="5692" y="5734"/>
                  </a:lnTo>
                  <a:lnTo>
                    <a:pt x="5692" y="5525"/>
                  </a:lnTo>
                  <a:lnTo>
                    <a:pt x="5629" y="5232"/>
                  </a:lnTo>
                  <a:lnTo>
                    <a:pt x="5503" y="5085"/>
                  </a:lnTo>
                  <a:lnTo>
                    <a:pt x="5503" y="4981"/>
                  </a:lnTo>
                  <a:lnTo>
                    <a:pt x="5231" y="4792"/>
                  </a:lnTo>
                  <a:lnTo>
                    <a:pt x="5169" y="4792"/>
                  </a:lnTo>
                  <a:lnTo>
                    <a:pt x="5001" y="4688"/>
                  </a:lnTo>
                  <a:lnTo>
                    <a:pt x="4980" y="4583"/>
                  </a:lnTo>
                  <a:lnTo>
                    <a:pt x="4876" y="4541"/>
                  </a:lnTo>
                  <a:lnTo>
                    <a:pt x="4708" y="4583"/>
                  </a:lnTo>
                  <a:lnTo>
                    <a:pt x="4353" y="4981"/>
                  </a:lnTo>
                  <a:lnTo>
                    <a:pt x="4290" y="5106"/>
                  </a:lnTo>
                  <a:lnTo>
                    <a:pt x="4290" y="5211"/>
                  </a:lnTo>
                  <a:lnTo>
                    <a:pt x="4374" y="5274"/>
                  </a:lnTo>
                  <a:lnTo>
                    <a:pt x="4499" y="5315"/>
                  </a:lnTo>
                  <a:lnTo>
                    <a:pt x="4562" y="5441"/>
                  </a:lnTo>
                  <a:lnTo>
                    <a:pt x="4562" y="5525"/>
                  </a:lnTo>
                  <a:lnTo>
                    <a:pt x="4541" y="5546"/>
                  </a:lnTo>
                  <a:lnTo>
                    <a:pt x="4457" y="5420"/>
                  </a:lnTo>
                  <a:lnTo>
                    <a:pt x="4374" y="5399"/>
                  </a:lnTo>
                  <a:lnTo>
                    <a:pt x="4290" y="5336"/>
                  </a:lnTo>
                  <a:lnTo>
                    <a:pt x="4248" y="5378"/>
                  </a:lnTo>
                  <a:lnTo>
                    <a:pt x="4164" y="5399"/>
                  </a:lnTo>
                  <a:lnTo>
                    <a:pt x="4143" y="5483"/>
                  </a:lnTo>
                  <a:lnTo>
                    <a:pt x="4185" y="5608"/>
                  </a:lnTo>
                  <a:lnTo>
                    <a:pt x="4269" y="5650"/>
                  </a:lnTo>
                  <a:lnTo>
                    <a:pt x="4332" y="5818"/>
                  </a:lnTo>
                  <a:lnTo>
                    <a:pt x="4353" y="6131"/>
                  </a:lnTo>
                  <a:lnTo>
                    <a:pt x="4269" y="6278"/>
                  </a:lnTo>
                  <a:lnTo>
                    <a:pt x="4269" y="6445"/>
                  </a:lnTo>
                  <a:lnTo>
                    <a:pt x="4185" y="6634"/>
                  </a:lnTo>
                  <a:lnTo>
                    <a:pt x="4185" y="6759"/>
                  </a:lnTo>
                  <a:lnTo>
                    <a:pt x="4227" y="6780"/>
                  </a:lnTo>
                  <a:lnTo>
                    <a:pt x="4290" y="6759"/>
                  </a:lnTo>
                  <a:lnTo>
                    <a:pt x="4290" y="6759"/>
                  </a:lnTo>
                  <a:lnTo>
                    <a:pt x="4269" y="6906"/>
                  </a:lnTo>
                  <a:lnTo>
                    <a:pt x="4185" y="7052"/>
                  </a:lnTo>
                  <a:lnTo>
                    <a:pt x="4143" y="6968"/>
                  </a:lnTo>
                  <a:lnTo>
                    <a:pt x="4123" y="6864"/>
                  </a:lnTo>
                  <a:lnTo>
                    <a:pt x="4018" y="6780"/>
                  </a:lnTo>
                  <a:lnTo>
                    <a:pt x="3934" y="6864"/>
                  </a:lnTo>
                  <a:lnTo>
                    <a:pt x="3934" y="7052"/>
                  </a:lnTo>
                  <a:lnTo>
                    <a:pt x="4081" y="7303"/>
                  </a:lnTo>
                  <a:lnTo>
                    <a:pt x="4248" y="7282"/>
                  </a:lnTo>
                  <a:lnTo>
                    <a:pt x="4353" y="7324"/>
                  </a:lnTo>
                  <a:lnTo>
                    <a:pt x="4395" y="7408"/>
                  </a:lnTo>
                  <a:lnTo>
                    <a:pt x="4583" y="7408"/>
                  </a:lnTo>
                  <a:lnTo>
                    <a:pt x="4792" y="7491"/>
                  </a:lnTo>
                  <a:lnTo>
                    <a:pt x="4876" y="7408"/>
                  </a:lnTo>
                  <a:lnTo>
                    <a:pt x="5001" y="7324"/>
                  </a:lnTo>
                  <a:lnTo>
                    <a:pt x="5001" y="7261"/>
                  </a:lnTo>
                  <a:lnTo>
                    <a:pt x="5085" y="7219"/>
                  </a:lnTo>
                  <a:lnTo>
                    <a:pt x="5085" y="7303"/>
                  </a:lnTo>
                  <a:lnTo>
                    <a:pt x="5022" y="7408"/>
                  </a:lnTo>
                  <a:lnTo>
                    <a:pt x="5022" y="7533"/>
                  </a:lnTo>
                  <a:lnTo>
                    <a:pt x="4980" y="7596"/>
                  </a:lnTo>
                  <a:lnTo>
                    <a:pt x="4876" y="7533"/>
                  </a:lnTo>
                  <a:lnTo>
                    <a:pt x="4646" y="7533"/>
                  </a:lnTo>
                  <a:lnTo>
                    <a:pt x="4541" y="7575"/>
                  </a:lnTo>
                  <a:lnTo>
                    <a:pt x="4541" y="7680"/>
                  </a:lnTo>
                  <a:lnTo>
                    <a:pt x="4583" y="7701"/>
                  </a:lnTo>
                  <a:lnTo>
                    <a:pt x="4708" y="7701"/>
                  </a:lnTo>
                  <a:lnTo>
                    <a:pt x="4750" y="7784"/>
                  </a:lnTo>
                  <a:lnTo>
                    <a:pt x="4646" y="7784"/>
                  </a:lnTo>
                  <a:lnTo>
                    <a:pt x="4646" y="7952"/>
                  </a:lnTo>
                  <a:lnTo>
                    <a:pt x="4478" y="7722"/>
                  </a:lnTo>
                  <a:lnTo>
                    <a:pt x="4395" y="7722"/>
                  </a:lnTo>
                  <a:lnTo>
                    <a:pt x="4353" y="7617"/>
                  </a:lnTo>
                  <a:lnTo>
                    <a:pt x="4290" y="7533"/>
                  </a:lnTo>
                  <a:lnTo>
                    <a:pt x="4039" y="7366"/>
                  </a:lnTo>
                  <a:lnTo>
                    <a:pt x="3976" y="7366"/>
                  </a:lnTo>
                  <a:lnTo>
                    <a:pt x="3830" y="7199"/>
                  </a:lnTo>
                  <a:lnTo>
                    <a:pt x="3830" y="7178"/>
                  </a:lnTo>
                  <a:lnTo>
                    <a:pt x="3725" y="7178"/>
                  </a:lnTo>
                  <a:lnTo>
                    <a:pt x="3620" y="7261"/>
                  </a:lnTo>
                  <a:lnTo>
                    <a:pt x="3516" y="7261"/>
                  </a:lnTo>
                  <a:lnTo>
                    <a:pt x="3432" y="7303"/>
                  </a:lnTo>
                  <a:lnTo>
                    <a:pt x="3286" y="7261"/>
                  </a:lnTo>
                  <a:lnTo>
                    <a:pt x="3034" y="7303"/>
                  </a:lnTo>
                  <a:lnTo>
                    <a:pt x="2972" y="7282"/>
                  </a:lnTo>
                  <a:lnTo>
                    <a:pt x="2783" y="7471"/>
                  </a:lnTo>
                  <a:lnTo>
                    <a:pt x="2700" y="7617"/>
                  </a:lnTo>
                  <a:lnTo>
                    <a:pt x="2700" y="7743"/>
                  </a:lnTo>
                  <a:lnTo>
                    <a:pt x="2595" y="7784"/>
                  </a:lnTo>
                  <a:lnTo>
                    <a:pt x="2490" y="7847"/>
                  </a:lnTo>
                  <a:lnTo>
                    <a:pt x="2365" y="7910"/>
                  </a:lnTo>
                  <a:lnTo>
                    <a:pt x="2344" y="7994"/>
                  </a:lnTo>
                  <a:lnTo>
                    <a:pt x="2198" y="8098"/>
                  </a:lnTo>
                  <a:lnTo>
                    <a:pt x="2177" y="8224"/>
                  </a:lnTo>
                  <a:lnTo>
                    <a:pt x="2260" y="8224"/>
                  </a:lnTo>
                  <a:lnTo>
                    <a:pt x="2281" y="8307"/>
                  </a:lnTo>
                  <a:lnTo>
                    <a:pt x="2177" y="8307"/>
                  </a:lnTo>
                  <a:lnTo>
                    <a:pt x="2093" y="8349"/>
                  </a:lnTo>
                  <a:lnTo>
                    <a:pt x="2260" y="8475"/>
                  </a:lnTo>
                  <a:lnTo>
                    <a:pt x="2407" y="8517"/>
                  </a:lnTo>
                  <a:lnTo>
                    <a:pt x="2511" y="8433"/>
                  </a:lnTo>
                  <a:lnTo>
                    <a:pt x="2490" y="8349"/>
                  </a:lnTo>
                  <a:lnTo>
                    <a:pt x="2658" y="8370"/>
                  </a:lnTo>
                  <a:lnTo>
                    <a:pt x="2825" y="8245"/>
                  </a:lnTo>
                  <a:lnTo>
                    <a:pt x="2825" y="8349"/>
                  </a:lnTo>
                  <a:lnTo>
                    <a:pt x="2700" y="8412"/>
                  </a:lnTo>
                  <a:lnTo>
                    <a:pt x="2616" y="8538"/>
                  </a:lnTo>
                  <a:lnTo>
                    <a:pt x="2616" y="8621"/>
                  </a:lnTo>
                  <a:lnTo>
                    <a:pt x="2783" y="8621"/>
                  </a:lnTo>
                  <a:lnTo>
                    <a:pt x="2888" y="8642"/>
                  </a:lnTo>
                  <a:lnTo>
                    <a:pt x="3014" y="8475"/>
                  </a:lnTo>
                  <a:lnTo>
                    <a:pt x="3202" y="8349"/>
                  </a:lnTo>
                  <a:lnTo>
                    <a:pt x="3307" y="8119"/>
                  </a:lnTo>
                  <a:lnTo>
                    <a:pt x="3453" y="7931"/>
                  </a:lnTo>
                  <a:lnTo>
                    <a:pt x="3558" y="7910"/>
                  </a:lnTo>
                  <a:lnTo>
                    <a:pt x="3558" y="7910"/>
                  </a:lnTo>
                  <a:lnTo>
                    <a:pt x="3537" y="7994"/>
                  </a:lnTo>
                  <a:lnTo>
                    <a:pt x="3453" y="8035"/>
                  </a:lnTo>
                  <a:lnTo>
                    <a:pt x="3307" y="8245"/>
                  </a:lnTo>
                  <a:lnTo>
                    <a:pt x="3348" y="8349"/>
                  </a:lnTo>
                  <a:lnTo>
                    <a:pt x="3244" y="8349"/>
                  </a:lnTo>
                  <a:lnTo>
                    <a:pt x="3181" y="8454"/>
                  </a:lnTo>
                  <a:lnTo>
                    <a:pt x="3202" y="8538"/>
                  </a:lnTo>
                  <a:lnTo>
                    <a:pt x="3286" y="8538"/>
                  </a:lnTo>
                  <a:lnTo>
                    <a:pt x="3223" y="8580"/>
                  </a:lnTo>
                  <a:lnTo>
                    <a:pt x="3139" y="8580"/>
                  </a:lnTo>
                  <a:lnTo>
                    <a:pt x="3034" y="8684"/>
                  </a:lnTo>
                  <a:lnTo>
                    <a:pt x="3076" y="8747"/>
                  </a:lnTo>
                  <a:lnTo>
                    <a:pt x="3202" y="8747"/>
                  </a:lnTo>
                  <a:lnTo>
                    <a:pt x="3118" y="8789"/>
                  </a:lnTo>
                  <a:lnTo>
                    <a:pt x="2993" y="8747"/>
                  </a:lnTo>
                  <a:lnTo>
                    <a:pt x="2888" y="8747"/>
                  </a:lnTo>
                  <a:lnTo>
                    <a:pt x="2804" y="8789"/>
                  </a:lnTo>
                  <a:lnTo>
                    <a:pt x="2721" y="8831"/>
                  </a:lnTo>
                  <a:lnTo>
                    <a:pt x="2679" y="8872"/>
                  </a:lnTo>
                  <a:lnTo>
                    <a:pt x="2721" y="8977"/>
                  </a:lnTo>
                  <a:lnTo>
                    <a:pt x="2804" y="8977"/>
                  </a:lnTo>
                  <a:lnTo>
                    <a:pt x="2867" y="8935"/>
                  </a:lnTo>
                  <a:lnTo>
                    <a:pt x="2909" y="8956"/>
                  </a:lnTo>
                  <a:lnTo>
                    <a:pt x="3014" y="8956"/>
                  </a:lnTo>
                  <a:lnTo>
                    <a:pt x="3014" y="9040"/>
                  </a:lnTo>
                  <a:lnTo>
                    <a:pt x="2930" y="9040"/>
                  </a:lnTo>
                  <a:lnTo>
                    <a:pt x="2825" y="8998"/>
                  </a:lnTo>
                  <a:lnTo>
                    <a:pt x="2783" y="9040"/>
                  </a:lnTo>
                  <a:lnTo>
                    <a:pt x="2783" y="9082"/>
                  </a:lnTo>
                  <a:lnTo>
                    <a:pt x="2888" y="9103"/>
                  </a:lnTo>
                  <a:lnTo>
                    <a:pt x="2867" y="9144"/>
                  </a:lnTo>
                  <a:lnTo>
                    <a:pt x="2783" y="9186"/>
                  </a:lnTo>
                  <a:lnTo>
                    <a:pt x="2700" y="9186"/>
                  </a:lnTo>
                  <a:lnTo>
                    <a:pt x="2700" y="9249"/>
                  </a:lnTo>
                  <a:lnTo>
                    <a:pt x="2783" y="9396"/>
                  </a:lnTo>
                  <a:lnTo>
                    <a:pt x="2867" y="9396"/>
                  </a:lnTo>
                  <a:lnTo>
                    <a:pt x="2909" y="9312"/>
                  </a:lnTo>
                  <a:lnTo>
                    <a:pt x="3034" y="9207"/>
                  </a:lnTo>
                  <a:lnTo>
                    <a:pt x="3014" y="9312"/>
                  </a:lnTo>
                  <a:lnTo>
                    <a:pt x="2909" y="9396"/>
                  </a:lnTo>
                  <a:lnTo>
                    <a:pt x="2825" y="9479"/>
                  </a:lnTo>
                  <a:lnTo>
                    <a:pt x="2804" y="9563"/>
                  </a:lnTo>
                  <a:lnTo>
                    <a:pt x="2972" y="9626"/>
                  </a:lnTo>
                  <a:lnTo>
                    <a:pt x="3097" y="9626"/>
                  </a:lnTo>
                  <a:lnTo>
                    <a:pt x="3118" y="9605"/>
                  </a:lnTo>
                  <a:lnTo>
                    <a:pt x="3181" y="9605"/>
                  </a:lnTo>
                  <a:lnTo>
                    <a:pt x="3244" y="9668"/>
                  </a:lnTo>
                  <a:lnTo>
                    <a:pt x="3432" y="9584"/>
                  </a:lnTo>
                  <a:lnTo>
                    <a:pt x="3620" y="9416"/>
                  </a:lnTo>
                  <a:lnTo>
                    <a:pt x="3620" y="9396"/>
                  </a:lnTo>
                  <a:lnTo>
                    <a:pt x="3725" y="9312"/>
                  </a:lnTo>
                  <a:lnTo>
                    <a:pt x="3934" y="9103"/>
                  </a:lnTo>
                  <a:lnTo>
                    <a:pt x="3934" y="9040"/>
                  </a:lnTo>
                  <a:lnTo>
                    <a:pt x="4018" y="8956"/>
                  </a:lnTo>
                  <a:lnTo>
                    <a:pt x="4081" y="8956"/>
                  </a:lnTo>
                  <a:lnTo>
                    <a:pt x="4018" y="9040"/>
                  </a:lnTo>
                  <a:lnTo>
                    <a:pt x="3976" y="9144"/>
                  </a:lnTo>
                  <a:lnTo>
                    <a:pt x="3809" y="9354"/>
                  </a:lnTo>
                  <a:lnTo>
                    <a:pt x="3599" y="9479"/>
                  </a:lnTo>
                  <a:lnTo>
                    <a:pt x="3453" y="9626"/>
                  </a:lnTo>
                  <a:lnTo>
                    <a:pt x="3307" y="9709"/>
                  </a:lnTo>
                  <a:lnTo>
                    <a:pt x="3223" y="9793"/>
                  </a:lnTo>
                  <a:lnTo>
                    <a:pt x="3286" y="9877"/>
                  </a:lnTo>
                  <a:lnTo>
                    <a:pt x="3223" y="9898"/>
                  </a:lnTo>
                  <a:lnTo>
                    <a:pt x="3076" y="9772"/>
                  </a:lnTo>
                  <a:lnTo>
                    <a:pt x="2825" y="9772"/>
                  </a:lnTo>
                  <a:lnTo>
                    <a:pt x="2825" y="9835"/>
                  </a:lnTo>
                  <a:lnTo>
                    <a:pt x="2783" y="9814"/>
                  </a:lnTo>
                  <a:lnTo>
                    <a:pt x="2700" y="9688"/>
                  </a:lnTo>
                  <a:lnTo>
                    <a:pt x="2490" y="9584"/>
                  </a:lnTo>
                  <a:lnTo>
                    <a:pt x="2407" y="9605"/>
                  </a:lnTo>
                  <a:lnTo>
                    <a:pt x="2365" y="9563"/>
                  </a:lnTo>
                  <a:lnTo>
                    <a:pt x="2407" y="9416"/>
                  </a:lnTo>
                  <a:lnTo>
                    <a:pt x="2407" y="9082"/>
                  </a:lnTo>
                  <a:lnTo>
                    <a:pt x="2365" y="8872"/>
                  </a:lnTo>
                  <a:lnTo>
                    <a:pt x="2239" y="8726"/>
                  </a:lnTo>
                  <a:lnTo>
                    <a:pt x="2156" y="8726"/>
                  </a:lnTo>
                  <a:lnTo>
                    <a:pt x="2030" y="8663"/>
                  </a:lnTo>
                  <a:lnTo>
                    <a:pt x="1946" y="8684"/>
                  </a:lnTo>
                  <a:lnTo>
                    <a:pt x="1821" y="8684"/>
                  </a:lnTo>
                  <a:lnTo>
                    <a:pt x="1737" y="8726"/>
                  </a:lnTo>
                  <a:lnTo>
                    <a:pt x="1633" y="8747"/>
                  </a:lnTo>
                  <a:lnTo>
                    <a:pt x="1633" y="8831"/>
                  </a:lnTo>
                  <a:lnTo>
                    <a:pt x="1654" y="8935"/>
                  </a:lnTo>
                  <a:lnTo>
                    <a:pt x="1633" y="8977"/>
                  </a:lnTo>
                  <a:lnTo>
                    <a:pt x="1612" y="9165"/>
                  </a:lnTo>
                  <a:lnTo>
                    <a:pt x="1654" y="9249"/>
                  </a:lnTo>
                  <a:lnTo>
                    <a:pt x="1716" y="9249"/>
                  </a:lnTo>
                  <a:lnTo>
                    <a:pt x="1716" y="9312"/>
                  </a:lnTo>
                  <a:lnTo>
                    <a:pt x="1612" y="9396"/>
                  </a:lnTo>
                  <a:lnTo>
                    <a:pt x="1570" y="9458"/>
                  </a:lnTo>
                  <a:lnTo>
                    <a:pt x="1654" y="9563"/>
                  </a:lnTo>
                  <a:lnTo>
                    <a:pt x="1737" y="9563"/>
                  </a:lnTo>
                  <a:lnTo>
                    <a:pt x="1758" y="9500"/>
                  </a:lnTo>
                  <a:lnTo>
                    <a:pt x="1884" y="9563"/>
                  </a:lnTo>
                  <a:lnTo>
                    <a:pt x="1863" y="9584"/>
                  </a:lnTo>
                  <a:lnTo>
                    <a:pt x="1737" y="9584"/>
                  </a:lnTo>
                  <a:lnTo>
                    <a:pt x="1737" y="9605"/>
                  </a:lnTo>
                  <a:lnTo>
                    <a:pt x="1821" y="9668"/>
                  </a:lnTo>
                  <a:lnTo>
                    <a:pt x="1821" y="9709"/>
                  </a:lnTo>
                  <a:lnTo>
                    <a:pt x="1737" y="9772"/>
                  </a:lnTo>
                  <a:lnTo>
                    <a:pt x="1716" y="9793"/>
                  </a:lnTo>
                  <a:lnTo>
                    <a:pt x="1779" y="9814"/>
                  </a:lnTo>
                  <a:lnTo>
                    <a:pt x="1842" y="9877"/>
                  </a:lnTo>
                  <a:lnTo>
                    <a:pt x="1946" y="9877"/>
                  </a:lnTo>
                  <a:lnTo>
                    <a:pt x="1967" y="9898"/>
                  </a:lnTo>
                  <a:lnTo>
                    <a:pt x="1926" y="9940"/>
                  </a:lnTo>
                  <a:lnTo>
                    <a:pt x="1821" y="9940"/>
                  </a:lnTo>
                  <a:lnTo>
                    <a:pt x="1779" y="9981"/>
                  </a:lnTo>
                  <a:lnTo>
                    <a:pt x="1654" y="9877"/>
                  </a:lnTo>
                  <a:lnTo>
                    <a:pt x="1612" y="9898"/>
                  </a:lnTo>
                  <a:lnTo>
                    <a:pt x="1570" y="9940"/>
                  </a:lnTo>
                  <a:lnTo>
                    <a:pt x="1507" y="9940"/>
                  </a:lnTo>
                  <a:lnTo>
                    <a:pt x="1444" y="9835"/>
                  </a:lnTo>
                  <a:lnTo>
                    <a:pt x="1361" y="9814"/>
                  </a:lnTo>
                  <a:lnTo>
                    <a:pt x="1298" y="9877"/>
                  </a:lnTo>
                  <a:lnTo>
                    <a:pt x="1110" y="9877"/>
                  </a:lnTo>
                  <a:lnTo>
                    <a:pt x="984" y="9793"/>
                  </a:lnTo>
                  <a:lnTo>
                    <a:pt x="879" y="9793"/>
                  </a:lnTo>
                  <a:lnTo>
                    <a:pt x="817" y="9835"/>
                  </a:lnTo>
                  <a:lnTo>
                    <a:pt x="817" y="9919"/>
                  </a:lnTo>
                  <a:lnTo>
                    <a:pt x="733" y="9940"/>
                  </a:lnTo>
                  <a:lnTo>
                    <a:pt x="628" y="9981"/>
                  </a:lnTo>
                  <a:lnTo>
                    <a:pt x="586" y="10044"/>
                  </a:lnTo>
                  <a:lnTo>
                    <a:pt x="419" y="10086"/>
                  </a:lnTo>
                  <a:lnTo>
                    <a:pt x="377" y="10107"/>
                  </a:lnTo>
                  <a:lnTo>
                    <a:pt x="273" y="10128"/>
                  </a:lnTo>
                  <a:lnTo>
                    <a:pt x="189" y="10212"/>
                  </a:lnTo>
                  <a:lnTo>
                    <a:pt x="168" y="10316"/>
                  </a:lnTo>
                  <a:lnTo>
                    <a:pt x="168" y="10358"/>
                  </a:lnTo>
                  <a:lnTo>
                    <a:pt x="147" y="10442"/>
                  </a:lnTo>
                  <a:lnTo>
                    <a:pt x="1" y="10525"/>
                  </a:lnTo>
                  <a:lnTo>
                    <a:pt x="1" y="10609"/>
                  </a:lnTo>
                  <a:lnTo>
                    <a:pt x="42" y="10651"/>
                  </a:lnTo>
                  <a:lnTo>
                    <a:pt x="42" y="10818"/>
                  </a:lnTo>
                  <a:lnTo>
                    <a:pt x="63" y="10860"/>
                  </a:lnTo>
                  <a:lnTo>
                    <a:pt x="189" y="10860"/>
                  </a:lnTo>
                  <a:lnTo>
                    <a:pt x="252" y="10735"/>
                  </a:lnTo>
                  <a:lnTo>
                    <a:pt x="294" y="10735"/>
                  </a:lnTo>
                  <a:lnTo>
                    <a:pt x="273" y="10756"/>
                  </a:lnTo>
                  <a:lnTo>
                    <a:pt x="210" y="10860"/>
                  </a:lnTo>
                  <a:lnTo>
                    <a:pt x="273" y="10881"/>
                  </a:lnTo>
                  <a:lnTo>
                    <a:pt x="356" y="10818"/>
                  </a:lnTo>
                  <a:lnTo>
                    <a:pt x="356" y="10651"/>
                  </a:lnTo>
                  <a:lnTo>
                    <a:pt x="398" y="10421"/>
                  </a:lnTo>
                  <a:lnTo>
                    <a:pt x="482" y="10400"/>
                  </a:lnTo>
                  <a:lnTo>
                    <a:pt x="566" y="10337"/>
                  </a:lnTo>
                  <a:lnTo>
                    <a:pt x="419" y="10567"/>
                  </a:lnTo>
                  <a:lnTo>
                    <a:pt x="419" y="10672"/>
                  </a:lnTo>
                  <a:lnTo>
                    <a:pt x="398" y="10714"/>
                  </a:lnTo>
                  <a:lnTo>
                    <a:pt x="377" y="10839"/>
                  </a:lnTo>
                  <a:lnTo>
                    <a:pt x="314" y="10944"/>
                  </a:lnTo>
                  <a:lnTo>
                    <a:pt x="377" y="10986"/>
                  </a:lnTo>
                  <a:lnTo>
                    <a:pt x="419" y="10986"/>
                  </a:lnTo>
                  <a:lnTo>
                    <a:pt x="503" y="11069"/>
                  </a:lnTo>
                  <a:lnTo>
                    <a:pt x="607" y="11069"/>
                  </a:lnTo>
                  <a:lnTo>
                    <a:pt x="628" y="10965"/>
                  </a:lnTo>
                  <a:lnTo>
                    <a:pt x="607" y="10944"/>
                  </a:lnTo>
                  <a:lnTo>
                    <a:pt x="670" y="10839"/>
                  </a:lnTo>
                  <a:lnTo>
                    <a:pt x="691" y="10735"/>
                  </a:lnTo>
                  <a:lnTo>
                    <a:pt x="733" y="10672"/>
                  </a:lnTo>
                  <a:lnTo>
                    <a:pt x="733" y="10756"/>
                  </a:lnTo>
                  <a:lnTo>
                    <a:pt x="775" y="10818"/>
                  </a:lnTo>
                  <a:lnTo>
                    <a:pt x="712" y="10944"/>
                  </a:lnTo>
                  <a:lnTo>
                    <a:pt x="712" y="11028"/>
                  </a:lnTo>
                  <a:lnTo>
                    <a:pt x="712" y="11090"/>
                  </a:lnTo>
                  <a:lnTo>
                    <a:pt x="796" y="11195"/>
                  </a:lnTo>
                  <a:lnTo>
                    <a:pt x="838" y="11237"/>
                  </a:lnTo>
                  <a:lnTo>
                    <a:pt x="921" y="11153"/>
                  </a:lnTo>
                  <a:lnTo>
                    <a:pt x="900" y="11069"/>
                  </a:lnTo>
                  <a:lnTo>
                    <a:pt x="900" y="11048"/>
                  </a:lnTo>
                  <a:lnTo>
                    <a:pt x="921" y="11028"/>
                  </a:lnTo>
                  <a:lnTo>
                    <a:pt x="1005" y="11028"/>
                  </a:lnTo>
                  <a:lnTo>
                    <a:pt x="1047" y="10965"/>
                  </a:lnTo>
                  <a:lnTo>
                    <a:pt x="1026" y="10860"/>
                  </a:lnTo>
                  <a:lnTo>
                    <a:pt x="984" y="10818"/>
                  </a:lnTo>
                  <a:lnTo>
                    <a:pt x="984" y="10735"/>
                  </a:lnTo>
                  <a:lnTo>
                    <a:pt x="1026" y="10756"/>
                  </a:lnTo>
                  <a:lnTo>
                    <a:pt x="1110" y="10923"/>
                  </a:lnTo>
                  <a:lnTo>
                    <a:pt x="1110" y="10986"/>
                  </a:lnTo>
                  <a:lnTo>
                    <a:pt x="1047" y="11090"/>
                  </a:lnTo>
                  <a:lnTo>
                    <a:pt x="1005" y="11090"/>
                  </a:lnTo>
                  <a:lnTo>
                    <a:pt x="942" y="11195"/>
                  </a:lnTo>
                  <a:lnTo>
                    <a:pt x="984" y="11258"/>
                  </a:lnTo>
                  <a:lnTo>
                    <a:pt x="1026" y="11258"/>
                  </a:lnTo>
                  <a:lnTo>
                    <a:pt x="1089" y="11279"/>
                  </a:lnTo>
                  <a:lnTo>
                    <a:pt x="1110" y="11341"/>
                  </a:lnTo>
                  <a:lnTo>
                    <a:pt x="1151" y="11341"/>
                  </a:lnTo>
                  <a:lnTo>
                    <a:pt x="1340" y="11446"/>
                  </a:lnTo>
                  <a:lnTo>
                    <a:pt x="1402" y="11446"/>
                  </a:lnTo>
                  <a:lnTo>
                    <a:pt x="1402" y="11551"/>
                  </a:lnTo>
                  <a:lnTo>
                    <a:pt x="1612" y="11551"/>
                  </a:lnTo>
                  <a:lnTo>
                    <a:pt x="1674" y="11593"/>
                  </a:lnTo>
                  <a:lnTo>
                    <a:pt x="1737" y="11572"/>
                  </a:lnTo>
                  <a:lnTo>
                    <a:pt x="1779" y="11488"/>
                  </a:lnTo>
                  <a:lnTo>
                    <a:pt x="1716" y="11362"/>
                  </a:lnTo>
                  <a:lnTo>
                    <a:pt x="1654" y="11174"/>
                  </a:lnTo>
                  <a:lnTo>
                    <a:pt x="1716" y="11048"/>
                  </a:lnTo>
                  <a:lnTo>
                    <a:pt x="1758" y="10986"/>
                  </a:lnTo>
                  <a:lnTo>
                    <a:pt x="1779" y="11048"/>
                  </a:lnTo>
                  <a:lnTo>
                    <a:pt x="1821" y="11174"/>
                  </a:lnTo>
                  <a:lnTo>
                    <a:pt x="1821" y="11279"/>
                  </a:lnTo>
                  <a:lnTo>
                    <a:pt x="1842" y="11341"/>
                  </a:lnTo>
                  <a:lnTo>
                    <a:pt x="1926" y="11341"/>
                  </a:lnTo>
                  <a:lnTo>
                    <a:pt x="1946" y="11279"/>
                  </a:lnTo>
                  <a:lnTo>
                    <a:pt x="2030" y="11279"/>
                  </a:lnTo>
                  <a:lnTo>
                    <a:pt x="2051" y="11237"/>
                  </a:lnTo>
                  <a:lnTo>
                    <a:pt x="2072" y="11153"/>
                  </a:lnTo>
                  <a:lnTo>
                    <a:pt x="2135" y="11090"/>
                  </a:lnTo>
                  <a:lnTo>
                    <a:pt x="2156" y="10965"/>
                  </a:lnTo>
                  <a:lnTo>
                    <a:pt x="2177" y="10923"/>
                  </a:lnTo>
                  <a:lnTo>
                    <a:pt x="2198" y="10923"/>
                  </a:lnTo>
                  <a:lnTo>
                    <a:pt x="2260" y="11048"/>
                  </a:lnTo>
                  <a:lnTo>
                    <a:pt x="2239" y="11090"/>
                  </a:lnTo>
                  <a:lnTo>
                    <a:pt x="2177" y="11195"/>
                  </a:lnTo>
                  <a:lnTo>
                    <a:pt x="2156" y="11279"/>
                  </a:lnTo>
                  <a:lnTo>
                    <a:pt x="2198" y="11341"/>
                  </a:lnTo>
                  <a:lnTo>
                    <a:pt x="2198" y="11404"/>
                  </a:lnTo>
                  <a:lnTo>
                    <a:pt x="2302" y="11488"/>
                  </a:lnTo>
                  <a:lnTo>
                    <a:pt x="2386" y="11446"/>
                  </a:lnTo>
                  <a:lnTo>
                    <a:pt x="2490" y="11279"/>
                  </a:lnTo>
                  <a:lnTo>
                    <a:pt x="2449" y="11174"/>
                  </a:lnTo>
                  <a:lnTo>
                    <a:pt x="2470" y="11028"/>
                  </a:lnTo>
                  <a:lnTo>
                    <a:pt x="2574" y="10944"/>
                  </a:lnTo>
                  <a:lnTo>
                    <a:pt x="2679" y="10923"/>
                  </a:lnTo>
                  <a:lnTo>
                    <a:pt x="2574" y="11028"/>
                  </a:lnTo>
                  <a:lnTo>
                    <a:pt x="2553" y="11132"/>
                  </a:lnTo>
                  <a:lnTo>
                    <a:pt x="2595" y="11237"/>
                  </a:lnTo>
                  <a:lnTo>
                    <a:pt x="2511" y="11446"/>
                  </a:lnTo>
                  <a:lnTo>
                    <a:pt x="2511" y="11509"/>
                  </a:lnTo>
                  <a:lnTo>
                    <a:pt x="2595" y="11593"/>
                  </a:lnTo>
                  <a:lnTo>
                    <a:pt x="2700" y="11572"/>
                  </a:lnTo>
                  <a:lnTo>
                    <a:pt x="2783" y="11593"/>
                  </a:lnTo>
                  <a:lnTo>
                    <a:pt x="2867" y="11572"/>
                  </a:lnTo>
                  <a:lnTo>
                    <a:pt x="2867" y="11446"/>
                  </a:lnTo>
                  <a:lnTo>
                    <a:pt x="2930" y="11362"/>
                  </a:lnTo>
                  <a:lnTo>
                    <a:pt x="2909" y="11279"/>
                  </a:lnTo>
                  <a:lnTo>
                    <a:pt x="2825" y="11132"/>
                  </a:lnTo>
                  <a:lnTo>
                    <a:pt x="2909" y="10944"/>
                  </a:lnTo>
                  <a:lnTo>
                    <a:pt x="2909" y="10818"/>
                  </a:lnTo>
                  <a:lnTo>
                    <a:pt x="2972" y="10923"/>
                  </a:lnTo>
                  <a:lnTo>
                    <a:pt x="2930" y="11028"/>
                  </a:lnTo>
                  <a:lnTo>
                    <a:pt x="2909" y="11090"/>
                  </a:lnTo>
                  <a:lnTo>
                    <a:pt x="2993" y="11258"/>
                  </a:lnTo>
                  <a:lnTo>
                    <a:pt x="3076" y="11279"/>
                  </a:lnTo>
                  <a:lnTo>
                    <a:pt x="3118" y="11300"/>
                  </a:lnTo>
                  <a:lnTo>
                    <a:pt x="3034" y="11341"/>
                  </a:lnTo>
                  <a:lnTo>
                    <a:pt x="2993" y="11488"/>
                  </a:lnTo>
                  <a:lnTo>
                    <a:pt x="3014" y="11551"/>
                  </a:lnTo>
                  <a:lnTo>
                    <a:pt x="3181" y="11593"/>
                  </a:lnTo>
                  <a:lnTo>
                    <a:pt x="3244" y="11551"/>
                  </a:lnTo>
                  <a:lnTo>
                    <a:pt x="3348" y="11697"/>
                  </a:lnTo>
                  <a:lnTo>
                    <a:pt x="3348" y="11802"/>
                  </a:lnTo>
                  <a:lnTo>
                    <a:pt x="3286" y="11906"/>
                  </a:lnTo>
                  <a:lnTo>
                    <a:pt x="3181" y="11990"/>
                  </a:lnTo>
                  <a:lnTo>
                    <a:pt x="3223" y="12011"/>
                  </a:lnTo>
                  <a:lnTo>
                    <a:pt x="3286" y="12095"/>
                  </a:lnTo>
                  <a:lnTo>
                    <a:pt x="3369" y="12095"/>
                  </a:lnTo>
                  <a:lnTo>
                    <a:pt x="3495" y="12074"/>
                  </a:lnTo>
                  <a:lnTo>
                    <a:pt x="3537" y="12095"/>
                  </a:lnTo>
                  <a:lnTo>
                    <a:pt x="3725" y="11927"/>
                  </a:lnTo>
                  <a:lnTo>
                    <a:pt x="3830" y="11969"/>
                  </a:lnTo>
                  <a:lnTo>
                    <a:pt x="3871" y="11990"/>
                  </a:lnTo>
                  <a:lnTo>
                    <a:pt x="4039" y="11823"/>
                  </a:lnTo>
                  <a:lnTo>
                    <a:pt x="4123" y="11802"/>
                  </a:lnTo>
                  <a:lnTo>
                    <a:pt x="4227" y="11655"/>
                  </a:lnTo>
                  <a:lnTo>
                    <a:pt x="4290" y="11593"/>
                  </a:lnTo>
                  <a:lnTo>
                    <a:pt x="4332" y="11613"/>
                  </a:lnTo>
                  <a:lnTo>
                    <a:pt x="4290" y="11781"/>
                  </a:lnTo>
                  <a:lnTo>
                    <a:pt x="4269" y="11906"/>
                  </a:lnTo>
                  <a:lnTo>
                    <a:pt x="4290" y="11927"/>
                  </a:lnTo>
                  <a:lnTo>
                    <a:pt x="4395" y="11865"/>
                  </a:lnTo>
                  <a:lnTo>
                    <a:pt x="4478" y="11718"/>
                  </a:lnTo>
                  <a:lnTo>
                    <a:pt x="4583" y="11655"/>
                  </a:lnTo>
                  <a:lnTo>
                    <a:pt x="4687" y="11655"/>
                  </a:lnTo>
                  <a:lnTo>
                    <a:pt x="4813" y="11446"/>
                  </a:lnTo>
                  <a:lnTo>
                    <a:pt x="4876" y="11237"/>
                  </a:lnTo>
                  <a:lnTo>
                    <a:pt x="4855" y="11153"/>
                  </a:lnTo>
                  <a:lnTo>
                    <a:pt x="4876" y="11048"/>
                  </a:lnTo>
                  <a:lnTo>
                    <a:pt x="4792" y="11028"/>
                  </a:lnTo>
                  <a:lnTo>
                    <a:pt x="4750" y="11048"/>
                  </a:lnTo>
                  <a:lnTo>
                    <a:pt x="4667" y="11048"/>
                  </a:lnTo>
                  <a:lnTo>
                    <a:pt x="4541" y="11132"/>
                  </a:lnTo>
                  <a:lnTo>
                    <a:pt x="4478" y="11195"/>
                  </a:lnTo>
                  <a:lnTo>
                    <a:pt x="4374" y="11195"/>
                  </a:lnTo>
                  <a:lnTo>
                    <a:pt x="4457" y="11090"/>
                  </a:lnTo>
                  <a:lnTo>
                    <a:pt x="4478" y="11028"/>
                  </a:lnTo>
                  <a:lnTo>
                    <a:pt x="4374" y="11048"/>
                  </a:lnTo>
                  <a:lnTo>
                    <a:pt x="4353" y="10986"/>
                  </a:lnTo>
                  <a:lnTo>
                    <a:pt x="4374" y="10923"/>
                  </a:lnTo>
                  <a:lnTo>
                    <a:pt x="4457" y="10923"/>
                  </a:lnTo>
                  <a:lnTo>
                    <a:pt x="4499" y="10735"/>
                  </a:lnTo>
                  <a:lnTo>
                    <a:pt x="4562" y="10651"/>
                  </a:lnTo>
                  <a:lnTo>
                    <a:pt x="4541" y="10546"/>
                  </a:lnTo>
                  <a:lnTo>
                    <a:pt x="4395" y="10463"/>
                  </a:lnTo>
                  <a:lnTo>
                    <a:pt x="4185" y="10525"/>
                  </a:lnTo>
                  <a:lnTo>
                    <a:pt x="4060" y="10630"/>
                  </a:lnTo>
                  <a:lnTo>
                    <a:pt x="4123" y="10504"/>
                  </a:lnTo>
                  <a:lnTo>
                    <a:pt x="4039" y="10358"/>
                  </a:lnTo>
                  <a:lnTo>
                    <a:pt x="3892" y="10295"/>
                  </a:lnTo>
                  <a:lnTo>
                    <a:pt x="3830" y="10316"/>
                  </a:lnTo>
                  <a:lnTo>
                    <a:pt x="3767" y="10358"/>
                  </a:lnTo>
                  <a:lnTo>
                    <a:pt x="3725" y="10358"/>
                  </a:lnTo>
                  <a:lnTo>
                    <a:pt x="3599" y="10525"/>
                  </a:lnTo>
                  <a:lnTo>
                    <a:pt x="3495" y="10525"/>
                  </a:lnTo>
                  <a:lnTo>
                    <a:pt x="3558" y="10337"/>
                  </a:lnTo>
                  <a:lnTo>
                    <a:pt x="3453" y="10232"/>
                  </a:lnTo>
                  <a:lnTo>
                    <a:pt x="3809" y="10232"/>
                  </a:lnTo>
                  <a:lnTo>
                    <a:pt x="3830" y="10191"/>
                  </a:lnTo>
                  <a:lnTo>
                    <a:pt x="3725" y="10044"/>
                  </a:lnTo>
                  <a:lnTo>
                    <a:pt x="3767" y="9981"/>
                  </a:lnTo>
                  <a:lnTo>
                    <a:pt x="3830" y="9793"/>
                  </a:lnTo>
                  <a:lnTo>
                    <a:pt x="3830" y="9709"/>
                  </a:lnTo>
                  <a:lnTo>
                    <a:pt x="3934" y="9605"/>
                  </a:lnTo>
                  <a:lnTo>
                    <a:pt x="3934" y="9668"/>
                  </a:lnTo>
                  <a:lnTo>
                    <a:pt x="3955" y="9730"/>
                  </a:lnTo>
                  <a:lnTo>
                    <a:pt x="3934" y="9835"/>
                  </a:lnTo>
                  <a:lnTo>
                    <a:pt x="3871" y="9898"/>
                  </a:lnTo>
                  <a:lnTo>
                    <a:pt x="3934" y="10128"/>
                  </a:lnTo>
                  <a:lnTo>
                    <a:pt x="4164" y="10421"/>
                  </a:lnTo>
                  <a:lnTo>
                    <a:pt x="4332" y="10442"/>
                  </a:lnTo>
                  <a:lnTo>
                    <a:pt x="4353" y="10421"/>
                  </a:lnTo>
                  <a:lnTo>
                    <a:pt x="4478" y="10421"/>
                  </a:lnTo>
                  <a:lnTo>
                    <a:pt x="4771" y="10546"/>
                  </a:lnTo>
                  <a:lnTo>
                    <a:pt x="4813" y="10525"/>
                  </a:lnTo>
                  <a:lnTo>
                    <a:pt x="4897" y="10358"/>
                  </a:lnTo>
                  <a:lnTo>
                    <a:pt x="4980" y="10295"/>
                  </a:lnTo>
                  <a:lnTo>
                    <a:pt x="5022" y="10295"/>
                  </a:lnTo>
                  <a:lnTo>
                    <a:pt x="4980" y="10358"/>
                  </a:lnTo>
                  <a:lnTo>
                    <a:pt x="5064" y="10400"/>
                  </a:lnTo>
                  <a:lnTo>
                    <a:pt x="5169" y="10337"/>
                  </a:lnTo>
                  <a:lnTo>
                    <a:pt x="5190" y="10253"/>
                  </a:lnTo>
                  <a:lnTo>
                    <a:pt x="5211" y="10212"/>
                  </a:lnTo>
                  <a:lnTo>
                    <a:pt x="5273" y="10253"/>
                  </a:lnTo>
                  <a:lnTo>
                    <a:pt x="5399" y="10212"/>
                  </a:lnTo>
                  <a:lnTo>
                    <a:pt x="5399" y="10086"/>
                  </a:lnTo>
                  <a:lnTo>
                    <a:pt x="5545" y="9981"/>
                  </a:lnTo>
                  <a:lnTo>
                    <a:pt x="5545" y="9877"/>
                  </a:lnTo>
                  <a:lnTo>
                    <a:pt x="5524" y="9835"/>
                  </a:lnTo>
                  <a:lnTo>
                    <a:pt x="5420" y="9835"/>
                  </a:lnTo>
                  <a:lnTo>
                    <a:pt x="5524" y="9730"/>
                  </a:lnTo>
                  <a:lnTo>
                    <a:pt x="5545" y="9521"/>
                  </a:lnTo>
                  <a:lnTo>
                    <a:pt x="5713" y="9500"/>
                  </a:lnTo>
                  <a:lnTo>
                    <a:pt x="5943" y="9563"/>
                  </a:lnTo>
                  <a:lnTo>
                    <a:pt x="6027" y="9626"/>
                  </a:lnTo>
                  <a:lnTo>
                    <a:pt x="6173" y="9626"/>
                  </a:lnTo>
                  <a:lnTo>
                    <a:pt x="6278" y="9563"/>
                  </a:lnTo>
                  <a:lnTo>
                    <a:pt x="6382" y="9563"/>
                  </a:lnTo>
                  <a:lnTo>
                    <a:pt x="6466" y="9668"/>
                  </a:lnTo>
                  <a:lnTo>
                    <a:pt x="6571" y="9626"/>
                  </a:lnTo>
                  <a:lnTo>
                    <a:pt x="6675" y="9521"/>
                  </a:lnTo>
                  <a:lnTo>
                    <a:pt x="6759" y="9479"/>
                  </a:lnTo>
                  <a:lnTo>
                    <a:pt x="6759" y="9396"/>
                  </a:lnTo>
                  <a:lnTo>
                    <a:pt x="6633" y="9396"/>
                  </a:lnTo>
                  <a:lnTo>
                    <a:pt x="6278" y="9207"/>
                  </a:lnTo>
                  <a:lnTo>
                    <a:pt x="6257" y="9144"/>
                  </a:lnTo>
                  <a:lnTo>
                    <a:pt x="6340" y="9082"/>
                  </a:lnTo>
                  <a:lnTo>
                    <a:pt x="6445" y="9103"/>
                  </a:lnTo>
                  <a:lnTo>
                    <a:pt x="6487" y="9165"/>
                  </a:lnTo>
                  <a:lnTo>
                    <a:pt x="6592" y="9144"/>
                  </a:lnTo>
                  <a:lnTo>
                    <a:pt x="6780" y="9291"/>
                  </a:lnTo>
                  <a:lnTo>
                    <a:pt x="6864" y="9270"/>
                  </a:lnTo>
                  <a:lnTo>
                    <a:pt x="6989" y="9165"/>
                  </a:lnTo>
                  <a:lnTo>
                    <a:pt x="7073" y="9144"/>
                  </a:lnTo>
                  <a:lnTo>
                    <a:pt x="7115" y="9061"/>
                  </a:lnTo>
                  <a:lnTo>
                    <a:pt x="7094" y="8935"/>
                  </a:lnTo>
                  <a:lnTo>
                    <a:pt x="6968" y="8831"/>
                  </a:lnTo>
                  <a:lnTo>
                    <a:pt x="6884" y="8831"/>
                  </a:lnTo>
                  <a:lnTo>
                    <a:pt x="6864" y="8747"/>
                  </a:lnTo>
                  <a:lnTo>
                    <a:pt x="6738" y="8684"/>
                  </a:lnTo>
                  <a:lnTo>
                    <a:pt x="6738" y="8642"/>
                  </a:lnTo>
                  <a:lnTo>
                    <a:pt x="6864" y="8663"/>
                  </a:lnTo>
                  <a:lnTo>
                    <a:pt x="6947" y="8684"/>
                  </a:lnTo>
                  <a:lnTo>
                    <a:pt x="6968" y="8768"/>
                  </a:lnTo>
                  <a:lnTo>
                    <a:pt x="7031" y="8789"/>
                  </a:lnTo>
                  <a:lnTo>
                    <a:pt x="7156" y="8789"/>
                  </a:lnTo>
                  <a:lnTo>
                    <a:pt x="7198" y="8852"/>
                  </a:lnTo>
                  <a:lnTo>
                    <a:pt x="7387" y="8726"/>
                  </a:lnTo>
                  <a:lnTo>
                    <a:pt x="7428" y="8726"/>
                  </a:lnTo>
                  <a:lnTo>
                    <a:pt x="7470" y="8538"/>
                  </a:lnTo>
                  <a:lnTo>
                    <a:pt x="7596" y="8328"/>
                  </a:lnTo>
                  <a:lnTo>
                    <a:pt x="7596" y="8224"/>
                  </a:lnTo>
                  <a:lnTo>
                    <a:pt x="7512" y="8161"/>
                  </a:lnTo>
                  <a:lnTo>
                    <a:pt x="7387" y="8056"/>
                  </a:lnTo>
                  <a:lnTo>
                    <a:pt x="7198" y="8056"/>
                  </a:lnTo>
                  <a:lnTo>
                    <a:pt x="7094" y="8119"/>
                  </a:lnTo>
                  <a:lnTo>
                    <a:pt x="7094" y="8035"/>
                  </a:lnTo>
                  <a:lnTo>
                    <a:pt x="7219" y="7994"/>
                  </a:lnTo>
                  <a:lnTo>
                    <a:pt x="7366" y="7994"/>
                  </a:lnTo>
                  <a:lnTo>
                    <a:pt x="7387" y="7931"/>
                  </a:lnTo>
                  <a:lnTo>
                    <a:pt x="7198" y="7784"/>
                  </a:lnTo>
                  <a:lnTo>
                    <a:pt x="7115" y="7743"/>
                  </a:lnTo>
                  <a:lnTo>
                    <a:pt x="7010" y="7743"/>
                  </a:lnTo>
                  <a:lnTo>
                    <a:pt x="6968" y="7722"/>
                  </a:lnTo>
                  <a:lnTo>
                    <a:pt x="6947" y="7743"/>
                  </a:lnTo>
                  <a:lnTo>
                    <a:pt x="6843" y="7784"/>
                  </a:lnTo>
                  <a:lnTo>
                    <a:pt x="6801" y="7743"/>
                  </a:lnTo>
                  <a:lnTo>
                    <a:pt x="6780" y="7784"/>
                  </a:lnTo>
                  <a:lnTo>
                    <a:pt x="6675" y="7784"/>
                  </a:lnTo>
                  <a:lnTo>
                    <a:pt x="6675" y="7701"/>
                  </a:lnTo>
                  <a:lnTo>
                    <a:pt x="6696" y="7638"/>
                  </a:lnTo>
                  <a:lnTo>
                    <a:pt x="6487" y="7533"/>
                  </a:lnTo>
                  <a:lnTo>
                    <a:pt x="6466" y="7491"/>
                  </a:lnTo>
                  <a:lnTo>
                    <a:pt x="6466" y="7491"/>
                  </a:lnTo>
                  <a:lnTo>
                    <a:pt x="6571" y="7533"/>
                  </a:lnTo>
                  <a:lnTo>
                    <a:pt x="6759" y="7575"/>
                  </a:lnTo>
                  <a:lnTo>
                    <a:pt x="6843" y="7617"/>
                  </a:lnTo>
                  <a:lnTo>
                    <a:pt x="6801" y="7701"/>
                  </a:lnTo>
                  <a:lnTo>
                    <a:pt x="6801" y="7701"/>
                  </a:lnTo>
                  <a:lnTo>
                    <a:pt x="6989" y="7638"/>
                  </a:lnTo>
                  <a:lnTo>
                    <a:pt x="7198" y="7638"/>
                  </a:lnTo>
                  <a:lnTo>
                    <a:pt x="7324" y="7743"/>
                  </a:lnTo>
                  <a:lnTo>
                    <a:pt x="7366" y="7722"/>
                  </a:lnTo>
                  <a:lnTo>
                    <a:pt x="7387" y="7596"/>
                  </a:lnTo>
                  <a:lnTo>
                    <a:pt x="7115" y="7512"/>
                  </a:lnTo>
                  <a:lnTo>
                    <a:pt x="6905" y="7491"/>
                  </a:lnTo>
                  <a:lnTo>
                    <a:pt x="6759" y="7429"/>
                  </a:lnTo>
                  <a:lnTo>
                    <a:pt x="6780" y="7387"/>
                  </a:lnTo>
                  <a:lnTo>
                    <a:pt x="6884" y="7366"/>
                  </a:lnTo>
                  <a:lnTo>
                    <a:pt x="6989" y="7429"/>
                  </a:lnTo>
                  <a:lnTo>
                    <a:pt x="7219" y="7491"/>
                  </a:lnTo>
                  <a:lnTo>
                    <a:pt x="7408" y="7491"/>
                  </a:lnTo>
                  <a:lnTo>
                    <a:pt x="7470" y="7596"/>
                  </a:lnTo>
                  <a:lnTo>
                    <a:pt x="7470" y="7722"/>
                  </a:lnTo>
                  <a:lnTo>
                    <a:pt x="7491" y="7805"/>
                  </a:lnTo>
                  <a:lnTo>
                    <a:pt x="7638" y="7910"/>
                  </a:lnTo>
                  <a:lnTo>
                    <a:pt x="7805" y="7952"/>
                  </a:lnTo>
                  <a:lnTo>
                    <a:pt x="7889" y="8035"/>
                  </a:lnTo>
                  <a:lnTo>
                    <a:pt x="7910" y="8035"/>
                  </a:lnTo>
                  <a:lnTo>
                    <a:pt x="7993" y="7994"/>
                  </a:lnTo>
                  <a:lnTo>
                    <a:pt x="7952" y="7847"/>
                  </a:lnTo>
                  <a:lnTo>
                    <a:pt x="7993" y="7743"/>
                  </a:lnTo>
                  <a:lnTo>
                    <a:pt x="7952" y="7701"/>
                  </a:lnTo>
                  <a:lnTo>
                    <a:pt x="8056" y="7617"/>
                  </a:lnTo>
                  <a:lnTo>
                    <a:pt x="7993" y="7575"/>
                  </a:lnTo>
                  <a:lnTo>
                    <a:pt x="7680" y="7491"/>
                  </a:lnTo>
                  <a:lnTo>
                    <a:pt x="7554" y="7512"/>
                  </a:lnTo>
                  <a:lnTo>
                    <a:pt x="7512" y="7512"/>
                  </a:lnTo>
                  <a:lnTo>
                    <a:pt x="7408" y="7408"/>
                  </a:lnTo>
                  <a:lnTo>
                    <a:pt x="7282" y="7387"/>
                  </a:lnTo>
                  <a:lnTo>
                    <a:pt x="7198" y="7282"/>
                  </a:lnTo>
                  <a:lnTo>
                    <a:pt x="7115" y="7282"/>
                  </a:lnTo>
                  <a:lnTo>
                    <a:pt x="7073" y="7324"/>
                  </a:lnTo>
                  <a:lnTo>
                    <a:pt x="6989" y="7324"/>
                  </a:lnTo>
                  <a:lnTo>
                    <a:pt x="7010" y="7219"/>
                  </a:lnTo>
                  <a:lnTo>
                    <a:pt x="6864" y="7178"/>
                  </a:lnTo>
                  <a:lnTo>
                    <a:pt x="6843" y="7094"/>
                  </a:lnTo>
                  <a:lnTo>
                    <a:pt x="6947" y="7073"/>
                  </a:lnTo>
                  <a:lnTo>
                    <a:pt x="6989" y="7115"/>
                  </a:lnTo>
                  <a:lnTo>
                    <a:pt x="7094" y="7157"/>
                  </a:lnTo>
                  <a:lnTo>
                    <a:pt x="7156" y="7073"/>
                  </a:lnTo>
                  <a:lnTo>
                    <a:pt x="7115" y="7010"/>
                  </a:lnTo>
                  <a:lnTo>
                    <a:pt x="7156" y="6968"/>
                  </a:lnTo>
                  <a:lnTo>
                    <a:pt x="7219" y="7052"/>
                  </a:lnTo>
                  <a:lnTo>
                    <a:pt x="7219" y="7178"/>
                  </a:lnTo>
                  <a:lnTo>
                    <a:pt x="7324" y="7219"/>
                  </a:lnTo>
                  <a:lnTo>
                    <a:pt x="7638" y="7303"/>
                  </a:lnTo>
                  <a:lnTo>
                    <a:pt x="7700" y="7261"/>
                  </a:lnTo>
                  <a:lnTo>
                    <a:pt x="7554" y="7052"/>
                  </a:lnTo>
                  <a:lnTo>
                    <a:pt x="7408" y="6989"/>
                  </a:lnTo>
                  <a:lnTo>
                    <a:pt x="7303" y="6947"/>
                  </a:lnTo>
                  <a:lnTo>
                    <a:pt x="7303" y="6864"/>
                  </a:lnTo>
                  <a:lnTo>
                    <a:pt x="7324" y="6801"/>
                  </a:lnTo>
                  <a:lnTo>
                    <a:pt x="7408" y="6906"/>
                  </a:lnTo>
                  <a:lnTo>
                    <a:pt x="7554" y="6906"/>
                  </a:lnTo>
                  <a:lnTo>
                    <a:pt x="7638" y="6968"/>
                  </a:lnTo>
                  <a:lnTo>
                    <a:pt x="7680" y="7073"/>
                  </a:lnTo>
                  <a:lnTo>
                    <a:pt x="7721" y="7052"/>
                  </a:lnTo>
                  <a:lnTo>
                    <a:pt x="7805" y="7157"/>
                  </a:lnTo>
                  <a:lnTo>
                    <a:pt x="7910" y="7199"/>
                  </a:lnTo>
                  <a:lnTo>
                    <a:pt x="7952" y="7261"/>
                  </a:lnTo>
                  <a:lnTo>
                    <a:pt x="8014" y="7282"/>
                  </a:lnTo>
                  <a:lnTo>
                    <a:pt x="8077" y="7178"/>
                  </a:lnTo>
                  <a:lnTo>
                    <a:pt x="8203" y="7178"/>
                  </a:lnTo>
                  <a:lnTo>
                    <a:pt x="8307" y="7282"/>
                  </a:lnTo>
                  <a:lnTo>
                    <a:pt x="8349" y="7261"/>
                  </a:lnTo>
                  <a:lnTo>
                    <a:pt x="8349" y="7157"/>
                  </a:lnTo>
                  <a:lnTo>
                    <a:pt x="8412" y="7157"/>
                  </a:lnTo>
                  <a:lnTo>
                    <a:pt x="8516" y="7261"/>
                  </a:lnTo>
                  <a:lnTo>
                    <a:pt x="8642" y="7261"/>
                  </a:lnTo>
                  <a:lnTo>
                    <a:pt x="8684" y="7199"/>
                  </a:lnTo>
                  <a:lnTo>
                    <a:pt x="8684" y="6885"/>
                  </a:lnTo>
                  <a:lnTo>
                    <a:pt x="8433" y="6634"/>
                  </a:lnTo>
                  <a:lnTo>
                    <a:pt x="8349" y="6634"/>
                  </a:lnTo>
                  <a:lnTo>
                    <a:pt x="8307" y="6655"/>
                  </a:lnTo>
                  <a:lnTo>
                    <a:pt x="8224" y="6634"/>
                  </a:lnTo>
                  <a:lnTo>
                    <a:pt x="8244" y="6571"/>
                  </a:lnTo>
                  <a:lnTo>
                    <a:pt x="8433" y="6550"/>
                  </a:lnTo>
                  <a:lnTo>
                    <a:pt x="8516" y="6571"/>
                  </a:lnTo>
                  <a:lnTo>
                    <a:pt x="8558" y="6550"/>
                  </a:lnTo>
                  <a:lnTo>
                    <a:pt x="8642" y="6592"/>
                  </a:lnTo>
                  <a:lnTo>
                    <a:pt x="8642" y="6696"/>
                  </a:lnTo>
                  <a:lnTo>
                    <a:pt x="8684" y="6759"/>
                  </a:lnTo>
                  <a:lnTo>
                    <a:pt x="8851" y="6780"/>
                  </a:lnTo>
                  <a:lnTo>
                    <a:pt x="8851" y="6968"/>
                  </a:lnTo>
                  <a:lnTo>
                    <a:pt x="8893" y="7052"/>
                  </a:lnTo>
                  <a:lnTo>
                    <a:pt x="8998" y="7052"/>
                  </a:lnTo>
                  <a:lnTo>
                    <a:pt x="9060" y="7094"/>
                  </a:lnTo>
                  <a:lnTo>
                    <a:pt x="9353" y="7115"/>
                  </a:lnTo>
                  <a:lnTo>
                    <a:pt x="9500" y="7115"/>
                  </a:lnTo>
                  <a:lnTo>
                    <a:pt x="9688" y="6947"/>
                  </a:lnTo>
                  <a:lnTo>
                    <a:pt x="9709" y="6864"/>
                  </a:lnTo>
                  <a:lnTo>
                    <a:pt x="9605" y="6801"/>
                  </a:lnTo>
                  <a:lnTo>
                    <a:pt x="9563" y="6843"/>
                  </a:lnTo>
                  <a:lnTo>
                    <a:pt x="9500" y="6780"/>
                  </a:lnTo>
                  <a:lnTo>
                    <a:pt x="9563" y="6759"/>
                  </a:lnTo>
                  <a:lnTo>
                    <a:pt x="9709" y="6696"/>
                  </a:lnTo>
                  <a:lnTo>
                    <a:pt x="9835" y="6738"/>
                  </a:lnTo>
                  <a:lnTo>
                    <a:pt x="9981" y="6675"/>
                  </a:lnTo>
                  <a:lnTo>
                    <a:pt x="10002" y="6571"/>
                  </a:lnTo>
                  <a:lnTo>
                    <a:pt x="9918" y="6466"/>
                  </a:lnTo>
                  <a:lnTo>
                    <a:pt x="9625" y="6466"/>
                  </a:lnTo>
                  <a:lnTo>
                    <a:pt x="9395" y="6424"/>
                  </a:lnTo>
                  <a:lnTo>
                    <a:pt x="9416" y="6362"/>
                  </a:lnTo>
                  <a:lnTo>
                    <a:pt x="9521" y="6362"/>
                  </a:lnTo>
                  <a:lnTo>
                    <a:pt x="9563" y="6257"/>
                  </a:lnTo>
                  <a:lnTo>
                    <a:pt x="9605" y="6278"/>
                  </a:lnTo>
                  <a:lnTo>
                    <a:pt x="9625" y="6383"/>
                  </a:lnTo>
                  <a:lnTo>
                    <a:pt x="9709" y="6383"/>
                  </a:lnTo>
                  <a:lnTo>
                    <a:pt x="9772" y="6341"/>
                  </a:lnTo>
                  <a:lnTo>
                    <a:pt x="9981" y="6424"/>
                  </a:lnTo>
                  <a:lnTo>
                    <a:pt x="10044" y="6362"/>
                  </a:lnTo>
                  <a:lnTo>
                    <a:pt x="10149" y="6445"/>
                  </a:lnTo>
                  <a:lnTo>
                    <a:pt x="10211" y="6445"/>
                  </a:lnTo>
                  <a:lnTo>
                    <a:pt x="10316" y="6320"/>
                  </a:lnTo>
                  <a:lnTo>
                    <a:pt x="10295" y="6236"/>
                  </a:lnTo>
                  <a:lnTo>
                    <a:pt x="10149" y="6152"/>
                  </a:lnTo>
                  <a:lnTo>
                    <a:pt x="10211" y="6048"/>
                  </a:lnTo>
                  <a:lnTo>
                    <a:pt x="10253" y="6006"/>
                  </a:lnTo>
                  <a:lnTo>
                    <a:pt x="10232" y="5839"/>
                  </a:lnTo>
                  <a:lnTo>
                    <a:pt x="10316" y="5901"/>
                  </a:lnTo>
                  <a:lnTo>
                    <a:pt x="10316" y="6006"/>
                  </a:lnTo>
                  <a:lnTo>
                    <a:pt x="10253" y="6069"/>
                  </a:lnTo>
                  <a:lnTo>
                    <a:pt x="10295" y="6152"/>
                  </a:lnTo>
                  <a:lnTo>
                    <a:pt x="10358" y="6173"/>
                  </a:lnTo>
                  <a:lnTo>
                    <a:pt x="10441" y="6111"/>
                  </a:lnTo>
                  <a:lnTo>
                    <a:pt x="10734" y="6111"/>
                  </a:lnTo>
                  <a:lnTo>
                    <a:pt x="10776" y="6027"/>
                  </a:lnTo>
                  <a:lnTo>
                    <a:pt x="10923" y="5922"/>
                  </a:lnTo>
                  <a:lnTo>
                    <a:pt x="10881" y="5797"/>
                  </a:lnTo>
                  <a:lnTo>
                    <a:pt x="10944" y="5755"/>
                  </a:lnTo>
                  <a:lnTo>
                    <a:pt x="11048" y="5755"/>
                  </a:lnTo>
                  <a:lnTo>
                    <a:pt x="11132" y="5650"/>
                  </a:lnTo>
                  <a:lnTo>
                    <a:pt x="11216" y="5692"/>
                  </a:lnTo>
                  <a:lnTo>
                    <a:pt x="11299" y="5629"/>
                  </a:lnTo>
                  <a:lnTo>
                    <a:pt x="11550" y="5608"/>
                  </a:lnTo>
                  <a:lnTo>
                    <a:pt x="11613" y="5483"/>
                  </a:lnTo>
                  <a:lnTo>
                    <a:pt x="11822" y="5420"/>
                  </a:lnTo>
                  <a:lnTo>
                    <a:pt x="11927" y="5336"/>
                  </a:lnTo>
                  <a:lnTo>
                    <a:pt x="12073" y="5336"/>
                  </a:lnTo>
                  <a:lnTo>
                    <a:pt x="12136" y="5315"/>
                  </a:lnTo>
                  <a:lnTo>
                    <a:pt x="12262" y="5315"/>
                  </a:lnTo>
                  <a:lnTo>
                    <a:pt x="12429" y="5232"/>
                  </a:lnTo>
                  <a:lnTo>
                    <a:pt x="12555" y="5106"/>
                  </a:lnTo>
                  <a:lnTo>
                    <a:pt x="12659" y="5085"/>
                  </a:lnTo>
                  <a:lnTo>
                    <a:pt x="12743" y="4960"/>
                  </a:lnTo>
                  <a:lnTo>
                    <a:pt x="12952" y="4918"/>
                  </a:lnTo>
                  <a:lnTo>
                    <a:pt x="13036" y="4876"/>
                  </a:lnTo>
                  <a:lnTo>
                    <a:pt x="13224" y="4771"/>
                  </a:lnTo>
                  <a:lnTo>
                    <a:pt x="13308" y="4604"/>
                  </a:lnTo>
                  <a:lnTo>
                    <a:pt x="13371" y="4458"/>
                  </a:lnTo>
                  <a:lnTo>
                    <a:pt x="13182" y="4458"/>
                  </a:lnTo>
                  <a:lnTo>
                    <a:pt x="13057" y="4478"/>
                  </a:lnTo>
                  <a:lnTo>
                    <a:pt x="12973" y="4437"/>
                  </a:lnTo>
                  <a:lnTo>
                    <a:pt x="12848" y="4458"/>
                  </a:lnTo>
                  <a:lnTo>
                    <a:pt x="12659" y="4646"/>
                  </a:lnTo>
                  <a:lnTo>
                    <a:pt x="12387" y="4667"/>
                  </a:lnTo>
                  <a:lnTo>
                    <a:pt x="11927" y="4709"/>
                  </a:lnTo>
                  <a:lnTo>
                    <a:pt x="11801" y="4688"/>
                  </a:lnTo>
                  <a:lnTo>
                    <a:pt x="11488" y="4688"/>
                  </a:lnTo>
                  <a:lnTo>
                    <a:pt x="11299" y="4771"/>
                  </a:lnTo>
                  <a:lnTo>
                    <a:pt x="11299" y="4667"/>
                  </a:lnTo>
                  <a:lnTo>
                    <a:pt x="11174" y="4667"/>
                  </a:lnTo>
                  <a:lnTo>
                    <a:pt x="11216" y="4562"/>
                  </a:lnTo>
                  <a:lnTo>
                    <a:pt x="11362" y="4562"/>
                  </a:lnTo>
                  <a:lnTo>
                    <a:pt x="11446" y="4583"/>
                  </a:lnTo>
                  <a:lnTo>
                    <a:pt x="11550" y="4541"/>
                  </a:lnTo>
                  <a:lnTo>
                    <a:pt x="11571" y="4604"/>
                  </a:lnTo>
                  <a:lnTo>
                    <a:pt x="11718" y="4604"/>
                  </a:lnTo>
                  <a:lnTo>
                    <a:pt x="11906" y="4583"/>
                  </a:lnTo>
                  <a:lnTo>
                    <a:pt x="12032" y="4583"/>
                  </a:lnTo>
                  <a:lnTo>
                    <a:pt x="12346" y="4541"/>
                  </a:lnTo>
                  <a:lnTo>
                    <a:pt x="12848" y="4332"/>
                  </a:lnTo>
                  <a:lnTo>
                    <a:pt x="12931" y="4269"/>
                  </a:lnTo>
                  <a:lnTo>
                    <a:pt x="12848" y="4186"/>
                  </a:lnTo>
                  <a:lnTo>
                    <a:pt x="12638" y="4144"/>
                  </a:lnTo>
                  <a:lnTo>
                    <a:pt x="12262" y="4081"/>
                  </a:lnTo>
                  <a:lnTo>
                    <a:pt x="12199" y="3976"/>
                  </a:lnTo>
                  <a:lnTo>
                    <a:pt x="12199" y="3976"/>
                  </a:lnTo>
                  <a:lnTo>
                    <a:pt x="12346" y="4060"/>
                  </a:lnTo>
                  <a:lnTo>
                    <a:pt x="12450" y="4039"/>
                  </a:lnTo>
                  <a:lnTo>
                    <a:pt x="12450" y="3976"/>
                  </a:lnTo>
                  <a:lnTo>
                    <a:pt x="12325" y="3851"/>
                  </a:lnTo>
                  <a:lnTo>
                    <a:pt x="12304" y="3725"/>
                  </a:lnTo>
                  <a:lnTo>
                    <a:pt x="12408" y="3851"/>
                  </a:lnTo>
                  <a:lnTo>
                    <a:pt x="12597" y="4060"/>
                  </a:lnTo>
                  <a:lnTo>
                    <a:pt x="12638" y="4060"/>
                  </a:lnTo>
                  <a:lnTo>
                    <a:pt x="12722" y="4018"/>
                  </a:lnTo>
                  <a:lnTo>
                    <a:pt x="12764" y="4081"/>
                  </a:lnTo>
                  <a:lnTo>
                    <a:pt x="12973" y="4081"/>
                  </a:lnTo>
                  <a:lnTo>
                    <a:pt x="13057" y="4144"/>
                  </a:lnTo>
                  <a:lnTo>
                    <a:pt x="13141" y="4144"/>
                  </a:lnTo>
                  <a:lnTo>
                    <a:pt x="13287" y="4165"/>
                  </a:lnTo>
                  <a:lnTo>
                    <a:pt x="13371" y="4123"/>
                  </a:lnTo>
                  <a:lnTo>
                    <a:pt x="13308" y="4081"/>
                  </a:lnTo>
                  <a:lnTo>
                    <a:pt x="13162" y="4060"/>
                  </a:lnTo>
                  <a:lnTo>
                    <a:pt x="13162" y="3976"/>
                  </a:lnTo>
                  <a:lnTo>
                    <a:pt x="13350" y="4018"/>
                  </a:lnTo>
                  <a:lnTo>
                    <a:pt x="13475" y="4060"/>
                  </a:lnTo>
                  <a:lnTo>
                    <a:pt x="13601" y="4165"/>
                  </a:lnTo>
                  <a:lnTo>
                    <a:pt x="13664" y="4144"/>
                  </a:lnTo>
                  <a:lnTo>
                    <a:pt x="13706" y="4018"/>
                  </a:lnTo>
                  <a:lnTo>
                    <a:pt x="13810" y="4081"/>
                  </a:lnTo>
                  <a:lnTo>
                    <a:pt x="13978" y="4081"/>
                  </a:lnTo>
                  <a:lnTo>
                    <a:pt x="14124" y="4039"/>
                  </a:lnTo>
                  <a:lnTo>
                    <a:pt x="14229" y="4018"/>
                  </a:lnTo>
                  <a:lnTo>
                    <a:pt x="14354" y="3914"/>
                  </a:lnTo>
                  <a:lnTo>
                    <a:pt x="14710" y="3746"/>
                  </a:lnTo>
                  <a:lnTo>
                    <a:pt x="14794" y="3662"/>
                  </a:lnTo>
                  <a:lnTo>
                    <a:pt x="14794" y="3621"/>
                  </a:lnTo>
                  <a:lnTo>
                    <a:pt x="14877" y="3600"/>
                  </a:lnTo>
                  <a:lnTo>
                    <a:pt x="15003" y="3621"/>
                  </a:lnTo>
                  <a:lnTo>
                    <a:pt x="15045" y="3558"/>
                  </a:lnTo>
                  <a:lnTo>
                    <a:pt x="15275" y="3432"/>
                  </a:lnTo>
                  <a:lnTo>
                    <a:pt x="15400" y="3181"/>
                  </a:lnTo>
                  <a:lnTo>
                    <a:pt x="15463" y="2909"/>
                  </a:lnTo>
                  <a:lnTo>
                    <a:pt x="15442" y="2721"/>
                  </a:lnTo>
                  <a:lnTo>
                    <a:pt x="15379" y="2595"/>
                  </a:lnTo>
                  <a:lnTo>
                    <a:pt x="15233" y="2512"/>
                  </a:lnTo>
                  <a:lnTo>
                    <a:pt x="15149" y="2512"/>
                  </a:lnTo>
                  <a:lnTo>
                    <a:pt x="15128" y="2554"/>
                  </a:lnTo>
                  <a:lnTo>
                    <a:pt x="15024" y="2554"/>
                  </a:lnTo>
                  <a:lnTo>
                    <a:pt x="14961" y="2658"/>
                  </a:lnTo>
                  <a:lnTo>
                    <a:pt x="14877" y="2700"/>
                  </a:lnTo>
                  <a:lnTo>
                    <a:pt x="14835" y="2658"/>
                  </a:lnTo>
                  <a:lnTo>
                    <a:pt x="14961" y="2470"/>
                  </a:lnTo>
                  <a:lnTo>
                    <a:pt x="15003" y="2386"/>
                  </a:lnTo>
                  <a:lnTo>
                    <a:pt x="15107" y="2302"/>
                  </a:lnTo>
                  <a:lnTo>
                    <a:pt x="15128" y="2156"/>
                  </a:lnTo>
                  <a:lnTo>
                    <a:pt x="15066" y="2051"/>
                  </a:lnTo>
                  <a:lnTo>
                    <a:pt x="15024" y="2030"/>
                  </a:lnTo>
                  <a:lnTo>
                    <a:pt x="15107" y="1968"/>
                  </a:lnTo>
                  <a:lnTo>
                    <a:pt x="15170" y="1737"/>
                  </a:lnTo>
                  <a:lnTo>
                    <a:pt x="15066" y="1717"/>
                  </a:lnTo>
                  <a:lnTo>
                    <a:pt x="14940" y="1737"/>
                  </a:lnTo>
                  <a:lnTo>
                    <a:pt x="14919" y="1842"/>
                  </a:lnTo>
                  <a:lnTo>
                    <a:pt x="14856" y="1884"/>
                  </a:lnTo>
                  <a:lnTo>
                    <a:pt x="14794" y="1926"/>
                  </a:lnTo>
                  <a:lnTo>
                    <a:pt x="14731" y="1863"/>
                  </a:lnTo>
                  <a:lnTo>
                    <a:pt x="14794" y="1779"/>
                  </a:lnTo>
                  <a:lnTo>
                    <a:pt x="14794" y="1717"/>
                  </a:lnTo>
                  <a:lnTo>
                    <a:pt x="14835" y="1633"/>
                  </a:lnTo>
                  <a:lnTo>
                    <a:pt x="14814" y="1570"/>
                  </a:lnTo>
                  <a:lnTo>
                    <a:pt x="14689" y="1654"/>
                  </a:lnTo>
                  <a:lnTo>
                    <a:pt x="14626" y="1779"/>
                  </a:lnTo>
                  <a:lnTo>
                    <a:pt x="14584" y="1821"/>
                  </a:lnTo>
                  <a:lnTo>
                    <a:pt x="14522" y="1758"/>
                  </a:lnTo>
                  <a:lnTo>
                    <a:pt x="14584" y="1633"/>
                  </a:lnTo>
                  <a:lnTo>
                    <a:pt x="14542" y="1549"/>
                  </a:lnTo>
                  <a:lnTo>
                    <a:pt x="14417" y="1549"/>
                  </a:lnTo>
                  <a:lnTo>
                    <a:pt x="14270" y="1633"/>
                  </a:lnTo>
                  <a:lnTo>
                    <a:pt x="14208" y="1737"/>
                  </a:lnTo>
                  <a:lnTo>
                    <a:pt x="14082" y="1737"/>
                  </a:lnTo>
                  <a:lnTo>
                    <a:pt x="14019" y="1779"/>
                  </a:lnTo>
                  <a:lnTo>
                    <a:pt x="13978" y="1884"/>
                  </a:lnTo>
                  <a:lnTo>
                    <a:pt x="13894" y="1884"/>
                  </a:lnTo>
                  <a:lnTo>
                    <a:pt x="13789" y="1842"/>
                  </a:lnTo>
                  <a:lnTo>
                    <a:pt x="13580" y="1821"/>
                  </a:lnTo>
                  <a:lnTo>
                    <a:pt x="13308" y="1821"/>
                  </a:lnTo>
                  <a:lnTo>
                    <a:pt x="13496" y="1758"/>
                  </a:lnTo>
                  <a:lnTo>
                    <a:pt x="13559" y="1717"/>
                  </a:lnTo>
                  <a:lnTo>
                    <a:pt x="13643" y="1737"/>
                  </a:lnTo>
                  <a:lnTo>
                    <a:pt x="13747" y="1737"/>
                  </a:lnTo>
                  <a:lnTo>
                    <a:pt x="13894" y="1654"/>
                  </a:lnTo>
                  <a:lnTo>
                    <a:pt x="14019" y="1633"/>
                  </a:lnTo>
                  <a:lnTo>
                    <a:pt x="14124" y="1507"/>
                  </a:lnTo>
                  <a:lnTo>
                    <a:pt x="14333" y="1403"/>
                  </a:lnTo>
                  <a:lnTo>
                    <a:pt x="14396" y="1340"/>
                  </a:lnTo>
                  <a:lnTo>
                    <a:pt x="14354" y="1298"/>
                  </a:lnTo>
                  <a:lnTo>
                    <a:pt x="14270" y="1298"/>
                  </a:lnTo>
                  <a:lnTo>
                    <a:pt x="14061" y="1152"/>
                  </a:lnTo>
                  <a:lnTo>
                    <a:pt x="14019" y="1089"/>
                  </a:lnTo>
                  <a:lnTo>
                    <a:pt x="13978" y="1089"/>
                  </a:lnTo>
                  <a:lnTo>
                    <a:pt x="13873" y="1131"/>
                  </a:lnTo>
                  <a:lnTo>
                    <a:pt x="13810" y="1193"/>
                  </a:lnTo>
                  <a:lnTo>
                    <a:pt x="13747" y="1152"/>
                  </a:lnTo>
                  <a:lnTo>
                    <a:pt x="13706" y="1089"/>
                  </a:lnTo>
                  <a:lnTo>
                    <a:pt x="13789" y="1005"/>
                  </a:lnTo>
                  <a:lnTo>
                    <a:pt x="13768" y="921"/>
                  </a:lnTo>
                  <a:lnTo>
                    <a:pt x="13601" y="942"/>
                  </a:lnTo>
                  <a:lnTo>
                    <a:pt x="13538" y="1047"/>
                  </a:lnTo>
                  <a:lnTo>
                    <a:pt x="13454" y="1026"/>
                  </a:lnTo>
                  <a:lnTo>
                    <a:pt x="13454" y="901"/>
                  </a:lnTo>
                  <a:lnTo>
                    <a:pt x="13308" y="942"/>
                  </a:lnTo>
                  <a:lnTo>
                    <a:pt x="13266" y="1005"/>
                  </a:lnTo>
                  <a:lnTo>
                    <a:pt x="13224" y="921"/>
                  </a:lnTo>
                  <a:lnTo>
                    <a:pt x="13287" y="838"/>
                  </a:lnTo>
                  <a:lnTo>
                    <a:pt x="13245" y="775"/>
                  </a:lnTo>
                  <a:lnTo>
                    <a:pt x="13308" y="775"/>
                  </a:lnTo>
                  <a:lnTo>
                    <a:pt x="13371" y="691"/>
                  </a:lnTo>
                  <a:lnTo>
                    <a:pt x="13287" y="608"/>
                  </a:lnTo>
                  <a:lnTo>
                    <a:pt x="13078" y="587"/>
                  </a:lnTo>
                  <a:lnTo>
                    <a:pt x="12910" y="503"/>
                  </a:lnTo>
                  <a:lnTo>
                    <a:pt x="12785" y="524"/>
                  </a:lnTo>
                  <a:lnTo>
                    <a:pt x="12659" y="629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513" y="670"/>
                  </a:lnTo>
                  <a:lnTo>
                    <a:pt x="12638" y="524"/>
                  </a:lnTo>
                  <a:lnTo>
                    <a:pt x="12659" y="461"/>
                  </a:lnTo>
                  <a:lnTo>
                    <a:pt x="12513" y="461"/>
                  </a:lnTo>
                  <a:lnTo>
                    <a:pt x="12387" y="377"/>
                  </a:lnTo>
                  <a:lnTo>
                    <a:pt x="12262" y="377"/>
                  </a:lnTo>
                  <a:lnTo>
                    <a:pt x="12199" y="482"/>
                  </a:lnTo>
                  <a:lnTo>
                    <a:pt x="12011" y="608"/>
                  </a:lnTo>
                  <a:lnTo>
                    <a:pt x="11885" y="733"/>
                  </a:lnTo>
                  <a:lnTo>
                    <a:pt x="11801" y="775"/>
                  </a:lnTo>
                  <a:lnTo>
                    <a:pt x="11781" y="712"/>
                  </a:lnTo>
                  <a:lnTo>
                    <a:pt x="11822" y="587"/>
                  </a:lnTo>
                  <a:lnTo>
                    <a:pt x="11822" y="419"/>
                  </a:lnTo>
                  <a:lnTo>
                    <a:pt x="11781" y="377"/>
                  </a:lnTo>
                  <a:lnTo>
                    <a:pt x="11739" y="273"/>
                  </a:lnTo>
                  <a:lnTo>
                    <a:pt x="11592" y="189"/>
                  </a:lnTo>
                  <a:lnTo>
                    <a:pt x="11467" y="210"/>
                  </a:lnTo>
                  <a:lnTo>
                    <a:pt x="11341" y="189"/>
                  </a:lnTo>
                  <a:lnTo>
                    <a:pt x="11278" y="85"/>
                  </a:lnTo>
                  <a:lnTo>
                    <a:pt x="11153" y="64"/>
                  </a:lnTo>
                  <a:lnTo>
                    <a:pt x="10985" y="105"/>
                  </a:lnTo>
                  <a:lnTo>
                    <a:pt x="10881" y="85"/>
                  </a:lnTo>
                  <a:lnTo>
                    <a:pt x="10818" y="64"/>
                  </a:lnTo>
                  <a:lnTo>
                    <a:pt x="10734" y="1"/>
                  </a:lnTo>
                  <a:lnTo>
                    <a:pt x="10651" y="64"/>
                  </a:lnTo>
                  <a:lnTo>
                    <a:pt x="10630" y="210"/>
                  </a:lnTo>
                  <a:lnTo>
                    <a:pt x="10734" y="461"/>
                  </a:lnTo>
                  <a:lnTo>
                    <a:pt x="10651" y="670"/>
                  </a:lnTo>
                  <a:lnTo>
                    <a:pt x="10651" y="817"/>
                  </a:lnTo>
                  <a:lnTo>
                    <a:pt x="10609" y="880"/>
                  </a:lnTo>
                  <a:lnTo>
                    <a:pt x="10525" y="838"/>
                  </a:lnTo>
                  <a:lnTo>
                    <a:pt x="10400" y="880"/>
                  </a:lnTo>
                  <a:lnTo>
                    <a:pt x="10337" y="817"/>
                  </a:lnTo>
                  <a:lnTo>
                    <a:pt x="10421" y="733"/>
                  </a:lnTo>
                  <a:lnTo>
                    <a:pt x="10358" y="566"/>
                  </a:lnTo>
                  <a:lnTo>
                    <a:pt x="10421" y="461"/>
                  </a:lnTo>
                  <a:lnTo>
                    <a:pt x="10441" y="315"/>
                  </a:lnTo>
                  <a:lnTo>
                    <a:pt x="10400" y="273"/>
                  </a:lnTo>
                  <a:lnTo>
                    <a:pt x="10232" y="398"/>
                  </a:lnTo>
                  <a:lnTo>
                    <a:pt x="10232" y="461"/>
                  </a:lnTo>
                  <a:lnTo>
                    <a:pt x="10149" y="482"/>
                  </a:lnTo>
                  <a:lnTo>
                    <a:pt x="10107" y="419"/>
                  </a:lnTo>
                  <a:lnTo>
                    <a:pt x="10149" y="273"/>
                  </a:lnTo>
                  <a:lnTo>
                    <a:pt x="10107" y="210"/>
                  </a:lnTo>
                  <a:lnTo>
                    <a:pt x="10044" y="252"/>
                  </a:lnTo>
                  <a:lnTo>
                    <a:pt x="9981" y="398"/>
                  </a:lnTo>
                  <a:lnTo>
                    <a:pt x="9897" y="398"/>
                  </a:lnTo>
                  <a:lnTo>
                    <a:pt x="9877" y="357"/>
                  </a:lnTo>
                  <a:lnTo>
                    <a:pt x="9918" y="252"/>
                  </a:lnTo>
                  <a:lnTo>
                    <a:pt x="9918" y="105"/>
                  </a:lnTo>
                  <a:lnTo>
                    <a:pt x="9897" y="64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05300" y="2401625"/>
              <a:ext cx="91575" cy="98875"/>
            </a:xfrm>
            <a:custGeom>
              <a:avLst/>
              <a:gdLst/>
              <a:ahLst/>
              <a:cxnLst/>
              <a:rect l="l" t="t" r="r" b="b"/>
              <a:pathLst>
                <a:path w="3663" h="3955" extrusionOk="0">
                  <a:moveTo>
                    <a:pt x="2909" y="2155"/>
                  </a:moveTo>
                  <a:lnTo>
                    <a:pt x="2872" y="2165"/>
                  </a:lnTo>
                  <a:lnTo>
                    <a:pt x="2872" y="2165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930" y="2155"/>
                  </a:lnTo>
                  <a:close/>
                  <a:moveTo>
                    <a:pt x="2323" y="0"/>
                  </a:moveTo>
                  <a:lnTo>
                    <a:pt x="2260" y="42"/>
                  </a:lnTo>
                  <a:lnTo>
                    <a:pt x="2219" y="84"/>
                  </a:lnTo>
                  <a:lnTo>
                    <a:pt x="2135" y="84"/>
                  </a:lnTo>
                  <a:lnTo>
                    <a:pt x="2072" y="147"/>
                  </a:lnTo>
                  <a:lnTo>
                    <a:pt x="2009" y="188"/>
                  </a:lnTo>
                  <a:lnTo>
                    <a:pt x="1905" y="188"/>
                  </a:lnTo>
                  <a:lnTo>
                    <a:pt x="1779" y="293"/>
                  </a:lnTo>
                  <a:lnTo>
                    <a:pt x="1675" y="377"/>
                  </a:lnTo>
                  <a:lnTo>
                    <a:pt x="1675" y="460"/>
                  </a:lnTo>
                  <a:lnTo>
                    <a:pt x="1612" y="460"/>
                  </a:lnTo>
                  <a:lnTo>
                    <a:pt x="1570" y="419"/>
                  </a:lnTo>
                  <a:lnTo>
                    <a:pt x="1570" y="460"/>
                  </a:lnTo>
                  <a:lnTo>
                    <a:pt x="1591" y="481"/>
                  </a:lnTo>
                  <a:lnTo>
                    <a:pt x="1591" y="523"/>
                  </a:lnTo>
                  <a:lnTo>
                    <a:pt x="1528" y="586"/>
                  </a:lnTo>
                  <a:lnTo>
                    <a:pt x="1423" y="670"/>
                  </a:lnTo>
                  <a:lnTo>
                    <a:pt x="1382" y="691"/>
                  </a:lnTo>
                  <a:lnTo>
                    <a:pt x="1402" y="711"/>
                  </a:lnTo>
                  <a:lnTo>
                    <a:pt x="1382" y="774"/>
                  </a:lnTo>
                  <a:lnTo>
                    <a:pt x="1319" y="774"/>
                  </a:lnTo>
                  <a:lnTo>
                    <a:pt x="1319" y="816"/>
                  </a:lnTo>
                  <a:lnTo>
                    <a:pt x="1382" y="837"/>
                  </a:lnTo>
                  <a:lnTo>
                    <a:pt x="1319" y="879"/>
                  </a:lnTo>
                  <a:lnTo>
                    <a:pt x="1256" y="879"/>
                  </a:lnTo>
                  <a:lnTo>
                    <a:pt x="1193" y="942"/>
                  </a:lnTo>
                  <a:lnTo>
                    <a:pt x="1193" y="1004"/>
                  </a:lnTo>
                  <a:lnTo>
                    <a:pt x="1214" y="1004"/>
                  </a:lnTo>
                  <a:lnTo>
                    <a:pt x="1256" y="1025"/>
                  </a:lnTo>
                  <a:lnTo>
                    <a:pt x="1193" y="1046"/>
                  </a:lnTo>
                  <a:lnTo>
                    <a:pt x="1151" y="1046"/>
                  </a:lnTo>
                  <a:lnTo>
                    <a:pt x="1089" y="1151"/>
                  </a:lnTo>
                  <a:lnTo>
                    <a:pt x="1068" y="1214"/>
                  </a:lnTo>
                  <a:lnTo>
                    <a:pt x="942" y="1402"/>
                  </a:lnTo>
                  <a:lnTo>
                    <a:pt x="942" y="1444"/>
                  </a:lnTo>
                  <a:lnTo>
                    <a:pt x="984" y="1507"/>
                  </a:lnTo>
                  <a:lnTo>
                    <a:pt x="984" y="1548"/>
                  </a:lnTo>
                  <a:lnTo>
                    <a:pt x="963" y="1548"/>
                  </a:lnTo>
                  <a:lnTo>
                    <a:pt x="942" y="1527"/>
                  </a:lnTo>
                  <a:lnTo>
                    <a:pt x="900" y="1527"/>
                  </a:lnTo>
                  <a:lnTo>
                    <a:pt x="796" y="1569"/>
                  </a:lnTo>
                  <a:lnTo>
                    <a:pt x="754" y="1653"/>
                  </a:lnTo>
                  <a:lnTo>
                    <a:pt x="754" y="1716"/>
                  </a:lnTo>
                  <a:lnTo>
                    <a:pt x="796" y="1716"/>
                  </a:lnTo>
                  <a:lnTo>
                    <a:pt x="858" y="1758"/>
                  </a:lnTo>
                  <a:lnTo>
                    <a:pt x="838" y="1779"/>
                  </a:lnTo>
                  <a:lnTo>
                    <a:pt x="838" y="1841"/>
                  </a:lnTo>
                  <a:lnTo>
                    <a:pt x="775" y="1883"/>
                  </a:lnTo>
                  <a:lnTo>
                    <a:pt x="649" y="1862"/>
                  </a:lnTo>
                  <a:lnTo>
                    <a:pt x="628" y="1883"/>
                  </a:lnTo>
                  <a:lnTo>
                    <a:pt x="628" y="1946"/>
                  </a:lnTo>
                  <a:lnTo>
                    <a:pt x="545" y="2030"/>
                  </a:lnTo>
                  <a:lnTo>
                    <a:pt x="482" y="2134"/>
                  </a:lnTo>
                  <a:lnTo>
                    <a:pt x="440" y="2197"/>
                  </a:lnTo>
                  <a:lnTo>
                    <a:pt x="419" y="2197"/>
                  </a:lnTo>
                  <a:lnTo>
                    <a:pt x="419" y="2134"/>
                  </a:lnTo>
                  <a:lnTo>
                    <a:pt x="377" y="2197"/>
                  </a:lnTo>
                  <a:lnTo>
                    <a:pt x="335" y="2134"/>
                  </a:lnTo>
                  <a:lnTo>
                    <a:pt x="356" y="2072"/>
                  </a:lnTo>
                  <a:lnTo>
                    <a:pt x="440" y="2030"/>
                  </a:lnTo>
                  <a:lnTo>
                    <a:pt x="461" y="1967"/>
                  </a:lnTo>
                  <a:lnTo>
                    <a:pt x="440" y="1988"/>
                  </a:lnTo>
                  <a:lnTo>
                    <a:pt x="356" y="2051"/>
                  </a:lnTo>
                  <a:lnTo>
                    <a:pt x="231" y="2134"/>
                  </a:lnTo>
                  <a:lnTo>
                    <a:pt x="168" y="2260"/>
                  </a:lnTo>
                  <a:lnTo>
                    <a:pt x="231" y="2260"/>
                  </a:lnTo>
                  <a:lnTo>
                    <a:pt x="314" y="2239"/>
                  </a:lnTo>
                  <a:lnTo>
                    <a:pt x="461" y="2197"/>
                  </a:lnTo>
                  <a:lnTo>
                    <a:pt x="586" y="2197"/>
                  </a:lnTo>
                  <a:lnTo>
                    <a:pt x="524" y="2281"/>
                  </a:lnTo>
                  <a:lnTo>
                    <a:pt x="419" y="2406"/>
                  </a:lnTo>
                  <a:lnTo>
                    <a:pt x="335" y="2511"/>
                  </a:lnTo>
                  <a:lnTo>
                    <a:pt x="210" y="2595"/>
                  </a:lnTo>
                  <a:lnTo>
                    <a:pt x="105" y="2699"/>
                  </a:lnTo>
                  <a:lnTo>
                    <a:pt x="22" y="2699"/>
                  </a:lnTo>
                  <a:lnTo>
                    <a:pt x="1" y="2762"/>
                  </a:lnTo>
                  <a:lnTo>
                    <a:pt x="22" y="2804"/>
                  </a:lnTo>
                  <a:lnTo>
                    <a:pt x="1" y="2888"/>
                  </a:lnTo>
                  <a:lnTo>
                    <a:pt x="22" y="2929"/>
                  </a:lnTo>
                  <a:lnTo>
                    <a:pt x="63" y="2929"/>
                  </a:lnTo>
                  <a:lnTo>
                    <a:pt x="168" y="2971"/>
                  </a:lnTo>
                  <a:lnTo>
                    <a:pt x="314" y="2929"/>
                  </a:lnTo>
                  <a:lnTo>
                    <a:pt x="377" y="2888"/>
                  </a:lnTo>
                  <a:lnTo>
                    <a:pt x="482" y="2888"/>
                  </a:lnTo>
                  <a:lnTo>
                    <a:pt x="566" y="2825"/>
                  </a:lnTo>
                  <a:lnTo>
                    <a:pt x="586" y="2783"/>
                  </a:lnTo>
                  <a:lnTo>
                    <a:pt x="586" y="2804"/>
                  </a:lnTo>
                  <a:lnTo>
                    <a:pt x="545" y="2888"/>
                  </a:lnTo>
                  <a:lnTo>
                    <a:pt x="670" y="2908"/>
                  </a:lnTo>
                  <a:lnTo>
                    <a:pt x="754" y="2888"/>
                  </a:lnTo>
                  <a:lnTo>
                    <a:pt x="796" y="2929"/>
                  </a:lnTo>
                  <a:lnTo>
                    <a:pt x="963" y="2929"/>
                  </a:lnTo>
                  <a:lnTo>
                    <a:pt x="1047" y="2908"/>
                  </a:lnTo>
                  <a:lnTo>
                    <a:pt x="1068" y="2971"/>
                  </a:lnTo>
                  <a:lnTo>
                    <a:pt x="1110" y="3013"/>
                  </a:lnTo>
                  <a:lnTo>
                    <a:pt x="1214" y="3013"/>
                  </a:lnTo>
                  <a:lnTo>
                    <a:pt x="1256" y="2992"/>
                  </a:lnTo>
                  <a:lnTo>
                    <a:pt x="1277" y="3013"/>
                  </a:lnTo>
                  <a:lnTo>
                    <a:pt x="1361" y="3013"/>
                  </a:lnTo>
                  <a:lnTo>
                    <a:pt x="1402" y="2992"/>
                  </a:lnTo>
                  <a:lnTo>
                    <a:pt x="1402" y="2950"/>
                  </a:lnTo>
                  <a:lnTo>
                    <a:pt x="1486" y="2950"/>
                  </a:lnTo>
                  <a:lnTo>
                    <a:pt x="1507" y="2992"/>
                  </a:lnTo>
                  <a:lnTo>
                    <a:pt x="1570" y="2992"/>
                  </a:lnTo>
                  <a:lnTo>
                    <a:pt x="1591" y="2929"/>
                  </a:lnTo>
                  <a:lnTo>
                    <a:pt x="1633" y="2929"/>
                  </a:lnTo>
                  <a:lnTo>
                    <a:pt x="1695" y="2971"/>
                  </a:lnTo>
                  <a:lnTo>
                    <a:pt x="1716" y="2908"/>
                  </a:lnTo>
                  <a:lnTo>
                    <a:pt x="1716" y="2867"/>
                  </a:lnTo>
                  <a:lnTo>
                    <a:pt x="1716" y="2783"/>
                  </a:lnTo>
                  <a:lnTo>
                    <a:pt x="1737" y="2804"/>
                  </a:lnTo>
                  <a:lnTo>
                    <a:pt x="1779" y="2762"/>
                  </a:lnTo>
                  <a:lnTo>
                    <a:pt x="1821" y="2762"/>
                  </a:lnTo>
                  <a:lnTo>
                    <a:pt x="1800" y="2783"/>
                  </a:lnTo>
                  <a:lnTo>
                    <a:pt x="1779" y="2888"/>
                  </a:lnTo>
                  <a:lnTo>
                    <a:pt x="1800" y="2908"/>
                  </a:lnTo>
                  <a:lnTo>
                    <a:pt x="1821" y="2867"/>
                  </a:lnTo>
                  <a:lnTo>
                    <a:pt x="1884" y="2783"/>
                  </a:lnTo>
                  <a:lnTo>
                    <a:pt x="1905" y="2783"/>
                  </a:lnTo>
                  <a:lnTo>
                    <a:pt x="1905" y="2867"/>
                  </a:lnTo>
                  <a:lnTo>
                    <a:pt x="1884" y="2908"/>
                  </a:lnTo>
                  <a:lnTo>
                    <a:pt x="1884" y="2971"/>
                  </a:lnTo>
                  <a:lnTo>
                    <a:pt x="1947" y="2929"/>
                  </a:lnTo>
                  <a:lnTo>
                    <a:pt x="1988" y="2929"/>
                  </a:lnTo>
                  <a:lnTo>
                    <a:pt x="1988" y="2971"/>
                  </a:lnTo>
                  <a:lnTo>
                    <a:pt x="1884" y="3034"/>
                  </a:lnTo>
                  <a:lnTo>
                    <a:pt x="1779" y="3097"/>
                  </a:lnTo>
                  <a:lnTo>
                    <a:pt x="1800" y="3118"/>
                  </a:lnTo>
                  <a:lnTo>
                    <a:pt x="1821" y="3097"/>
                  </a:lnTo>
                  <a:lnTo>
                    <a:pt x="1884" y="3097"/>
                  </a:lnTo>
                  <a:lnTo>
                    <a:pt x="1905" y="3118"/>
                  </a:lnTo>
                  <a:lnTo>
                    <a:pt x="1947" y="3118"/>
                  </a:lnTo>
                  <a:lnTo>
                    <a:pt x="1988" y="3139"/>
                  </a:lnTo>
                  <a:lnTo>
                    <a:pt x="2030" y="3118"/>
                  </a:lnTo>
                  <a:lnTo>
                    <a:pt x="2114" y="3097"/>
                  </a:lnTo>
                  <a:lnTo>
                    <a:pt x="2135" y="3013"/>
                  </a:lnTo>
                  <a:lnTo>
                    <a:pt x="2135" y="2971"/>
                  </a:lnTo>
                  <a:lnTo>
                    <a:pt x="2198" y="2992"/>
                  </a:lnTo>
                  <a:lnTo>
                    <a:pt x="2260" y="3013"/>
                  </a:lnTo>
                  <a:lnTo>
                    <a:pt x="2323" y="3076"/>
                  </a:lnTo>
                  <a:lnTo>
                    <a:pt x="2365" y="3034"/>
                  </a:lnTo>
                  <a:lnTo>
                    <a:pt x="2428" y="3013"/>
                  </a:lnTo>
                  <a:lnTo>
                    <a:pt x="2511" y="3013"/>
                  </a:lnTo>
                  <a:lnTo>
                    <a:pt x="2449" y="3076"/>
                  </a:lnTo>
                  <a:lnTo>
                    <a:pt x="2449" y="3097"/>
                  </a:lnTo>
                  <a:lnTo>
                    <a:pt x="2344" y="3139"/>
                  </a:lnTo>
                  <a:lnTo>
                    <a:pt x="2239" y="3139"/>
                  </a:lnTo>
                  <a:lnTo>
                    <a:pt x="2198" y="3201"/>
                  </a:lnTo>
                  <a:lnTo>
                    <a:pt x="2198" y="3243"/>
                  </a:lnTo>
                  <a:lnTo>
                    <a:pt x="2156" y="3285"/>
                  </a:lnTo>
                  <a:lnTo>
                    <a:pt x="2135" y="3327"/>
                  </a:lnTo>
                  <a:lnTo>
                    <a:pt x="2051" y="3327"/>
                  </a:lnTo>
                  <a:lnTo>
                    <a:pt x="2009" y="3348"/>
                  </a:lnTo>
                  <a:lnTo>
                    <a:pt x="1988" y="3411"/>
                  </a:lnTo>
                  <a:lnTo>
                    <a:pt x="1926" y="3432"/>
                  </a:lnTo>
                  <a:lnTo>
                    <a:pt x="1821" y="3452"/>
                  </a:lnTo>
                  <a:lnTo>
                    <a:pt x="1737" y="3515"/>
                  </a:lnTo>
                  <a:lnTo>
                    <a:pt x="1716" y="3557"/>
                  </a:lnTo>
                  <a:lnTo>
                    <a:pt x="1737" y="3599"/>
                  </a:lnTo>
                  <a:lnTo>
                    <a:pt x="1779" y="3620"/>
                  </a:lnTo>
                  <a:lnTo>
                    <a:pt x="1842" y="3620"/>
                  </a:lnTo>
                  <a:lnTo>
                    <a:pt x="1884" y="3557"/>
                  </a:lnTo>
                  <a:lnTo>
                    <a:pt x="1905" y="3536"/>
                  </a:lnTo>
                  <a:lnTo>
                    <a:pt x="1947" y="3536"/>
                  </a:lnTo>
                  <a:lnTo>
                    <a:pt x="1947" y="3599"/>
                  </a:lnTo>
                  <a:lnTo>
                    <a:pt x="1988" y="3620"/>
                  </a:lnTo>
                  <a:lnTo>
                    <a:pt x="2051" y="3599"/>
                  </a:lnTo>
                  <a:lnTo>
                    <a:pt x="2114" y="3536"/>
                  </a:lnTo>
                  <a:lnTo>
                    <a:pt x="2135" y="3494"/>
                  </a:lnTo>
                  <a:lnTo>
                    <a:pt x="2156" y="3494"/>
                  </a:lnTo>
                  <a:lnTo>
                    <a:pt x="2198" y="3432"/>
                  </a:lnTo>
                  <a:lnTo>
                    <a:pt x="2219" y="3348"/>
                  </a:lnTo>
                  <a:lnTo>
                    <a:pt x="2260" y="3327"/>
                  </a:lnTo>
                  <a:lnTo>
                    <a:pt x="2365" y="3222"/>
                  </a:lnTo>
                  <a:lnTo>
                    <a:pt x="2428" y="3201"/>
                  </a:lnTo>
                  <a:lnTo>
                    <a:pt x="2470" y="3222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553" y="3285"/>
                  </a:lnTo>
                  <a:lnTo>
                    <a:pt x="2616" y="3243"/>
                  </a:lnTo>
                  <a:lnTo>
                    <a:pt x="2658" y="3118"/>
                  </a:lnTo>
                  <a:lnTo>
                    <a:pt x="2721" y="3013"/>
                  </a:lnTo>
                  <a:lnTo>
                    <a:pt x="2721" y="2908"/>
                  </a:lnTo>
                  <a:lnTo>
                    <a:pt x="2742" y="2888"/>
                  </a:lnTo>
                  <a:lnTo>
                    <a:pt x="2763" y="2888"/>
                  </a:lnTo>
                  <a:lnTo>
                    <a:pt x="2825" y="2929"/>
                  </a:lnTo>
                  <a:lnTo>
                    <a:pt x="2846" y="2929"/>
                  </a:lnTo>
                  <a:lnTo>
                    <a:pt x="2888" y="2971"/>
                  </a:lnTo>
                  <a:lnTo>
                    <a:pt x="2888" y="3076"/>
                  </a:lnTo>
                  <a:lnTo>
                    <a:pt x="2867" y="3139"/>
                  </a:lnTo>
                  <a:lnTo>
                    <a:pt x="2846" y="3222"/>
                  </a:lnTo>
                  <a:lnTo>
                    <a:pt x="2867" y="3285"/>
                  </a:lnTo>
                  <a:lnTo>
                    <a:pt x="2846" y="3327"/>
                  </a:lnTo>
                  <a:lnTo>
                    <a:pt x="2763" y="3411"/>
                  </a:lnTo>
                  <a:lnTo>
                    <a:pt x="2721" y="3557"/>
                  </a:lnTo>
                  <a:lnTo>
                    <a:pt x="2721" y="3641"/>
                  </a:lnTo>
                  <a:lnTo>
                    <a:pt x="2679" y="3662"/>
                  </a:lnTo>
                  <a:lnTo>
                    <a:pt x="2679" y="3745"/>
                  </a:lnTo>
                  <a:lnTo>
                    <a:pt x="2742" y="3766"/>
                  </a:lnTo>
                  <a:lnTo>
                    <a:pt x="2825" y="3724"/>
                  </a:lnTo>
                  <a:lnTo>
                    <a:pt x="2888" y="3557"/>
                  </a:lnTo>
                  <a:lnTo>
                    <a:pt x="2951" y="3557"/>
                  </a:lnTo>
                  <a:lnTo>
                    <a:pt x="3035" y="3452"/>
                  </a:lnTo>
                  <a:lnTo>
                    <a:pt x="3076" y="3411"/>
                  </a:lnTo>
                  <a:lnTo>
                    <a:pt x="3097" y="3432"/>
                  </a:lnTo>
                  <a:lnTo>
                    <a:pt x="3202" y="3432"/>
                  </a:lnTo>
                  <a:lnTo>
                    <a:pt x="3202" y="3494"/>
                  </a:lnTo>
                  <a:lnTo>
                    <a:pt x="3139" y="3515"/>
                  </a:lnTo>
                  <a:lnTo>
                    <a:pt x="3035" y="3620"/>
                  </a:lnTo>
                  <a:lnTo>
                    <a:pt x="3035" y="3704"/>
                  </a:lnTo>
                  <a:lnTo>
                    <a:pt x="2993" y="3766"/>
                  </a:lnTo>
                  <a:lnTo>
                    <a:pt x="3035" y="3808"/>
                  </a:lnTo>
                  <a:lnTo>
                    <a:pt x="3035" y="3913"/>
                  </a:lnTo>
                  <a:lnTo>
                    <a:pt x="3076" y="3955"/>
                  </a:lnTo>
                  <a:lnTo>
                    <a:pt x="3097" y="3871"/>
                  </a:lnTo>
                  <a:lnTo>
                    <a:pt x="3160" y="3829"/>
                  </a:lnTo>
                  <a:lnTo>
                    <a:pt x="3202" y="3829"/>
                  </a:lnTo>
                  <a:lnTo>
                    <a:pt x="3265" y="3913"/>
                  </a:lnTo>
                  <a:lnTo>
                    <a:pt x="3307" y="3934"/>
                  </a:lnTo>
                  <a:lnTo>
                    <a:pt x="3390" y="3871"/>
                  </a:lnTo>
                  <a:lnTo>
                    <a:pt x="3390" y="3829"/>
                  </a:lnTo>
                  <a:lnTo>
                    <a:pt x="3411" y="3829"/>
                  </a:lnTo>
                  <a:lnTo>
                    <a:pt x="3453" y="3766"/>
                  </a:lnTo>
                  <a:lnTo>
                    <a:pt x="3453" y="3704"/>
                  </a:lnTo>
                  <a:lnTo>
                    <a:pt x="3474" y="3704"/>
                  </a:lnTo>
                  <a:lnTo>
                    <a:pt x="3495" y="3641"/>
                  </a:lnTo>
                  <a:lnTo>
                    <a:pt x="3474" y="3599"/>
                  </a:lnTo>
                  <a:lnTo>
                    <a:pt x="3495" y="3494"/>
                  </a:lnTo>
                  <a:lnTo>
                    <a:pt x="3599" y="3348"/>
                  </a:lnTo>
                  <a:lnTo>
                    <a:pt x="3662" y="3243"/>
                  </a:lnTo>
                  <a:lnTo>
                    <a:pt x="3662" y="3097"/>
                  </a:lnTo>
                  <a:lnTo>
                    <a:pt x="3662" y="3034"/>
                  </a:lnTo>
                  <a:lnTo>
                    <a:pt x="3620" y="3034"/>
                  </a:lnTo>
                  <a:lnTo>
                    <a:pt x="3620" y="3097"/>
                  </a:lnTo>
                  <a:lnTo>
                    <a:pt x="3579" y="3180"/>
                  </a:lnTo>
                  <a:lnTo>
                    <a:pt x="3495" y="3222"/>
                  </a:lnTo>
                  <a:lnTo>
                    <a:pt x="3411" y="3306"/>
                  </a:lnTo>
                  <a:lnTo>
                    <a:pt x="3369" y="3327"/>
                  </a:lnTo>
                  <a:lnTo>
                    <a:pt x="3348" y="3243"/>
                  </a:lnTo>
                  <a:lnTo>
                    <a:pt x="3369" y="3180"/>
                  </a:lnTo>
                  <a:lnTo>
                    <a:pt x="3369" y="3097"/>
                  </a:lnTo>
                  <a:lnTo>
                    <a:pt x="3474" y="3013"/>
                  </a:lnTo>
                  <a:lnTo>
                    <a:pt x="3495" y="2971"/>
                  </a:lnTo>
                  <a:lnTo>
                    <a:pt x="3579" y="2888"/>
                  </a:lnTo>
                  <a:lnTo>
                    <a:pt x="3599" y="2888"/>
                  </a:lnTo>
                  <a:lnTo>
                    <a:pt x="3662" y="2867"/>
                  </a:lnTo>
                  <a:lnTo>
                    <a:pt x="3620" y="2804"/>
                  </a:lnTo>
                  <a:lnTo>
                    <a:pt x="3579" y="2867"/>
                  </a:lnTo>
                  <a:lnTo>
                    <a:pt x="3516" y="2867"/>
                  </a:lnTo>
                  <a:lnTo>
                    <a:pt x="3453" y="2888"/>
                  </a:lnTo>
                  <a:lnTo>
                    <a:pt x="3390" y="2888"/>
                  </a:lnTo>
                  <a:lnTo>
                    <a:pt x="3307" y="2929"/>
                  </a:lnTo>
                  <a:lnTo>
                    <a:pt x="3286" y="2992"/>
                  </a:lnTo>
                  <a:lnTo>
                    <a:pt x="3181" y="3076"/>
                  </a:lnTo>
                  <a:lnTo>
                    <a:pt x="3181" y="3118"/>
                  </a:lnTo>
                  <a:lnTo>
                    <a:pt x="3139" y="3180"/>
                  </a:lnTo>
                  <a:lnTo>
                    <a:pt x="3055" y="3097"/>
                  </a:lnTo>
                  <a:lnTo>
                    <a:pt x="3055" y="3034"/>
                  </a:lnTo>
                  <a:lnTo>
                    <a:pt x="3035" y="2971"/>
                  </a:lnTo>
                  <a:lnTo>
                    <a:pt x="3035" y="2888"/>
                  </a:lnTo>
                  <a:lnTo>
                    <a:pt x="3076" y="2929"/>
                  </a:lnTo>
                  <a:lnTo>
                    <a:pt x="3097" y="2929"/>
                  </a:lnTo>
                  <a:lnTo>
                    <a:pt x="3181" y="2825"/>
                  </a:lnTo>
                  <a:lnTo>
                    <a:pt x="3139" y="2825"/>
                  </a:lnTo>
                  <a:lnTo>
                    <a:pt x="3055" y="2804"/>
                  </a:lnTo>
                  <a:lnTo>
                    <a:pt x="3181" y="2804"/>
                  </a:lnTo>
                  <a:lnTo>
                    <a:pt x="3076" y="2783"/>
                  </a:lnTo>
                  <a:lnTo>
                    <a:pt x="3035" y="2720"/>
                  </a:lnTo>
                  <a:lnTo>
                    <a:pt x="3035" y="2678"/>
                  </a:lnTo>
                  <a:lnTo>
                    <a:pt x="3055" y="2657"/>
                  </a:lnTo>
                  <a:lnTo>
                    <a:pt x="3160" y="2657"/>
                  </a:lnTo>
                  <a:lnTo>
                    <a:pt x="3181" y="2616"/>
                  </a:lnTo>
                  <a:lnTo>
                    <a:pt x="3265" y="2553"/>
                  </a:lnTo>
                  <a:lnTo>
                    <a:pt x="3286" y="2448"/>
                  </a:lnTo>
                  <a:lnTo>
                    <a:pt x="3369" y="2448"/>
                  </a:lnTo>
                  <a:lnTo>
                    <a:pt x="3390" y="2469"/>
                  </a:lnTo>
                  <a:lnTo>
                    <a:pt x="3495" y="2406"/>
                  </a:lnTo>
                  <a:lnTo>
                    <a:pt x="3516" y="2344"/>
                  </a:lnTo>
                  <a:lnTo>
                    <a:pt x="3516" y="2260"/>
                  </a:lnTo>
                  <a:lnTo>
                    <a:pt x="3495" y="2197"/>
                  </a:lnTo>
                  <a:lnTo>
                    <a:pt x="3411" y="2281"/>
                  </a:lnTo>
                  <a:lnTo>
                    <a:pt x="3369" y="2302"/>
                  </a:lnTo>
                  <a:lnTo>
                    <a:pt x="3348" y="2281"/>
                  </a:lnTo>
                  <a:lnTo>
                    <a:pt x="3286" y="2281"/>
                  </a:lnTo>
                  <a:lnTo>
                    <a:pt x="3286" y="2344"/>
                  </a:lnTo>
                  <a:lnTo>
                    <a:pt x="3286" y="2406"/>
                  </a:lnTo>
                  <a:lnTo>
                    <a:pt x="3244" y="2448"/>
                  </a:lnTo>
                  <a:lnTo>
                    <a:pt x="3181" y="2448"/>
                  </a:lnTo>
                  <a:lnTo>
                    <a:pt x="3097" y="2490"/>
                  </a:lnTo>
                  <a:lnTo>
                    <a:pt x="3055" y="2511"/>
                  </a:lnTo>
                  <a:lnTo>
                    <a:pt x="3055" y="2574"/>
                  </a:lnTo>
                  <a:lnTo>
                    <a:pt x="2993" y="2595"/>
                  </a:lnTo>
                  <a:lnTo>
                    <a:pt x="3035" y="2553"/>
                  </a:lnTo>
                  <a:lnTo>
                    <a:pt x="3035" y="2469"/>
                  </a:lnTo>
                  <a:lnTo>
                    <a:pt x="2993" y="2490"/>
                  </a:lnTo>
                  <a:lnTo>
                    <a:pt x="2951" y="2490"/>
                  </a:lnTo>
                  <a:lnTo>
                    <a:pt x="2993" y="2469"/>
                  </a:lnTo>
                  <a:lnTo>
                    <a:pt x="3055" y="2406"/>
                  </a:lnTo>
                  <a:lnTo>
                    <a:pt x="3076" y="2385"/>
                  </a:lnTo>
                  <a:lnTo>
                    <a:pt x="3035" y="2364"/>
                  </a:lnTo>
                  <a:lnTo>
                    <a:pt x="3076" y="2302"/>
                  </a:lnTo>
                  <a:lnTo>
                    <a:pt x="3097" y="2239"/>
                  </a:lnTo>
                  <a:lnTo>
                    <a:pt x="3055" y="2197"/>
                  </a:lnTo>
                  <a:lnTo>
                    <a:pt x="2993" y="2260"/>
                  </a:lnTo>
                  <a:lnTo>
                    <a:pt x="3035" y="2197"/>
                  </a:lnTo>
                  <a:lnTo>
                    <a:pt x="3035" y="2155"/>
                  </a:lnTo>
                  <a:lnTo>
                    <a:pt x="2993" y="2155"/>
                  </a:lnTo>
                  <a:lnTo>
                    <a:pt x="2930" y="2176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825" y="2176"/>
                  </a:lnTo>
                  <a:lnTo>
                    <a:pt x="2872" y="2165"/>
                  </a:lnTo>
                  <a:lnTo>
                    <a:pt x="2872" y="2165"/>
                  </a:lnTo>
                  <a:lnTo>
                    <a:pt x="2825" y="2155"/>
                  </a:lnTo>
                  <a:lnTo>
                    <a:pt x="2909" y="2155"/>
                  </a:lnTo>
                  <a:lnTo>
                    <a:pt x="2993" y="2113"/>
                  </a:lnTo>
                  <a:lnTo>
                    <a:pt x="3035" y="2072"/>
                  </a:lnTo>
                  <a:lnTo>
                    <a:pt x="3076" y="2072"/>
                  </a:lnTo>
                  <a:lnTo>
                    <a:pt x="3139" y="2051"/>
                  </a:lnTo>
                  <a:lnTo>
                    <a:pt x="3139" y="1967"/>
                  </a:lnTo>
                  <a:lnTo>
                    <a:pt x="3181" y="1904"/>
                  </a:lnTo>
                  <a:lnTo>
                    <a:pt x="3181" y="1862"/>
                  </a:lnTo>
                  <a:lnTo>
                    <a:pt x="3097" y="1800"/>
                  </a:lnTo>
                  <a:lnTo>
                    <a:pt x="2993" y="1716"/>
                  </a:lnTo>
                  <a:lnTo>
                    <a:pt x="2888" y="1716"/>
                  </a:lnTo>
                  <a:lnTo>
                    <a:pt x="2783" y="1737"/>
                  </a:lnTo>
                  <a:lnTo>
                    <a:pt x="2742" y="1737"/>
                  </a:lnTo>
                  <a:lnTo>
                    <a:pt x="2742" y="1779"/>
                  </a:lnTo>
                  <a:lnTo>
                    <a:pt x="2679" y="1862"/>
                  </a:lnTo>
                  <a:lnTo>
                    <a:pt x="2658" y="1946"/>
                  </a:lnTo>
                  <a:lnTo>
                    <a:pt x="2679" y="1841"/>
                  </a:lnTo>
                  <a:lnTo>
                    <a:pt x="2658" y="1820"/>
                  </a:lnTo>
                  <a:lnTo>
                    <a:pt x="2679" y="1758"/>
                  </a:lnTo>
                  <a:lnTo>
                    <a:pt x="2742" y="1674"/>
                  </a:lnTo>
                  <a:lnTo>
                    <a:pt x="2721" y="1674"/>
                  </a:lnTo>
                  <a:lnTo>
                    <a:pt x="2637" y="1737"/>
                  </a:lnTo>
                  <a:lnTo>
                    <a:pt x="2574" y="1779"/>
                  </a:lnTo>
                  <a:lnTo>
                    <a:pt x="2553" y="1862"/>
                  </a:lnTo>
                  <a:lnTo>
                    <a:pt x="2532" y="1841"/>
                  </a:lnTo>
                  <a:lnTo>
                    <a:pt x="2491" y="1862"/>
                  </a:lnTo>
                  <a:lnTo>
                    <a:pt x="2449" y="1883"/>
                  </a:lnTo>
                  <a:lnTo>
                    <a:pt x="2428" y="1862"/>
                  </a:lnTo>
                  <a:lnTo>
                    <a:pt x="2344" y="1925"/>
                  </a:lnTo>
                  <a:lnTo>
                    <a:pt x="2323" y="2030"/>
                  </a:lnTo>
                  <a:lnTo>
                    <a:pt x="2239" y="2072"/>
                  </a:lnTo>
                  <a:lnTo>
                    <a:pt x="2239" y="2072"/>
                  </a:lnTo>
                  <a:lnTo>
                    <a:pt x="2281" y="2030"/>
                  </a:lnTo>
                  <a:lnTo>
                    <a:pt x="2323" y="1883"/>
                  </a:lnTo>
                  <a:lnTo>
                    <a:pt x="2365" y="1779"/>
                  </a:lnTo>
                  <a:lnTo>
                    <a:pt x="2344" y="1758"/>
                  </a:lnTo>
                  <a:lnTo>
                    <a:pt x="2281" y="1779"/>
                  </a:lnTo>
                  <a:lnTo>
                    <a:pt x="2260" y="1841"/>
                  </a:lnTo>
                  <a:lnTo>
                    <a:pt x="2219" y="1883"/>
                  </a:lnTo>
                  <a:lnTo>
                    <a:pt x="2177" y="1841"/>
                  </a:lnTo>
                  <a:lnTo>
                    <a:pt x="2239" y="1779"/>
                  </a:lnTo>
                  <a:lnTo>
                    <a:pt x="2260" y="1737"/>
                  </a:lnTo>
                  <a:lnTo>
                    <a:pt x="2260" y="1716"/>
                  </a:lnTo>
                  <a:lnTo>
                    <a:pt x="2177" y="1737"/>
                  </a:lnTo>
                  <a:lnTo>
                    <a:pt x="2072" y="1820"/>
                  </a:lnTo>
                  <a:lnTo>
                    <a:pt x="2030" y="1820"/>
                  </a:lnTo>
                  <a:lnTo>
                    <a:pt x="2009" y="1737"/>
                  </a:lnTo>
                  <a:lnTo>
                    <a:pt x="1967" y="1737"/>
                  </a:lnTo>
                  <a:lnTo>
                    <a:pt x="1905" y="1820"/>
                  </a:lnTo>
                  <a:lnTo>
                    <a:pt x="1842" y="1820"/>
                  </a:lnTo>
                  <a:lnTo>
                    <a:pt x="1842" y="1779"/>
                  </a:lnTo>
                  <a:lnTo>
                    <a:pt x="1947" y="1737"/>
                  </a:lnTo>
                  <a:lnTo>
                    <a:pt x="2009" y="1632"/>
                  </a:lnTo>
                  <a:lnTo>
                    <a:pt x="2030" y="1548"/>
                  </a:lnTo>
                  <a:lnTo>
                    <a:pt x="1947" y="1548"/>
                  </a:lnTo>
                  <a:lnTo>
                    <a:pt x="1863" y="1611"/>
                  </a:lnTo>
                  <a:lnTo>
                    <a:pt x="1863" y="1611"/>
                  </a:lnTo>
                  <a:lnTo>
                    <a:pt x="1926" y="1527"/>
                  </a:lnTo>
                  <a:lnTo>
                    <a:pt x="2009" y="1444"/>
                  </a:lnTo>
                  <a:lnTo>
                    <a:pt x="2114" y="1444"/>
                  </a:lnTo>
                  <a:lnTo>
                    <a:pt x="2156" y="1423"/>
                  </a:lnTo>
                  <a:lnTo>
                    <a:pt x="2239" y="1381"/>
                  </a:lnTo>
                  <a:lnTo>
                    <a:pt x="2281" y="1339"/>
                  </a:lnTo>
                  <a:lnTo>
                    <a:pt x="2281" y="1276"/>
                  </a:lnTo>
                  <a:lnTo>
                    <a:pt x="2260" y="1318"/>
                  </a:lnTo>
                  <a:lnTo>
                    <a:pt x="2156" y="1339"/>
                  </a:lnTo>
                  <a:lnTo>
                    <a:pt x="2114" y="1318"/>
                  </a:lnTo>
                  <a:lnTo>
                    <a:pt x="2030" y="1235"/>
                  </a:lnTo>
                  <a:lnTo>
                    <a:pt x="1967" y="1235"/>
                  </a:lnTo>
                  <a:lnTo>
                    <a:pt x="1926" y="1255"/>
                  </a:lnTo>
                  <a:lnTo>
                    <a:pt x="1967" y="1151"/>
                  </a:lnTo>
                  <a:lnTo>
                    <a:pt x="2009" y="1130"/>
                  </a:lnTo>
                  <a:lnTo>
                    <a:pt x="2009" y="1109"/>
                  </a:lnTo>
                  <a:lnTo>
                    <a:pt x="1947" y="1130"/>
                  </a:lnTo>
                  <a:lnTo>
                    <a:pt x="1863" y="1193"/>
                  </a:lnTo>
                  <a:lnTo>
                    <a:pt x="1821" y="1255"/>
                  </a:lnTo>
                  <a:lnTo>
                    <a:pt x="1737" y="1339"/>
                  </a:lnTo>
                  <a:lnTo>
                    <a:pt x="1695" y="1360"/>
                  </a:lnTo>
                  <a:lnTo>
                    <a:pt x="1654" y="1423"/>
                  </a:lnTo>
                  <a:lnTo>
                    <a:pt x="1591" y="1465"/>
                  </a:lnTo>
                  <a:lnTo>
                    <a:pt x="1528" y="1548"/>
                  </a:lnTo>
                  <a:lnTo>
                    <a:pt x="1528" y="1444"/>
                  </a:lnTo>
                  <a:lnTo>
                    <a:pt x="1549" y="1360"/>
                  </a:lnTo>
                  <a:lnTo>
                    <a:pt x="1612" y="1297"/>
                  </a:lnTo>
                  <a:lnTo>
                    <a:pt x="1612" y="1235"/>
                  </a:lnTo>
                  <a:lnTo>
                    <a:pt x="1654" y="1130"/>
                  </a:lnTo>
                  <a:lnTo>
                    <a:pt x="1737" y="1046"/>
                  </a:lnTo>
                  <a:lnTo>
                    <a:pt x="1737" y="1004"/>
                  </a:lnTo>
                  <a:lnTo>
                    <a:pt x="1800" y="942"/>
                  </a:lnTo>
                  <a:lnTo>
                    <a:pt x="1821" y="921"/>
                  </a:lnTo>
                  <a:lnTo>
                    <a:pt x="1863" y="816"/>
                  </a:lnTo>
                  <a:lnTo>
                    <a:pt x="1947" y="774"/>
                  </a:lnTo>
                  <a:lnTo>
                    <a:pt x="2009" y="711"/>
                  </a:lnTo>
                  <a:lnTo>
                    <a:pt x="2051" y="691"/>
                  </a:lnTo>
                  <a:lnTo>
                    <a:pt x="2072" y="670"/>
                  </a:lnTo>
                  <a:lnTo>
                    <a:pt x="2072" y="607"/>
                  </a:lnTo>
                  <a:lnTo>
                    <a:pt x="2114" y="565"/>
                  </a:lnTo>
                  <a:lnTo>
                    <a:pt x="2135" y="481"/>
                  </a:lnTo>
                  <a:lnTo>
                    <a:pt x="2135" y="523"/>
                  </a:lnTo>
                  <a:lnTo>
                    <a:pt x="2114" y="586"/>
                  </a:lnTo>
                  <a:lnTo>
                    <a:pt x="2135" y="628"/>
                  </a:lnTo>
                  <a:lnTo>
                    <a:pt x="2219" y="523"/>
                  </a:lnTo>
                  <a:lnTo>
                    <a:pt x="2323" y="419"/>
                  </a:lnTo>
                  <a:lnTo>
                    <a:pt x="2344" y="377"/>
                  </a:lnTo>
                  <a:lnTo>
                    <a:pt x="2323" y="314"/>
                  </a:lnTo>
                  <a:lnTo>
                    <a:pt x="2260" y="314"/>
                  </a:lnTo>
                  <a:lnTo>
                    <a:pt x="2219" y="377"/>
                  </a:lnTo>
                  <a:lnTo>
                    <a:pt x="2177" y="293"/>
                  </a:lnTo>
                  <a:lnTo>
                    <a:pt x="2156" y="272"/>
                  </a:lnTo>
                  <a:lnTo>
                    <a:pt x="2177" y="209"/>
                  </a:lnTo>
                  <a:lnTo>
                    <a:pt x="2239" y="188"/>
                  </a:lnTo>
                  <a:lnTo>
                    <a:pt x="2323" y="209"/>
                  </a:lnTo>
                  <a:lnTo>
                    <a:pt x="2386" y="272"/>
                  </a:lnTo>
                  <a:lnTo>
                    <a:pt x="2449" y="251"/>
                  </a:lnTo>
                  <a:lnTo>
                    <a:pt x="2491" y="188"/>
                  </a:lnTo>
                  <a:lnTo>
                    <a:pt x="2491" y="42"/>
                  </a:lnTo>
                  <a:lnTo>
                    <a:pt x="2428" y="42"/>
                  </a:lnTo>
                  <a:lnTo>
                    <a:pt x="2365" y="63"/>
                  </a:lnTo>
                  <a:lnTo>
                    <a:pt x="2365" y="105"/>
                  </a:lnTo>
                  <a:lnTo>
                    <a:pt x="2323" y="105"/>
                  </a:lnTo>
                  <a:lnTo>
                    <a:pt x="2323" y="6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922950" y="1659350"/>
              <a:ext cx="1050900" cy="913875"/>
            </a:xfrm>
            <a:custGeom>
              <a:avLst/>
              <a:gdLst/>
              <a:ahLst/>
              <a:cxnLst/>
              <a:rect l="l" t="t" r="r" b="b"/>
              <a:pathLst>
                <a:path w="42036" h="36555" extrusionOk="0">
                  <a:moveTo>
                    <a:pt x="4310" y="26929"/>
                  </a:moveTo>
                  <a:lnTo>
                    <a:pt x="4310" y="27055"/>
                  </a:lnTo>
                  <a:lnTo>
                    <a:pt x="4268" y="27159"/>
                  </a:lnTo>
                  <a:lnTo>
                    <a:pt x="4101" y="27264"/>
                  </a:lnTo>
                  <a:lnTo>
                    <a:pt x="4076" y="27268"/>
                  </a:lnTo>
                  <a:lnTo>
                    <a:pt x="4076" y="27268"/>
                  </a:lnTo>
                  <a:lnTo>
                    <a:pt x="4101" y="27243"/>
                  </a:lnTo>
                  <a:lnTo>
                    <a:pt x="4185" y="27117"/>
                  </a:lnTo>
                  <a:lnTo>
                    <a:pt x="4289" y="27034"/>
                  </a:lnTo>
                  <a:lnTo>
                    <a:pt x="4310" y="26929"/>
                  </a:lnTo>
                  <a:close/>
                  <a:moveTo>
                    <a:pt x="40508" y="27473"/>
                  </a:moveTo>
                  <a:lnTo>
                    <a:pt x="40299" y="27557"/>
                  </a:lnTo>
                  <a:lnTo>
                    <a:pt x="40090" y="27599"/>
                  </a:lnTo>
                  <a:lnTo>
                    <a:pt x="40132" y="27536"/>
                  </a:lnTo>
                  <a:lnTo>
                    <a:pt x="40404" y="27473"/>
                  </a:lnTo>
                  <a:close/>
                  <a:moveTo>
                    <a:pt x="19459" y="0"/>
                  </a:moveTo>
                  <a:lnTo>
                    <a:pt x="19187" y="105"/>
                  </a:lnTo>
                  <a:lnTo>
                    <a:pt x="18810" y="105"/>
                  </a:lnTo>
                  <a:lnTo>
                    <a:pt x="18727" y="63"/>
                  </a:lnTo>
                  <a:lnTo>
                    <a:pt x="18392" y="84"/>
                  </a:lnTo>
                  <a:lnTo>
                    <a:pt x="18308" y="63"/>
                  </a:lnTo>
                  <a:lnTo>
                    <a:pt x="18120" y="105"/>
                  </a:lnTo>
                  <a:lnTo>
                    <a:pt x="18078" y="210"/>
                  </a:lnTo>
                  <a:lnTo>
                    <a:pt x="18120" y="272"/>
                  </a:lnTo>
                  <a:lnTo>
                    <a:pt x="18078" y="377"/>
                  </a:lnTo>
                  <a:lnTo>
                    <a:pt x="18078" y="524"/>
                  </a:lnTo>
                  <a:lnTo>
                    <a:pt x="18036" y="775"/>
                  </a:lnTo>
                  <a:lnTo>
                    <a:pt x="18120" y="879"/>
                  </a:lnTo>
                  <a:lnTo>
                    <a:pt x="18036" y="942"/>
                  </a:lnTo>
                  <a:lnTo>
                    <a:pt x="17911" y="942"/>
                  </a:lnTo>
                  <a:lnTo>
                    <a:pt x="17764" y="1109"/>
                  </a:lnTo>
                  <a:lnTo>
                    <a:pt x="17701" y="1214"/>
                  </a:lnTo>
                  <a:lnTo>
                    <a:pt x="17471" y="1298"/>
                  </a:lnTo>
                  <a:lnTo>
                    <a:pt x="17367" y="1444"/>
                  </a:lnTo>
                  <a:lnTo>
                    <a:pt x="17095" y="1633"/>
                  </a:lnTo>
                  <a:lnTo>
                    <a:pt x="16990" y="1674"/>
                  </a:lnTo>
                  <a:lnTo>
                    <a:pt x="16990" y="1758"/>
                  </a:lnTo>
                  <a:lnTo>
                    <a:pt x="17074" y="1925"/>
                  </a:lnTo>
                  <a:lnTo>
                    <a:pt x="17074" y="2072"/>
                  </a:lnTo>
                  <a:lnTo>
                    <a:pt x="16760" y="2030"/>
                  </a:lnTo>
                  <a:lnTo>
                    <a:pt x="16739" y="1946"/>
                  </a:lnTo>
                  <a:lnTo>
                    <a:pt x="16718" y="2135"/>
                  </a:lnTo>
                  <a:lnTo>
                    <a:pt x="16613" y="2281"/>
                  </a:lnTo>
                  <a:lnTo>
                    <a:pt x="16530" y="2302"/>
                  </a:lnTo>
                  <a:lnTo>
                    <a:pt x="16509" y="2365"/>
                  </a:lnTo>
                  <a:lnTo>
                    <a:pt x="16300" y="2407"/>
                  </a:lnTo>
                  <a:lnTo>
                    <a:pt x="16237" y="2574"/>
                  </a:lnTo>
                  <a:lnTo>
                    <a:pt x="16132" y="2595"/>
                  </a:lnTo>
                  <a:lnTo>
                    <a:pt x="16028" y="2700"/>
                  </a:lnTo>
                  <a:lnTo>
                    <a:pt x="15944" y="2700"/>
                  </a:lnTo>
                  <a:lnTo>
                    <a:pt x="15923" y="2804"/>
                  </a:lnTo>
                  <a:lnTo>
                    <a:pt x="15776" y="2888"/>
                  </a:lnTo>
                  <a:lnTo>
                    <a:pt x="15672" y="2993"/>
                  </a:lnTo>
                  <a:lnTo>
                    <a:pt x="15588" y="2972"/>
                  </a:lnTo>
                  <a:lnTo>
                    <a:pt x="15588" y="3076"/>
                  </a:lnTo>
                  <a:lnTo>
                    <a:pt x="15776" y="3139"/>
                  </a:lnTo>
                  <a:lnTo>
                    <a:pt x="15986" y="3139"/>
                  </a:lnTo>
                  <a:lnTo>
                    <a:pt x="15986" y="3244"/>
                  </a:lnTo>
                  <a:lnTo>
                    <a:pt x="15839" y="3202"/>
                  </a:lnTo>
                  <a:lnTo>
                    <a:pt x="15944" y="3516"/>
                  </a:lnTo>
                  <a:lnTo>
                    <a:pt x="16028" y="3599"/>
                  </a:lnTo>
                  <a:lnTo>
                    <a:pt x="16007" y="3725"/>
                  </a:lnTo>
                  <a:lnTo>
                    <a:pt x="15944" y="3871"/>
                  </a:lnTo>
                  <a:lnTo>
                    <a:pt x="16007" y="4018"/>
                  </a:lnTo>
                  <a:lnTo>
                    <a:pt x="15902" y="4185"/>
                  </a:lnTo>
                  <a:lnTo>
                    <a:pt x="15902" y="4394"/>
                  </a:lnTo>
                  <a:lnTo>
                    <a:pt x="15902" y="4457"/>
                  </a:lnTo>
                  <a:lnTo>
                    <a:pt x="15986" y="4457"/>
                  </a:lnTo>
                  <a:lnTo>
                    <a:pt x="16028" y="4478"/>
                  </a:lnTo>
                  <a:lnTo>
                    <a:pt x="16111" y="4394"/>
                  </a:lnTo>
                  <a:lnTo>
                    <a:pt x="16237" y="4374"/>
                  </a:lnTo>
                  <a:lnTo>
                    <a:pt x="16341" y="4394"/>
                  </a:lnTo>
                  <a:lnTo>
                    <a:pt x="16509" y="4374"/>
                  </a:lnTo>
                  <a:lnTo>
                    <a:pt x="16676" y="4227"/>
                  </a:lnTo>
                  <a:lnTo>
                    <a:pt x="16760" y="4185"/>
                  </a:lnTo>
                  <a:lnTo>
                    <a:pt x="16760" y="4143"/>
                  </a:lnTo>
                  <a:lnTo>
                    <a:pt x="16864" y="4060"/>
                  </a:lnTo>
                  <a:lnTo>
                    <a:pt x="16927" y="4143"/>
                  </a:lnTo>
                  <a:lnTo>
                    <a:pt x="16927" y="4269"/>
                  </a:lnTo>
                  <a:lnTo>
                    <a:pt x="16844" y="4353"/>
                  </a:lnTo>
                  <a:lnTo>
                    <a:pt x="16927" y="4457"/>
                  </a:lnTo>
                  <a:lnTo>
                    <a:pt x="17032" y="4457"/>
                  </a:lnTo>
                  <a:lnTo>
                    <a:pt x="17178" y="4374"/>
                  </a:lnTo>
                  <a:lnTo>
                    <a:pt x="17346" y="4374"/>
                  </a:lnTo>
                  <a:lnTo>
                    <a:pt x="17450" y="4248"/>
                  </a:lnTo>
                  <a:lnTo>
                    <a:pt x="17597" y="4081"/>
                  </a:lnTo>
                  <a:lnTo>
                    <a:pt x="17576" y="4018"/>
                  </a:lnTo>
                  <a:lnTo>
                    <a:pt x="17701" y="3850"/>
                  </a:lnTo>
                  <a:lnTo>
                    <a:pt x="17722" y="3767"/>
                  </a:lnTo>
                  <a:lnTo>
                    <a:pt x="17890" y="3620"/>
                  </a:lnTo>
                  <a:lnTo>
                    <a:pt x="18015" y="3557"/>
                  </a:lnTo>
                  <a:lnTo>
                    <a:pt x="18036" y="3453"/>
                  </a:lnTo>
                  <a:lnTo>
                    <a:pt x="18099" y="3306"/>
                  </a:lnTo>
                  <a:lnTo>
                    <a:pt x="18204" y="3453"/>
                  </a:lnTo>
                  <a:lnTo>
                    <a:pt x="18350" y="3453"/>
                  </a:lnTo>
                  <a:lnTo>
                    <a:pt x="18497" y="3348"/>
                  </a:lnTo>
                  <a:lnTo>
                    <a:pt x="18643" y="3327"/>
                  </a:lnTo>
                  <a:lnTo>
                    <a:pt x="18706" y="3181"/>
                  </a:lnTo>
                  <a:lnTo>
                    <a:pt x="18769" y="3181"/>
                  </a:lnTo>
                  <a:lnTo>
                    <a:pt x="18873" y="3076"/>
                  </a:lnTo>
                  <a:lnTo>
                    <a:pt x="18936" y="2909"/>
                  </a:lnTo>
                  <a:lnTo>
                    <a:pt x="19124" y="2867"/>
                  </a:lnTo>
                  <a:lnTo>
                    <a:pt x="19187" y="2846"/>
                  </a:lnTo>
                  <a:lnTo>
                    <a:pt x="19250" y="2888"/>
                  </a:lnTo>
                  <a:lnTo>
                    <a:pt x="19333" y="2846"/>
                  </a:lnTo>
                  <a:lnTo>
                    <a:pt x="19543" y="2846"/>
                  </a:lnTo>
                  <a:lnTo>
                    <a:pt x="19668" y="2762"/>
                  </a:lnTo>
                  <a:lnTo>
                    <a:pt x="19773" y="2762"/>
                  </a:lnTo>
                  <a:lnTo>
                    <a:pt x="20024" y="2658"/>
                  </a:lnTo>
                  <a:lnTo>
                    <a:pt x="20233" y="2616"/>
                  </a:lnTo>
                  <a:lnTo>
                    <a:pt x="20296" y="2595"/>
                  </a:lnTo>
                  <a:cubicBezTo>
                    <a:pt x="20338" y="2679"/>
                    <a:pt x="20442" y="2741"/>
                    <a:pt x="20526" y="2762"/>
                  </a:cubicBezTo>
                  <a:lnTo>
                    <a:pt x="20401" y="2783"/>
                  </a:lnTo>
                  <a:lnTo>
                    <a:pt x="19877" y="2993"/>
                  </a:lnTo>
                  <a:lnTo>
                    <a:pt x="19752" y="3097"/>
                  </a:lnTo>
                  <a:lnTo>
                    <a:pt x="19438" y="3181"/>
                  </a:lnTo>
                  <a:lnTo>
                    <a:pt x="19020" y="3369"/>
                  </a:lnTo>
                  <a:lnTo>
                    <a:pt x="18852" y="3495"/>
                  </a:lnTo>
                  <a:lnTo>
                    <a:pt x="18852" y="3578"/>
                  </a:lnTo>
                  <a:lnTo>
                    <a:pt x="18957" y="3578"/>
                  </a:lnTo>
                  <a:lnTo>
                    <a:pt x="19020" y="3620"/>
                  </a:lnTo>
                  <a:lnTo>
                    <a:pt x="18915" y="3704"/>
                  </a:lnTo>
                  <a:lnTo>
                    <a:pt x="18831" y="3704"/>
                  </a:lnTo>
                  <a:lnTo>
                    <a:pt x="18643" y="3850"/>
                  </a:lnTo>
                  <a:lnTo>
                    <a:pt x="18497" y="3850"/>
                  </a:lnTo>
                  <a:lnTo>
                    <a:pt x="18413" y="3934"/>
                  </a:lnTo>
                  <a:lnTo>
                    <a:pt x="18392" y="4039"/>
                  </a:lnTo>
                  <a:lnTo>
                    <a:pt x="18225" y="4143"/>
                  </a:lnTo>
                  <a:lnTo>
                    <a:pt x="18162" y="4227"/>
                  </a:lnTo>
                  <a:lnTo>
                    <a:pt x="18162" y="4353"/>
                  </a:lnTo>
                  <a:lnTo>
                    <a:pt x="18225" y="4311"/>
                  </a:lnTo>
                  <a:lnTo>
                    <a:pt x="18308" y="4374"/>
                  </a:lnTo>
                  <a:lnTo>
                    <a:pt x="18266" y="4457"/>
                  </a:lnTo>
                  <a:lnTo>
                    <a:pt x="18287" y="4478"/>
                  </a:lnTo>
                  <a:lnTo>
                    <a:pt x="18371" y="4457"/>
                  </a:lnTo>
                  <a:lnTo>
                    <a:pt x="18476" y="4415"/>
                  </a:lnTo>
                  <a:lnTo>
                    <a:pt x="18580" y="4415"/>
                  </a:lnTo>
                  <a:lnTo>
                    <a:pt x="18643" y="4457"/>
                  </a:lnTo>
                  <a:lnTo>
                    <a:pt x="18622" y="4541"/>
                  </a:lnTo>
                  <a:lnTo>
                    <a:pt x="18497" y="4583"/>
                  </a:lnTo>
                  <a:lnTo>
                    <a:pt x="18371" y="4520"/>
                  </a:lnTo>
                  <a:lnTo>
                    <a:pt x="18287" y="4562"/>
                  </a:lnTo>
                  <a:lnTo>
                    <a:pt x="18308" y="4666"/>
                  </a:lnTo>
                  <a:lnTo>
                    <a:pt x="18517" y="4771"/>
                  </a:lnTo>
                  <a:lnTo>
                    <a:pt x="18601" y="4729"/>
                  </a:lnTo>
                  <a:lnTo>
                    <a:pt x="18622" y="4646"/>
                  </a:lnTo>
                  <a:lnTo>
                    <a:pt x="18685" y="4646"/>
                  </a:lnTo>
                  <a:lnTo>
                    <a:pt x="18727" y="4687"/>
                  </a:lnTo>
                  <a:lnTo>
                    <a:pt x="18685" y="4771"/>
                  </a:lnTo>
                  <a:lnTo>
                    <a:pt x="18789" y="4771"/>
                  </a:lnTo>
                  <a:lnTo>
                    <a:pt x="18957" y="4792"/>
                  </a:lnTo>
                  <a:lnTo>
                    <a:pt x="19145" y="4750"/>
                  </a:lnTo>
                  <a:lnTo>
                    <a:pt x="19250" y="4750"/>
                  </a:lnTo>
                  <a:lnTo>
                    <a:pt x="19417" y="4834"/>
                  </a:lnTo>
                  <a:lnTo>
                    <a:pt x="19543" y="4792"/>
                  </a:lnTo>
                  <a:lnTo>
                    <a:pt x="19647" y="4855"/>
                  </a:lnTo>
                  <a:lnTo>
                    <a:pt x="19689" y="4959"/>
                  </a:lnTo>
                  <a:lnTo>
                    <a:pt x="19773" y="4959"/>
                  </a:lnTo>
                  <a:lnTo>
                    <a:pt x="19752" y="5001"/>
                  </a:lnTo>
                  <a:lnTo>
                    <a:pt x="19668" y="5001"/>
                  </a:lnTo>
                  <a:lnTo>
                    <a:pt x="19522" y="4897"/>
                  </a:lnTo>
                  <a:lnTo>
                    <a:pt x="19313" y="4897"/>
                  </a:lnTo>
                  <a:lnTo>
                    <a:pt x="19250" y="4959"/>
                  </a:lnTo>
                  <a:lnTo>
                    <a:pt x="19375" y="5001"/>
                  </a:lnTo>
                  <a:lnTo>
                    <a:pt x="19417" y="5064"/>
                  </a:lnTo>
                  <a:lnTo>
                    <a:pt x="19229" y="5064"/>
                  </a:lnTo>
                  <a:lnTo>
                    <a:pt x="19145" y="4980"/>
                  </a:lnTo>
                  <a:lnTo>
                    <a:pt x="18894" y="5001"/>
                  </a:lnTo>
                  <a:lnTo>
                    <a:pt x="18810" y="5064"/>
                  </a:lnTo>
                  <a:lnTo>
                    <a:pt x="18727" y="5001"/>
                  </a:lnTo>
                  <a:lnTo>
                    <a:pt x="18643" y="5001"/>
                  </a:lnTo>
                  <a:lnTo>
                    <a:pt x="18580" y="5043"/>
                  </a:lnTo>
                  <a:lnTo>
                    <a:pt x="18497" y="5043"/>
                  </a:lnTo>
                  <a:lnTo>
                    <a:pt x="18225" y="5064"/>
                  </a:lnTo>
                  <a:lnTo>
                    <a:pt x="18183" y="5085"/>
                  </a:lnTo>
                  <a:lnTo>
                    <a:pt x="17973" y="5127"/>
                  </a:lnTo>
                  <a:lnTo>
                    <a:pt x="17953" y="5273"/>
                  </a:lnTo>
                  <a:lnTo>
                    <a:pt x="17973" y="5587"/>
                  </a:lnTo>
                  <a:lnTo>
                    <a:pt x="17994" y="5629"/>
                  </a:lnTo>
                  <a:lnTo>
                    <a:pt x="17994" y="5754"/>
                  </a:lnTo>
                  <a:lnTo>
                    <a:pt x="17953" y="5796"/>
                  </a:lnTo>
                  <a:lnTo>
                    <a:pt x="17953" y="5859"/>
                  </a:lnTo>
                  <a:lnTo>
                    <a:pt x="17994" y="5922"/>
                  </a:lnTo>
                  <a:lnTo>
                    <a:pt x="18099" y="5901"/>
                  </a:lnTo>
                  <a:lnTo>
                    <a:pt x="18141" y="5901"/>
                  </a:lnTo>
                  <a:lnTo>
                    <a:pt x="18225" y="5943"/>
                  </a:lnTo>
                  <a:lnTo>
                    <a:pt x="18329" y="5943"/>
                  </a:lnTo>
                  <a:lnTo>
                    <a:pt x="18371" y="5901"/>
                  </a:lnTo>
                  <a:lnTo>
                    <a:pt x="18392" y="5901"/>
                  </a:lnTo>
                  <a:lnTo>
                    <a:pt x="18476" y="5922"/>
                  </a:lnTo>
                  <a:lnTo>
                    <a:pt x="18517" y="5964"/>
                  </a:lnTo>
                  <a:lnTo>
                    <a:pt x="18559" y="5943"/>
                  </a:lnTo>
                  <a:lnTo>
                    <a:pt x="18622" y="6006"/>
                  </a:lnTo>
                  <a:lnTo>
                    <a:pt x="18622" y="6047"/>
                  </a:lnTo>
                  <a:lnTo>
                    <a:pt x="18706" y="6068"/>
                  </a:lnTo>
                  <a:lnTo>
                    <a:pt x="18789" y="6047"/>
                  </a:lnTo>
                  <a:lnTo>
                    <a:pt x="18852" y="6047"/>
                  </a:lnTo>
                  <a:lnTo>
                    <a:pt x="18915" y="6110"/>
                  </a:lnTo>
                  <a:lnTo>
                    <a:pt x="19041" y="6110"/>
                  </a:lnTo>
                  <a:lnTo>
                    <a:pt x="19124" y="6068"/>
                  </a:lnTo>
                  <a:lnTo>
                    <a:pt x="19229" y="6131"/>
                  </a:lnTo>
                  <a:lnTo>
                    <a:pt x="19333" y="6068"/>
                  </a:lnTo>
                  <a:lnTo>
                    <a:pt x="19417" y="6110"/>
                  </a:lnTo>
                  <a:lnTo>
                    <a:pt x="19543" y="6110"/>
                  </a:lnTo>
                  <a:lnTo>
                    <a:pt x="19647" y="6068"/>
                  </a:lnTo>
                  <a:lnTo>
                    <a:pt x="19752" y="6131"/>
                  </a:lnTo>
                  <a:lnTo>
                    <a:pt x="19773" y="6215"/>
                  </a:lnTo>
                  <a:lnTo>
                    <a:pt x="19857" y="6152"/>
                  </a:lnTo>
                  <a:lnTo>
                    <a:pt x="19877" y="6257"/>
                  </a:lnTo>
                  <a:lnTo>
                    <a:pt x="19982" y="6340"/>
                  </a:lnTo>
                  <a:lnTo>
                    <a:pt x="19982" y="6382"/>
                  </a:lnTo>
                  <a:lnTo>
                    <a:pt x="20003" y="6445"/>
                  </a:lnTo>
                  <a:lnTo>
                    <a:pt x="20108" y="6445"/>
                  </a:lnTo>
                  <a:lnTo>
                    <a:pt x="20191" y="6466"/>
                  </a:lnTo>
                  <a:lnTo>
                    <a:pt x="20212" y="6550"/>
                  </a:lnTo>
                  <a:lnTo>
                    <a:pt x="20275" y="6570"/>
                  </a:lnTo>
                  <a:lnTo>
                    <a:pt x="20359" y="6654"/>
                  </a:lnTo>
                  <a:lnTo>
                    <a:pt x="20317" y="6696"/>
                  </a:lnTo>
                  <a:lnTo>
                    <a:pt x="20317" y="6780"/>
                  </a:lnTo>
                  <a:lnTo>
                    <a:pt x="20422" y="6884"/>
                  </a:lnTo>
                  <a:lnTo>
                    <a:pt x="20589" y="6989"/>
                  </a:lnTo>
                  <a:lnTo>
                    <a:pt x="20589" y="7052"/>
                  </a:lnTo>
                  <a:lnTo>
                    <a:pt x="20568" y="7073"/>
                  </a:lnTo>
                  <a:lnTo>
                    <a:pt x="20589" y="7114"/>
                  </a:lnTo>
                  <a:lnTo>
                    <a:pt x="20526" y="7094"/>
                  </a:lnTo>
                  <a:lnTo>
                    <a:pt x="20317" y="7052"/>
                  </a:lnTo>
                  <a:lnTo>
                    <a:pt x="20170" y="6989"/>
                  </a:lnTo>
                  <a:lnTo>
                    <a:pt x="20087" y="7010"/>
                  </a:lnTo>
                  <a:lnTo>
                    <a:pt x="20003" y="6989"/>
                  </a:lnTo>
                  <a:lnTo>
                    <a:pt x="19982" y="7010"/>
                  </a:lnTo>
                  <a:lnTo>
                    <a:pt x="19898" y="7010"/>
                  </a:lnTo>
                  <a:lnTo>
                    <a:pt x="19836" y="6905"/>
                  </a:lnTo>
                  <a:lnTo>
                    <a:pt x="19752" y="6905"/>
                  </a:lnTo>
                  <a:lnTo>
                    <a:pt x="19689" y="6801"/>
                  </a:lnTo>
                  <a:lnTo>
                    <a:pt x="19647" y="6780"/>
                  </a:lnTo>
                  <a:lnTo>
                    <a:pt x="19522" y="6801"/>
                  </a:lnTo>
                  <a:lnTo>
                    <a:pt x="19438" y="6780"/>
                  </a:lnTo>
                  <a:lnTo>
                    <a:pt x="19375" y="6738"/>
                  </a:lnTo>
                  <a:lnTo>
                    <a:pt x="19250" y="6675"/>
                  </a:lnTo>
                  <a:lnTo>
                    <a:pt x="19229" y="6591"/>
                  </a:lnTo>
                  <a:lnTo>
                    <a:pt x="19166" y="6591"/>
                  </a:lnTo>
                  <a:lnTo>
                    <a:pt x="19124" y="6570"/>
                  </a:lnTo>
                  <a:lnTo>
                    <a:pt x="18999" y="6570"/>
                  </a:lnTo>
                  <a:lnTo>
                    <a:pt x="18936" y="6550"/>
                  </a:lnTo>
                  <a:lnTo>
                    <a:pt x="18685" y="6550"/>
                  </a:lnTo>
                  <a:lnTo>
                    <a:pt x="18517" y="6529"/>
                  </a:lnTo>
                  <a:lnTo>
                    <a:pt x="18413" y="6487"/>
                  </a:lnTo>
                  <a:lnTo>
                    <a:pt x="17973" y="6487"/>
                  </a:lnTo>
                  <a:lnTo>
                    <a:pt x="17890" y="6529"/>
                  </a:lnTo>
                  <a:lnTo>
                    <a:pt x="17764" y="6550"/>
                  </a:lnTo>
                  <a:lnTo>
                    <a:pt x="17701" y="6633"/>
                  </a:lnTo>
                  <a:lnTo>
                    <a:pt x="17701" y="6801"/>
                  </a:lnTo>
                  <a:lnTo>
                    <a:pt x="17597" y="6968"/>
                  </a:lnTo>
                  <a:lnTo>
                    <a:pt x="17639" y="7156"/>
                  </a:lnTo>
                  <a:lnTo>
                    <a:pt x="17597" y="7219"/>
                  </a:lnTo>
                  <a:lnTo>
                    <a:pt x="17639" y="7282"/>
                  </a:lnTo>
                  <a:lnTo>
                    <a:pt x="17701" y="7303"/>
                  </a:lnTo>
                  <a:lnTo>
                    <a:pt x="17681" y="7366"/>
                  </a:lnTo>
                  <a:lnTo>
                    <a:pt x="17639" y="7387"/>
                  </a:lnTo>
                  <a:lnTo>
                    <a:pt x="17701" y="7617"/>
                  </a:lnTo>
                  <a:lnTo>
                    <a:pt x="17785" y="7700"/>
                  </a:lnTo>
                  <a:lnTo>
                    <a:pt x="17806" y="7742"/>
                  </a:lnTo>
                  <a:lnTo>
                    <a:pt x="17973" y="7847"/>
                  </a:lnTo>
                  <a:lnTo>
                    <a:pt x="18015" y="7910"/>
                  </a:lnTo>
                  <a:lnTo>
                    <a:pt x="18120" y="7889"/>
                  </a:lnTo>
                  <a:lnTo>
                    <a:pt x="18183" y="7951"/>
                  </a:lnTo>
                  <a:lnTo>
                    <a:pt x="18266" y="7993"/>
                  </a:lnTo>
                  <a:lnTo>
                    <a:pt x="18392" y="7931"/>
                  </a:lnTo>
                  <a:lnTo>
                    <a:pt x="18476" y="7931"/>
                  </a:lnTo>
                  <a:lnTo>
                    <a:pt x="18538" y="8014"/>
                  </a:lnTo>
                  <a:lnTo>
                    <a:pt x="18685" y="8014"/>
                  </a:lnTo>
                  <a:lnTo>
                    <a:pt x="18748" y="8140"/>
                  </a:lnTo>
                  <a:lnTo>
                    <a:pt x="18831" y="8161"/>
                  </a:lnTo>
                  <a:lnTo>
                    <a:pt x="18852" y="8223"/>
                  </a:lnTo>
                  <a:lnTo>
                    <a:pt x="18727" y="8265"/>
                  </a:lnTo>
                  <a:lnTo>
                    <a:pt x="18727" y="8349"/>
                  </a:lnTo>
                  <a:lnTo>
                    <a:pt x="18685" y="8412"/>
                  </a:lnTo>
                  <a:lnTo>
                    <a:pt x="18685" y="8454"/>
                  </a:lnTo>
                  <a:lnTo>
                    <a:pt x="18622" y="8537"/>
                  </a:lnTo>
                  <a:lnTo>
                    <a:pt x="18497" y="8621"/>
                  </a:lnTo>
                  <a:lnTo>
                    <a:pt x="18497" y="8663"/>
                  </a:lnTo>
                  <a:lnTo>
                    <a:pt x="18434" y="8747"/>
                  </a:lnTo>
                  <a:lnTo>
                    <a:pt x="18517" y="8788"/>
                  </a:lnTo>
                  <a:lnTo>
                    <a:pt x="18517" y="8935"/>
                  </a:lnTo>
                  <a:lnTo>
                    <a:pt x="18580" y="9060"/>
                  </a:lnTo>
                  <a:lnTo>
                    <a:pt x="18580" y="9144"/>
                  </a:lnTo>
                  <a:lnTo>
                    <a:pt x="18434" y="9165"/>
                  </a:lnTo>
                  <a:lnTo>
                    <a:pt x="18497" y="9207"/>
                  </a:lnTo>
                  <a:lnTo>
                    <a:pt x="18685" y="9249"/>
                  </a:lnTo>
                  <a:lnTo>
                    <a:pt x="18748" y="9207"/>
                  </a:lnTo>
                  <a:lnTo>
                    <a:pt x="18810" y="9207"/>
                  </a:lnTo>
                  <a:lnTo>
                    <a:pt x="18831" y="9270"/>
                  </a:lnTo>
                  <a:lnTo>
                    <a:pt x="18894" y="9207"/>
                  </a:lnTo>
                  <a:lnTo>
                    <a:pt x="18936" y="9207"/>
                  </a:lnTo>
                  <a:lnTo>
                    <a:pt x="18999" y="9249"/>
                  </a:lnTo>
                  <a:lnTo>
                    <a:pt x="19145" y="9249"/>
                  </a:lnTo>
                  <a:lnTo>
                    <a:pt x="19333" y="9311"/>
                  </a:lnTo>
                  <a:lnTo>
                    <a:pt x="19417" y="9249"/>
                  </a:lnTo>
                  <a:lnTo>
                    <a:pt x="19564" y="9249"/>
                  </a:lnTo>
                  <a:lnTo>
                    <a:pt x="19585" y="9291"/>
                  </a:lnTo>
                  <a:lnTo>
                    <a:pt x="19626" y="9291"/>
                  </a:lnTo>
                  <a:lnTo>
                    <a:pt x="19668" y="9270"/>
                  </a:lnTo>
                  <a:lnTo>
                    <a:pt x="19752" y="9249"/>
                  </a:lnTo>
                  <a:lnTo>
                    <a:pt x="19794" y="9270"/>
                  </a:lnTo>
                  <a:lnTo>
                    <a:pt x="19836" y="9353"/>
                  </a:lnTo>
                  <a:lnTo>
                    <a:pt x="19877" y="9353"/>
                  </a:lnTo>
                  <a:lnTo>
                    <a:pt x="19940" y="9311"/>
                  </a:lnTo>
                  <a:lnTo>
                    <a:pt x="19982" y="9353"/>
                  </a:lnTo>
                  <a:lnTo>
                    <a:pt x="20003" y="9416"/>
                  </a:lnTo>
                  <a:lnTo>
                    <a:pt x="20066" y="9416"/>
                  </a:lnTo>
                  <a:lnTo>
                    <a:pt x="20108" y="9374"/>
                  </a:lnTo>
                  <a:lnTo>
                    <a:pt x="20254" y="9353"/>
                  </a:lnTo>
                  <a:lnTo>
                    <a:pt x="20296" y="9270"/>
                  </a:lnTo>
                  <a:lnTo>
                    <a:pt x="20401" y="9249"/>
                  </a:lnTo>
                  <a:lnTo>
                    <a:pt x="20484" y="9249"/>
                  </a:lnTo>
                  <a:lnTo>
                    <a:pt x="20589" y="9144"/>
                  </a:lnTo>
                  <a:lnTo>
                    <a:pt x="20714" y="9081"/>
                  </a:lnTo>
                  <a:lnTo>
                    <a:pt x="20819" y="9060"/>
                  </a:lnTo>
                  <a:lnTo>
                    <a:pt x="20840" y="8998"/>
                  </a:lnTo>
                  <a:lnTo>
                    <a:pt x="20924" y="8998"/>
                  </a:lnTo>
                  <a:lnTo>
                    <a:pt x="21028" y="9039"/>
                  </a:lnTo>
                  <a:lnTo>
                    <a:pt x="21112" y="9039"/>
                  </a:lnTo>
                  <a:lnTo>
                    <a:pt x="21196" y="9081"/>
                  </a:lnTo>
                  <a:lnTo>
                    <a:pt x="21405" y="9081"/>
                  </a:lnTo>
                  <a:lnTo>
                    <a:pt x="21635" y="8935"/>
                  </a:lnTo>
                  <a:lnTo>
                    <a:pt x="21656" y="8851"/>
                  </a:lnTo>
                  <a:lnTo>
                    <a:pt x="21719" y="8851"/>
                  </a:lnTo>
                  <a:lnTo>
                    <a:pt x="21740" y="8893"/>
                  </a:lnTo>
                  <a:lnTo>
                    <a:pt x="21761" y="8851"/>
                  </a:lnTo>
                  <a:lnTo>
                    <a:pt x="21844" y="8788"/>
                  </a:lnTo>
                  <a:lnTo>
                    <a:pt x="21844" y="8726"/>
                  </a:lnTo>
                  <a:lnTo>
                    <a:pt x="21865" y="8663"/>
                  </a:lnTo>
                  <a:lnTo>
                    <a:pt x="21928" y="8684"/>
                  </a:lnTo>
                  <a:lnTo>
                    <a:pt x="21991" y="8684"/>
                  </a:lnTo>
                  <a:lnTo>
                    <a:pt x="22054" y="8642"/>
                  </a:lnTo>
                  <a:lnTo>
                    <a:pt x="22054" y="8579"/>
                  </a:lnTo>
                  <a:lnTo>
                    <a:pt x="22095" y="8621"/>
                  </a:lnTo>
                  <a:lnTo>
                    <a:pt x="22158" y="8621"/>
                  </a:lnTo>
                  <a:lnTo>
                    <a:pt x="22179" y="8663"/>
                  </a:lnTo>
                  <a:lnTo>
                    <a:pt x="22179" y="8726"/>
                  </a:lnTo>
                  <a:lnTo>
                    <a:pt x="22242" y="8767"/>
                  </a:lnTo>
                  <a:lnTo>
                    <a:pt x="22158" y="8830"/>
                  </a:lnTo>
                  <a:lnTo>
                    <a:pt x="22158" y="8893"/>
                  </a:lnTo>
                  <a:lnTo>
                    <a:pt x="22095" y="8977"/>
                  </a:lnTo>
                  <a:lnTo>
                    <a:pt x="22054" y="8998"/>
                  </a:lnTo>
                  <a:lnTo>
                    <a:pt x="22054" y="9060"/>
                  </a:lnTo>
                  <a:lnTo>
                    <a:pt x="22137" y="9081"/>
                  </a:lnTo>
                  <a:lnTo>
                    <a:pt x="22200" y="9165"/>
                  </a:lnTo>
                  <a:lnTo>
                    <a:pt x="22242" y="9144"/>
                  </a:lnTo>
                  <a:lnTo>
                    <a:pt x="22305" y="9144"/>
                  </a:lnTo>
                  <a:lnTo>
                    <a:pt x="22409" y="9186"/>
                  </a:lnTo>
                  <a:lnTo>
                    <a:pt x="22409" y="9207"/>
                  </a:lnTo>
                  <a:cubicBezTo>
                    <a:pt x="22367" y="9207"/>
                    <a:pt x="22305" y="9249"/>
                    <a:pt x="22263" y="9270"/>
                  </a:cubicBezTo>
                  <a:lnTo>
                    <a:pt x="22242" y="9270"/>
                  </a:lnTo>
                  <a:cubicBezTo>
                    <a:pt x="22137" y="9291"/>
                    <a:pt x="22054" y="9353"/>
                    <a:pt x="21949" y="9374"/>
                  </a:cubicBezTo>
                  <a:cubicBezTo>
                    <a:pt x="21886" y="9374"/>
                    <a:pt x="21865" y="9395"/>
                    <a:pt x="21844" y="9458"/>
                  </a:cubicBezTo>
                  <a:lnTo>
                    <a:pt x="21551" y="9521"/>
                  </a:lnTo>
                  <a:lnTo>
                    <a:pt x="21133" y="9563"/>
                  </a:lnTo>
                  <a:lnTo>
                    <a:pt x="21007" y="9521"/>
                  </a:lnTo>
                  <a:lnTo>
                    <a:pt x="20903" y="9521"/>
                  </a:lnTo>
                  <a:lnTo>
                    <a:pt x="20735" y="9730"/>
                  </a:lnTo>
                  <a:lnTo>
                    <a:pt x="20631" y="9793"/>
                  </a:lnTo>
                  <a:lnTo>
                    <a:pt x="20589" y="9876"/>
                  </a:lnTo>
                  <a:lnTo>
                    <a:pt x="20673" y="9918"/>
                  </a:lnTo>
                  <a:lnTo>
                    <a:pt x="20735" y="9876"/>
                  </a:lnTo>
                  <a:lnTo>
                    <a:pt x="20798" y="9876"/>
                  </a:lnTo>
                  <a:lnTo>
                    <a:pt x="20777" y="9981"/>
                  </a:lnTo>
                  <a:lnTo>
                    <a:pt x="20694" y="10023"/>
                  </a:lnTo>
                  <a:lnTo>
                    <a:pt x="20714" y="10086"/>
                  </a:lnTo>
                  <a:lnTo>
                    <a:pt x="20882" y="10107"/>
                  </a:lnTo>
                  <a:lnTo>
                    <a:pt x="20903" y="10148"/>
                  </a:lnTo>
                  <a:lnTo>
                    <a:pt x="21028" y="10127"/>
                  </a:lnTo>
                  <a:lnTo>
                    <a:pt x="21028" y="10044"/>
                  </a:lnTo>
                  <a:lnTo>
                    <a:pt x="20945" y="9981"/>
                  </a:lnTo>
                  <a:lnTo>
                    <a:pt x="20945" y="9897"/>
                  </a:lnTo>
                  <a:lnTo>
                    <a:pt x="21028" y="9876"/>
                  </a:lnTo>
                  <a:lnTo>
                    <a:pt x="21049" y="9918"/>
                  </a:lnTo>
                  <a:lnTo>
                    <a:pt x="21133" y="9918"/>
                  </a:lnTo>
                  <a:lnTo>
                    <a:pt x="21238" y="10002"/>
                  </a:lnTo>
                  <a:lnTo>
                    <a:pt x="21321" y="9981"/>
                  </a:lnTo>
                  <a:lnTo>
                    <a:pt x="21342" y="9876"/>
                  </a:lnTo>
                  <a:lnTo>
                    <a:pt x="21426" y="9814"/>
                  </a:lnTo>
                  <a:lnTo>
                    <a:pt x="21426" y="9918"/>
                  </a:lnTo>
                  <a:lnTo>
                    <a:pt x="21530" y="10023"/>
                  </a:lnTo>
                  <a:lnTo>
                    <a:pt x="21551" y="9981"/>
                  </a:lnTo>
                  <a:lnTo>
                    <a:pt x="21551" y="9897"/>
                  </a:lnTo>
                  <a:lnTo>
                    <a:pt x="21656" y="9897"/>
                  </a:lnTo>
                  <a:lnTo>
                    <a:pt x="21677" y="9814"/>
                  </a:lnTo>
                  <a:lnTo>
                    <a:pt x="21761" y="9814"/>
                  </a:lnTo>
                  <a:lnTo>
                    <a:pt x="21886" y="9772"/>
                  </a:lnTo>
                  <a:cubicBezTo>
                    <a:pt x="21932" y="9802"/>
                    <a:pt x="21989" y="9822"/>
                    <a:pt x="22041" y="9822"/>
                  </a:cubicBezTo>
                  <a:cubicBezTo>
                    <a:pt x="22060" y="9822"/>
                    <a:pt x="22079" y="9819"/>
                    <a:pt x="22095" y="9814"/>
                  </a:cubicBezTo>
                  <a:cubicBezTo>
                    <a:pt x="22116" y="9814"/>
                    <a:pt x="22132" y="9808"/>
                    <a:pt x="22142" y="9803"/>
                  </a:cubicBezTo>
                  <a:lnTo>
                    <a:pt x="22142" y="9803"/>
                  </a:lnTo>
                  <a:lnTo>
                    <a:pt x="22095" y="9835"/>
                  </a:lnTo>
                  <a:lnTo>
                    <a:pt x="22158" y="9918"/>
                  </a:lnTo>
                  <a:lnTo>
                    <a:pt x="22033" y="10044"/>
                  </a:lnTo>
                  <a:lnTo>
                    <a:pt x="21949" y="10002"/>
                  </a:lnTo>
                  <a:lnTo>
                    <a:pt x="21886" y="10044"/>
                  </a:lnTo>
                  <a:lnTo>
                    <a:pt x="21782" y="10044"/>
                  </a:lnTo>
                  <a:lnTo>
                    <a:pt x="21740" y="10002"/>
                  </a:lnTo>
                  <a:lnTo>
                    <a:pt x="21656" y="10002"/>
                  </a:lnTo>
                  <a:lnTo>
                    <a:pt x="21551" y="10190"/>
                  </a:lnTo>
                  <a:lnTo>
                    <a:pt x="21572" y="10316"/>
                  </a:lnTo>
                  <a:lnTo>
                    <a:pt x="21572" y="10462"/>
                  </a:lnTo>
                  <a:lnTo>
                    <a:pt x="21551" y="10316"/>
                  </a:lnTo>
                  <a:lnTo>
                    <a:pt x="21510" y="10316"/>
                  </a:lnTo>
                  <a:lnTo>
                    <a:pt x="21468" y="10232"/>
                  </a:lnTo>
                  <a:lnTo>
                    <a:pt x="21405" y="10232"/>
                  </a:lnTo>
                  <a:lnTo>
                    <a:pt x="21342" y="10337"/>
                  </a:lnTo>
                  <a:lnTo>
                    <a:pt x="21196" y="10379"/>
                  </a:lnTo>
                  <a:lnTo>
                    <a:pt x="21133" y="10400"/>
                  </a:lnTo>
                  <a:lnTo>
                    <a:pt x="21133" y="10316"/>
                  </a:lnTo>
                  <a:lnTo>
                    <a:pt x="21091" y="10316"/>
                  </a:lnTo>
                  <a:lnTo>
                    <a:pt x="21007" y="10420"/>
                  </a:lnTo>
                  <a:lnTo>
                    <a:pt x="20924" y="10441"/>
                  </a:lnTo>
                  <a:lnTo>
                    <a:pt x="20882" y="10400"/>
                  </a:lnTo>
                  <a:lnTo>
                    <a:pt x="20798" y="10400"/>
                  </a:lnTo>
                  <a:lnTo>
                    <a:pt x="20735" y="10483"/>
                  </a:lnTo>
                  <a:lnTo>
                    <a:pt x="20735" y="10504"/>
                  </a:lnTo>
                  <a:lnTo>
                    <a:pt x="20589" y="10525"/>
                  </a:lnTo>
                  <a:lnTo>
                    <a:pt x="20505" y="10588"/>
                  </a:lnTo>
                  <a:lnTo>
                    <a:pt x="20505" y="10692"/>
                  </a:lnTo>
                  <a:lnTo>
                    <a:pt x="20526" y="10797"/>
                  </a:lnTo>
                  <a:lnTo>
                    <a:pt x="20422" y="11069"/>
                  </a:lnTo>
                  <a:lnTo>
                    <a:pt x="20380" y="11278"/>
                  </a:lnTo>
                  <a:lnTo>
                    <a:pt x="20380" y="11362"/>
                  </a:lnTo>
                  <a:lnTo>
                    <a:pt x="20484" y="11446"/>
                  </a:lnTo>
                  <a:lnTo>
                    <a:pt x="20463" y="11488"/>
                  </a:lnTo>
                  <a:lnTo>
                    <a:pt x="20359" y="11529"/>
                  </a:lnTo>
                  <a:lnTo>
                    <a:pt x="20359" y="11592"/>
                  </a:lnTo>
                  <a:lnTo>
                    <a:pt x="20422" y="11697"/>
                  </a:lnTo>
                  <a:lnTo>
                    <a:pt x="20422" y="11801"/>
                  </a:lnTo>
                  <a:lnTo>
                    <a:pt x="20380" y="11864"/>
                  </a:lnTo>
                  <a:lnTo>
                    <a:pt x="20359" y="11801"/>
                  </a:lnTo>
                  <a:lnTo>
                    <a:pt x="20275" y="11864"/>
                  </a:lnTo>
                  <a:lnTo>
                    <a:pt x="20212" y="11843"/>
                  </a:lnTo>
                  <a:lnTo>
                    <a:pt x="20254" y="11760"/>
                  </a:lnTo>
                  <a:lnTo>
                    <a:pt x="20296" y="11739"/>
                  </a:lnTo>
                  <a:lnTo>
                    <a:pt x="20296" y="11634"/>
                  </a:lnTo>
                  <a:lnTo>
                    <a:pt x="20212" y="11634"/>
                  </a:lnTo>
                  <a:lnTo>
                    <a:pt x="20087" y="11864"/>
                  </a:lnTo>
                  <a:lnTo>
                    <a:pt x="20066" y="12115"/>
                  </a:lnTo>
                  <a:lnTo>
                    <a:pt x="20108" y="12408"/>
                  </a:lnTo>
                  <a:lnTo>
                    <a:pt x="20108" y="12785"/>
                  </a:lnTo>
                  <a:lnTo>
                    <a:pt x="20087" y="12408"/>
                  </a:lnTo>
                  <a:lnTo>
                    <a:pt x="20045" y="12220"/>
                  </a:lnTo>
                  <a:lnTo>
                    <a:pt x="19982" y="12178"/>
                  </a:lnTo>
                  <a:lnTo>
                    <a:pt x="20045" y="12073"/>
                  </a:lnTo>
                  <a:lnTo>
                    <a:pt x="20045" y="11990"/>
                  </a:lnTo>
                  <a:lnTo>
                    <a:pt x="19898" y="11906"/>
                  </a:lnTo>
                  <a:lnTo>
                    <a:pt x="19961" y="11780"/>
                  </a:lnTo>
                  <a:lnTo>
                    <a:pt x="19961" y="11571"/>
                  </a:lnTo>
                  <a:lnTo>
                    <a:pt x="19877" y="11446"/>
                  </a:lnTo>
                  <a:lnTo>
                    <a:pt x="19877" y="11236"/>
                  </a:lnTo>
                  <a:lnTo>
                    <a:pt x="19961" y="11111"/>
                  </a:lnTo>
                  <a:lnTo>
                    <a:pt x="20045" y="10923"/>
                  </a:lnTo>
                  <a:lnTo>
                    <a:pt x="20045" y="10755"/>
                  </a:lnTo>
                  <a:lnTo>
                    <a:pt x="20003" y="10755"/>
                  </a:lnTo>
                  <a:lnTo>
                    <a:pt x="19961" y="10839"/>
                  </a:lnTo>
                  <a:lnTo>
                    <a:pt x="19940" y="10964"/>
                  </a:lnTo>
                  <a:lnTo>
                    <a:pt x="19857" y="11048"/>
                  </a:lnTo>
                  <a:lnTo>
                    <a:pt x="19836" y="11027"/>
                  </a:lnTo>
                  <a:lnTo>
                    <a:pt x="19794" y="10902"/>
                  </a:lnTo>
                  <a:lnTo>
                    <a:pt x="19877" y="10713"/>
                  </a:lnTo>
                  <a:lnTo>
                    <a:pt x="19898" y="10609"/>
                  </a:lnTo>
                  <a:lnTo>
                    <a:pt x="19836" y="10546"/>
                  </a:lnTo>
                  <a:lnTo>
                    <a:pt x="19752" y="10630"/>
                  </a:lnTo>
                  <a:lnTo>
                    <a:pt x="19731" y="10609"/>
                  </a:lnTo>
                  <a:lnTo>
                    <a:pt x="19689" y="10546"/>
                  </a:lnTo>
                  <a:lnTo>
                    <a:pt x="19731" y="10483"/>
                  </a:lnTo>
                  <a:lnTo>
                    <a:pt x="19731" y="10337"/>
                  </a:lnTo>
                  <a:lnTo>
                    <a:pt x="19668" y="10337"/>
                  </a:lnTo>
                  <a:lnTo>
                    <a:pt x="19668" y="10295"/>
                  </a:lnTo>
                  <a:lnTo>
                    <a:pt x="19689" y="10232"/>
                  </a:lnTo>
                  <a:lnTo>
                    <a:pt x="19689" y="10127"/>
                  </a:lnTo>
                  <a:lnTo>
                    <a:pt x="19585" y="10169"/>
                  </a:lnTo>
                  <a:lnTo>
                    <a:pt x="19271" y="10274"/>
                  </a:lnTo>
                  <a:lnTo>
                    <a:pt x="19103" y="10379"/>
                  </a:lnTo>
                  <a:lnTo>
                    <a:pt x="19041" y="10337"/>
                  </a:lnTo>
                  <a:lnTo>
                    <a:pt x="19041" y="10295"/>
                  </a:lnTo>
                  <a:lnTo>
                    <a:pt x="18999" y="10295"/>
                  </a:lnTo>
                  <a:lnTo>
                    <a:pt x="18915" y="10379"/>
                  </a:lnTo>
                  <a:lnTo>
                    <a:pt x="18831" y="10379"/>
                  </a:lnTo>
                  <a:lnTo>
                    <a:pt x="18789" y="10295"/>
                  </a:lnTo>
                  <a:lnTo>
                    <a:pt x="18622" y="10420"/>
                  </a:lnTo>
                  <a:lnTo>
                    <a:pt x="18622" y="10337"/>
                  </a:lnTo>
                  <a:lnTo>
                    <a:pt x="18517" y="10295"/>
                  </a:lnTo>
                  <a:lnTo>
                    <a:pt x="18476" y="10295"/>
                  </a:lnTo>
                  <a:lnTo>
                    <a:pt x="18476" y="10337"/>
                  </a:lnTo>
                  <a:lnTo>
                    <a:pt x="18308" y="10337"/>
                  </a:lnTo>
                  <a:lnTo>
                    <a:pt x="18078" y="10232"/>
                  </a:lnTo>
                  <a:lnTo>
                    <a:pt x="17890" y="10232"/>
                  </a:lnTo>
                  <a:lnTo>
                    <a:pt x="17701" y="10127"/>
                  </a:lnTo>
                  <a:lnTo>
                    <a:pt x="17555" y="10127"/>
                  </a:lnTo>
                  <a:lnTo>
                    <a:pt x="17555" y="10023"/>
                  </a:lnTo>
                  <a:lnTo>
                    <a:pt x="17429" y="9918"/>
                  </a:lnTo>
                  <a:lnTo>
                    <a:pt x="17346" y="9981"/>
                  </a:lnTo>
                  <a:lnTo>
                    <a:pt x="17241" y="9897"/>
                  </a:lnTo>
                  <a:lnTo>
                    <a:pt x="17220" y="9772"/>
                  </a:lnTo>
                  <a:lnTo>
                    <a:pt x="17116" y="9709"/>
                  </a:lnTo>
                  <a:lnTo>
                    <a:pt x="17053" y="9667"/>
                  </a:lnTo>
                  <a:lnTo>
                    <a:pt x="17157" y="9646"/>
                  </a:lnTo>
                  <a:lnTo>
                    <a:pt x="17283" y="9646"/>
                  </a:lnTo>
                  <a:lnTo>
                    <a:pt x="17283" y="9500"/>
                  </a:lnTo>
                  <a:lnTo>
                    <a:pt x="17388" y="9437"/>
                  </a:lnTo>
                  <a:lnTo>
                    <a:pt x="17367" y="9353"/>
                  </a:lnTo>
                  <a:lnTo>
                    <a:pt x="17471" y="9353"/>
                  </a:lnTo>
                  <a:lnTo>
                    <a:pt x="17639" y="9395"/>
                  </a:lnTo>
                  <a:lnTo>
                    <a:pt x="17681" y="9374"/>
                  </a:lnTo>
                  <a:lnTo>
                    <a:pt x="17681" y="9332"/>
                  </a:lnTo>
                  <a:lnTo>
                    <a:pt x="17806" y="9332"/>
                  </a:lnTo>
                  <a:lnTo>
                    <a:pt x="18078" y="9395"/>
                  </a:lnTo>
                  <a:lnTo>
                    <a:pt x="18183" y="9291"/>
                  </a:lnTo>
                  <a:lnTo>
                    <a:pt x="18183" y="9165"/>
                  </a:lnTo>
                  <a:lnTo>
                    <a:pt x="18225" y="9060"/>
                  </a:lnTo>
                  <a:lnTo>
                    <a:pt x="18183" y="8935"/>
                  </a:lnTo>
                  <a:lnTo>
                    <a:pt x="18183" y="8809"/>
                  </a:lnTo>
                  <a:lnTo>
                    <a:pt x="18120" y="8705"/>
                  </a:lnTo>
                  <a:lnTo>
                    <a:pt x="18078" y="8537"/>
                  </a:lnTo>
                  <a:lnTo>
                    <a:pt x="17994" y="8516"/>
                  </a:lnTo>
                  <a:lnTo>
                    <a:pt x="17973" y="8433"/>
                  </a:lnTo>
                  <a:lnTo>
                    <a:pt x="17806" y="8286"/>
                  </a:lnTo>
                  <a:lnTo>
                    <a:pt x="17764" y="8286"/>
                  </a:lnTo>
                  <a:lnTo>
                    <a:pt x="17743" y="8349"/>
                  </a:lnTo>
                  <a:lnTo>
                    <a:pt x="17681" y="8349"/>
                  </a:lnTo>
                  <a:lnTo>
                    <a:pt x="17660" y="8286"/>
                  </a:lnTo>
                  <a:lnTo>
                    <a:pt x="17492" y="8203"/>
                  </a:lnTo>
                  <a:lnTo>
                    <a:pt x="17492" y="8244"/>
                  </a:lnTo>
                  <a:lnTo>
                    <a:pt x="17597" y="8328"/>
                  </a:lnTo>
                  <a:lnTo>
                    <a:pt x="17576" y="8391"/>
                  </a:lnTo>
                  <a:lnTo>
                    <a:pt x="17639" y="8454"/>
                  </a:lnTo>
                  <a:lnTo>
                    <a:pt x="17576" y="8558"/>
                  </a:lnTo>
                  <a:lnTo>
                    <a:pt x="17492" y="8454"/>
                  </a:lnTo>
                  <a:lnTo>
                    <a:pt x="17492" y="8349"/>
                  </a:lnTo>
                  <a:lnTo>
                    <a:pt x="17388" y="8349"/>
                  </a:lnTo>
                  <a:lnTo>
                    <a:pt x="17220" y="8244"/>
                  </a:lnTo>
                  <a:lnTo>
                    <a:pt x="17178" y="8182"/>
                  </a:lnTo>
                  <a:lnTo>
                    <a:pt x="17137" y="8223"/>
                  </a:lnTo>
                  <a:lnTo>
                    <a:pt x="17053" y="8182"/>
                  </a:lnTo>
                  <a:lnTo>
                    <a:pt x="17011" y="8077"/>
                  </a:lnTo>
                  <a:lnTo>
                    <a:pt x="16906" y="7993"/>
                  </a:lnTo>
                  <a:lnTo>
                    <a:pt x="16739" y="7993"/>
                  </a:lnTo>
                  <a:lnTo>
                    <a:pt x="16551" y="7805"/>
                  </a:lnTo>
                  <a:lnTo>
                    <a:pt x="16404" y="7721"/>
                  </a:lnTo>
                  <a:lnTo>
                    <a:pt x="16383" y="7617"/>
                  </a:lnTo>
                  <a:lnTo>
                    <a:pt x="15902" y="7345"/>
                  </a:lnTo>
                  <a:lnTo>
                    <a:pt x="15776" y="7135"/>
                  </a:lnTo>
                  <a:lnTo>
                    <a:pt x="15776" y="6968"/>
                  </a:lnTo>
                  <a:lnTo>
                    <a:pt x="15672" y="6717"/>
                  </a:lnTo>
                  <a:lnTo>
                    <a:pt x="15672" y="6612"/>
                  </a:lnTo>
                  <a:lnTo>
                    <a:pt x="15567" y="6612"/>
                  </a:lnTo>
                  <a:lnTo>
                    <a:pt x="15442" y="6508"/>
                  </a:lnTo>
                  <a:lnTo>
                    <a:pt x="15337" y="6508"/>
                  </a:lnTo>
                  <a:lnTo>
                    <a:pt x="15253" y="6424"/>
                  </a:lnTo>
                  <a:lnTo>
                    <a:pt x="15149" y="6403"/>
                  </a:lnTo>
                  <a:lnTo>
                    <a:pt x="15065" y="6319"/>
                  </a:lnTo>
                  <a:lnTo>
                    <a:pt x="14940" y="6361"/>
                  </a:lnTo>
                  <a:lnTo>
                    <a:pt x="14793" y="6487"/>
                  </a:lnTo>
                  <a:lnTo>
                    <a:pt x="14688" y="6696"/>
                  </a:lnTo>
                  <a:lnTo>
                    <a:pt x="14584" y="6738"/>
                  </a:lnTo>
                  <a:lnTo>
                    <a:pt x="14479" y="6801"/>
                  </a:lnTo>
                  <a:lnTo>
                    <a:pt x="14375" y="6801"/>
                  </a:lnTo>
                  <a:lnTo>
                    <a:pt x="14312" y="6738"/>
                  </a:lnTo>
                  <a:lnTo>
                    <a:pt x="14144" y="6696"/>
                  </a:lnTo>
                  <a:lnTo>
                    <a:pt x="14061" y="6633"/>
                  </a:lnTo>
                  <a:lnTo>
                    <a:pt x="14144" y="6529"/>
                  </a:lnTo>
                  <a:lnTo>
                    <a:pt x="14207" y="6466"/>
                  </a:lnTo>
                  <a:lnTo>
                    <a:pt x="14270" y="6466"/>
                  </a:lnTo>
                  <a:lnTo>
                    <a:pt x="14375" y="6361"/>
                  </a:lnTo>
                  <a:lnTo>
                    <a:pt x="14458" y="6319"/>
                  </a:lnTo>
                  <a:lnTo>
                    <a:pt x="14479" y="6257"/>
                  </a:lnTo>
                  <a:lnTo>
                    <a:pt x="14458" y="6215"/>
                  </a:lnTo>
                  <a:lnTo>
                    <a:pt x="14375" y="6236"/>
                  </a:lnTo>
                  <a:lnTo>
                    <a:pt x="14333" y="6194"/>
                  </a:lnTo>
                  <a:lnTo>
                    <a:pt x="14354" y="6110"/>
                  </a:lnTo>
                  <a:lnTo>
                    <a:pt x="14458" y="6006"/>
                  </a:lnTo>
                  <a:lnTo>
                    <a:pt x="14437" y="5943"/>
                  </a:lnTo>
                  <a:lnTo>
                    <a:pt x="14542" y="5838"/>
                  </a:lnTo>
                  <a:lnTo>
                    <a:pt x="14542" y="5754"/>
                  </a:lnTo>
                  <a:lnTo>
                    <a:pt x="14521" y="5629"/>
                  </a:lnTo>
                  <a:lnTo>
                    <a:pt x="14375" y="5650"/>
                  </a:lnTo>
                  <a:lnTo>
                    <a:pt x="14375" y="5734"/>
                  </a:lnTo>
                  <a:lnTo>
                    <a:pt x="14165" y="5880"/>
                  </a:lnTo>
                  <a:lnTo>
                    <a:pt x="14061" y="5838"/>
                  </a:lnTo>
                  <a:lnTo>
                    <a:pt x="14165" y="6047"/>
                  </a:lnTo>
                  <a:lnTo>
                    <a:pt x="14103" y="6131"/>
                  </a:lnTo>
                  <a:lnTo>
                    <a:pt x="14061" y="6026"/>
                  </a:lnTo>
                  <a:lnTo>
                    <a:pt x="13914" y="6026"/>
                  </a:lnTo>
                  <a:lnTo>
                    <a:pt x="13810" y="6131"/>
                  </a:lnTo>
                  <a:lnTo>
                    <a:pt x="13893" y="6152"/>
                  </a:lnTo>
                  <a:lnTo>
                    <a:pt x="13851" y="6298"/>
                  </a:lnTo>
                  <a:lnTo>
                    <a:pt x="13747" y="6236"/>
                  </a:lnTo>
                  <a:lnTo>
                    <a:pt x="13642" y="6319"/>
                  </a:lnTo>
                  <a:lnTo>
                    <a:pt x="13684" y="6403"/>
                  </a:lnTo>
                  <a:lnTo>
                    <a:pt x="13789" y="6403"/>
                  </a:lnTo>
                  <a:lnTo>
                    <a:pt x="13831" y="6466"/>
                  </a:lnTo>
                  <a:lnTo>
                    <a:pt x="13642" y="6570"/>
                  </a:lnTo>
                  <a:lnTo>
                    <a:pt x="13579" y="6424"/>
                  </a:lnTo>
                  <a:lnTo>
                    <a:pt x="13433" y="6361"/>
                  </a:lnTo>
                  <a:lnTo>
                    <a:pt x="13391" y="6236"/>
                  </a:lnTo>
                  <a:lnTo>
                    <a:pt x="13391" y="5713"/>
                  </a:lnTo>
                  <a:lnTo>
                    <a:pt x="13496" y="5503"/>
                  </a:lnTo>
                  <a:lnTo>
                    <a:pt x="13475" y="5148"/>
                  </a:lnTo>
                  <a:lnTo>
                    <a:pt x="13538" y="5001"/>
                  </a:lnTo>
                  <a:lnTo>
                    <a:pt x="13517" y="4562"/>
                  </a:lnTo>
                  <a:lnTo>
                    <a:pt x="13517" y="4625"/>
                  </a:lnTo>
                  <a:lnTo>
                    <a:pt x="13370" y="4687"/>
                  </a:lnTo>
                  <a:lnTo>
                    <a:pt x="13266" y="4855"/>
                  </a:lnTo>
                  <a:lnTo>
                    <a:pt x="13349" y="4938"/>
                  </a:lnTo>
                  <a:lnTo>
                    <a:pt x="13287" y="5001"/>
                  </a:lnTo>
                  <a:lnTo>
                    <a:pt x="13349" y="5148"/>
                  </a:lnTo>
                  <a:lnTo>
                    <a:pt x="13307" y="5315"/>
                  </a:lnTo>
                  <a:lnTo>
                    <a:pt x="13245" y="5294"/>
                  </a:lnTo>
                  <a:lnTo>
                    <a:pt x="13161" y="5210"/>
                  </a:lnTo>
                  <a:lnTo>
                    <a:pt x="13119" y="5294"/>
                  </a:lnTo>
                  <a:lnTo>
                    <a:pt x="13119" y="5378"/>
                  </a:lnTo>
                  <a:lnTo>
                    <a:pt x="13056" y="5315"/>
                  </a:lnTo>
                  <a:lnTo>
                    <a:pt x="12952" y="5399"/>
                  </a:lnTo>
                  <a:lnTo>
                    <a:pt x="12952" y="5482"/>
                  </a:lnTo>
                  <a:lnTo>
                    <a:pt x="12889" y="5482"/>
                  </a:lnTo>
                  <a:lnTo>
                    <a:pt x="12638" y="5608"/>
                  </a:lnTo>
                  <a:lnTo>
                    <a:pt x="12491" y="5775"/>
                  </a:lnTo>
                  <a:lnTo>
                    <a:pt x="12429" y="5692"/>
                  </a:lnTo>
                  <a:lnTo>
                    <a:pt x="12429" y="5587"/>
                  </a:lnTo>
                  <a:lnTo>
                    <a:pt x="12575" y="5524"/>
                  </a:lnTo>
                  <a:lnTo>
                    <a:pt x="12596" y="5420"/>
                  </a:lnTo>
                  <a:lnTo>
                    <a:pt x="12491" y="5420"/>
                  </a:lnTo>
                  <a:lnTo>
                    <a:pt x="12387" y="5482"/>
                  </a:lnTo>
                  <a:lnTo>
                    <a:pt x="12178" y="5482"/>
                  </a:lnTo>
                  <a:lnTo>
                    <a:pt x="12052" y="5566"/>
                  </a:lnTo>
                  <a:lnTo>
                    <a:pt x="11780" y="5566"/>
                  </a:lnTo>
                  <a:lnTo>
                    <a:pt x="11424" y="5817"/>
                  </a:lnTo>
                  <a:lnTo>
                    <a:pt x="11257" y="5880"/>
                  </a:lnTo>
                  <a:lnTo>
                    <a:pt x="11111" y="6089"/>
                  </a:lnTo>
                  <a:lnTo>
                    <a:pt x="11090" y="5985"/>
                  </a:lnTo>
                  <a:lnTo>
                    <a:pt x="11215" y="5796"/>
                  </a:lnTo>
                  <a:lnTo>
                    <a:pt x="11173" y="5713"/>
                  </a:lnTo>
                  <a:lnTo>
                    <a:pt x="10985" y="5817"/>
                  </a:lnTo>
                  <a:lnTo>
                    <a:pt x="10964" y="5775"/>
                  </a:lnTo>
                  <a:lnTo>
                    <a:pt x="10880" y="5796"/>
                  </a:lnTo>
                  <a:lnTo>
                    <a:pt x="10797" y="5838"/>
                  </a:lnTo>
                  <a:lnTo>
                    <a:pt x="10734" y="5775"/>
                  </a:lnTo>
                  <a:lnTo>
                    <a:pt x="10629" y="5796"/>
                  </a:lnTo>
                  <a:lnTo>
                    <a:pt x="10587" y="5880"/>
                  </a:lnTo>
                  <a:lnTo>
                    <a:pt x="10315" y="6047"/>
                  </a:lnTo>
                  <a:lnTo>
                    <a:pt x="10211" y="6047"/>
                  </a:lnTo>
                  <a:lnTo>
                    <a:pt x="10022" y="6110"/>
                  </a:lnTo>
                  <a:lnTo>
                    <a:pt x="9897" y="6257"/>
                  </a:lnTo>
                  <a:lnTo>
                    <a:pt x="9939" y="6361"/>
                  </a:lnTo>
                  <a:lnTo>
                    <a:pt x="9834" y="6340"/>
                  </a:lnTo>
                  <a:lnTo>
                    <a:pt x="9792" y="6403"/>
                  </a:lnTo>
                  <a:lnTo>
                    <a:pt x="9688" y="6361"/>
                  </a:lnTo>
                  <a:lnTo>
                    <a:pt x="9657" y="6408"/>
                  </a:lnTo>
                  <a:lnTo>
                    <a:pt x="9657" y="6408"/>
                  </a:lnTo>
                  <a:lnTo>
                    <a:pt x="9583" y="6319"/>
                  </a:lnTo>
                  <a:lnTo>
                    <a:pt x="9625" y="6215"/>
                  </a:lnTo>
                  <a:lnTo>
                    <a:pt x="9709" y="6215"/>
                  </a:lnTo>
                  <a:lnTo>
                    <a:pt x="9792" y="6110"/>
                  </a:lnTo>
                  <a:lnTo>
                    <a:pt x="9897" y="6026"/>
                  </a:lnTo>
                  <a:lnTo>
                    <a:pt x="9939" y="6068"/>
                  </a:lnTo>
                  <a:lnTo>
                    <a:pt x="10022" y="6026"/>
                  </a:lnTo>
                  <a:lnTo>
                    <a:pt x="10043" y="5943"/>
                  </a:lnTo>
                  <a:lnTo>
                    <a:pt x="10169" y="5838"/>
                  </a:lnTo>
                  <a:lnTo>
                    <a:pt x="10211" y="5901"/>
                  </a:lnTo>
                  <a:lnTo>
                    <a:pt x="10462" y="5796"/>
                  </a:lnTo>
                  <a:lnTo>
                    <a:pt x="10546" y="5650"/>
                  </a:lnTo>
                  <a:lnTo>
                    <a:pt x="10671" y="5608"/>
                  </a:lnTo>
                  <a:lnTo>
                    <a:pt x="10880" y="5629"/>
                  </a:lnTo>
                  <a:lnTo>
                    <a:pt x="10901" y="5587"/>
                  </a:lnTo>
                  <a:lnTo>
                    <a:pt x="11090" y="5587"/>
                  </a:lnTo>
                  <a:lnTo>
                    <a:pt x="11278" y="5503"/>
                  </a:lnTo>
                  <a:lnTo>
                    <a:pt x="11320" y="5587"/>
                  </a:lnTo>
                  <a:lnTo>
                    <a:pt x="11383" y="5587"/>
                  </a:lnTo>
                  <a:lnTo>
                    <a:pt x="11445" y="5524"/>
                  </a:lnTo>
                  <a:lnTo>
                    <a:pt x="11529" y="5524"/>
                  </a:lnTo>
                  <a:lnTo>
                    <a:pt x="11675" y="5503"/>
                  </a:lnTo>
                  <a:lnTo>
                    <a:pt x="11738" y="5399"/>
                  </a:lnTo>
                  <a:lnTo>
                    <a:pt x="11989" y="5315"/>
                  </a:lnTo>
                  <a:lnTo>
                    <a:pt x="12240" y="5231"/>
                  </a:lnTo>
                  <a:lnTo>
                    <a:pt x="12261" y="5127"/>
                  </a:lnTo>
                  <a:lnTo>
                    <a:pt x="12324" y="5127"/>
                  </a:lnTo>
                  <a:lnTo>
                    <a:pt x="12366" y="5085"/>
                  </a:lnTo>
                  <a:lnTo>
                    <a:pt x="12324" y="5022"/>
                  </a:lnTo>
                  <a:lnTo>
                    <a:pt x="12324" y="4918"/>
                  </a:lnTo>
                  <a:lnTo>
                    <a:pt x="12240" y="4876"/>
                  </a:lnTo>
                  <a:lnTo>
                    <a:pt x="12219" y="4918"/>
                  </a:lnTo>
                  <a:lnTo>
                    <a:pt x="12219" y="5001"/>
                  </a:lnTo>
                  <a:lnTo>
                    <a:pt x="12115" y="5022"/>
                  </a:lnTo>
                  <a:lnTo>
                    <a:pt x="12073" y="4980"/>
                  </a:lnTo>
                  <a:lnTo>
                    <a:pt x="12031" y="4980"/>
                  </a:lnTo>
                  <a:lnTo>
                    <a:pt x="12010" y="4938"/>
                  </a:lnTo>
                  <a:lnTo>
                    <a:pt x="11885" y="4938"/>
                  </a:lnTo>
                  <a:lnTo>
                    <a:pt x="11696" y="5001"/>
                  </a:lnTo>
                  <a:lnTo>
                    <a:pt x="11634" y="5106"/>
                  </a:lnTo>
                  <a:lnTo>
                    <a:pt x="11571" y="5169"/>
                  </a:lnTo>
                  <a:lnTo>
                    <a:pt x="11508" y="5085"/>
                  </a:lnTo>
                  <a:lnTo>
                    <a:pt x="11466" y="5085"/>
                  </a:lnTo>
                  <a:lnTo>
                    <a:pt x="11362" y="5169"/>
                  </a:lnTo>
                  <a:lnTo>
                    <a:pt x="11090" y="5252"/>
                  </a:lnTo>
                  <a:lnTo>
                    <a:pt x="10755" y="5273"/>
                  </a:lnTo>
                  <a:lnTo>
                    <a:pt x="10692" y="5210"/>
                  </a:lnTo>
                  <a:lnTo>
                    <a:pt x="10629" y="5210"/>
                  </a:lnTo>
                  <a:lnTo>
                    <a:pt x="10650" y="5273"/>
                  </a:lnTo>
                  <a:lnTo>
                    <a:pt x="10587" y="5315"/>
                  </a:lnTo>
                  <a:lnTo>
                    <a:pt x="10483" y="5294"/>
                  </a:lnTo>
                  <a:lnTo>
                    <a:pt x="10420" y="5294"/>
                  </a:lnTo>
                  <a:lnTo>
                    <a:pt x="10357" y="5420"/>
                  </a:lnTo>
                  <a:lnTo>
                    <a:pt x="10211" y="5587"/>
                  </a:lnTo>
                  <a:lnTo>
                    <a:pt x="10148" y="5524"/>
                  </a:lnTo>
                  <a:lnTo>
                    <a:pt x="10043" y="5524"/>
                  </a:lnTo>
                  <a:lnTo>
                    <a:pt x="10022" y="5503"/>
                  </a:lnTo>
                  <a:lnTo>
                    <a:pt x="9897" y="5503"/>
                  </a:lnTo>
                  <a:lnTo>
                    <a:pt x="9813" y="5566"/>
                  </a:lnTo>
                  <a:lnTo>
                    <a:pt x="9730" y="5566"/>
                  </a:lnTo>
                  <a:lnTo>
                    <a:pt x="9688" y="5629"/>
                  </a:lnTo>
                  <a:lnTo>
                    <a:pt x="9583" y="5671"/>
                  </a:lnTo>
                  <a:lnTo>
                    <a:pt x="9478" y="5734"/>
                  </a:lnTo>
                  <a:lnTo>
                    <a:pt x="9311" y="5817"/>
                  </a:lnTo>
                  <a:lnTo>
                    <a:pt x="9123" y="5880"/>
                  </a:lnTo>
                  <a:lnTo>
                    <a:pt x="9081" y="5985"/>
                  </a:lnTo>
                  <a:lnTo>
                    <a:pt x="9081" y="6152"/>
                  </a:lnTo>
                  <a:lnTo>
                    <a:pt x="9102" y="6466"/>
                  </a:lnTo>
                  <a:lnTo>
                    <a:pt x="9081" y="6633"/>
                  </a:lnTo>
                  <a:lnTo>
                    <a:pt x="9018" y="6612"/>
                  </a:lnTo>
                  <a:lnTo>
                    <a:pt x="8955" y="6654"/>
                  </a:lnTo>
                  <a:lnTo>
                    <a:pt x="8704" y="6863"/>
                  </a:lnTo>
                  <a:lnTo>
                    <a:pt x="8788" y="6759"/>
                  </a:lnTo>
                  <a:lnTo>
                    <a:pt x="8893" y="6633"/>
                  </a:lnTo>
                  <a:lnTo>
                    <a:pt x="8914" y="6550"/>
                  </a:lnTo>
                  <a:lnTo>
                    <a:pt x="8872" y="6529"/>
                  </a:lnTo>
                  <a:lnTo>
                    <a:pt x="8872" y="6445"/>
                  </a:lnTo>
                  <a:lnTo>
                    <a:pt x="8746" y="6257"/>
                  </a:lnTo>
                  <a:lnTo>
                    <a:pt x="8662" y="6257"/>
                  </a:lnTo>
                  <a:lnTo>
                    <a:pt x="8600" y="6173"/>
                  </a:lnTo>
                  <a:lnTo>
                    <a:pt x="8537" y="6152"/>
                  </a:lnTo>
                  <a:lnTo>
                    <a:pt x="8537" y="6006"/>
                  </a:lnTo>
                  <a:lnTo>
                    <a:pt x="8390" y="5817"/>
                  </a:lnTo>
                  <a:lnTo>
                    <a:pt x="8370" y="5817"/>
                  </a:lnTo>
                  <a:lnTo>
                    <a:pt x="8286" y="5796"/>
                  </a:lnTo>
                  <a:lnTo>
                    <a:pt x="8265" y="5692"/>
                  </a:lnTo>
                  <a:lnTo>
                    <a:pt x="8181" y="5629"/>
                  </a:lnTo>
                  <a:lnTo>
                    <a:pt x="8139" y="5671"/>
                  </a:lnTo>
                  <a:lnTo>
                    <a:pt x="8035" y="5587"/>
                  </a:lnTo>
                  <a:lnTo>
                    <a:pt x="7846" y="5378"/>
                  </a:lnTo>
                  <a:lnTo>
                    <a:pt x="7805" y="5190"/>
                  </a:lnTo>
                  <a:lnTo>
                    <a:pt x="7805" y="5001"/>
                  </a:lnTo>
                  <a:lnTo>
                    <a:pt x="7763" y="4980"/>
                  </a:lnTo>
                  <a:lnTo>
                    <a:pt x="7721" y="5043"/>
                  </a:lnTo>
                  <a:lnTo>
                    <a:pt x="7658" y="5001"/>
                  </a:lnTo>
                  <a:lnTo>
                    <a:pt x="7616" y="4876"/>
                  </a:lnTo>
                  <a:lnTo>
                    <a:pt x="7658" y="4750"/>
                  </a:lnTo>
                  <a:lnTo>
                    <a:pt x="7637" y="4729"/>
                  </a:lnTo>
                  <a:lnTo>
                    <a:pt x="7658" y="4646"/>
                  </a:lnTo>
                  <a:lnTo>
                    <a:pt x="7533" y="4520"/>
                  </a:lnTo>
                  <a:lnTo>
                    <a:pt x="7533" y="4415"/>
                  </a:lnTo>
                  <a:lnTo>
                    <a:pt x="7428" y="4332"/>
                  </a:lnTo>
                  <a:lnTo>
                    <a:pt x="7386" y="4332"/>
                  </a:lnTo>
                  <a:lnTo>
                    <a:pt x="7323" y="4248"/>
                  </a:lnTo>
                  <a:lnTo>
                    <a:pt x="7219" y="4164"/>
                  </a:lnTo>
                  <a:lnTo>
                    <a:pt x="7114" y="4164"/>
                  </a:lnTo>
                  <a:lnTo>
                    <a:pt x="6800" y="3934"/>
                  </a:lnTo>
                  <a:lnTo>
                    <a:pt x="6717" y="3934"/>
                  </a:lnTo>
                  <a:lnTo>
                    <a:pt x="6696" y="3850"/>
                  </a:lnTo>
                  <a:lnTo>
                    <a:pt x="0" y="16091"/>
                  </a:lnTo>
                  <a:lnTo>
                    <a:pt x="377" y="16091"/>
                  </a:lnTo>
                  <a:lnTo>
                    <a:pt x="502" y="16153"/>
                  </a:lnTo>
                  <a:lnTo>
                    <a:pt x="711" y="16007"/>
                  </a:lnTo>
                  <a:lnTo>
                    <a:pt x="1004" y="16049"/>
                  </a:lnTo>
                  <a:lnTo>
                    <a:pt x="858" y="16300"/>
                  </a:lnTo>
                  <a:lnTo>
                    <a:pt x="921" y="16446"/>
                  </a:lnTo>
                  <a:lnTo>
                    <a:pt x="1025" y="16718"/>
                  </a:lnTo>
                  <a:lnTo>
                    <a:pt x="1172" y="17388"/>
                  </a:lnTo>
                  <a:lnTo>
                    <a:pt x="1235" y="17534"/>
                  </a:lnTo>
                  <a:lnTo>
                    <a:pt x="1130" y="17702"/>
                  </a:lnTo>
                  <a:lnTo>
                    <a:pt x="1130" y="17765"/>
                  </a:lnTo>
                  <a:lnTo>
                    <a:pt x="1172" y="17765"/>
                  </a:lnTo>
                  <a:lnTo>
                    <a:pt x="1381" y="17744"/>
                  </a:lnTo>
                  <a:lnTo>
                    <a:pt x="1569" y="17723"/>
                  </a:lnTo>
                  <a:lnTo>
                    <a:pt x="1695" y="17639"/>
                  </a:lnTo>
                  <a:lnTo>
                    <a:pt x="1862" y="17409"/>
                  </a:lnTo>
                  <a:lnTo>
                    <a:pt x="1988" y="17283"/>
                  </a:lnTo>
                  <a:lnTo>
                    <a:pt x="2197" y="17200"/>
                  </a:lnTo>
                  <a:lnTo>
                    <a:pt x="2260" y="17179"/>
                  </a:lnTo>
                  <a:lnTo>
                    <a:pt x="2469" y="17116"/>
                  </a:lnTo>
                  <a:lnTo>
                    <a:pt x="2636" y="17116"/>
                  </a:lnTo>
                  <a:lnTo>
                    <a:pt x="2783" y="17221"/>
                  </a:lnTo>
                  <a:lnTo>
                    <a:pt x="2783" y="17325"/>
                  </a:lnTo>
                  <a:lnTo>
                    <a:pt x="2804" y="17409"/>
                  </a:lnTo>
                  <a:lnTo>
                    <a:pt x="2720" y="17555"/>
                  </a:lnTo>
                  <a:lnTo>
                    <a:pt x="2699" y="17639"/>
                  </a:lnTo>
                  <a:lnTo>
                    <a:pt x="2825" y="17974"/>
                  </a:lnTo>
                  <a:lnTo>
                    <a:pt x="2804" y="18078"/>
                  </a:lnTo>
                  <a:lnTo>
                    <a:pt x="2846" y="18288"/>
                  </a:lnTo>
                  <a:lnTo>
                    <a:pt x="2992" y="18455"/>
                  </a:lnTo>
                  <a:lnTo>
                    <a:pt x="3013" y="18664"/>
                  </a:lnTo>
                  <a:lnTo>
                    <a:pt x="3055" y="18748"/>
                  </a:lnTo>
                  <a:lnTo>
                    <a:pt x="3097" y="18853"/>
                  </a:lnTo>
                  <a:lnTo>
                    <a:pt x="3034" y="18957"/>
                  </a:lnTo>
                  <a:lnTo>
                    <a:pt x="3034" y="19062"/>
                  </a:lnTo>
                  <a:lnTo>
                    <a:pt x="3055" y="19146"/>
                  </a:lnTo>
                  <a:lnTo>
                    <a:pt x="3013" y="19501"/>
                  </a:lnTo>
                  <a:lnTo>
                    <a:pt x="3013" y="19920"/>
                  </a:lnTo>
                  <a:lnTo>
                    <a:pt x="3034" y="20338"/>
                  </a:lnTo>
                  <a:lnTo>
                    <a:pt x="2929" y="20380"/>
                  </a:lnTo>
                  <a:lnTo>
                    <a:pt x="2929" y="20464"/>
                  </a:lnTo>
                  <a:lnTo>
                    <a:pt x="2971" y="20464"/>
                  </a:lnTo>
                  <a:lnTo>
                    <a:pt x="3055" y="20527"/>
                  </a:lnTo>
                  <a:lnTo>
                    <a:pt x="3076" y="20568"/>
                  </a:lnTo>
                  <a:lnTo>
                    <a:pt x="3034" y="20589"/>
                  </a:lnTo>
                  <a:lnTo>
                    <a:pt x="2971" y="20652"/>
                  </a:lnTo>
                  <a:lnTo>
                    <a:pt x="3013" y="20736"/>
                  </a:lnTo>
                  <a:lnTo>
                    <a:pt x="3055" y="20778"/>
                  </a:lnTo>
                  <a:lnTo>
                    <a:pt x="3076" y="20861"/>
                  </a:lnTo>
                  <a:lnTo>
                    <a:pt x="3055" y="20903"/>
                  </a:lnTo>
                  <a:lnTo>
                    <a:pt x="3055" y="20966"/>
                  </a:lnTo>
                  <a:lnTo>
                    <a:pt x="3160" y="20966"/>
                  </a:lnTo>
                  <a:lnTo>
                    <a:pt x="3243" y="20987"/>
                  </a:lnTo>
                  <a:lnTo>
                    <a:pt x="3348" y="21154"/>
                  </a:lnTo>
                  <a:lnTo>
                    <a:pt x="3369" y="21217"/>
                  </a:lnTo>
                  <a:lnTo>
                    <a:pt x="3452" y="21280"/>
                  </a:lnTo>
                  <a:lnTo>
                    <a:pt x="3578" y="21363"/>
                  </a:lnTo>
                  <a:lnTo>
                    <a:pt x="3641" y="21468"/>
                  </a:lnTo>
                  <a:lnTo>
                    <a:pt x="3641" y="21573"/>
                  </a:lnTo>
                  <a:lnTo>
                    <a:pt x="3683" y="21594"/>
                  </a:lnTo>
                  <a:lnTo>
                    <a:pt x="3704" y="21635"/>
                  </a:lnTo>
                  <a:lnTo>
                    <a:pt x="3683" y="21698"/>
                  </a:lnTo>
                  <a:lnTo>
                    <a:pt x="3683" y="21740"/>
                  </a:lnTo>
                  <a:lnTo>
                    <a:pt x="3641" y="21782"/>
                  </a:lnTo>
                  <a:lnTo>
                    <a:pt x="3641" y="21845"/>
                  </a:lnTo>
                  <a:lnTo>
                    <a:pt x="3641" y="21887"/>
                  </a:lnTo>
                  <a:lnTo>
                    <a:pt x="3662" y="21907"/>
                  </a:lnTo>
                  <a:lnTo>
                    <a:pt x="3599" y="22033"/>
                  </a:lnTo>
                  <a:lnTo>
                    <a:pt x="3452" y="22326"/>
                  </a:lnTo>
                  <a:lnTo>
                    <a:pt x="3432" y="22514"/>
                  </a:lnTo>
                  <a:lnTo>
                    <a:pt x="3285" y="22661"/>
                  </a:lnTo>
                  <a:lnTo>
                    <a:pt x="3285" y="22744"/>
                  </a:lnTo>
                  <a:lnTo>
                    <a:pt x="3327" y="22744"/>
                  </a:lnTo>
                  <a:lnTo>
                    <a:pt x="3494" y="22535"/>
                  </a:lnTo>
                  <a:lnTo>
                    <a:pt x="3536" y="22410"/>
                  </a:lnTo>
                  <a:lnTo>
                    <a:pt x="3662" y="22305"/>
                  </a:lnTo>
                  <a:lnTo>
                    <a:pt x="3683" y="22347"/>
                  </a:lnTo>
                  <a:lnTo>
                    <a:pt x="3766" y="22368"/>
                  </a:lnTo>
                  <a:lnTo>
                    <a:pt x="3766" y="22431"/>
                  </a:lnTo>
                  <a:lnTo>
                    <a:pt x="3599" y="22514"/>
                  </a:lnTo>
                  <a:lnTo>
                    <a:pt x="3557" y="22619"/>
                  </a:lnTo>
                  <a:lnTo>
                    <a:pt x="3390" y="22786"/>
                  </a:lnTo>
                  <a:lnTo>
                    <a:pt x="3390" y="22828"/>
                  </a:lnTo>
                  <a:lnTo>
                    <a:pt x="3473" y="22828"/>
                  </a:lnTo>
                  <a:lnTo>
                    <a:pt x="3432" y="22870"/>
                  </a:lnTo>
                  <a:lnTo>
                    <a:pt x="3285" y="22849"/>
                  </a:lnTo>
                  <a:lnTo>
                    <a:pt x="3222" y="22870"/>
                  </a:lnTo>
                  <a:lnTo>
                    <a:pt x="3160" y="23037"/>
                  </a:lnTo>
                  <a:lnTo>
                    <a:pt x="3055" y="23142"/>
                  </a:lnTo>
                  <a:lnTo>
                    <a:pt x="3076" y="23268"/>
                  </a:lnTo>
                  <a:lnTo>
                    <a:pt x="3034" y="23247"/>
                  </a:lnTo>
                  <a:lnTo>
                    <a:pt x="2971" y="23184"/>
                  </a:lnTo>
                  <a:lnTo>
                    <a:pt x="2908" y="23247"/>
                  </a:lnTo>
                  <a:lnTo>
                    <a:pt x="2908" y="23393"/>
                  </a:lnTo>
                  <a:lnTo>
                    <a:pt x="3013" y="23393"/>
                  </a:lnTo>
                  <a:lnTo>
                    <a:pt x="3034" y="23477"/>
                  </a:lnTo>
                  <a:lnTo>
                    <a:pt x="2971" y="23665"/>
                  </a:lnTo>
                  <a:lnTo>
                    <a:pt x="2950" y="23937"/>
                  </a:lnTo>
                  <a:lnTo>
                    <a:pt x="3013" y="24125"/>
                  </a:lnTo>
                  <a:lnTo>
                    <a:pt x="3076" y="24293"/>
                  </a:lnTo>
                  <a:lnTo>
                    <a:pt x="3160" y="24314"/>
                  </a:lnTo>
                  <a:lnTo>
                    <a:pt x="3180" y="24230"/>
                  </a:lnTo>
                  <a:lnTo>
                    <a:pt x="3264" y="24146"/>
                  </a:lnTo>
                  <a:lnTo>
                    <a:pt x="3452" y="24104"/>
                  </a:lnTo>
                  <a:lnTo>
                    <a:pt x="3557" y="24021"/>
                  </a:lnTo>
                  <a:lnTo>
                    <a:pt x="3662" y="23895"/>
                  </a:lnTo>
                  <a:lnTo>
                    <a:pt x="3704" y="23895"/>
                  </a:lnTo>
                  <a:lnTo>
                    <a:pt x="3704" y="24021"/>
                  </a:lnTo>
                  <a:lnTo>
                    <a:pt x="3662" y="24125"/>
                  </a:lnTo>
                  <a:lnTo>
                    <a:pt x="3599" y="24146"/>
                  </a:lnTo>
                  <a:lnTo>
                    <a:pt x="3536" y="24251"/>
                  </a:lnTo>
                  <a:lnTo>
                    <a:pt x="3536" y="24314"/>
                  </a:lnTo>
                  <a:lnTo>
                    <a:pt x="3641" y="24397"/>
                  </a:lnTo>
                  <a:lnTo>
                    <a:pt x="3704" y="24460"/>
                  </a:lnTo>
                  <a:lnTo>
                    <a:pt x="3808" y="24460"/>
                  </a:lnTo>
                  <a:lnTo>
                    <a:pt x="3892" y="24502"/>
                  </a:lnTo>
                  <a:lnTo>
                    <a:pt x="3955" y="24544"/>
                  </a:lnTo>
                  <a:lnTo>
                    <a:pt x="3808" y="24502"/>
                  </a:lnTo>
                  <a:lnTo>
                    <a:pt x="3683" y="24502"/>
                  </a:lnTo>
                  <a:lnTo>
                    <a:pt x="3578" y="24439"/>
                  </a:lnTo>
                  <a:lnTo>
                    <a:pt x="3432" y="24439"/>
                  </a:lnTo>
                  <a:lnTo>
                    <a:pt x="3369" y="24523"/>
                  </a:lnTo>
                  <a:lnTo>
                    <a:pt x="3369" y="24607"/>
                  </a:lnTo>
                  <a:lnTo>
                    <a:pt x="3432" y="24669"/>
                  </a:lnTo>
                  <a:lnTo>
                    <a:pt x="3452" y="24920"/>
                  </a:lnTo>
                  <a:lnTo>
                    <a:pt x="3494" y="24983"/>
                  </a:lnTo>
                  <a:lnTo>
                    <a:pt x="3557" y="24983"/>
                  </a:lnTo>
                  <a:lnTo>
                    <a:pt x="3641" y="24941"/>
                  </a:lnTo>
                  <a:lnTo>
                    <a:pt x="3683" y="24983"/>
                  </a:lnTo>
                  <a:lnTo>
                    <a:pt x="3641" y="25046"/>
                  </a:lnTo>
                  <a:lnTo>
                    <a:pt x="3599" y="25088"/>
                  </a:lnTo>
                  <a:lnTo>
                    <a:pt x="3683" y="25151"/>
                  </a:lnTo>
                  <a:lnTo>
                    <a:pt x="3683" y="25192"/>
                  </a:lnTo>
                  <a:lnTo>
                    <a:pt x="3662" y="25255"/>
                  </a:lnTo>
                  <a:lnTo>
                    <a:pt x="3557" y="25234"/>
                  </a:lnTo>
                  <a:lnTo>
                    <a:pt x="3411" y="25276"/>
                  </a:lnTo>
                  <a:lnTo>
                    <a:pt x="3264" y="25381"/>
                  </a:lnTo>
                  <a:lnTo>
                    <a:pt x="3243" y="25423"/>
                  </a:lnTo>
                  <a:lnTo>
                    <a:pt x="3306" y="25485"/>
                  </a:lnTo>
                  <a:lnTo>
                    <a:pt x="3452" y="25423"/>
                  </a:lnTo>
                  <a:lnTo>
                    <a:pt x="3536" y="25465"/>
                  </a:lnTo>
                  <a:lnTo>
                    <a:pt x="3452" y="25485"/>
                  </a:lnTo>
                  <a:lnTo>
                    <a:pt x="3432" y="25548"/>
                  </a:lnTo>
                  <a:lnTo>
                    <a:pt x="3515" y="25632"/>
                  </a:lnTo>
                  <a:lnTo>
                    <a:pt x="3662" y="25590"/>
                  </a:lnTo>
                  <a:lnTo>
                    <a:pt x="3829" y="25465"/>
                  </a:lnTo>
                  <a:lnTo>
                    <a:pt x="3934" y="25297"/>
                  </a:lnTo>
                  <a:lnTo>
                    <a:pt x="4038" y="25297"/>
                  </a:lnTo>
                  <a:lnTo>
                    <a:pt x="4143" y="25213"/>
                  </a:lnTo>
                  <a:lnTo>
                    <a:pt x="4164" y="25109"/>
                  </a:lnTo>
                  <a:lnTo>
                    <a:pt x="4185" y="25088"/>
                  </a:lnTo>
                  <a:lnTo>
                    <a:pt x="4206" y="25172"/>
                  </a:lnTo>
                  <a:lnTo>
                    <a:pt x="4143" y="25339"/>
                  </a:lnTo>
                  <a:lnTo>
                    <a:pt x="4038" y="25402"/>
                  </a:lnTo>
                  <a:lnTo>
                    <a:pt x="3913" y="25465"/>
                  </a:lnTo>
                  <a:lnTo>
                    <a:pt x="3892" y="25548"/>
                  </a:lnTo>
                  <a:lnTo>
                    <a:pt x="3955" y="25611"/>
                  </a:lnTo>
                  <a:lnTo>
                    <a:pt x="4038" y="25590"/>
                  </a:lnTo>
                  <a:lnTo>
                    <a:pt x="4164" y="25590"/>
                  </a:lnTo>
                  <a:lnTo>
                    <a:pt x="4268" y="25611"/>
                  </a:lnTo>
                  <a:lnTo>
                    <a:pt x="4122" y="25611"/>
                  </a:lnTo>
                  <a:lnTo>
                    <a:pt x="4017" y="25674"/>
                  </a:lnTo>
                  <a:lnTo>
                    <a:pt x="4017" y="25820"/>
                  </a:lnTo>
                  <a:lnTo>
                    <a:pt x="4059" y="25967"/>
                  </a:lnTo>
                  <a:lnTo>
                    <a:pt x="4017" y="25988"/>
                  </a:lnTo>
                  <a:lnTo>
                    <a:pt x="3976" y="25904"/>
                  </a:lnTo>
                  <a:lnTo>
                    <a:pt x="3976" y="25757"/>
                  </a:lnTo>
                  <a:lnTo>
                    <a:pt x="3913" y="25674"/>
                  </a:lnTo>
                  <a:lnTo>
                    <a:pt x="3850" y="25716"/>
                  </a:lnTo>
                  <a:lnTo>
                    <a:pt x="3578" y="25904"/>
                  </a:lnTo>
                  <a:lnTo>
                    <a:pt x="3536" y="25988"/>
                  </a:lnTo>
                  <a:lnTo>
                    <a:pt x="3369" y="26071"/>
                  </a:lnTo>
                  <a:lnTo>
                    <a:pt x="3327" y="26134"/>
                  </a:lnTo>
                  <a:lnTo>
                    <a:pt x="3348" y="26218"/>
                  </a:lnTo>
                  <a:lnTo>
                    <a:pt x="3348" y="26301"/>
                  </a:lnTo>
                  <a:lnTo>
                    <a:pt x="3369" y="26322"/>
                  </a:lnTo>
                  <a:lnTo>
                    <a:pt x="3452" y="26281"/>
                  </a:lnTo>
                  <a:lnTo>
                    <a:pt x="3557" y="26218"/>
                  </a:lnTo>
                  <a:lnTo>
                    <a:pt x="3599" y="26113"/>
                  </a:lnTo>
                  <a:lnTo>
                    <a:pt x="3662" y="26134"/>
                  </a:lnTo>
                  <a:lnTo>
                    <a:pt x="3704" y="26197"/>
                  </a:lnTo>
                  <a:lnTo>
                    <a:pt x="3892" y="26218"/>
                  </a:lnTo>
                  <a:lnTo>
                    <a:pt x="3871" y="26239"/>
                  </a:lnTo>
                  <a:lnTo>
                    <a:pt x="3766" y="26218"/>
                  </a:lnTo>
                  <a:lnTo>
                    <a:pt x="3599" y="26218"/>
                  </a:lnTo>
                  <a:lnTo>
                    <a:pt x="3536" y="26281"/>
                  </a:lnTo>
                  <a:lnTo>
                    <a:pt x="3536" y="26322"/>
                  </a:lnTo>
                  <a:lnTo>
                    <a:pt x="3557" y="26385"/>
                  </a:lnTo>
                  <a:lnTo>
                    <a:pt x="3473" y="26406"/>
                  </a:lnTo>
                  <a:lnTo>
                    <a:pt x="3432" y="26385"/>
                  </a:lnTo>
                  <a:lnTo>
                    <a:pt x="3264" y="26427"/>
                  </a:lnTo>
                  <a:lnTo>
                    <a:pt x="3264" y="26490"/>
                  </a:lnTo>
                  <a:lnTo>
                    <a:pt x="3390" y="26490"/>
                  </a:lnTo>
                  <a:lnTo>
                    <a:pt x="3473" y="26532"/>
                  </a:lnTo>
                  <a:lnTo>
                    <a:pt x="3578" y="26532"/>
                  </a:lnTo>
                  <a:lnTo>
                    <a:pt x="3515" y="26594"/>
                  </a:lnTo>
                  <a:lnTo>
                    <a:pt x="3390" y="26594"/>
                  </a:lnTo>
                  <a:lnTo>
                    <a:pt x="3327" y="26532"/>
                  </a:lnTo>
                  <a:lnTo>
                    <a:pt x="3222" y="26553"/>
                  </a:lnTo>
                  <a:lnTo>
                    <a:pt x="3180" y="26657"/>
                  </a:lnTo>
                  <a:lnTo>
                    <a:pt x="3243" y="26720"/>
                  </a:lnTo>
                  <a:lnTo>
                    <a:pt x="3327" y="26720"/>
                  </a:lnTo>
                  <a:lnTo>
                    <a:pt x="3452" y="26699"/>
                  </a:lnTo>
                  <a:lnTo>
                    <a:pt x="3536" y="26741"/>
                  </a:lnTo>
                  <a:lnTo>
                    <a:pt x="3683" y="26741"/>
                  </a:lnTo>
                  <a:lnTo>
                    <a:pt x="3662" y="26804"/>
                  </a:lnTo>
                  <a:lnTo>
                    <a:pt x="3557" y="26825"/>
                  </a:lnTo>
                  <a:lnTo>
                    <a:pt x="3452" y="26804"/>
                  </a:lnTo>
                  <a:lnTo>
                    <a:pt x="3432" y="26825"/>
                  </a:lnTo>
                  <a:lnTo>
                    <a:pt x="3452" y="26845"/>
                  </a:lnTo>
                  <a:lnTo>
                    <a:pt x="3662" y="26845"/>
                  </a:lnTo>
                  <a:lnTo>
                    <a:pt x="3662" y="26908"/>
                  </a:lnTo>
                  <a:lnTo>
                    <a:pt x="3536" y="26929"/>
                  </a:lnTo>
                  <a:lnTo>
                    <a:pt x="3390" y="26908"/>
                  </a:lnTo>
                  <a:lnTo>
                    <a:pt x="3327" y="26845"/>
                  </a:lnTo>
                  <a:lnTo>
                    <a:pt x="3264" y="26908"/>
                  </a:lnTo>
                  <a:lnTo>
                    <a:pt x="3327" y="27013"/>
                  </a:lnTo>
                  <a:lnTo>
                    <a:pt x="3452" y="27076"/>
                  </a:lnTo>
                  <a:lnTo>
                    <a:pt x="3473" y="27013"/>
                  </a:lnTo>
                  <a:lnTo>
                    <a:pt x="3557" y="27013"/>
                  </a:lnTo>
                  <a:lnTo>
                    <a:pt x="3641" y="27055"/>
                  </a:lnTo>
                  <a:lnTo>
                    <a:pt x="3787" y="27034"/>
                  </a:lnTo>
                  <a:lnTo>
                    <a:pt x="3850" y="27076"/>
                  </a:lnTo>
                  <a:lnTo>
                    <a:pt x="3766" y="27117"/>
                  </a:lnTo>
                  <a:lnTo>
                    <a:pt x="3766" y="27159"/>
                  </a:lnTo>
                  <a:lnTo>
                    <a:pt x="3871" y="27159"/>
                  </a:lnTo>
                  <a:lnTo>
                    <a:pt x="3892" y="27243"/>
                  </a:lnTo>
                  <a:lnTo>
                    <a:pt x="4026" y="27276"/>
                  </a:lnTo>
                  <a:lnTo>
                    <a:pt x="3976" y="27285"/>
                  </a:lnTo>
                  <a:lnTo>
                    <a:pt x="3871" y="27285"/>
                  </a:lnTo>
                  <a:lnTo>
                    <a:pt x="3787" y="27369"/>
                  </a:lnTo>
                  <a:lnTo>
                    <a:pt x="3787" y="27431"/>
                  </a:lnTo>
                  <a:lnTo>
                    <a:pt x="3871" y="27473"/>
                  </a:lnTo>
                  <a:lnTo>
                    <a:pt x="3913" y="27431"/>
                  </a:lnTo>
                  <a:lnTo>
                    <a:pt x="3976" y="27389"/>
                  </a:lnTo>
                  <a:lnTo>
                    <a:pt x="3996" y="27452"/>
                  </a:lnTo>
                  <a:lnTo>
                    <a:pt x="4017" y="27452"/>
                  </a:lnTo>
                  <a:lnTo>
                    <a:pt x="4080" y="27369"/>
                  </a:lnTo>
                  <a:lnTo>
                    <a:pt x="4185" y="27306"/>
                  </a:lnTo>
                  <a:lnTo>
                    <a:pt x="4185" y="27369"/>
                  </a:lnTo>
                  <a:lnTo>
                    <a:pt x="4164" y="27410"/>
                  </a:lnTo>
                  <a:lnTo>
                    <a:pt x="4164" y="27473"/>
                  </a:lnTo>
                  <a:lnTo>
                    <a:pt x="4206" y="27494"/>
                  </a:lnTo>
                  <a:lnTo>
                    <a:pt x="4289" y="27557"/>
                  </a:lnTo>
                  <a:lnTo>
                    <a:pt x="4373" y="27557"/>
                  </a:lnTo>
                  <a:lnTo>
                    <a:pt x="4499" y="27369"/>
                  </a:lnTo>
                  <a:lnTo>
                    <a:pt x="4520" y="27159"/>
                  </a:lnTo>
                  <a:lnTo>
                    <a:pt x="4582" y="27055"/>
                  </a:lnTo>
                  <a:lnTo>
                    <a:pt x="4645" y="27034"/>
                  </a:lnTo>
                  <a:lnTo>
                    <a:pt x="4645" y="27097"/>
                  </a:lnTo>
                  <a:lnTo>
                    <a:pt x="4603" y="27159"/>
                  </a:lnTo>
                  <a:lnTo>
                    <a:pt x="4603" y="27306"/>
                  </a:lnTo>
                  <a:lnTo>
                    <a:pt x="4499" y="27473"/>
                  </a:lnTo>
                  <a:lnTo>
                    <a:pt x="4415" y="27557"/>
                  </a:lnTo>
                  <a:lnTo>
                    <a:pt x="4436" y="27599"/>
                  </a:lnTo>
                  <a:lnTo>
                    <a:pt x="4582" y="27599"/>
                  </a:lnTo>
                  <a:lnTo>
                    <a:pt x="4687" y="27578"/>
                  </a:lnTo>
                  <a:lnTo>
                    <a:pt x="4708" y="27599"/>
                  </a:lnTo>
                  <a:lnTo>
                    <a:pt x="4624" y="27682"/>
                  </a:lnTo>
                  <a:lnTo>
                    <a:pt x="4582" y="27808"/>
                  </a:lnTo>
                  <a:lnTo>
                    <a:pt x="4415" y="27913"/>
                  </a:lnTo>
                  <a:lnTo>
                    <a:pt x="4415" y="27975"/>
                  </a:lnTo>
                  <a:lnTo>
                    <a:pt x="4499" y="28122"/>
                  </a:lnTo>
                  <a:lnTo>
                    <a:pt x="4624" y="28185"/>
                  </a:lnTo>
                  <a:lnTo>
                    <a:pt x="4708" y="28122"/>
                  </a:lnTo>
                  <a:lnTo>
                    <a:pt x="4792" y="28122"/>
                  </a:lnTo>
                  <a:lnTo>
                    <a:pt x="4812" y="28226"/>
                  </a:lnTo>
                  <a:lnTo>
                    <a:pt x="4875" y="28331"/>
                  </a:lnTo>
                  <a:lnTo>
                    <a:pt x="4875" y="28415"/>
                  </a:lnTo>
                  <a:lnTo>
                    <a:pt x="4812" y="28415"/>
                  </a:lnTo>
                  <a:lnTo>
                    <a:pt x="4771" y="28310"/>
                  </a:lnTo>
                  <a:lnTo>
                    <a:pt x="4708" y="28310"/>
                  </a:lnTo>
                  <a:lnTo>
                    <a:pt x="4708" y="28415"/>
                  </a:lnTo>
                  <a:lnTo>
                    <a:pt x="4812" y="28561"/>
                  </a:lnTo>
                  <a:lnTo>
                    <a:pt x="4938" y="28498"/>
                  </a:lnTo>
                  <a:lnTo>
                    <a:pt x="5085" y="28436"/>
                  </a:lnTo>
                  <a:lnTo>
                    <a:pt x="5147" y="28352"/>
                  </a:lnTo>
                  <a:lnTo>
                    <a:pt x="5147" y="28352"/>
                  </a:lnTo>
                  <a:lnTo>
                    <a:pt x="5126" y="28519"/>
                  </a:lnTo>
                  <a:lnTo>
                    <a:pt x="5022" y="28750"/>
                  </a:lnTo>
                  <a:lnTo>
                    <a:pt x="5043" y="28938"/>
                  </a:lnTo>
                  <a:lnTo>
                    <a:pt x="5126" y="28959"/>
                  </a:lnTo>
                  <a:lnTo>
                    <a:pt x="20087" y="30444"/>
                  </a:lnTo>
                  <a:lnTo>
                    <a:pt x="20212" y="30507"/>
                  </a:lnTo>
                  <a:lnTo>
                    <a:pt x="20359" y="30507"/>
                  </a:lnTo>
                  <a:lnTo>
                    <a:pt x="20484" y="30612"/>
                  </a:lnTo>
                  <a:lnTo>
                    <a:pt x="20484" y="30674"/>
                  </a:lnTo>
                  <a:lnTo>
                    <a:pt x="20568" y="30737"/>
                  </a:lnTo>
                  <a:lnTo>
                    <a:pt x="20589" y="30779"/>
                  </a:lnTo>
                  <a:lnTo>
                    <a:pt x="20694" y="30821"/>
                  </a:lnTo>
                  <a:lnTo>
                    <a:pt x="20714" y="30842"/>
                  </a:lnTo>
                  <a:lnTo>
                    <a:pt x="20840" y="30884"/>
                  </a:lnTo>
                  <a:lnTo>
                    <a:pt x="20903" y="30946"/>
                  </a:lnTo>
                  <a:lnTo>
                    <a:pt x="20945" y="30946"/>
                  </a:lnTo>
                  <a:lnTo>
                    <a:pt x="21049" y="30926"/>
                  </a:lnTo>
                  <a:lnTo>
                    <a:pt x="21133" y="30946"/>
                  </a:lnTo>
                  <a:lnTo>
                    <a:pt x="21238" y="30946"/>
                  </a:lnTo>
                  <a:lnTo>
                    <a:pt x="21363" y="31051"/>
                  </a:lnTo>
                  <a:lnTo>
                    <a:pt x="21447" y="31051"/>
                  </a:lnTo>
                  <a:lnTo>
                    <a:pt x="21510" y="31198"/>
                  </a:lnTo>
                  <a:lnTo>
                    <a:pt x="21719" y="31239"/>
                  </a:lnTo>
                  <a:lnTo>
                    <a:pt x="21823" y="31260"/>
                  </a:lnTo>
                  <a:lnTo>
                    <a:pt x="21886" y="31344"/>
                  </a:lnTo>
                  <a:lnTo>
                    <a:pt x="21970" y="31407"/>
                  </a:lnTo>
                  <a:lnTo>
                    <a:pt x="22158" y="31407"/>
                  </a:lnTo>
                  <a:lnTo>
                    <a:pt x="22263" y="31344"/>
                  </a:lnTo>
                  <a:lnTo>
                    <a:pt x="22305" y="31407"/>
                  </a:lnTo>
                  <a:lnTo>
                    <a:pt x="22367" y="31511"/>
                  </a:lnTo>
                  <a:lnTo>
                    <a:pt x="22618" y="31532"/>
                  </a:lnTo>
                  <a:lnTo>
                    <a:pt x="22681" y="31574"/>
                  </a:lnTo>
                  <a:lnTo>
                    <a:pt x="22807" y="31616"/>
                  </a:lnTo>
                  <a:lnTo>
                    <a:pt x="22890" y="31658"/>
                  </a:lnTo>
                  <a:lnTo>
                    <a:pt x="25192" y="32725"/>
                  </a:lnTo>
                  <a:lnTo>
                    <a:pt x="25339" y="32913"/>
                  </a:lnTo>
                  <a:lnTo>
                    <a:pt x="25694" y="33206"/>
                  </a:lnTo>
                  <a:lnTo>
                    <a:pt x="26050" y="34985"/>
                  </a:lnTo>
                  <a:lnTo>
                    <a:pt x="26008" y="35738"/>
                  </a:lnTo>
                  <a:lnTo>
                    <a:pt x="25945" y="35864"/>
                  </a:lnTo>
                  <a:lnTo>
                    <a:pt x="25903" y="36010"/>
                  </a:lnTo>
                  <a:lnTo>
                    <a:pt x="25820" y="36136"/>
                  </a:lnTo>
                  <a:lnTo>
                    <a:pt x="25611" y="36240"/>
                  </a:lnTo>
                  <a:lnTo>
                    <a:pt x="25506" y="36366"/>
                  </a:lnTo>
                  <a:lnTo>
                    <a:pt x="25611" y="36554"/>
                  </a:lnTo>
                  <a:lnTo>
                    <a:pt x="27598" y="36031"/>
                  </a:lnTo>
                  <a:lnTo>
                    <a:pt x="27849" y="35947"/>
                  </a:lnTo>
                  <a:lnTo>
                    <a:pt x="27912" y="35654"/>
                  </a:lnTo>
                  <a:lnTo>
                    <a:pt x="28979" y="35340"/>
                  </a:lnTo>
                  <a:lnTo>
                    <a:pt x="29461" y="34985"/>
                  </a:lnTo>
                  <a:lnTo>
                    <a:pt x="29565" y="34901"/>
                  </a:lnTo>
                  <a:lnTo>
                    <a:pt x="29712" y="34880"/>
                  </a:lnTo>
                  <a:lnTo>
                    <a:pt x="29984" y="34650"/>
                  </a:lnTo>
                  <a:lnTo>
                    <a:pt x="30088" y="34545"/>
                  </a:lnTo>
                  <a:lnTo>
                    <a:pt x="30214" y="34483"/>
                  </a:lnTo>
                  <a:lnTo>
                    <a:pt x="30318" y="34378"/>
                  </a:lnTo>
                  <a:lnTo>
                    <a:pt x="30528" y="34357"/>
                  </a:lnTo>
                  <a:lnTo>
                    <a:pt x="32202" y="34378"/>
                  </a:lnTo>
                  <a:lnTo>
                    <a:pt x="32327" y="34252"/>
                  </a:lnTo>
                  <a:lnTo>
                    <a:pt x="32390" y="34252"/>
                  </a:lnTo>
                  <a:lnTo>
                    <a:pt x="32432" y="34190"/>
                  </a:lnTo>
                  <a:lnTo>
                    <a:pt x="32515" y="34190"/>
                  </a:lnTo>
                  <a:lnTo>
                    <a:pt x="32620" y="34231"/>
                  </a:lnTo>
                  <a:lnTo>
                    <a:pt x="32704" y="34169"/>
                  </a:lnTo>
                  <a:lnTo>
                    <a:pt x="32725" y="34085"/>
                  </a:lnTo>
                  <a:lnTo>
                    <a:pt x="32913" y="33876"/>
                  </a:lnTo>
                  <a:lnTo>
                    <a:pt x="32976" y="33855"/>
                  </a:lnTo>
                  <a:lnTo>
                    <a:pt x="33143" y="33667"/>
                  </a:lnTo>
                  <a:lnTo>
                    <a:pt x="33185" y="33541"/>
                  </a:lnTo>
                  <a:lnTo>
                    <a:pt x="33227" y="33415"/>
                  </a:lnTo>
                  <a:lnTo>
                    <a:pt x="33373" y="33332"/>
                  </a:lnTo>
                  <a:lnTo>
                    <a:pt x="33373" y="33227"/>
                  </a:lnTo>
                  <a:lnTo>
                    <a:pt x="33478" y="33102"/>
                  </a:lnTo>
                  <a:lnTo>
                    <a:pt x="33687" y="32871"/>
                  </a:lnTo>
                  <a:lnTo>
                    <a:pt x="33750" y="32767"/>
                  </a:lnTo>
                  <a:lnTo>
                    <a:pt x="33854" y="32662"/>
                  </a:lnTo>
                  <a:lnTo>
                    <a:pt x="33875" y="32662"/>
                  </a:lnTo>
                  <a:lnTo>
                    <a:pt x="33959" y="32704"/>
                  </a:lnTo>
                  <a:lnTo>
                    <a:pt x="34022" y="32788"/>
                  </a:lnTo>
                  <a:lnTo>
                    <a:pt x="34168" y="32767"/>
                  </a:lnTo>
                  <a:lnTo>
                    <a:pt x="34315" y="32809"/>
                  </a:lnTo>
                  <a:lnTo>
                    <a:pt x="34378" y="32767"/>
                  </a:lnTo>
                  <a:lnTo>
                    <a:pt x="34608" y="32976"/>
                  </a:lnTo>
                  <a:lnTo>
                    <a:pt x="34608" y="33143"/>
                  </a:lnTo>
                  <a:lnTo>
                    <a:pt x="34482" y="33876"/>
                  </a:lnTo>
                  <a:lnTo>
                    <a:pt x="34440" y="33959"/>
                  </a:lnTo>
                  <a:lnTo>
                    <a:pt x="34503" y="33959"/>
                  </a:lnTo>
                  <a:lnTo>
                    <a:pt x="34524" y="34043"/>
                  </a:lnTo>
                  <a:lnTo>
                    <a:pt x="34587" y="34085"/>
                  </a:lnTo>
                  <a:lnTo>
                    <a:pt x="34587" y="34190"/>
                  </a:lnTo>
                  <a:lnTo>
                    <a:pt x="34587" y="34252"/>
                  </a:lnTo>
                  <a:lnTo>
                    <a:pt x="34587" y="34294"/>
                  </a:lnTo>
                  <a:lnTo>
                    <a:pt x="34545" y="34357"/>
                  </a:lnTo>
                  <a:lnTo>
                    <a:pt x="34587" y="34378"/>
                  </a:lnTo>
                  <a:lnTo>
                    <a:pt x="34733" y="34399"/>
                  </a:lnTo>
                  <a:lnTo>
                    <a:pt x="34859" y="34378"/>
                  </a:lnTo>
                  <a:lnTo>
                    <a:pt x="34901" y="34462"/>
                  </a:lnTo>
                  <a:lnTo>
                    <a:pt x="34963" y="34483"/>
                  </a:lnTo>
                  <a:lnTo>
                    <a:pt x="35026" y="34399"/>
                  </a:lnTo>
                  <a:lnTo>
                    <a:pt x="35110" y="34462"/>
                  </a:lnTo>
                  <a:lnTo>
                    <a:pt x="35235" y="34441"/>
                  </a:lnTo>
                  <a:lnTo>
                    <a:pt x="35277" y="34336"/>
                  </a:lnTo>
                  <a:lnTo>
                    <a:pt x="35382" y="34231"/>
                  </a:lnTo>
                  <a:lnTo>
                    <a:pt x="35382" y="34231"/>
                  </a:lnTo>
                  <a:lnTo>
                    <a:pt x="35319" y="34336"/>
                  </a:lnTo>
                  <a:lnTo>
                    <a:pt x="35340" y="34336"/>
                  </a:lnTo>
                  <a:lnTo>
                    <a:pt x="35319" y="34378"/>
                  </a:lnTo>
                  <a:lnTo>
                    <a:pt x="35361" y="34399"/>
                  </a:lnTo>
                  <a:lnTo>
                    <a:pt x="35633" y="34336"/>
                  </a:lnTo>
                  <a:lnTo>
                    <a:pt x="35675" y="34252"/>
                  </a:lnTo>
                  <a:lnTo>
                    <a:pt x="35842" y="34252"/>
                  </a:lnTo>
                  <a:lnTo>
                    <a:pt x="35968" y="34127"/>
                  </a:lnTo>
                  <a:lnTo>
                    <a:pt x="36072" y="34085"/>
                  </a:lnTo>
                  <a:lnTo>
                    <a:pt x="36198" y="33918"/>
                  </a:lnTo>
                  <a:lnTo>
                    <a:pt x="36198" y="33980"/>
                  </a:lnTo>
                  <a:lnTo>
                    <a:pt x="36282" y="33939"/>
                  </a:lnTo>
                  <a:lnTo>
                    <a:pt x="36282" y="33980"/>
                  </a:lnTo>
                  <a:lnTo>
                    <a:pt x="36156" y="34127"/>
                  </a:lnTo>
                  <a:lnTo>
                    <a:pt x="36051" y="34148"/>
                  </a:lnTo>
                  <a:lnTo>
                    <a:pt x="35947" y="34294"/>
                  </a:lnTo>
                  <a:lnTo>
                    <a:pt x="36072" y="34336"/>
                  </a:lnTo>
                  <a:lnTo>
                    <a:pt x="36156" y="34231"/>
                  </a:lnTo>
                  <a:lnTo>
                    <a:pt x="36261" y="34231"/>
                  </a:lnTo>
                  <a:lnTo>
                    <a:pt x="36323" y="34273"/>
                  </a:lnTo>
                  <a:lnTo>
                    <a:pt x="36575" y="34294"/>
                  </a:lnTo>
                  <a:lnTo>
                    <a:pt x="36742" y="34294"/>
                  </a:lnTo>
                  <a:lnTo>
                    <a:pt x="36616" y="34357"/>
                  </a:lnTo>
                  <a:lnTo>
                    <a:pt x="36470" y="34378"/>
                  </a:lnTo>
                  <a:lnTo>
                    <a:pt x="36365" y="34399"/>
                  </a:lnTo>
                  <a:lnTo>
                    <a:pt x="36323" y="34483"/>
                  </a:lnTo>
                  <a:lnTo>
                    <a:pt x="36323" y="34545"/>
                  </a:lnTo>
                  <a:lnTo>
                    <a:pt x="36261" y="34483"/>
                  </a:lnTo>
                  <a:lnTo>
                    <a:pt x="36219" y="34378"/>
                  </a:lnTo>
                  <a:lnTo>
                    <a:pt x="36156" y="34357"/>
                  </a:lnTo>
                  <a:lnTo>
                    <a:pt x="35968" y="34399"/>
                  </a:lnTo>
                  <a:lnTo>
                    <a:pt x="35779" y="34545"/>
                  </a:lnTo>
                  <a:lnTo>
                    <a:pt x="35549" y="34587"/>
                  </a:lnTo>
                  <a:lnTo>
                    <a:pt x="35340" y="34713"/>
                  </a:lnTo>
                  <a:lnTo>
                    <a:pt x="35319" y="34817"/>
                  </a:lnTo>
                  <a:lnTo>
                    <a:pt x="35173" y="34922"/>
                  </a:lnTo>
                  <a:lnTo>
                    <a:pt x="35110" y="35110"/>
                  </a:lnTo>
                  <a:lnTo>
                    <a:pt x="35110" y="35236"/>
                  </a:lnTo>
                  <a:lnTo>
                    <a:pt x="35131" y="35340"/>
                  </a:lnTo>
                  <a:lnTo>
                    <a:pt x="35152" y="35445"/>
                  </a:lnTo>
                  <a:lnTo>
                    <a:pt x="35215" y="35424"/>
                  </a:lnTo>
                  <a:lnTo>
                    <a:pt x="35256" y="35445"/>
                  </a:lnTo>
                  <a:lnTo>
                    <a:pt x="35256" y="35592"/>
                  </a:lnTo>
                  <a:lnTo>
                    <a:pt x="35361" y="35654"/>
                  </a:lnTo>
                  <a:lnTo>
                    <a:pt x="35403" y="35612"/>
                  </a:lnTo>
                  <a:lnTo>
                    <a:pt x="35466" y="35654"/>
                  </a:lnTo>
                  <a:lnTo>
                    <a:pt x="35507" y="35612"/>
                  </a:lnTo>
                  <a:lnTo>
                    <a:pt x="35507" y="35508"/>
                  </a:lnTo>
                  <a:lnTo>
                    <a:pt x="35570" y="35487"/>
                  </a:lnTo>
                  <a:lnTo>
                    <a:pt x="35654" y="35487"/>
                  </a:lnTo>
                  <a:lnTo>
                    <a:pt x="35779" y="35382"/>
                  </a:lnTo>
                  <a:lnTo>
                    <a:pt x="35884" y="35340"/>
                  </a:lnTo>
                  <a:lnTo>
                    <a:pt x="36031" y="35131"/>
                  </a:lnTo>
                  <a:lnTo>
                    <a:pt x="36219" y="35006"/>
                  </a:lnTo>
                  <a:lnTo>
                    <a:pt x="36177" y="34964"/>
                  </a:lnTo>
                  <a:lnTo>
                    <a:pt x="36240" y="34817"/>
                  </a:lnTo>
                  <a:lnTo>
                    <a:pt x="36323" y="34817"/>
                  </a:lnTo>
                  <a:lnTo>
                    <a:pt x="36386" y="34755"/>
                  </a:lnTo>
                  <a:lnTo>
                    <a:pt x="36428" y="34755"/>
                  </a:lnTo>
                  <a:lnTo>
                    <a:pt x="36491" y="34880"/>
                  </a:lnTo>
                  <a:lnTo>
                    <a:pt x="36637" y="34901"/>
                  </a:lnTo>
                  <a:lnTo>
                    <a:pt x="36637" y="34859"/>
                  </a:lnTo>
                  <a:lnTo>
                    <a:pt x="36721" y="34859"/>
                  </a:lnTo>
                  <a:lnTo>
                    <a:pt x="36909" y="34755"/>
                  </a:lnTo>
                  <a:lnTo>
                    <a:pt x="37077" y="34692"/>
                  </a:lnTo>
                  <a:lnTo>
                    <a:pt x="37286" y="34650"/>
                  </a:lnTo>
                  <a:lnTo>
                    <a:pt x="37391" y="34650"/>
                  </a:lnTo>
                  <a:lnTo>
                    <a:pt x="37663" y="34483"/>
                  </a:lnTo>
                  <a:lnTo>
                    <a:pt x="37809" y="34441"/>
                  </a:lnTo>
                  <a:lnTo>
                    <a:pt x="37914" y="34441"/>
                  </a:lnTo>
                  <a:lnTo>
                    <a:pt x="37997" y="34462"/>
                  </a:lnTo>
                  <a:lnTo>
                    <a:pt x="38081" y="34399"/>
                  </a:lnTo>
                  <a:lnTo>
                    <a:pt x="38018" y="34357"/>
                  </a:lnTo>
                  <a:lnTo>
                    <a:pt x="37935" y="34357"/>
                  </a:lnTo>
                  <a:lnTo>
                    <a:pt x="37830" y="34294"/>
                  </a:lnTo>
                  <a:lnTo>
                    <a:pt x="37872" y="34294"/>
                  </a:lnTo>
                  <a:lnTo>
                    <a:pt x="37956" y="34273"/>
                  </a:lnTo>
                  <a:lnTo>
                    <a:pt x="37956" y="34231"/>
                  </a:lnTo>
                  <a:lnTo>
                    <a:pt x="37663" y="34169"/>
                  </a:lnTo>
                  <a:lnTo>
                    <a:pt x="37537" y="34148"/>
                  </a:lnTo>
                  <a:lnTo>
                    <a:pt x="37558" y="34085"/>
                  </a:lnTo>
                  <a:lnTo>
                    <a:pt x="37537" y="33980"/>
                  </a:lnTo>
                  <a:lnTo>
                    <a:pt x="37370" y="34085"/>
                  </a:lnTo>
                  <a:lnTo>
                    <a:pt x="37349" y="34148"/>
                  </a:lnTo>
                  <a:lnTo>
                    <a:pt x="37160" y="34106"/>
                  </a:lnTo>
                  <a:lnTo>
                    <a:pt x="37139" y="34064"/>
                  </a:lnTo>
                  <a:lnTo>
                    <a:pt x="36993" y="34022"/>
                  </a:lnTo>
                  <a:lnTo>
                    <a:pt x="36930" y="34043"/>
                  </a:lnTo>
                  <a:lnTo>
                    <a:pt x="36826" y="33980"/>
                  </a:lnTo>
                  <a:lnTo>
                    <a:pt x="36637" y="33980"/>
                  </a:lnTo>
                  <a:lnTo>
                    <a:pt x="36491" y="33876"/>
                  </a:lnTo>
                  <a:lnTo>
                    <a:pt x="36616" y="33834"/>
                  </a:lnTo>
                  <a:lnTo>
                    <a:pt x="36637" y="33750"/>
                  </a:lnTo>
                  <a:lnTo>
                    <a:pt x="36491" y="33750"/>
                  </a:lnTo>
                  <a:lnTo>
                    <a:pt x="36428" y="33708"/>
                  </a:lnTo>
                  <a:lnTo>
                    <a:pt x="36323" y="33708"/>
                  </a:lnTo>
                  <a:lnTo>
                    <a:pt x="36282" y="33541"/>
                  </a:lnTo>
                  <a:lnTo>
                    <a:pt x="36219" y="33499"/>
                  </a:lnTo>
                  <a:lnTo>
                    <a:pt x="36219" y="33332"/>
                  </a:lnTo>
                  <a:lnTo>
                    <a:pt x="36261" y="33227"/>
                  </a:lnTo>
                  <a:lnTo>
                    <a:pt x="36177" y="33143"/>
                  </a:lnTo>
                  <a:lnTo>
                    <a:pt x="36261" y="33039"/>
                  </a:lnTo>
                  <a:lnTo>
                    <a:pt x="36261" y="32997"/>
                  </a:lnTo>
                  <a:lnTo>
                    <a:pt x="36051" y="32997"/>
                  </a:lnTo>
                  <a:lnTo>
                    <a:pt x="36114" y="32913"/>
                  </a:lnTo>
                  <a:lnTo>
                    <a:pt x="36198" y="32913"/>
                  </a:lnTo>
                  <a:lnTo>
                    <a:pt x="36365" y="32620"/>
                  </a:lnTo>
                  <a:lnTo>
                    <a:pt x="36470" y="32558"/>
                  </a:lnTo>
                  <a:lnTo>
                    <a:pt x="36428" y="32474"/>
                  </a:lnTo>
                  <a:lnTo>
                    <a:pt x="36365" y="32474"/>
                  </a:lnTo>
                  <a:lnTo>
                    <a:pt x="36323" y="32411"/>
                  </a:lnTo>
                  <a:lnTo>
                    <a:pt x="36219" y="32411"/>
                  </a:lnTo>
                  <a:lnTo>
                    <a:pt x="36114" y="32495"/>
                  </a:lnTo>
                  <a:lnTo>
                    <a:pt x="35989" y="32558"/>
                  </a:lnTo>
                  <a:lnTo>
                    <a:pt x="35947" y="32474"/>
                  </a:lnTo>
                  <a:lnTo>
                    <a:pt x="35905" y="32369"/>
                  </a:lnTo>
                  <a:lnTo>
                    <a:pt x="35675" y="32307"/>
                  </a:lnTo>
                  <a:lnTo>
                    <a:pt x="35528" y="32286"/>
                  </a:lnTo>
                  <a:lnTo>
                    <a:pt x="35361" y="32307"/>
                  </a:lnTo>
                  <a:lnTo>
                    <a:pt x="35528" y="32244"/>
                  </a:lnTo>
                  <a:lnTo>
                    <a:pt x="35654" y="32265"/>
                  </a:lnTo>
                  <a:lnTo>
                    <a:pt x="35779" y="32244"/>
                  </a:lnTo>
                  <a:lnTo>
                    <a:pt x="35863" y="32181"/>
                  </a:lnTo>
                  <a:lnTo>
                    <a:pt x="35989" y="32244"/>
                  </a:lnTo>
                  <a:lnTo>
                    <a:pt x="36093" y="32307"/>
                  </a:lnTo>
                  <a:lnTo>
                    <a:pt x="36219" y="32307"/>
                  </a:lnTo>
                  <a:lnTo>
                    <a:pt x="36386" y="32202"/>
                  </a:lnTo>
                  <a:lnTo>
                    <a:pt x="36470" y="32202"/>
                  </a:lnTo>
                  <a:lnTo>
                    <a:pt x="36575" y="32097"/>
                  </a:lnTo>
                  <a:lnTo>
                    <a:pt x="36700" y="32076"/>
                  </a:lnTo>
                  <a:lnTo>
                    <a:pt x="36784" y="31867"/>
                  </a:lnTo>
                  <a:lnTo>
                    <a:pt x="36721" y="31825"/>
                  </a:lnTo>
                  <a:lnTo>
                    <a:pt x="36805" y="31783"/>
                  </a:lnTo>
                  <a:lnTo>
                    <a:pt x="36742" y="31721"/>
                  </a:lnTo>
                  <a:lnTo>
                    <a:pt x="36616" y="31658"/>
                  </a:lnTo>
                  <a:lnTo>
                    <a:pt x="36533" y="31658"/>
                  </a:lnTo>
                  <a:lnTo>
                    <a:pt x="36575" y="31637"/>
                  </a:lnTo>
                  <a:lnTo>
                    <a:pt x="36575" y="31616"/>
                  </a:lnTo>
                  <a:lnTo>
                    <a:pt x="36742" y="31637"/>
                  </a:lnTo>
                  <a:lnTo>
                    <a:pt x="36742" y="31574"/>
                  </a:lnTo>
                  <a:lnTo>
                    <a:pt x="36512" y="31449"/>
                  </a:lnTo>
                  <a:lnTo>
                    <a:pt x="36303" y="31365"/>
                  </a:lnTo>
                  <a:lnTo>
                    <a:pt x="35905" y="31365"/>
                  </a:lnTo>
                  <a:lnTo>
                    <a:pt x="35800" y="31428"/>
                  </a:lnTo>
                  <a:lnTo>
                    <a:pt x="35675" y="31428"/>
                  </a:lnTo>
                  <a:lnTo>
                    <a:pt x="35319" y="31553"/>
                  </a:lnTo>
                  <a:lnTo>
                    <a:pt x="35026" y="31616"/>
                  </a:lnTo>
                  <a:lnTo>
                    <a:pt x="34859" y="31679"/>
                  </a:lnTo>
                  <a:lnTo>
                    <a:pt x="34712" y="31721"/>
                  </a:lnTo>
                  <a:lnTo>
                    <a:pt x="34440" y="31867"/>
                  </a:lnTo>
                  <a:lnTo>
                    <a:pt x="34064" y="32139"/>
                  </a:lnTo>
                  <a:lnTo>
                    <a:pt x="33771" y="32390"/>
                  </a:lnTo>
                  <a:lnTo>
                    <a:pt x="33666" y="32453"/>
                  </a:lnTo>
                  <a:lnTo>
                    <a:pt x="33541" y="32579"/>
                  </a:lnTo>
                  <a:lnTo>
                    <a:pt x="33373" y="32767"/>
                  </a:lnTo>
                  <a:lnTo>
                    <a:pt x="33185" y="32892"/>
                  </a:lnTo>
                  <a:lnTo>
                    <a:pt x="32934" y="33018"/>
                  </a:lnTo>
                  <a:lnTo>
                    <a:pt x="32641" y="33143"/>
                  </a:lnTo>
                  <a:lnTo>
                    <a:pt x="32515" y="33143"/>
                  </a:lnTo>
                  <a:lnTo>
                    <a:pt x="32704" y="33102"/>
                  </a:lnTo>
                  <a:lnTo>
                    <a:pt x="33018" y="32976"/>
                  </a:lnTo>
                  <a:lnTo>
                    <a:pt x="33038" y="32892"/>
                  </a:lnTo>
                  <a:lnTo>
                    <a:pt x="33290" y="32725"/>
                  </a:lnTo>
                  <a:lnTo>
                    <a:pt x="33373" y="32599"/>
                  </a:lnTo>
                  <a:lnTo>
                    <a:pt x="33436" y="32453"/>
                  </a:lnTo>
                  <a:lnTo>
                    <a:pt x="33541" y="32411"/>
                  </a:lnTo>
                  <a:lnTo>
                    <a:pt x="33666" y="32286"/>
                  </a:lnTo>
                  <a:lnTo>
                    <a:pt x="33813" y="32202"/>
                  </a:lnTo>
                  <a:lnTo>
                    <a:pt x="33875" y="31993"/>
                  </a:lnTo>
                  <a:lnTo>
                    <a:pt x="34106" y="31888"/>
                  </a:lnTo>
                  <a:lnTo>
                    <a:pt x="34231" y="31679"/>
                  </a:lnTo>
                  <a:lnTo>
                    <a:pt x="34294" y="31658"/>
                  </a:lnTo>
                  <a:lnTo>
                    <a:pt x="34315" y="31595"/>
                  </a:lnTo>
                  <a:lnTo>
                    <a:pt x="34440" y="31532"/>
                  </a:lnTo>
                  <a:lnTo>
                    <a:pt x="34545" y="31491"/>
                  </a:lnTo>
                  <a:lnTo>
                    <a:pt x="34608" y="31386"/>
                  </a:lnTo>
                  <a:lnTo>
                    <a:pt x="34712" y="31344"/>
                  </a:lnTo>
                  <a:lnTo>
                    <a:pt x="34754" y="31386"/>
                  </a:lnTo>
                  <a:lnTo>
                    <a:pt x="34838" y="31365"/>
                  </a:lnTo>
                  <a:lnTo>
                    <a:pt x="34922" y="31239"/>
                  </a:lnTo>
                  <a:lnTo>
                    <a:pt x="35131" y="31239"/>
                  </a:lnTo>
                  <a:lnTo>
                    <a:pt x="35235" y="31177"/>
                  </a:lnTo>
                  <a:lnTo>
                    <a:pt x="35424" y="31177"/>
                  </a:lnTo>
                  <a:lnTo>
                    <a:pt x="35487" y="31072"/>
                  </a:lnTo>
                  <a:lnTo>
                    <a:pt x="35528" y="30946"/>
                  </a:lnTo>
                  <a:lnTo>
                    <a:pt x="35570" y="30905"/>
                  </a:lnTo>
                  <a:lnTo>
                    <a:pt x="35570" y="30821"/>
                  </a:lnTo>
                  <a:lnTo>
                    <a:pt x="35696" y="30758"/>
                  </a:lnTo>
                  <a:lnTo>
                    <a:pt x="35905" y="30591"/>
                  </a:lnTo>
                  <a:lnTo>
                    <a:pt x="36010" y="30549"/>
                  </a:lnTo>
                  <a:lnTo>
                    <a:pt x="36072" y="30507"/>
                  </a:lnTo>
                  <a:lnTo>
                    <a:pt x="36010" y="30444"/>
                  </a:lnTo>
                  <a:lnTo>
                    <a:pt x="36072" y="30382"/>
                  </a:lnTo>
                  <a:lnTo>
                    <a:pt x="36156" y="30319"/>
                  </a:lnTo>
                  <a:lnTo>
                    <a:pt x="36261" y="30423"/>
                  </a:lnTo>
                  <a:lnTo>
                    <a:pt x="36386" y="30486"/>
                  </a:lnTo>
                  <a:lnTo>
                    <a:pt x="36616" y="30444"/>
                  </a:lnTo>
                  <a:lnTo>
                    <a:pt x="36805" y="30528"/>
                  </a:lnTo>
                  <a:lnTo>
                    <a:pt x="36888" y="30528"/>
                  </a:lnTo>
                  <a:lnTo>
                    <a:pt x="36951" y="30549"/>
                  </a:lnTo>
                  <a:lnTo>
                    <a:pt x="37098" y="30486"/>
                  </a:lnTo>
                  <a:lnTo>
                    <a:pt x="37160" y="30549"/>
                  </a:lnTo>
                  <a:lnTo>
                    <a:pt x="37265" y="30549"/>
                  </a:lnTo>
                  <a:lnTo>
                    <a:pt x="37349" y="30507"/>
                  </a:lnTo>
                  <a:lnTo>
                    <a:pt x="37474" y="30591"/>
                  </a:lnTo>
                  <a:lnTo>
                    <a:pt x="37663" y="30612"/>
                  </a:lnTo>
                  <a:lnTo>
                    <a:pt x="37746" y="30570"/>
                  </a:lnTo>
                  <a:lnTo>
                    <a:pt x="37788" y="30570"/>
                  </a:lnTo>
                  <a:lnTo>
                    <a:pt x="37893" y="30633"/>
                  </a:lnTo>
                  <a:lnTo>
                    <a:pt x="38039" y="30674"/>
                  </a:lnTo>
                  <a:lnTo>
                    <a:pt x="38081" y="30633"/>
                  </a:lnTo>
                  <a:lnTo>
                    <a:pt x="38248" y="30716"/>
                  </a:lnTo>
                  <a:lnTo>
                    <a:pt x="38311" y="30716"/>
                  </a:lnTo>
                  <a:lnTo>
                    <a:pt x="38416" y="30674"/>
                  </a:lnTo>
                  <a:lnTo>
                    <a:pt x="38500" y="30695"/>
                  </a:lnTo>
                  <a:lnTo>
                    <a:pt x="38479" y="30737"/>
                  </a:lnTo>
                  <a:lnTo>
                    <a:pt x="38583" y="30779"/>
                  </a:lnTo>
                  <a:lnTo>
                    <a:pt x="38834" y="30695"/>
                  </a:lnTo>
                  <a:lnTo>
                    <a:pt x="38897" y="30695"/>
                  </a:lnTo>
                  <a:lnTo>
                    <a:pt x="39023" y="30633"/>
                  </a:lnTo>
                  <a:lnTo>
                    <a:pt x="39085" y="30674"/>
                  </a:lnTo>
                  <a:lnTo>
                    <a:pt x="39253" y="30674"/>
                  </a:lnTo>
                  <a:lnTo>
                    <a:pt x="39336" y="30716"/>
                  </a:lnTo>
                  <a:lnTo>
                    <a:pt x="39441" y="30674"/>
                  </a:lnTo>
                  <a:lnTo>
                    <a:pt x="39462" y="30591"/>
                  </a:lnTo>
                  <a:lnTo>
                    <a:pt x="39608" y="30591"/>
                  </a:lnTo>
                  <a:lnTo>
                    <a:pt x="39671" y="30528"/>
                  </a:lnTo>
                  <a:lnTo>
                    <a:pt x="39734" y="30570"/>
                  </a:lnTo>
                  <a:lnTo>
                    <a:pt x="39818" y="30465"/>
                  </a:lnTo>
                  <a:lnTo>
                    <a:pt x="39922" y="30402"/>
                  </a:lnTo>
                  <a:lnTo>
                    <a:pt x="39943" y="30361"/>
                  </a:lnTo>
                  <a:lnTo>
                    <a:pt x="40048" y="30382"/>
                  </a:lnTo>
                  <a:lnTo>
                    <a:pt x="40132" y="30214"/>
                  </a:lnTo>
                  <a:lnTo>
                    <a:pt x="40132" y="30110"/>
                  </a:lnTo>
                  <a:lnTo>
                    <a:pt x="40194" y="30110"/>
                  </a:lnTo>
                  <a:lnTo>
                    <a:pt x="40278" y="30047"/>
                  </a:lnTo>
                  <a:lnTo>
                    <a:pt x="40299" y="29963"/>
                  </a:lnTo>
                  <a:lnTo>
                    <a:pt x="40257" y="29942"/>
                  </a:lnTo>
                  <a:lnTo>
                    <a:pt x="40278" y="29879"/>
                  </a:lnTo>
                  <a:lnTo>
                    <a:pt x="40383" y="29879"/>
                  </a:lnTo>
                  <a:lnTo>
                    <a:pt x="40487" y="29858"/>
                  </a:lnTo>
                  <a:lnTo>
                    <a:pt x="40487" y="29775"/>
                  </a:lnTo>
                  <a:lnTo>
                    <a:pt x="40508" y="29754"/>
                  </a:lnTo>
                  <a:lnTo>
                    <a:pt x="40571" y="29838"/>
                  </a:lnTo>
                  <a:lnTo>
                    <a:pt x="40696" y="29858"/>
                  </a:lnTo>
                  <a:lnTo>
                    <a:pt x="40801" y="29775"/>
                  </a:lnTo>
                  <a:lnTo>
                    <a:pt x="40822" y="29838"/>
                  </a:lnTo>
                  <a:lnTo>
                    <a:pt x="40906" y="29838"/>
                  </a:lnTo>
                  <a:lnTo>
                    <a:pt x="40989" y="29775"/>
                  </a:lnTo>
                  <a:lnTo>
                    <a:pt x="41031" y="29838"/>
                  </a:lnTo>
                  <a:lnTo>
                    <a:pt x="41136" y="29796"/>
                  </a:lnTo>
                  <a:lnTo>
                    <a:pt x="41178" y="29754"/>
                  </a:lnTo>
                  <a:lnTo>
                    <a:pt x="41241" y="29754"/>
                  </a:lnTo>
                  <a:lnTo>
                    <a:pt x="41324" y="29649"/>
                  </a:lnTo>
                  <a:lnTo>
                    <a:pt x="41387" y="29649"/>
                  </a:lnTo>
                  <a:lnTo>
                    <a:pt x="41492" y="29545"/>
                  </a:lnTo>
                  <a:lnTo>
                    <a:pt x="41617" y="29545"/>
                  </a:lnTo>
                  <a:lnTo>
                    <a:pt x="41764" y="29440"/>
                  </a:lnTo>
                  <a:lnTo>
                    <a:pt x="41826" y="29356"/>
                  </a:lnTo>
                  <a:lnTo>
                    <a:pt x="41910" y="29356"/>
                  </a:lnTo>
                  <a:lnTo>
                    <a:pt x="41931" y="29252"/>
                  </a:lnTo>
                  <a:lnTo>
                    <a:pt x="41973" y="29147"/>
                  </a:lnTo>
                  <a:lnTo>
                    <a:pt x="41910" y="29126"/>
                  </a:lnTo>
                  <a:lnTo>
                    <a:pt x="41805" y="29147"/>
                  </a:lnTo>
                  <a:lnTo>
                    <a:pt x="41722" y="29105"/>
                  </a:lnTo>
                  <a:lnTo>
                    <a:pt x="41764" y="29105"/>
                  </a:lnTo>
                  <a:lnTo>
                    <a:pt x="41868" y="29126"/>
                  </a:lnTo>
                  <a:lnTo>
                    <a:pt x="41952" y="29105"/>
                  </a:lnTo>
                  <a:lnTo>
                    <a:pt x="41868" y="29001"/>
                  </a:lnTo>
                  <a:lnTo>
                    <a:pt x="41764" y="29001"/>
                  </a:lnTo>
                  <a:lnTo>
                    <a:pt x="41617" y="28917"/>
                  </a:lnTo>
                  <a:lnTo>
                    <a:pt x="41554" y="28812"/>
                  </a:lnTo>
                  <a:lnTo>
                    <a:pt x="41554" y="28812"/>
                  </a:lnTo>
                  <a:lnTo>
                    <a:pt x="41701" y="28896"/>
                  </a:lnTo>
                  <a:lnTo>
                    <a:pt x="41805" y="28833"/>
                  </a:lnTo>
                  <a:lnTo>
                    <a:pt x="41826" y="28729"/>
                  </a:lnTo>
                  <a:lnTo>
                    <a:pt x="41910" y="28708"/>
                  </a:lnTo>
                  <a:lnTo>
                    <a:pt x="41952" y="28603"/>
                  </a:lnTo>
                  <a:lnTo>
                    <a:pt x="41764" y="28540"/>
                  </a:lnTo>
                  <a:lnTo>
                    <a:pt x="41847" y="28478"/>
                  </a:lnTo>
                  <a:lnTo>
                    <a:pt x="41931" y="28498"/>
                  </a:lnTo>
                  <a:lnTo>
                    <a:pt x="42015" y="28415"/>
                  </a:lnTo>
                  <a:lnTo>
                    <a:pt x="41973" y="28331"/>
                  </a:lnTo>
                  <a:lnTo>
                    <a:pt x="41826" y="28268"/>
                  </a:lnTo>
                  <a:lnTo>
                    <a:pt x="41805" y="28164"/>
                  </a:lnTo>
                  <a:lnTo>
                    <a:pt x="41847" y="28122"/>
                  </a:lnTo>
                  <a:lnTo>
                    <a:pt x="41952" y="28185"/>
                  </a:lnTo>
                  <a:lnTo>
                    <a:pt x="41931" y="28101"/>
                  </a:lnTo>
                  <a:lnTo>
                    <a:pt x="41764" y="28017"/>
                  </a:lnTo>
                  <a:lnTo>
                    <a:pt x="41617" y="28017"/>
                  </a:lnTo>
                  <a:lnTo>
                    <a:pt x="41638" y="27954"/>
                  </a:lnTo>
                  <a:lnTo>
                    <a:pt x="41701" y="27913"/>
                  </a:lnTo>
                  <a:lnTo>
                    <a:pt x="41659" y="27871"/>
                  </a:lnTo>
                  <a:lnTo>
                    <a:pt x="41533" y="27871"/>
                  </a:lnTo>
                  <a:lnTo>
                    <a:pt x="41387" y="27954"/>
                  </a:lnTo>
                  <a:lnTo>
                    <a:pt x="41345" y="28059"/>
                  </a:lnTo>
                  <a:lnTo>
                    <a:pt x="41303" y="28101"/>
                  </a:lnTo>
                  <a:lnTo>
                    <a:pt x="41241" y="27996"/>
                  </a:lnTo>
                  <a:lnTo>
                    <a:pt x="41094" y="27996"/>
                  </a:lnTo>
                  <a:lnTo>
                    <a:pt x="41157" y="27913"/>
                  </a:lnTo>
                  <a:lnTo>
                    <a:pt x="41220" y="27913"/>
                  </a:lnTo>
                  <a:lnTo>
                    <a:pt x="41345" y="27808"/>
                  </a:lnTo>
                  <a:lnTo>
                    <a:pt x="41387" y="27703"/>
                  </a:lnTo>
                  <a:lnTo>
                    <a:pt x="41303" y="27536"/>
                  </a:lnTo>
                  <a:lnTo>
                    <a:pt x="41115" y="27473"/>
                  </a:lnTo>
                  <a:lnTo>
                    <a:pt x="40885" y="27494"/>
                  </a:lnTo>
                  <a:lnTo>
                    <a:pt x="40801" y="27536"/>
                  </a:lnTo>
                  <a:lnTo>
                    <a:pt x="40822" y="27557"/>
                  </a:lnTo>
                  <a:lnTo>
                    <a:pt x="40969" y="27557"/>
                  </a:lnTo>
                  <a:lnTo>
                    <a:pt x="41010" y="27578"/>
                  </a:lnTo>
                  <a:lnTo>
                    <a:pt x="40885" y="27578"/>
                  </a:lnTo>
                  <a:lnTo>
                    <a:pt x="40717" y="27557"/>
                  </a:lnTo>
                  <a:lnTo>
                    <a:pt x="40550" y="27641"/>
                  </a:lnTo>
                  <a:lnTo>
                    <a:pt x="40404" y="27661"/>
                  </a:lnTo>
                  <a:lnTo>
                    <a:pt x="40299" y="27787"/>
                  </a:lnTo>
                  <a:lnTo>
                    <a:pt x="40257" y="27892"/>
                  </a:lnTo>
                  <a:lnTo>
                    <a:pt x="40173" y="27892"/>
                  </a:lnTo>
                  <a:lnTo>
                    <a:pt x="40048" y="27996"/>
                  </a:lnTo>
                  <a:lnTo>
                    <a:pt x="39860" y="27996"/>
                  </a:lnTo>
                  <a:lnTo>
                    <a:pt x="39755" y="28205"/>
                  </a:lnTo>
                  <a:lnTo>
                    <a:pt x="39671" y="28205"/>
                  </a:lnTo>
                  <a:lnTo>
                    <a:pt x="39629" y="28268"/>
                  </a:lnTo>
                  <a:lnTo>
                    <a:pt x="39567" y="28268"/>
                  </a:lnTo>
                  <a:lnTo>
                    <a:pt x="39525" y="28185"/>
                  </a:lnTo>
                  <a:lnTo>
                    <a:pt x="39608" y="28101"/>
                  </a:lnTo>
                  <a:lnTo>
                    <a:pt x="39671" y="28122"/>
                  </a:lnTo>
                  <a:lnTo>
                    <a:pt x="39713" y="28059"/>
                  </a:lnTo>
                  <a:lnTo>
                    <a:pt x="39462" y="27871"/>
                  </a:lnTo>
                  <a:lnTo>
                    <a:pt x="39441" y="27808"/>
                  </a:lnTo>
                  <a:lnTo>
                    <a:pt x="39357" y="27787"/>
                  </a:lnTo>
                  <a:lnTo>
                    <a:pt x="39399" y="27745"/>
                  </a:lnTo>
                  <a:lnTo>
                    <a:pt x="39399" y="27641"/>
                  </a:lnTo>
                  <a:lnTo>
                    <a:pt x="39525" y="27850"/>
                  </a:lnTo>
                  <a:lnTo>
                    <a:pt x="39734" y="27975"/>
                  </a:lnTo>
                  <a:lnTo>
                    <a:pt x="39776" y="27913"/>
                  </a:lnTo>
                  <a:lnTo>
                    <a:pt x="39818" y="27808"/>
                  </a:lnTo>
                  <a:lnTo>
                    <a:pt x="39943" y="27808"/>
                  </a:lnTo>
                  <a:lnTo>
                    <a:pt x="40027" y="27745"/>
                  </a:lnTo>
                  <a:lnTo>
                    <a:pt x="40194" y="27641"/>
                  </a:lnTo>
                  <a:lnTo>
                    <a:pt x="40404" y="27578"/>
                  </a:lnTo>
                  <a:lnTo>
                    <a:pt x="40613" y="27557"/>
                  </a:lnTo>
                  <a:lnTo>
                    <a:pt x="40592" y="27494"/>
                  </a:lnTo>
                  <a:lnTo>
                    <a:pt x="40508" y="27473"/>
                  </a:lnTo>
                  <a:lnTo>
                    <a:pt x="40613" y="27473"/>
                  </a:lnTo>
                  <a:lnTo>
                    <a:pt x="40717" y="27369"/>
                  </a:lnTo>
                  <a:lnTo>
                    <a:pt x="40906" y="27285"/>
                  </a:lnTo>
                  <a:lnTo>
                    <a:pt x="40969" y="27348"/>
                  </a:lnTo>
                  <a:lnTo>
                    <a:pt x="41199" y="27285"/>
                  </a:lnTo>
                  <a:lnTo>
                    <a:pt x="41199" y="27243"/>
                  </a:lnTo>
                  <a:lnTo>
                    <a:pt x="41387" y="27222"/>
                  </a:lnTo>
                  <a:lnTo>
                    <a:pt x="41282" y="27117"/>
                  </a:lnTo>
                  <a:lnTo>
                    <a:pt x="41010" y="27034"/>
                  </a:lnTo>
                  <a:lnTo>
                    <a:pt x="41073" y="26971"/>
                  </a:lnTo>
                  <a:lnTo>
                    <a:pt x="41136" y="26971"/>
                  </a:lnTo>
                  <a:lnTo>
                    <a:pt x="41199" y="26866"/>
                  </a:lnTo>
                  <a:lnTo>
                    <a:pt x="41115" y="26845"/>
                  </a:lnTo>
                  <a:lnTo>
                    <a:pt x="40969" y="26908"/>
                  </a:lnTo>
                  <a:lnTo>
                    <a:pt x="40885" y="27013"/>
                  </a:lnTo>
                  <a:lnTo>
                    <a:pt x="40759" y="26929"/>
                  </a:lnTo>
                  <a:lnTo>
                    <a:pt x="40613" y="26950"/>
                  </a:lnTo>
                  <a:lnTo>
                    <a:pt x="40592" y="26866"/>
                  </a:lnTo>
                  <a:lnTo>
                    <a:pt x="40676" y="26845"/>
                  </a:lnTo>
                  <a:lnTo>
                    <a:pt x="40676" y="26657"/>
                  </a:lnTo>
                  <a:lnTo>
                    <a:pt x="40696" y="26615"/>
                  </a:lnTo>
                  <a:lnTo>
                    <a:pt x="40550" y="26720"/>
                  </a:lnTo>
                  <a:lnTo>
                    <a:pt x="40550" y="26657"/>
                  </a:lnTo>
                  <a:lnTo>
                    <a:pt x="40592" y="26615"/>
                  </a:lnTo>
                  <a:lnTo>
                    <a:pt x="40550" y="26594"/>
                  </a:lnTo>
                  <a:lnTo>
                    <a:pt x="40341" y="26762"/>
                  </a:lnTo>
                  <a:lnTo>
                    <a:pt x="40257" y="26845"/>
                  </a:lnTo>
                  <a:lnTo>
                    <a:pt x="40194" y="26845"/>
                  </a:lnTo>
                  <a:lnTo>
                    <a:pt x="40278" y="26762"/>
                  </a:lnTo>
                  <a:lnTo>
                    <a:pt x="40445" y="26636"/>
                  </a:lnTo>
                  <a:lnTo>
                    <a:pt x="40383" y="26594"/>
                  </a:lnTo>
                  <a:lnTo>
                    <a:pt x="40236" y="26657"/>
                  </a:lnTo>
                  <a:lnTo>
                    <a:pt x="40194" y="26636"/>
                  </a:lnTo>
                  <a:lnTo>
                    <a:pt x="40257" y="26594"/>
                  </a:lnTo>
                  <a:lnTo>
                    <a:pt x="40341" y="26532"/>
                  </a:lnTo>
                  <a:lnTo>
                    <a:pt x="40341" y="26490"/>
                  </a:lnTo>
                  <a:lnTo>
                    <a:pt x="40194" y="26511"/>
                  </a:lnTo>
                  <a:lnTo>
                    <a:pt x="40090" y="26615"/>
                  </a:lnTo>
                  <a:lnTo>
                    <a:pt x="39985" y="26741"/>
                  </a:lnTo>
                  <a:lnTo>
                    <a:pt x="39943" y="26720"/>
                  </a:lnTo>
                  <a:lnTo>
                    <a:pt x="39985" y="26615"/>
                  </a:lnTo>
                  <a:lnTo>
                    <a:pt x="40090" y="26532"/>
                  </a:lnTo>
                  <a:lnTo>
                    <a:pt x="40090" y="26490"/>
                  </a:lnTo>
                  <a:lnTo>
                    <a:pt x="40027" y="26490"/>
                  </a:lnTo>
                  <a:lnTo>
                    <a:pt x="39818" y="26699"/>
                  </a:lnTo>
                  <a:lnTo>
                    <a:pt x="39713" y="26720"/>
                  </a:lnTo>
                  <a:lnTo>
                    <a:pt x="39608" y="26636"/>
                  </a:lnTo>
                  <a:lnTo>
                    <a:pt x="39734" y="26657"/>
                  </a:lnTo>
                  <a:lnTo>
                    <a:pt x="39839" y="26594"/>
                  </a:lnTo>
                  <a:lnTo>
                    <a:pt x="40027" y="26343"/>
                  </a:lnTo>
                  <a:lnTo>
                    <a:pt x="40152" y="26281"/>
                  </a:lnTo>
                  <a:lnTo>
                    <a:pt x="40069" y="26197"/>
                  </a:lnTo>
                  <a:lnTo>
                    <a:pt x="40090" y="26092"/>
                  </a:lnTo>
                  <a:lnTo>
                    <a:pt x="40069" y="26071"/>
                  </a:lnTo>
                  <a:lnTo>
                    <a:pt x="39964" y="26218"/>
                  </a:lnTo>
                  <a:lnTo>
                    <a:pt x="39922" y="26218"/>
                  </a:lnTo>
                  <a:lnTo>
                    <a:pt x="39922" y="26176"/>
                  </a:lnTo>
                  <a:lnTo>
                    <a:pt x="39964" y="26092"/>
                  </a:lnTo>
                  <a:lnTo>
                    <a:pt x="39964" y="25925"/>
                  </a:lnTo>
                  <a:lnTo>
                    <a:pt x="39880" y="25904"/>
                  </a:lnTo>
                  <a:lnTo>
                    <a:pt x="39860" y="25883"/>
                  </a:lnTo>
                  <a:lnTo>
                    <a:pt x="39755" y="25967"/>
                  </a:lnTo>
                  <a:lnTo>
                    <a:pt x="39734" y="25904"/>
                  </a:lnTo>
                  <a:lnTo>
                    <a:pt x="39755" y="25820"/>
                  </a:lnTo>
                  <a:lnTo>
                    <a:pt x="39734" y="25799"/>
                  </a:lnTo>
                  <a:lnTo>
                    <a:pt x="39650" y="25799"/>
                  </a:lnTo>
                  <a:lnTo>
                    <a:pt x="39713" y="25757"/>
                  </a:lnTo>
                  <a:lnTo>
                    <a:pt x="39650" y="25695"/>
                  </a:lnTo>
                  <a:lnTo>
                    <a:pt x="39650" y="25611"/>
                  </a:lnTo>
                  <a:lnTo>
                    <a:pt x="39608" y="25611"/>
                  </a:lnTo>
                  <a:lnTo>
                    <a:pt x="39441" y="25653"/>
                  </a:lnTo>
                  <a:lnTo>
                    <a:pt x="39441" y="25695"/>
                  </a:lnTo>
                  <a:lnTo>
                    <a:pt x="39357" y="25716"/>
                  </a:lnTo>
                  <a:lnTo>
                    <a:pt x="39148" y="25674"/>
                  </a:lnTo>
                  <a:lnTo>
                    <a:pt x="39316" y="25674"/>
                  </a:lnTo>
                  <a:lnTo>
                    <a:pt x="39357" y="25590"/>
                  </a:lnTo>
                  <a:lnTo>
                    <a:pt x="39504" y="25569"/>
                  </a:lnTo>
                  <a:lnTo>
                    <a:pt x="39525" y="25506"/>
                  </a:lnTo>
                  <a:lnTo>
                    <a:pt x="39462" y="25444"/>
                  </a:lnTo>
                  <a:lnTo>
                    <a:pt x="39357" y="25339"/>
                  </a:lnTo>
                  <a:lnTo>
                    <a:pt x="39357" y="25234"/>
                  </a:lnTo>
                  <a:lnTo>
                    <a:pt x="39211" y="25151"/>
                  </a:lnTo>
                  <a:lnTo>
                    <a:pt x="39357" y="25151"/>
                  </a:lnTo>
                  <a:lnTo>
                    <a:pt x="39525" y="25234"/>
                  </a:lnTo>
                  <a:lnTo>
                    <a:pt x="39650" y="25234"/>
                  </a:lnTo>
                  <a:lnTo>
                    <a:pt x="39650" y="25151"/>
                  </a:lnTo>
                  <a:lnTo>
                    <a:pt x="39546" y="25088"/>
                  </a:lnTo>
                  <a:lnTo>
                    <a:pt x="39567" y="25046"/>
                  </a:lnTo>
                  <a:lnTo>
                    <a:pt x="39650" y="25067"/>
                  </a:lnTo>
                  <a:lnTo>
                    <a:pt x="39776" y="24962"/>
                  </a:lnTo>
                  <a:lnTo>
                    <a:pt x="39860" y="24920"/>
                  </a:lnTo>
                  <a:lnTo>
                    <a:pt x="39880" y="24816"/>
                  </a:lnTo>
                  <a:lnTo>
                    <a:pt x="39776" y="24711"/>
                  </a:lnTo>
                  <a:lnTo>
                    <a:pt x="39713" y="24732"/>
                  </a:lnTo>
                  <a:lnTo>
                    <a:pt x="39608" y="24711"/>
                  </a:lnTo>
                  <a:lnTo>
                    <a:pt x="39671" y="24648"/>
                  </a:lnTo>
                  <a:lnTo>
                    <a:pt x="39713" y="24565"/>
                  </a:lnTo>
                  <a:lnTo>
                    <a:pt x="39650" y="24523"/>
                  </a:lnTo>
                  <a:lnTo>
                    <a:pt x="39525" y="24523"/>
                  </a:lnTo>
                  <a:lnTo>
                    <a:pt x="39462" y="24502"/>
                  </a:lnTo>
                  <a:lnTo>
                    <a:pt x="39399" y="24523"/>
                  </a:lnTo>
                  <a:lnTo>
                    <a:pt x="39316" y="24439"/>
                  </a:lnTo>
                  <a:lnTo>
                    <a:pt x="39420" y="24439"/>
                  </a:lnTo>
                  <a:lnTo>
                    <a:pt x="39462" y="24397"/>
                  </a:lnTo>
                  <a:lnTo>
                    <a:pt x="39546" y="24418"/>
                  </a:lnTo>
                  <a:lnTo>
                    <a:pt x="39650" y="24314"/>
                  </a:lnTo>
                  <a:lnTo>
                    <a:pt x="39608" y="24125"/>
                  </a:lnTo>
                  <a:lnTo>
                    <a:pt x="39504" y="24021"/>
                  </a:lnTo>
                  <a:lnTo>
                    <a:pt x="39441" y="24104"/>
                  </a:lnTo>
                  <a:lnTo>
                    <a:pt x="39336" y="24084"/>
                  </a:lnTo>
                  <a:lnTo>
                    <a:pt x="39253" y="24146"/>
                  </a:lnTo>
                  <a:lnTo>
                    <a:pt x="39295" y="24042"/>
                  </a:lnTo>
                  <a:lnTo>
                    <a:pt x="39420" y="23979"/>
                  </a:lnTo>
                  <a:lnTo>
                    <a:pt x="39504" y="23979"/>
                  </a:lnTo>
                  <a:lnTo>
                    <a:pt x="39504" y="23874"/>
                  </a:lnTo>
                  <a:lnTo>
                    <a:pt x="39399" y="23832"/>
                  </a:lnTo>
                  <a:lnTo>
                    <a:pt x="39316" y="23874"/>
                  </a:lnTo>
                  <a:lnTo>
                    <a:pt x="39190" y="23874"/>
                  </a:lnTo>
                  <a:lnTo>
                    <a:pt x="39002" y="23937"/>
                  </a:lnTo>
                  <a:lnTo>
                    <a:pt x="39002" y="23937"/>
                  </a:lnTo>
                  <a:lnTo>
                    <a:pt x="39148" y="23728"/>
                  </a:lnTo>
                  <a:lnTo>
                    <a:pt x="39253" y="23728"/>
                  </a:lnTo>
                  <a:lnTo>
                    <a:pt x="39357" y="23686"/>
                  </a:lnTo>
                  <a:lnTo>
                    <a:pt x="39357" y="23623"/>
                  </a:lnTo>
                  <a:lnTo>
                    <a:pt x="39441" y="23560"/>
                  </a:lnTo>
                  <a:lnTo>
                    <a:pt x="39420" y="23519"/>
                  </a:lnTo>
                  <a:lnTo>
                    <a:pt x="39295" y="23581"/>
                  </a:lnTo>
                  <a:lnTo>
                    <a:pt x="39106" y="23581"/>
                  </a:lnTo>
                  <a:lnTo>
                    <a:pt x="38939" y="23665"/>
                  </a:lnTo>
                  <a:lnTo>
                    <a:pt x="38939" y="23665"/>
                  </a:lnTo>
                  <a:lnTo>
                    <a:pt x="39002" y="23581"/>
                  </a:lnTo>
                  <a:lnTo>
                    <a:pt x="38981" y="23498"/>
                  </a:lnTo>
                  <a:lnTo>
                    <a:pt x="39023" y="23414"/>
                  </a:lnTo>
                  <a:lnTo>
                    <a:pt x="39106" y="23477"/>
                  </a:lnTo>
                  <a:lnTo>
                    <a:pt x="39295" y="23477"/>
                  </a:lnTo>
                  <a:lnTo>
                    <a:pt x="39399" y="23351"/>
                  </a:lnTo>
                  <a:lnTo>
                    <a:pt x="39399" y="23205"/>
                  </a:lnTo>
                  <a:lnTo>
                    <a:pt x="39295" y="23268"/>
                  </a:lnTo>
                  <a:lnTo>
                    <a:pt x="39211" y="23247"/>
                  </a:lnTo>
                  <a:lnTo>
                    <a:pt x="39316" y="23142"/>
                  </a:lnTo>
                  <a:lnTo>
                    <a:pt x="39336" y="23037"/>
                  </a:lnTo>
                  <a:lnTo>
                    <a:pt x="39253" y="22996"/>
                  </a:lnTo>
                  <a:lnTo>
                    <a:pt x="39002" y="23079"/>
                  </a:lnTo>
                  <a:lnTo>
                    <a:pt x="38918" y="23037"/>
                  </a:lnTo>
                  <a:lnTo>
                    <a:pt x="38981" y="22954"/>
                  </a:lnTo>
                  <a:lnTo>
                    <a:pt x="39106" y="22975"/>
                  </a:lnTo>
                  <a:lnTo>
                    <a:pt x="39211" y="22954"/>
                  </a:lnTo>
                  <a:lnTo>
                    <a:pt x="39295" y="22828"/>
                  </a:lnTo>
                  <a:lnTo>
                    <a:pt x="39211" y="22765"/>
                  </a:lnTo>
                  <a:lnTo>
                    <a:pt x="39211" y="22682"/>
                  </a:lnTo>
                  <a:lnTo>
                    <a:pt x="39127" y="22765"/>
                  </a:lnTo>
                  <a:lnTo>
                    <a:pt x="39085" y="22765"/>
                  </a:lnTo>
                  <a:lnTo>
                    <a:pt x="39044" y="22682"/>
                  </a:lnTo>
                  <a:lnTo>
                    <a:pt x="38981" y="22619"/>
                  </a:lnTo>
                  <a:lnTo>
                    <a:pt x="39044" y="22577"/>
                  </a:lnTo>
                  <a:lnTo>
                    <a:pt x="39106" y="22640"/>
                  </a:lnTo>
                  <a:lnTo>
                    <a:pt x="39148" y="22577"/>
                  </a:lnTo>
                  <a:lnTo>
                    <a:pt x="39148" y="22452"/>
                  </a:lnTo>
                  <a:lnTo>
                    <a:pt x="39044" y="22347"/>
                  </a:lnTo>
                  <a:lnTo>
                    <a:pt x="39023" y="22242"/>
                  </a:lnTo>
                  <a:lnTo>
                    <a:pt x="39106" y="22200"/>
                  </a:lnTo>
                  <a:lnTo>
                    <a:pt x="39106" y="22096"/>
                  </a:lnTo>
                  <a:lnTo>
                    <a:pt x="39023" y="22096"/>
                  </a:lnTo>
                  <a:lnTo>
                    <a:pt x="39044" y="22033"/>
                  </a:lnTo>
                  <a:lnTo>
                    <a:pt x="39085" y="21928"/>
                  </a:lnTo>
                  <a:lnTo>
                    <a:pt x="39002" y="21928"/>
                  </a:lnTo>
                  <a:lnTo>
                    <a:pt x="38918" y="21907"/>
                  </a:lnTo>
                  <a:lnTo>
                    <a:pt x="38918" y="21887"/>
                  </a:lnTo>
                  <a:lnTo>
                    <a:pt x="38981" y="21887"/>
                  </a:lnTo>
                  <a:lnTo>
                    <a:pt x="39044" y="21803"/>
                  </a:lnTo>
                  <a:lnTo>
                    <a:pt x="38981" y="21740"/>
                  </a:lnTo>
                  <a:lnTo>
                    <a:pt x="38981" y="21677"/>
                  </a:lnTo>
                  <a:lnTo>
                    <a:pt x="39044" y="21615"/>
                  </a:lnTo>
                  <a:lnTo>
                    <a:pt x="39023" y="21573"/>
                  </a:lnTo>
                  <a:lnTo>
                    <a:pt x="38918" y="21615"/>
                  </a:lnTo>
                  <a:lnTo>
                    <a:pt x="38918" y="21615"/>
                  </a:lnTo>
                  <a:lnTo>
                    <a:pt x="39023" y="21531"/>
                  </a:lnTo>
                  <a:lnTo>
                    <a:pt x="38981" y="21489"/>
                  </a:lnTo>
                  <a:lnTo>
                    <a:pt x="38876" y="21510"/>
                  </a:lnTo>
                  <a:lnTo>
                    <a:pt x="38772" y="21635"/>
                  </a:lnTo>
                  <a:lnTo>
                    <a:pt x="38792" y="21719"/>
                  </a:lnTo>
                  <a:lnTo>
                    <a:pt x="38730" y="21824"/>
                  </a:lnTo>
                  <a:lnTo>
                    <a:pt x="38604" y="21949"/>
                  </a:lnTo>
                  <a:lnTo>
                    <a:pt x="38604" y="22033"/>
                  </a:lnTo>
                  <a:lnTo>
                    <a:pt x="38520" y="22096"/>
                  </a:lnTo>
                  <a:lnTo>
                    <a:pt x="38520" y="22200"/>
                  </a:lnTo>
                  <a:lnTo>
                    <a:pt x="38458" y="22117"/>
                  </a:lnTo>
                  <a:lnTo>
                    <a:pt x="38395" y="22138"/>
                  </a:lnTo>
                  <a:lnTo>
                    <a:pt x="38311" y="22326"/>
                  </a:lnTo>
                  <a:lnTo>
                    <a:pt x="38311" y="22410"/>
                  </a:lnTo>
                  <a:lnTo>
                    <a:pt x="38416" y="22410"/>
                  </a:lnTo>
                  <a:lnTo>
                    <a:pt x="38479" y="22472"/>
                  </a:lnTo>
                  <a:lnTo>
                    <a:pt x="38479" y="22556"/>
                  </a:lnTo>
                  <a:lnTo>
                    <a:pt x="38374" y="22452"/>
                  </a:lnTo>
                  <a:lnTo>
                    <a:pt x="38311" y="22452"/>
                  </a:lnTo>
                  <a:lnTo>
                    <a:pt x="38290" y="22535"/>
                  </a:lnTo>
                  <a:lnTo>
                    <a:pt x="38207" y="22640"/>
                  </a:lnTo>
                  <a:lnTo>
                    <a:pt x="38144" y="22682"/>
                  </a:lnTo>
                  <a:lnTo>
                    <a:pt x="38102" y="22849"/>
                  </a:lnTo>
                  <a:lnTo>
                    <a:pt x="37997" y="22870"/>
                  </a:lnTo>
                  <a:lnTo>
                    <a:pt x="37935" y="22975"/>
                  </a:lnTo>
                  <a:lnTo>
                    <a:pt x="37935" y="23037"/>
                  </a:lnTo>
                  <a:lnTo>
                    <a:pt x="37872" y="23037"/>
                  </a:lnTo>
                  <a:lnTo>
                    <a:pt x="37872" y="23205"/>
                  </a:lnTo>
                  <a:lnTo>
                    <a:pt x="37788" y="23393"/>
                  </a:lnTo>
                  <a:lnTo>
                    <a:pt x="37788" y="23393"/>
                  </a:lnTo>
                  <a:lnTo>
                    <a:pt x="37830" y="23268"/>
                  </a:lnTo>
                  <a:lnTo>
                    <a:pt x="37788" y="23100"/>
                  </a:lnTo>
                  <a:lnTo>
                    <a:pt x="37725" y="23037"/>
                  </a:lnTo>
                  <a:lnTo>
                    <a:pt x="37558" y="23142"/>
                  </a:lnTo>
                  <a:lnTo>
                    <a:pt x="37474" y="23247"/>
                  </a:lnTo>
                  <a:lnTo>
                    <a:pt x="37453" y="23351"/>
                  </a:lnTo>
                  <a:lnTo>
                    <a:pt x="37349" y="23372"/>
                  </a:lnTo>
                  <a:lnTo>
                    <a:pt x="37307" y="23414"/>
                  </a:lnTo>
                  <a:lnTo>
                    <a:pt x="37265" y="23372"/>
                  </a:lnTo>
                  <a:lnTo>
                    <a:pt x="37202" y="23372"/>
                  </a:lnTo>
                  <a:lnTo>
                    <a:pt x="37098" y="23456"/>
                  </a:lnTo>
                  <a:lnTo>
                    <a:pt x="36993" y="23456"/>
                  </a:lnTo>
                  <a:lnTo>
                    <a:pt x="36847" y="23560"/>
                  </a:lnTo>
                  <a:lnTo>
                    <a:pt x="36826" y="23686"/>
                  </a:lnTo>
                  <a:lnTo>
                    <a:pt x="36700" y="23832"/>
                  </a:lnTo>
                  <a:lnTo>
                    <a:pt x="36742" y="23728"/>
                  </a:lnTo>
                  <a:lnTo>
                    <a:pt x="36742" y="23623"/>
                  </a:lnTo>
                  <a:lnTo>
                    <a:pt x="36784" y="23581"/>
                  </a:lnTo>
                  <a:lnTo>
                    <a:pt x="36784" y="23351"/>
                  </a:lnTo>
                  <a:lnTo>
                    <a:pt x="36805" y="23247"/>
                  </a:lnTo>
                  <a:lnTo>
                    <a:pt x="36784" y="23247"/>
                  </a:lnTo>
                  <a:lnTo>
                    <a:pt x="36365" y="23456"/>
                  </a:lnTo>
                  <a:lnTo>
                    <a:pt x="36198" y="23770"/>
                  </a:lnTo>
                  <a:lnTo>
                    <a:pt x="36072" y="23812"/>
                  </a:lnTo>
                  <a:lnTo>
                    <a:pt x="36156" y="23707"/>
                  </a:lnTo>
                  <a:lnTo>
                    <a:pt x="36177" y="23581"/>
                  </a:lnTo>
                  <a:lnTo>
                    <a:pt x="36303" y="23393"/>
                  </a:lnTo>
                  <a:lnTo>
                    <a:pt x="36303" y="23268"/>
                  </a:lnTo>
                  <a:lnTo>
                    <a:pt x="36323" y="23142"/>
                  </a:lnTo>
                  <a:lnTo>
                    <a:pt x="36282" y="23037"/>
                  </a:lnTo>
                  <a:lnTo>
                    <a:pt x="36177" y="22933"/>
                  </a:lnTo>
                  <a:lnTo>
                    <a:pt x="36072" y="22933"/>
                  </a:lnTo>
                  <a:lnTo>
                    <a:pt x="36093" y="23058"/>
                  </a:lnTo>
                  <a:lnTo>
                    <a:pt x="36072" y="23058"/>
                  </a:lnTo>
                  <a:lnTo>
                    <a:pt x="35968" y="22975"/>
                  </a:lnTo>
                  <a:lnTo>
                    <a:pt x="35842" y="22765"/>
                  </a:lnTo>
                  <a:lnTo>
                    <a:pt x="36051" y="22870"/>
                  </a:lnTo>
                  <a:lnTo>
                    <a:pt x="36093" y="22849"/>
                  </a:lnTo>
                  <a:lnTo>
                    <a:pt x="35989" y="22807"/>
                  </a:lnTo>
                  <a:lnTo>
                    <a:pt x="35863" y="22598"/>
                  </a:lnTo>
                  <a:lnTo>
                    <a:pt x="35842" y="22577"/>
                  </a:lnTo>
                  <a:lnTo>
                    <a:pt x="35968" y="22431"/>
                  </a:lnTo>
                  <a:lnTo>
                    <a:pt x="35989" y="22347"/>
                  </a:lnTo>
                  <a:lnTo>
                    <a:pt x="36093" y="22179"/>
                  </a:lnTo>
                  <a:lnTo>
                    <a:pt x="36093" y="21970"/>
                  </a:lnTo>
                  <a:lnTo>
                    <a:pt x="35947" y="21845"/>
                  </a:lnTo>
                  <a:lnTo>
                    <a:pt x="35738" y="21803"/>
                  </a:lnTo>
                  <a:lnTo>
                    <a:pt x="35466" y="21656"/>
                  </a:lnTo>
                  <a:lnTo>
                    <a:pt x="35466" y="21656"/>
                  </a:lnTo>
                  <a:lnTo>
                    <a:pt x="35759" y="21761"/>
                  </a:lnTo>
                  <a:lnTo>
                    <a:pt x="36010" y="21803"/>
                  </a:lnTo>
                  <a:lnTo>
                    <a:pt x="36051" y="21615"/>
                  </a:lnTo>
                  <a:lnTo>
                    <a:pt x="36093" y="21531"/>
                  </a:lnTo>
                  <a:lnTo>
                    <a:pt x="36114" y="21698"/>
                  </a:lnTo>
                  <a:lnTo>
                    <a:pt x="36177" y="21594"/>
                  </a:lnTo>
                  <a:lnTo>
                    <a:pt x="36093" y="21363"/>
                  </a:lnTo>
                  <a:lnTo>
                    <a:pt x="36198" y="21196"/>
                  </a:lnTo>
                  <a:lnTo>
                    <a:pt x="36365" y="21175"/>
                  </a:lnTo>
                  <a:lnTo>
                    <a:pt x="36386" y="20987"/>
                  </a:lnTo>
                  <a:lnTo>
                    <a:pt x="36386" y="20778"/>
                  </a:lnTo>
                  <a:lnTo>
                    <a:pt x="36303" y="20778"/>
                  </a:lnTo>
                  <a:lnTo>
                    <a:pt x="36282" y="20966"/>
                  </a:lnTo>
                  <a:lnTo>
                    <a:pt x="36156" y="21071"/>
                  </a:lnTo>
                  <a:lnTo>
                    <a:pt x="36093" y="20987"/>
                  </a:lnTo>
                  <a:lnTo>
                    <a:pt x="36114" y="20778"/>
                  </a:lnTo>
                  <a:lnTo>
                    <a:pt x="35968" y="20715"/>
                  </a:lnTo>
                  <a:lnTo>
                    <a:pt x="35842" y="20778"/>
                  </a:lnTo>
                  <a:lnTo>
                    <a:pt x="35779" y="20715"/>
                  </a:lnTo>
                  <a:lnTo>
                    <a:pt x="35696" y="20757"/>
                  </a:lnTo>
                  <a:lnTo>
                    <a:pt x="35528" y="20589"/>
                  </a:lnTo>
                  <a:lnTo>
                    <a:pt x="35424" y="20652"/>
                  </a:lnTo>
                  <a:lnTo>
                    <a:pt x="35424" y="20547"/>
                  </a:lnTo>
                  <a:lnTo>
                    <a:pt x="35319" y="20652"/>
                  </a:lnTo>
                  <a:lnTo>
                    <a:pt x="35319" y="20547"/>
                  </a:lnTo>
                  <a:lnTo>
                    <a:pt x="35173" y="20401"/>
                  </a:lnTo>
                  <a:lnTo>
                    <a:pt x="35277" y="20401"/>
                  </a:lnTo>
                  <a:lnTo>
                    <a:pt x="35340" y="20296"/>
                  </a:lnTo>
                  <a:lnTo>
                    <a:pt x="35445" y="20380"/>
                  </a:lnTo>
                  <a:lnTo>
                    <a:pt x="35466" y="20296"/>
                  </a:lnTo>
                  <a:lnTo>
                    <a:pt x="35361" y="20171"/>
                  </a:lnTo>
                  <a:lnTo>
                    <a:pt x="35277" y="20255"/>
                  </a:lnTo>
                  <a:lnTo>
                    <a:pt x="35173" y="20171"/>
                  </a:lnTo>
                  <a:lnTo>
                    <a:pt x="35277" y="20150"/>
                  </a:lnTo>
                  <a:lnTo>
                    <a:pt x="35235" y="20024"/>
                  </a:lnTo>
                  <a:lnTo>
                    <a:pt x="35110" y="19920"/>
                  </a:lnTo>
                  <a:lnTo>
                    <a:pt x="35026" y="19962"/>
                  </a:lnTo>
                  <a:lnTo>
                    <a:pt x="35026" y="19878"/>
                  </a:lnTo>
                  <a:lnTo>
                    <a:pt x="35110" y="19773"/>
                  </a:lnTo>
                  <a:lnTo>
                    <a:pt x="35110" y="19606"/>
                  </a:lnTo>
                  <a:lnTo>
                    <a:pt x="35005" y="19606"/>
                  </a:lnTo>
                  <a:lnTo>
                    <a:pt x="34859" y="19501"/>
                  </a:lnTo>
                  <a:lnTo>
                    <a:pt x="34859" y="19397"/>
                  </a:lnTo>
                  <a:lnTo>
                    <a:pt x="34650" y="19229"/>
                  </a:lnTo>
                  <a:lnTo>
                    <a:pt x="34503" y="19313"/>
                  </a:lnTo>
                  <a:lnTo>
                    <a:pt x="34398" y="19313"/>
                  </a:lnTo>
                  <a:lnTo>
                    <a:pt x="34336" y="19397"/>
                  </a:lnTo>
                  <a:lnTo>
                    <a:pt x="34210" y="19334"/>
                  </a:lnTo>
                  <a:lnTo>
                    <a:pt x="34210" y="19480"/>
                  </a:lnTo>
                  <a:lnTo>
                    <a:pt x="34126" y="19376"/>
                  </a:lnTo>
                  <a:lnTo>
                    <a:pt x="34043" y="19376"/>
                  </a:lnTo>
                  <a:lnTo>
                    <a:pt x="34001" y="19292"/>
                  </a:lnTo>
                  <a:lnTo>
                    <a:pt x="33896" y="19292"/>
                  </a:lnTo>
                  <a:lnTo>
                    <a:pt x="33729" y="19397"/>
                  </a:lnTo>
                  <a:lnTo>
                    <a:pt x="33562" y="19397"/>
                  </a:lnTo>
                  <a:lnTo>
                    <a:pt x="33708" y="19334"/>
                  </a:lnTo>
                  <a:lnTo>
                    <a:pt x="33729" y="19229"/>
                  </a:lnTo>
                  <a:lnTo>
                    <a:pt x="33603" y="19229"/>
                  </a:lnTo>
                  <a:lnTo>
                    <a:pt x="33352" y="19104"/>
                  </a:lnTo>
                  <a:lnTo>
                    <a:pt x="33164" y="18999"/>
                  </a:lnTo>
                  <a:lnTo>
                    <a:pt x="32976" y="18999"/>
                  </a:lnTo>
                  <a:lnTo>
                    <a:pt x="32913" y="18957"/>
                  </a:lnTo>
                  <a:lnTo>
                    <a:pt x="32829" y="18978"/>
                  </a:lnTo>
                  <a:lnTo>
                    <a:pt x="32746" y="18978"/>
                  </a:lnTo>
                  <a:lnTo>
                    <a:pt x="32662" y="19062"/>
                  </a:lnTo>
                  <a:lnTo>
                    <a:pt x="32662" y="19125"/>
                  </a:lnTo>
                  <a:lnTo>
                    <a:pt x="32578" y="19125"/>
                  </a:lnTo>
                  <a:lnTo>
                    <a:pt x="32536" y="19104"/>
                  </a:lnTo>
                  <a:lnTo>
                    <a:pt x="32453" y="19166"/>
                  </a:lnTo>
                  <a:lnTo>
                    <a:pt x="32453" y="19313"/>
                  </a:lnTo>
                  <a:lnTo>
                    <a:pt x="32369" y="19480"/>
                  </a:lnTo>
                  <a:lnTo>
                    <a:pt x="32369" y="19690"/>
                  </a:lnTo>
                  <a:lnTo>
                    <a:pt x="32453" y="19794"/>
                  </a:lnTo>
                  <a:lnTo>
                    <a:pt x="32515" y="19794"/>
                  </a:lnTo>
                  <a:lnTo>
                    <a:pt x="32515" y="19836"/>
                  </a:lnTo>
                  <a:lnTo>
                    <a:pt x="32557" y="19857"/>
                  </a:lnTo>
                  <a:lnTo>
                    <a:pt x="32557" y="20003"/>
                  </a:lnTo>
                  <a:lnTo>
                    <a:pt x="32515" y="20045"/>
                  </a:lnTo>
                  <a:lnTo>
                    <a:pt x="32432" y="20045"/>
                  </a:lnTo>
                  <a:lnTo>
                    <a:pt x="32411" y="20171"/>
                  </a:lnTo>
                  <a:lnTo>
                    <a:pt x="32243" y="20380"/>
                  </a:lnTo>
                  <a:lnTo>
                    <a:pt x="32013" y="20568"/>
                  </a:lnTo>
                  <a:lnTo>
                    <a:pt x="32013" y="20652"/>
                  </a:lnTo>
                  <a:lnTo>
                    <a:pt x="32055" y="20673"/>
                  </a:lnTo>
                  <a:lnTo>
                    <a:pt x="32243" y="20652"/>
                  </a:lnTo>
                  <a:lnTo>
                    <a:pt x="32327" y="20652"/>
                  </a:lnTo>
                  <a:lnTo>
                    <a:pt x="32243" y="20694"/>
                  </a:lnTo>
                  <a:lnTo>
                    <a:pt x="32202" y="20861"/>
                  </a:lnTo>
                  <a:lnTo>
                    <a:pt x="32202" y="20903"/>
                  </a:lnTo>
                  <a:lnTo>
                    <a:pt x="32327" y="20945"/>
                  </a:lnTo>
                  <a:lnTo>
                    <a:pt x="32222" y="20966"/>
                  </a:lnTo>
                  <a:lnTo>
                    <a:pt x="32139" y="21050"/>
                  </a:lnTo>
                  <a:lnTo>
                    <a:pt x="32160" y="21112"/>
                  </a:lnTo>
                  <a:lnTo>
                    <a:pt x="32222" y="21175"/>
                  </a:lnTo>
                  <a:lnTo>
                    <a:pt x="32118" y="21301"/>
                  </a:lnTo>
                  <a:lnTo>
                    <a:pt x="32118" y="21363"/>
                  </a:lnTo>
                  <a:lnTo>
                    <a:pt x="32264" y="21363"/>
                  </a:lnTo>
                  <a:lnTo>
                    <a:pt x="32306" y="21426"/>
                  </a:lnTo>
                  <a:lnTo>
                    <a:pt x="32160" y="21635"/>
                  </a:lnTo>
                  <a:lnTo>
                    <a:pt x="32034" y="21698"/>
                  </a:lnTo>
                  <a:lnTo>
                    <a:pt x="32034" y="21824"/>
                  </a:lnTo>
                  <a:lnTo>
                    <a:pt x="32097" y="21887"/>
                  </a:lnTo>
                  <a:lnTo>
                    <a:pt x="32013" y="21845"/>
                  </a:lnTo>
                  <a:lnTo>
                    <a:pt x="31930" y="21719"/>
                  </a:lnTo>
                  <a:lnTo>
                    <a:pt x="31888" y="21719"/>
                  </a:lnTo>
                  <a:lnTo>
                    <a:pt x="31741" y="21887"/>
                  </a:lnTo>
                  <a:lnTo>
                    <a:pt x="31741" y="21928"/>
                  </a:lnTo>
                  <a:lnTo>
                    <a:pt x="31804" y="21949"/>
                  </a:lnTo>
                  <a:lnTo>
                    <a:pt x="31804" y="22033"/>
                  </a:lnTo>
                  <a:lnTo>
                    <a:pt x="31720" y="22117"/>
                  </a:lnTo>
                  <a:lnTo>
                    <a:pt x="31616" y="22117"/>
                  </a:lnTo>
                  <a:lnTo>
                    <a:pt x="31302" y="22431"/>
                  </a:lnTo>
                  <a:lnTo>
                    <a:pt x="31197" y="22472"/>
                  </a:lnTo>
                  <a:lnTo>
                    <a:pt x="31113" y="22724"/>
                  </a:lnTo>
                  <a:lnTo>
                    <a:pt x="31155" y="22786"/>
                  </a:lnTo>
                  <a:lnTo>
                    <a:pt x="31260" y="22828"/>
                  </a:lnTo>
                  <a:lnTo>
                    <a:pt x="31281" y="22954"/>
                  </a:lnTo>
                  <a:lnTo>
                    <a:pt x="31406" y="23037"/>
                  </a:lnTo>
                  <a:lnTo>
                    <a:pt x="31595" y="23288"/>
                  </a:lnTo>
                  <a:lnTo>
                    <a:pt x="31616" y="23602"/>
                  </a:lnTo>
                  <a:lnTo>
                    <a:pt x="31595" y="23937"/>
                  </a:lnTo>
                  <a:lnTo>
                    <a:pt x="31678" y="24125"/>
                  </a:lnTo>
                  <a:lnTo>
                    <a:pt x="31637" y="24251"/>
                  </a:lnTo>
                  <a:lnTo>
                    <a:pt x="31637" y="24460"/>
                  </a:lnTo>
                  <a:lnTo>
                    <a:pt x="31595" y="24523"/>
                  </a:lnTo>
                  <a:lnTo>
                    <a:pt x="31490" y="24816"/>
                  </a:lnTo>
                  <a:lnTo>
                    <a:pt x="31427" y="24962"/>
                  </a:lnTo>
                  <a:lnTo>
                    <a:pt x="31490" y="24962"/>
                  </a:lnTo>
                  <a:lnTo>
                    <a:pt x="31511" y="24858"/>
                  </a:lnTo>
                  <a:lnTo>
                    <a:pt x="31595" y="24816"/>
                  </a:lnTo>
                  <a:lnTo>
                    <a:pt x="31595" y="24962"/>
                  </a:lnTo>
                  <a:lnTo>
                    <a:pt x="31699" y="25088"/>
                  </a:lnTo>
                  <a:lnTo>
                    <a:pt x="31616" y="25192"/>
                  </a:lnTo>
                  <a:lnTo>
                    <a:pt x="31511" y="25192"/>
                  </a:lnTo>
                  <a:lnTo>
                    <a:pt x="31469" y="25151"/>
                  </a:lnTo>
                  <a:lnTo>
                    <a:pt x="31385" y="25151"/>
                  </a:lnTo>
                  <a:lnTo>
                    <a:pt x="31218" y="25402"/>
                  </a:lnTo>
                  <a:lnTo>
                    <a:pt x="31093" y="25465"/>
                  </a:lnTo>
                  <a:lnTo>
                    <a:pt x="31072" y="25569"/>
                  </a:lnTo>
                  <a:lnTo>
                    <a:pt x="30800" y="25674"/>
                  </a:lnTo>
                  <a:lnTo>
                    <a:pt x="30737" y="25757"/>
                  </a:lnTo>
                  <a:lnTo>
                    <a:pt x="30737" y="25799"/>
                  </a:lnTo>
                  <a:lnTo>
                    <a:pt x="30360" y="25925"/>
                  </a:lnTo>
                  <a:lnTo>
                    <a:pt x="30130" y="26029"/>
                  </a:lnTo>
                  <a:lnTo>
                    <a:pt x="30067" y="26092"/>
                  </a:lnTo>
                  <a:lnTo>
                    <a:pt x="29942" y="26092"/>
                  </a:lnTo>
                  <a:lnTo>
                    <a:pt x="29837" y="26176"/>
                  </a:lnTo>
                  <a:lnTo>
                    <a:pt x="29607" y="26197"/>
                  </a:lnTo>
                  <a:lnTo>
                    <a:pt x="29440" y="26281"/>
                  </a:lnTo>
                  <a:lnTo>
                    <a:pt x="29481" y="26322"/>
                  </a:lnTo>
                  <a:lnTo>
                    <a:pt x="29481" y="26427"/>
                  </a:lnTo>
                  <a:lnTo>
                    <a:pt x="29523" y="26511"/>
                  </a:lnTo>
                  <a:lnTo>
                    <a:pt x="29523" y="26615"/>
                  </a:lnTo>
                  <a:lnTo>
                    <a:pt x="29586" y="26699"/>
                  </a:lnTo>
                  <a:lnTo>
                    <a:pt x="29523" y="26720"/>
                  </a:lnTo>
                  <a:lnTo>
                    <a:pt x="29544" y="26804"/>
                  </a:lnTo>
                  <a:lnTo>
                    <a:pt x="29607" y="26825"/>
                  </a:lnTo>
                  <a:lnTo>
                    <a:pt x="29523" y="26866"/>
                  </a:lnTo>
                  <a:lnTo>
                    <a:pt x="29586" y="26971"/>
                  </a:lnTo>
                  <a:lnTo>
                    <a:pt x="29523" y="27013"/>
                  </a:lnTo>
                  <a:lnTo>
                    <a:pt x="29544" y="27117"/>
                  </a:lnTo>
                  <a:lnTo>
                    <a:pt x="29502" y="27159"/>
                  </a:lnTo>
                  <a:lnTo>
                    <a:pt x="29481" y="27348"/>
                  </a:lnTo>
                  <a:lnTo>
                    <a:pt x="29502" y="27452"/>
                  </a:lnTo>
                  <a:lnTo>
                    <a:pt x="29419" y="27745"/>
                  </a:lnTo>
                  <a:lnTo>
                    <a:pt x="29440" y="27808"/>
                  </a:lnTo>
                  <a:lnTo>
                    <a:pt x="29502" y="27850"/>
                  </a:lnTo>
                  <a:lnTo>
                    <a:pt x="29502" y="27913"/>
                  </a:lnTo>
                  <a:lnTo>
                    <a:pt x="29544" y="27975"/>
                  </a:lnTo>
                  <a:lnTo>
                    <a:pt x="29440" y="28101"/>
                  </a:lnTo>
                  <a:lnTo>
                    <a:pt x="29440" y="28226"/>
                  </a:lnTo>
                  <a:lnTo>
                    <a:pt x="29523" y="28268"/>
                  </a:lnTo>
                  <a:lnTo>
                    <a:pt x="29544" y="28436"/>
                  </a:lnTo>
                  <a:lnTo>
                    <a:pt x="29607" y="28498"/>
                  </a:lnTo>
                  <a:lnTo>
                    <a:pt x="29481" y="28624"/>
                  </a:lnTo>
                  <a:lnTo>
                    <a:pt x="29419" y="28791"/>
                  </a:lnTo>
                  <a:lnTo>
                    <a:pt x="29377" y="28812"/>
                  </a:lnTo>
                  <a:lnTo>
                    <a:pt x="29314" y="28791"/>
                  </a:lnTo>
                  <a:lnTo>
                    <a:pt x="29314" y="28896"/>
                  </a:lnTo>
                  <a:lnTo>
                    <a:pt x="29377" y="28959"/>
                  </a:lnTo>
                  <a:lnTo>
                    <a:pt x="29314" y="29042"/>
                  </a:lnTo>
                  <a:lnTo>
                    <a:pt x="29293" y="29231"/>
                  </a:lnTo>
                  <a:lnTo>
                    <a:pt x="29314" y="29356"/>
                  </a:lnTo>
                  <a:lnTo>
                    <a:pt x="29419" y="29482"/>
                  </a:lnTo>
                  <a:lnTo>
                    <a:pt x="29523" y="29545"/>
                  </a:lnTo>
                  <a:lnTo>
                    <a:pt x="29335" y="29524"/>
                  </a:lnTo>
                  <a:lnTo>
                    <a:pt x="29209" y="29419"/>
                  </a:lnTo>
                  <a:lnTo>
                    <a:pt x="29230" y="29252"/>
                  </a:lnTo>
                  <a:lnTo>
                    <a:pt x="29189" y="29042"/>
                  </a:lnTo>
                  <a:lnTo>
                    <a:pt x="29105" y="29022"/>
                  </a:lnTo>
                  <a:lnTo>
                    <a:pt x="29084" y="28959"/>
                  </a:lnTo>
                  <a:lnTo>
                    <a:pt x="29105" y="28854"/>
                  </a:lnTo>
                  <a:lnTo>
                    <a:pt x="29063" y="28854"/>
                  </a:lnTo>
                  <a:lnTo>
                    <a:pt x="28875" y="29105"/>
                  </a:lnTo>
                  <a:lnTo>
                    <a:pt x="28875" y="29210"/>
                  </a:lnTo>
                  <a:lnTo>
                    <a:pt x="28854" y="29314"/>
                  </a:lnTo>
                  <a:lnTo>
                    <a:pt x="28749" y="29314"/>
                  </a:lnTo>
                  <a:lnTo>
                    <a:pt x="28644" y="29210"/>
                  </a:lnTo>
                  <a:lnTo>
                    <a:pt x="28477" y="29147"/>
                  </a:lnTo>
                  <a:lnTo>
                    <a:pt x="28352" y="29252"/>
                  </a:lnTo>
                  <a:lnTo>
                    <a:pt x="28184" y="29335"/>
                  </a:lnTo>
                  <a:lnTo>
                    <a:pt x="28184" y="29335"/>
                  </a:lnTo>
                  <a:lnTo>
                    <a:pt x="28393" y="29147"/>
                  </a:lnTo>
                  <a:lnTo>
                    <a:pt x="28456" y="29001"/>
                  </a:lnTo>
                  <a:lnTo>
                    <a:pt x="28435" y="28917"/>
                  </a:lnTo>
                  <a:lnTo>
                    <a:pt x="28393" y="28729"/>
                  </a:lnTo>
                  <a:lnTo>
                    <a:pt x="28331" y="28624"/>
                  </a:lnTo>
                  <a:lnTo>
                    <a:pt x="28289" y="28540"/>
                  </a:lnTo>
                  <a:lnTo>
                    <a:pt x="28268" y="28540"/>
                  </a:lnTo>
                  <a:lnTo>
                    <a:pt x="28142" y="28478"/>
                  </a:lnTo>
                  <a:lnTo>
                    <a:pt x="28038" y="28415"/>
                  </a:lnTo>
                  <a:lnTo>
                    <a:pt x="28038" y="28331"/>
                  </a:lnTo>
                  <a:lnTo>
                    <a:pt x="28017" y="28289"/>
                  </a:lnTo>
                  <a:lnTo>
                    <a:pt x="28038" y="28185"/>
                  </a:lnTo>
                  <a:lnTo>
                    <a:pt x="27954" y="28080"/>
                  </a:lnTo>
                  <a:lnTo>
                    <a:pt x="27870" y="28017"/>
                  </a:lnTo>
                  <a:lnTo>
                    <a:pt x="27870" y="27892"/>
                  </a:lnTo>
                  <a:lnTo>
                    <a:pt x="27766" y="27808"/>
                  </a:lnTo>
                  <a:lnTo>
                    <a:pt x="27724" y="27703"/>
                  </a:lnTo>
                  <a:lnTo>
                    <a:pt x="27766" y="27473"/>
                  </a:lnTo>
                  <a:lnTo>
                    <a:pt x="27870" y="27369"/>
                  </a:lnTo>
                  <a:lnTo>
                    <a:pt x="27933" y="27222"/>
                  </a:lnTo>
                  <a:lnTo>
                    <a:pt x="27933" y="27117"/>
                  </a:lnTo>
                  <a:lnTo>
                    <a:pt x="28080" y="26866"/>
                  </a:lnTo>
                  <a:lnTo>
                    <a:pt x="28080" y="26615"/>
                  </a:lnTo>
                  <a:lnTo>
                    <a:pt x="28059" y="26594"/>
                  </a:lnTo>
                  <a:lnTo>
                    <a:pt x="28038" y="26448"/>
                  </a:lnTo>
                  <a:lnTo>
                    <a:pt x="28121" y="26301"/>
                  </a:lnTo>
                  <a:lnTo>
                    <a:pt x="28184" y="26197"/>
                  </a:lnTo>
                  <a:lnTo>
                    <a:pt x="28184" y="26092"/>
                  </a:lnTo>
                  <a:lnTo>
                    <a:pt x="28352" y="25799"/>
                  </a:lnTo>
                  <a:lnTo>
                    <a:pt x="28331" y="25611"/>
                  </a:lnTo>
                  <a:lnTo>
                    <a:pt x="28268" y="25611"/>
                  </a:lnTo>
                  <a:lnTo>
                    <a:pt x="28247" y="25653"/>
                  </a:lnTo>
                  <a:lnTo>
                    <a:pt x="28247" y="25590"/>
                  </a:lnTo>
                  <a:lnTo>
                    <a:pt x="28163" y="25590"/>
                  </a:lnTo>
                  <a:lnTo>
                    <a:pt x="28038" y="25653"/>
                  </a:lnTo>
                  <a:lnTo>
                    <a:pt x="27849" y="25611"/>
                  </a:lnTo>
                  <a:lnTo>
                    <a:pt x="27661" y="25569"/>
                  </a:lnTo>
                  <a:lnTo>
                    <a:pt x="27619" y="25569"/>
                  </a:lnTo>
                  <a:lnTo>
                    <a:pt x="27556" y="25506"/>
                  </a:lnTo>
                  <a:lnTo>
                    <a:pt x="27326" y="25506"/>
                  </a:lnTo>
                  <a:lnTo>
                    <a:pt x="27201" y="25548"/>
                  </a:lnTo>
                  <a:lnTo>
                    <a:pt x="27138" y="25506"/>
                  </a:lnTo>
                  <a:lnTo>
                    <a:pt x="26971" y="25506"/>
                  </a:lnTo>
                  <a:lnTo>
                    <a:pt x="26929" y="25485"/>
                  </a:lnTo>
                  <a:lnTo>
                    <a:pt x="26971" y="25444"/>
                  </a:lnTo>
                  <a:lnTo>
                    <a:pt x="26803" y="25297"/>
                  </a:lnTo>
                  <a:lnTo>
                    <a:pt x="26782" y="25234"/>
                  </a:lnTo>
                  <a:lnTo>
                    <a:pt x="26594" y="25046"/>
                  </a:lnTo>
                  <a:lnTo>
                    <a:pt x="26510" y="25025"/>
                  </a:lnTo>
                  <a:lnTo>
                    <a:pt x="26343" y="24879"/>
                  </a:lnTo>
                  <a:lnTo>
                    <a:pt x="26259" y="24858"/>
                  </a:lnTo>
                  <a:lnTo>
                    <a:pt x="26029" y="24711"/>
                  </a:lnTo>
                  <a:lnTo>
                    <a:pt x="25966" y="24648"/>
                  </a:lnTo>
                  <a:lnTo>
                    <a:pt x="25903" y="24753"/>
                  </a:lnTo>
                  <a:lnTo>
                    <a:pt x="25903" y="24711"/>
                  </a:lnTo>
                  <a:lnTo>
                    <a:pt x="25820" y="24523"/>
                  </a:lnTo>
                  <a:lnTo>
                    <a:pt x="25736" y="24439"/>
                  </a:lnTo>
                  <a:lnTo>
                    <a:pt x="25736" y="24335"/>
                  </a:lnTo>
                  <a:lnTo>
                    <a:pt x="25631" y="24293"/>
                  </a:lnTo>
                  <a:lnTo>
                    <a:pt x="25527" y="24104"/>
                  </a:lnTo>
                  <a:lnTo>
                    <a:pt x="25443" y="24084"/>
                  </a:lnTo>
                  <a:lnTo>
                    <a:pt x="25255" y="23895"/>
                  </a:lnTo>
                  <a:lnTo>
                    <a:pt x="25150" y="23874"/>
                  </a:lnTo>
                  <a:lnTo>
                    <a:pt x="25087" y="23812"/>
                  </a:lnTo>
                  <a:lnTo>
                    <a:pt x="24815" y="23728"/>
                  </a:lnTo>
                  <a:lnTo>
                    <a:pt x="24627" y="23581"/>
                  </a:lnTo>
                  <a:lnTo>
                    <a:pt x="24376" y="23393"/>
                  </a:lnTo>
                  <a:lnTo>
                    <a:pt x="24167" y="23414"/>
                  </a:lnTo>
                  <a:lnTo>
                    <a:pt x="23748" y="23560"/>
                  </a:lnTo>
                  <a:lnTo>
                    <a:pt x="23330" y="23686"/>
                  </a:lnTo>
                  <a:lnTo>
                    <a:pt x="23142" y="23686"/>
                  </a:lnTo>
                  <a:lnTo>
                    <a:pt x="23016" y="23623"/>
                  </a:lnTo>
                  <a:lnTo>
                    <a:pt x="23016" y="23623"/>
                  </a:lnTo>
                  <a:lnTo>
                    <a:pt x="23142" y="23665"/>
                  </a:lnTo>
                  <a:lnTo>
                    <a:pt x="23330" y="23602"/>
                  </a:lnTo>
                  <a:lnTo>
                    <a:pt x="23665" y="23268"/>
                  </a:lnTo>
                  <a:lnTo>
                    <a:pt x="23727" y="23163"/>
                  </a:lnTo>
                  <a:lnTo>
                    <a:pt x="23665" y="22933"/>
                  </a:lnTo>
                  <a:lnTo>
                    <a:pt x="23581" y="22828"/>
                  </a:lnTo>
                  <a:lnTo>
                    <a:pt x="23665" y="22577"/>
                  </a:lnTo>
                  <a:lnTo>
                    <a:pt x="23665" y="22347"/>
                  </a:lnTo>
                  <a:lnTo>
                    <a:pt x="23581" y="22200"/>
                  </a:lnTo>
                  <a:lnTo>
                    <a:pt x="23581" y="22054"/>
                  </a:lnTo>
                  <a:lnTo>
                    <a:pt x="23644" y="21928"/>
                  </a:lnTo>
                  <a:lnTo>
                    <a:pt x="23644" y="21824"/>
                  </a:lnTo>
                  <a:lnTo>
                    <a:pt x="23539" y="21782"/>
                  </a:lnTo>
                  <a:lnTo>
                    <a:pt x="23204" y="21782"/>
                  </a:lnTo>
                  <a:lnTo>
                    <a:pt x="23037" y="22054"/>
                  </a:lnTo>
                  <a:lnTo>
                    <a:pt x="22828" y="22305"/>
                  </a:lnTo>
                  <a:lnTo>
                    <a:pt x="22577" y="22326"/>
                  </a:lnTo>
                  <a:lnTo>
                    <a:pt x="22409" y="22452"/>
                  </a:lnTo>
                  <a:lnTo>
                    <a:pt x="22472" y="22347"/>
                  </a:lnTo>
                  <a:lnTo>
                    <a:pt x="22786" y="22263"/>
                  </a:lnTo>
                  <a:lnTo>
                    <a:pt x="22932" y="22117"/>
                  </a:lnTo>
                  <a:lnTo>
                    <a:pt x="23037" y="21845"/>
                  </a:lnTo>
                  <a:lnTo>
                    <a:pt x="22995" y="21824"/>
                  </a:lnTo>
                  <a:lnTo>
                    <a:pt x="22995" y="21677"/>
                  </a:lnTo>
                  <a:lnTo>
                    <a:pt x="22932" y="21594"/>
                  </a:lnTo>
                  <a:lnTo>
                    <a:pt x="22953" y="21489"/>
                  </a:lnTo>
                  <a:lnTo>
                    <a:pt x="22932" y="21405"/>
                  </a:lnTo>
                  <a:lnTo>
                    <a:pt x="22807" y="21384"/>
                  </a:lnTo>
                  <a:lnTo>
                    <a:pt x="22849" y="21322"/>
                  </a:lnTo>
                  <a:lnTo>
                    <a:pt x="22953" y="21301"/>
                  </a:lnTo>
                  <a:lnTo>
                    <a:pt x="22995" y="21196"/>
                  </a:lnTo>
                  <a:lnTo>
                    <a:pt x="23100" y="21008"/>
                  </a:lnTo>
                  <a:lnTo>
                    <a:pt x="23100" y="20861"/>
                  </a:lnTo>
                  <a:lnTo>
                    <a:pt x="23037" y="20799"/>
                  </a:lnTo>
                  <a:lnTo>
                    <a:pt x="23121" y="20568"/>
                  </a:lnTo>
                  <a:lnTo>
                    <a:pt x="23204" y="20527"/>
                  </a:lnTo>
                  <a:lnTo>
                    <a:pt x="23246" y="20359"/>
                  </a:lnTo>
                  <a:lnTo>
                    <a:pt x="23330" y="20255"/>
                  </a:lnTo>
                  <a:lnTo>
                    <a:pt x="23372" y="20045"/>
                  </a:lnTo>
                  <a:lnTo>
                    <a:pt x="23476" y="19941"/>
                  </a:lnTo>
                  <a:lnTo>
                    <a:pt x="23435" y="19815"/>
                  </a:lnTo>
                  <a:lnTo>
                    <a:pt x="23435" y="19731"/>
                  </a:lnTo>
                  <a:lnTo>
                    <a:pt x="23560" y="19815"/>
                  </a:lnTo>
                  <a:lnTo>
                    <a:pt x="23665" y="19711"/>
                  </a:lnTo>
                  <a:lnTo>
                    <a:pt x="23665" y="19606"/>
                  </a:lnTo>
                  <a:lnTo>
                    <a:pt x="23790" y="19585"/>
                  </a:lnTo>
                  <a:lnTo>
                    <a:pt x="23958" y="19397"/>
                  </a:lnTo>
                  <a:lnTo>
                    <a:pt x="24062" y="19334"/>
                  </a:lnTo>
                  <a:lnTo>
                    <a:pt x="24041" y="19229"/>
                  </a:lnTo>
                  <a:lnTo>
                    <a:pt x="24125" y="19166"/>
                  </a:lnTo>
                  <a:lnTo>
                    <a:pt x="24188" y="19166"/>
                  </a:lnTo>
                  <a:lnTo>
                    <a:pt x="24230" y="19083"/>
                  </a:lnTo>
                  <a:lnTo>
                    <a:pt x="24167" y="18999"/>
                  </a:lnTo>
                  <a:lnTo>
                    <a:pt x="24292" y="18915"/>
                  </a:lnTo>
                  <a:lnTo>
                    <a:pt x="24376" y="18769"/>
                  </a:lnTo>
                  <a:lnTo>
                    <a:pt x="24481" y="18769"/>
                  </a:lnTo>
                  <a:lnTo>
                    <a:pt x="24481" y="18706"/>
                  </a:lnTo>
                  <a:lnTo>
                    <a:pt x="24543" y="18664"/>
                  </a:lnTo>
                  <a:lnTo>
                    <a:pt x="24397" y="18560"/>
                  </a:lnTo>
                  <a:lnTo>
                    <a:pt x="24460" y="18539"/>
                  </a:lnTo>
                  <a:lnTo>
                    <a:pt x="24460" y="18455"/>
                  </a:lnTo>
                  <a:lnTo>
                    <a:pt x="24543" y="18476"/>
                  </a:lnTo>
                  <a:lnTo>
                    <a:pt x="24669" y="18581"/>
                  </a:lnTo>
                  <a:lnTo>
                    <a:pt x="24690" y="18643"/>
                  </a:lnTo>
                  <a:lnTo>
                    <a:pt x="24753" y="18602"/>
                  </a:lnTo>
                  <a:lnTo>
                    <a:pt x="24711" y="18539"/>
                  </a:lnTo>
                  <a:lnTo>
                    <a:pt x="24606" y="18476"/>
                  </a:lnTo>
                  <a:lnTo>
                    <a:pt x="24795" y="18392"/>
                  </a:lnTo>
                  <a:lnTo>
                    <a:pt x="24836" y="18330"/>
                  </a:lnTo>
                  <a:lnTo>
                    <a:pt x="24983" y="18330"/>
                  </a:lnTo>
                  <a:lnTo>
                    <a:pt x="25004" y="18350"/>
                  </a:lnTo>
                  <a:lnTo>
                    <a:pt x="25025" y="18267"/>
                  </a:lnTo>
                  <a:lnTo>
                    <a:pt x="25004" y="18225"/>
                  </a:lnTo>
                  <a:lnTo>
                    <a:pt x="25087" y="18225"/>
                  </a:lnTo>
                  <a:lnTo>
                    <a:pt x="25108" y="18350"/>
                  </a:lnTo>
                  <a:lnTo>
                    <a:pt x="25192" y="18246"/>
                  </a:lnTo>
                  <a:lnTo>
                    <a:pt x="25192" y="18225"/>
                  </a:lnTo>
                  <a:lnTo>
                    <a:pt x="25108" y="18162"/>
                  </a:lnTo>
                  <a:lnTo>
                    <a:pt x="25108" y="18058"/>
                  </a:lnTo>
                  <a:lnTo>
                    <a:pt x="25150" y="18120"/>
                  </a:lnTo>
                  <a:lnTo>
                    <a:pt x="25359" y="18162"/>
                  </a:lnTo>
                  <a:lnTo>
                    <a:pt x="25339" y="18078"/>
                  </a:lnTo>
                  <a:lnTo>
                    <a:pt x="25234" y="18037"/>
                  </a:lnTo>
                  <a:lnTo>
                    <a:pt x="25213" y="17953"/>
                  </a:lnTo>
                  <a:lnTo>
                    <a:pt x="25255" y="17932"/>
                  </a:lnTo>
                  <a:lnTo>
                    <a:pt x="25297" y="17848"/>
                  </a:lnTo>
                  <a:lnTo>
                    <a:pt x="25318" y="18016"/>
                  </a:lnTo>
                  <a:lnTo>
                    <a:pt x="25422" y="17974"/>
                  </a:lnTo>
                  <a:lnTo>
                    <a:pt x="25506" y="18016"/>
                  </a:lnTo>
                  <a:lnTo>
                    <a:pt x="25590" y="17953"/>
                  </a:lnTo>
                  <a:lnTo>
                    <a:pt x="25464" y="17744"/>
                  </a:lnTo>
                  <a:lnTo>
                    <a:pt x="25401" y="17514"/>
                  </a:lnTo>
                  <a:lnTo>
                    <a:pt x="25297" y="17388"/>
                  </a:lnTo>
                  <a:lnTo>
                    <a:pt x="25297" y="17283"/>
                  </a:lnTo>
                  <a:lnTo>
                    <a:pt x="25255" y="17200"/>
                  </a:lnTo>
                  <a:lnTo>
                    <a:pt x="25297" y="17137"/>
                  </a:lnTo>
                  <a:lnTo>
                    <a:pt x="25359" y="17221"/>
                  </a:lnTo>
                  <a:lnTo>
                    <a:pt x="25422" y="17409"/>
                  </a:lnTo>
                  <a:lnTo>
                    <a:pt x="25569" y="17597"/>
                  </a:lnTo>
                  <a:lnTo>
                    <a:pt x="25841" y="17639"/>
                  </a:lnTo>
                  <a:lnTo>
                    <a:pt x="25945" y="17723"/>
                  </a:lnTo>
                  <a:lnTo>
                    <a:pt x="26071" y="17723"/>
                  </a:lnTo>
                  <a:lnTo>
                    <a:pt x="26155" y="17660"/>
                  </a:lnTo>
                  <a:lnTo>
                    <a:pt x="26259" y="17660"/>
                  </a:lnTo>
                  <a:lnTo>
                    <a:pt x="26406" y="17514"/>
                  </a:lnTo>
                  <a:lnTo>
                    <a:pt x="26448" y="17242"/>
                  </a:lnTo>
                  <a:lnTo>
                    <a:pt x="26238" y="16990"/>
                  </a:lnTo>
                  <a:lnTo>
                    <a:pt x="26196" y="16823"/>
                  </a:lnTo>
                  <a:lnTo>
                    <a:pt x="26134" y="16739"/>
                  </a:lnTo>
                  <a:lnTo>
                    <a:pt x="26071" y="16739"/>
                  </a:lnTo>
                  <a:lnTo>
                    <a:pt x="25945" y="16886"/>
                  </a:lnTo>
                  <a:lnTo>
                    <a:pt x="25715" y="16907"/>
                  </a:lnTo>
                  <a:lnTo>
                    <a:pt x="25652" y="16928"/>
                  </a:lnTo>
                  <a:lnTo>
                    <a:pt x="25652" y="16907"/>
                  </a:lnTo>
                  <a:lnTo>
                    <a:pt x="25631" y="16823"/>
                  </a:lnTo>
                  <a:lnTo>
                    <a:pt x="25715" y="16865"/>
                  </a:lnTo>
                  <a:lnTo>
                    <a:pt x="25841" y="16823"/>
                  </a:lnTo>
                  <a:lnTo>
                    <a:pt x="25966" y="16718"/>
                  </a:lnTo>
                  <a:lnTo>
                    <a:pt x="25945" y="16677"/>
                  </a:lnTo>
                  <a:lnTo>
                    <a:pt x="25736" y="16551"/>
                  </a:lnTo>
                  <a:lnTo>
                    <a:pt x="25506" y="16300"/>
                  </a:lnTo>
                  <a:lnTo>
                    <a:pt x="25443" y="16300"/>
                  </a:lnTo>
                  <a:lnTo>
                    <a:pt x="25422" y="16363"/>
                  </a:lnTo>
                  <a:lnTo>
                    <a:pt x="25464" y="16446"/>
                  </a:lnTo>
                  <a:lnTo>
                    <a:pt x="25443" y="16488"/>
                  </a:lnTo>
                  <a:lnTo>
                    <a:pt x="25339" y="16405"/>
                  </a:lnTo>
                  <a:lnTo>
                    <a:pt x="25297" y="16258"/>
                  </a:lnTo>
                  <a:lnTo>
                    <a:pt x="25401" y="16279"/>
                  </a:lnTo>
                  <a:lnTo>
                    <a:pt x="25401" y="16091"/>
                  </a:lnTo>
                  <a:lnTo>
                    <a:pt x="25443" y="16195"/>
                  </a:lnTo>
                  <a:lnTo>
                    <a:pt x="25611" y="16342"/>
                  </a:lnTo>
                  <a:lnTo>
                    <a:pt x="25694" y="16363"/>
                  </a:lnTo>
                  <a:lnTo>
                    <a:pt x="25757" y="16551"/>
                  </a:lnTo>
                  <a:lnTo>
                    <a:pt x="25966" y="16677"/>
                  </a:lnTo>
                  <a:lnTo>
                    <a:pt x="26217" y="16760"/>
                  </a:lnTo>
                  <a:lnTo>
                    <a:pt x="26322" y="16907"/>
                  </a:lnTo>
                  <a:lnTo>
                    <a:pt x="26427" y="16970"/>
                  </a:lnTo>
                  <a:lnTo>
                    <a:pt x="26448" y="17032"/>
                  </a:lnTo>
                  <a:lnTo>
                    <a:pt x="26573" y="17095"/>
                  </a:lnTo>
                  <a:lnTo>
                    <a:pt x="26636" y="17137"/>
                  </a:lnTo>
                  <a:lnTo>
                    <a:pt x="26636" y="17011"/>
                  </a:lnTo>
                  <a:lnTo>
                    <a:pt x="26740" y="16970"/>
                  </a:lnTo>
                  <a:lnTo>
                    <a:pt x="26657" y="16907"/>
                  </a:lnTo>
                  <a:lnTo>
                    <a:pt x="26678" y="16802"/>
                  </a:lnTo>
                  <a:lnTo>
                    <a:pt x="26761" y="16928"/>
                  </a:lnTo>
                  <a:lnTo>
                    <a:pt x="26782" y="17011"/>
                  </a:lnTo>
                  <a:lnTo>
                    <a:pt x="26866" y="17032"/>
                  </a:lnTo>
                  <a:lnTo>
                    <a:pt x="26992" y="16865"/>
                  </a:lnTo>
                  <a:lnTo>
                    <a:pt x="26992" y="16656"/>
                  </a:lnTo>
                  <a:lnTo>
                    <a:pt x="26950" y="16572"/>
                  </a:lnTo>
                  <a:lnTo>
                    <a:pt x="26992" y="16405"/>
                  </a:lnTo>
                  <a:lnTo>
                    <a:pt x="27054" y="16593"/>
                  </a:lnTo>
                  <a:lnTo>
                    <a:pt x="27054" y="16698"/>
                  </a:lnTo>
                  <a:lnTo>
                    <a:pt x="27117" y="16467"/>
                  </a:lnTo>
                  <a:lnTo>
                    <a:pt x="27222" y="16405"/>
                  </a:lnTo>
                  <a:lnTo>
                    <a:pt x="27264" y="16467"/>
                  </a:lnTo>
                  <a:lnTo>
                    <a:pt x="27284" y="16488"/>
                  </a:lnTo>
                  <a:lnTo>
                    <a:pt x="27201" y="16593"/>
                  </a:lnTo>
                  <a:lnTo>
                    <a:pt x="27264" y="16614"/>
                  </a:lnTo>
                  <a:lnTo>
                    <a:pt x="27284" y="16698"/>
                  </a:lnTo>
                  <a:lnTo>
                    <a:pt x="27368" y="16614"/>
                  </a:lnTo>
                  <a:lnTo>
                    <a:pt x="27431" y="16656"/>
                  </a:lnTo>
                  <a:lnTo>
                    <a:pt x="27577" y="16802"/>
                  </a:lnTo>
                  <a:lnTo>
                    <a:pt x="27598" y="16760"/>
                  </a:lnTo>
                  <a:lnTo>
                    <a:pt x="27682" y="16760"/>
                  </a:lnTo>
                  <a:lnTo>
                    <a:pt x="27724" y="16802"/>
                  </a:lnTo>
                  <a:lnTo>
                    <a:pt x="27828" y="16781"/>
                  </a:lnTo>
                  <a:lnTo>
                    <a:pt x="27933" y="16593"/>
                  </a:lnTo>
                  <a:lnTo>
                    <a:pt x="28100" y="16509"/>
                  </a:lnTo>
                  <a:lnTo>
                    <a:pt x="28456" y="16153"/>
                  </a:lnTo>
                  <a:lnTo>
                    <a:pt x="28477" y="16070"/>
                  </a:lnTo>
                  <a:lnTo>
                    <a:pt x="28540" y="16049"/>
                  </a:lnTo>
                  <a:lnTo>
                    <a:pt x="28561" y="16091"/>
                  </a:lnTo>
                  <a:lnTo>
                    <a:pt x="28728" y="15881"/>
                  </a:lnTo>
                  <a:lnTo>
                    <a:pt x="28833" y="15840"/>
                  </a:lnTo>
                  <a:lnTo>
                    <a:pt x="28958" y="15735"/>
                  </a:lnTo>
                  <a:lnTo>
                    <a:pt x="29000" y="15672"/>
                  </a:lnTo>
                  <a:lnTo>
                    <a:pt x="28979" y="15547"/>
                  </a:lnTo>
                  <a:lnTo>
                    <a:pt x="28561" y="15442"/>
                  </a:lnTo>
                  <a:lnTo>
                    <a:pt x="28331" y="15400"/>
                  </a:lnTo>
                  <a:lnTo>
                    <a:pt x="28121" y="15317"/>
                  </a:lnTo>
                  <a:lnTo>
                    <a:pt x="28038" y="15128"/>
                  </a:lnTo>
                  <a:lnTo>
                    <a:pt x="27912" y="14898"/>
                  </a:lnTo>
                  <a:lnTo>
                    <a:pt x="27849" y="14898"/>
                  </a:lnTo>
                  <a:lnTo>
                    <a:pt x="27828" y="14710"/>
                  </a:lnTo>
                  <a:lnTo>
                    <a:pt x="27808" y="14689"/>
                  </a:lnTo>
                  <a:lnTo>
                    <a:pt x="27828" y="14626"/>
                  </a:lnTo>
                  <a:lnTo>
                    <a:pt x="27870" y="14626"/>
                  </a:lnTo>
                  <a:lnTo>
                    <a:pt x="27912" y="14563"/>
                  </a:lnTo>
                  <a:lnTo>
                    <a:pt x="27828" y="14501"/>
                  </a:lnTo>
                  <a:lnTo>
                    <a:pt x="27598" y="14501"/>
                  </a:lnTo>
                  <a:lnTo>
                    <a:pt x="27326" y="14417"/>
                  </a:lnTo>
                  <a:lnTo>
                    <a:pt x="27243" y="14417"/>
                  </a:lnTo>
                  <a:lnTo>
                    <a:pt x="27201" y="14480"/>
                  </a:lnTo>
                  <a:lnTo>
                    <a:pt x="27117" y="14396"/>
                  </a:lnTo>
                  <a:lnTo>
                    <a:pt x="27117" y="14312"/>
                  </a:lnTo>
                  <a:lnTo>
                    <a:pt x="27222" y="14354"/>
                  </a:lnTo>
                  <a:lnTo>
                    <a:pt x="27494" y="14375"/>
                  </a:lnTo>
                  <a:lnTo>
                    <a:pt x="27640" y="14480"/>
                  </a:lnTo>
                  <a:lnTo>
                    <a:pt x="27870" y="14480"/>
                  </a:lnTo>
                  <a:lnTo>
                    <a:pt x="28017" y="14584"/>
                  </a:lnTo>
                  <a:lnTo>
                    <a:pt x="28142" y="14814"/>
                  </a:lnTo>
                  <a:lnTo>
                    <a:pt x="28247" y="14835"/>
                  </a:lnTo>
                  <a:lnTo>
                    <a:pt x="28289" y="14898"/>
                  </a:lnTo>
                  <a:lnTo>
                    <a:pt x="28247" y="14919"/>
                  </a:lnTo>
                  <a:lnTo>
                    <a:pt x="28184" y="14919"/>
                  </a:lnTo>
                  <a:lnTo>
                    <a:pt x="28184" y="14982"/>
                  </a:lnTo>
                  <a:lnTo>
                    <a:pt x="28372" y="15045"/>
                  </a:lnTo>
                  <a:lnTo>
                    <a:pt x="28435" y="15191"/>
                  </a:lnTo>
                  <a:lnTo>
                    <a:pt x="28498" y="15296"/>
                  </a:lnTo>
                  <a:lnTo>
                    <a:pt x="28875" y="15358"/>
                  </a:lnTo>
                  <a:lnTo>
                    <a:pt x="28979" y="15317"/>
                  </a:lnTo>
                  <a:lnTo>
                    <a:pt x="29021" y="15191"/>
                  </a:lnTo>
                  <a:lnTo>
                    <a:pt x="29105" y="15128"/>
                  </a:lnTo>
                  <a:lnTo>
                    <a:pt x="29189" y="15149"/>
                  </a:lnTo>
                  <a:lnTo>
                    <a:pt x="29314" y="15003"/>
                  </a:lnTo>
                  <a:lnTo>
                    <a:pt x="29335" y="14982"/>
                  </a:lnTo>
                  <a:lnTo>
                    <a:pt x="29502" y="15128"/>
                  </a:lnTo>
                  <a:lnTo>
                    <a:pt x="29481" y="15149"/>
                  </a:lnTo>
                  <a:lnTo>
                    <a:pt x="29377" y="15317"/>
                  </a:lnTo>
                  <a:lnTo>
                    <a:pt x="29377" y="15400"/>
                  </a:lnTo>
                  <a:lnTo>
                    <a:pt x="29293" y="15505"/>
                  </a:lnTo>
                  <a:lnTo>
                    <a:pt x="29293" y="15568"/>
                  </a:lnTo>
                  <a:lnTo>
                    <a:pt x="29189" y="15756"/>
                  </a:lnTo>
                  <a:lnTo>
                    <a:pt x="29230" y="15840"/>
                  </a:lnTo>
                  <a:lnTo>
                    <a:pt x="29189" y="15861"/>
                  </a:lnTo>
                  <a:lnTo>
                    <a:pt x="29168" y="15965"/>
                  </a:lnTo>
                  <a:lnTo>
                    <a:pt x="29168" y="16070"/>
                  </a:lnTo>
                  <a:lnTo>
                    <a:pt x="29000" y="16195"/>
                  </a:lnTo>
                  <a:lnTo>
                    <a:pt x="28958" y="16300"/>
                  </a:lnTo>
                  <a:lnTo>
                    <a:pt x="28958" y="16467"/>
                  </a:lnTo>
                  <a:lnTo>
                    <a:pt x="28916" y="16509"/>
                  </a:lnTo>
                  <a:lnTo>
                    <a:pt x="28916" y="16677"/>
                  </a:lnTo>
                  <a:lnTo>
                    <a:pt x="28854" y="16760"/>
                  </a:lnTo>
                  <a:lnTo>
                    <a:pt x="28707" y="16760"/>
                  </a:lnTo>
                  <a:lnTo>
                    <a:pt x="28540" y="16823"/>
                  </a:lnTo>
                  <a:lnTo>
                    <a:pt x="28540" y="16928"/>
                  </a:lnTo>
                  <a:lnTo>
                    <a:pt x="28477" y="17116"/>
                  </a:lnTo>
                  <a:lnTo>
                    <a:pt x="28498" y="17242"/>
                  </a:lnTo>
                  <a:lnTo>
                    <a:pt x="28561" y="17242"/>
                  </a:lnTo>
                  <a:lnTo>
                    <a:pt x="28582" y="17137"/>
                  </a:lnTo>
                  <a:lnTo>
                    <a:pt x="28644" y="17116"/>
                  </a:lnTo>
                  <a:lnTo>
                    <a:pt x="28686" y="17137"/>
                  </a:lnTo>
                  <a:lnTo>
                    <a:pt x="28770" y="17200"/>
                  </a:lnTo>
                  <a:lnTo>
                    <a:pt x="28854" y="17200"/>
                  </a:lnTo>
                  <a:lnTo>
                    <a:pt x="28896" y="17179"/>
                  </a:lnTo>
                  <a:lnTo>
                    <a:pt x="28958" y="17179"/>
                  </a:lnTo>
                  <a:lnTo>
                    <a:pt x="29000" y="17221"/>
                  </a:lnTo>
                  <a:lnTo>
                    <a:pt x="29021" y="17304"/>
                  </a:lnTo>
                  <a:lnTo>
                    <a:pt x="28958" y="17409"/>
                  </a:lnTo>
                  <a:lnTo>
                    <a:pt x="28979" y="17514"/>
                  </a:lnTo>
                  <a:lnTo>
                    <a:pt x="28896" y="17597"/>
                  </a:lnTo>
                  <a:lnTo>
                    <a:pt x="28896" y="17744"/>
                  </a:lnTo>
                  <a:lnTo>
                    <a:pt x="28916" y="17806"/>
                  </a:lnTo>
                  <a:lnTo>
                    <a:pt x="28979" y="17765"/>
                  </a:lnTo>
                  <a:lnTo>
                    <a:pt x="29021" y="17806"/>
                  </a:lnTo>
                  <a:lnTo>
                    <a:pt x="29105" y="17806"/>
                  </a:lnTo>
                  <a:lnTo>
                    <a:pt x="29168" y="17744"/>
                  </a:lnTo>
                  <a:lnTo>
                    <a:pt x="29272" y="17744"/>
                  </a:lnTo>
                  <a:lnTo>
                    <a:pt x="29293" y="17702"/>
                  </a:lnTo>
                  <a:lnTo>
                    <a:pt x="29377" y="17639"/>
                  </a:lnTo>
                  <a:lnTo>
                    <a:pt x="29440" y="17639"/>
                  </a:lnTo>
                  <a:lnTo>
                    <a:pt x="29544" y="17555"/>
                  </a:lnTo>
                  <a:lnTo>
                    <a:pt x="29586" y="17430"/>
                  </a:lnTo>
                  <a:lnTo>
                    <a:pt x="29649" y="17346"/>
                  </a:lnTo>
                  <a:lnTo>
                    <a:pt x="29712" y="17283"/>
                  </a:lnTo>
                  <a:lnTo>
                    <a:pt x="29753" y="17283"/>
                  </a:lnTo>
                  <a:lnTo>
                    <a:pt x="29816" y="17325"/>
                  </a:lnTo>
                  <a:lnTo>
                    <a:pt x="29900" y="17283"/>
                  </a:lnTo>
                  <a:lnTo>
                    <a:pt x="29942" y="17242"/>
                  </a:lnTo>
                  <a:lnTo>
                    <a:pt x="30025" y="17242"/>
                  </a:lnTo>
                  <a:lnTo>
                    <a:pt x="30067" y="17095"/>
                  </a:lnTo>
                  <a:lnTo>
                    <a:pt x="30067" y="16970"/>
                  </a:lnTo>
                  <a:lnTo>
                    <a:pt x="30172" y="16886"/>
                  </a:lnTo>
                  <a:lnTo>
                    <a:pt x="30214" y="16802"/>
                  </a:lnTo>
                  <a:lnTo>
                    <a:pt x="30277" y="16802"/>
                  </a:lnTo>
                  <a:lnTo>
                    <a:pt x="30339" y="16865"/>
                  </a:lnTo>
                  <a:lnTo>
                    <a:pt x="30381" y="16802"/>
                  </a:lnTo>
                  <a:lnTo>
                    <a:pt x="30444" y="16781"/>
                  </a:lnTo>
                  <a:lnTo>
                    <a:pt x="30486" y="16802"/>
                  </a:lnTo>
                  <a:lnTo>
                    <a:pt x="30528" y="16907"/>
                  </a:lnTo>
                  <a:lnTo>
                    <a:pt x="30444" y="16970"/>
                  </a:lnTo>
                  <a:lnTo>
                    <a:pt x="30381" y="17011"/>
                  </a:lnTo>
                  <a:lnTo>
                    <a:pt x="30465" y="17074"/>
                  </a:lnTo>
                  <a:lnTo>
                    <a:pt x="30632" y="17074"/>
                  </a:lnTo>
                  <a:lnTo>
                    <a:pt x="30695" y="17095"/>
                  </a:lnTo>
                  <a:lnTo>
                    <a:pt x="30737" y="17179"/>
                  </a:lnTo>
                  <a:lnTo>
                    <a:pt x="30653" y="17283"/>
                  </a:lnTo>
                  <a:lnTo>
                    <a:pt x="30569" y="17304"/>
                  </a:lnTo>
                  <a:lnTo>
                    <a:pt x="30569" y="17430"/>
                  </a:lnTo>
                  <a:lnTo>
                    <a:pt x="30653" y="17451"/>
                  </a:lnTo>
                  <a:lnTo>
                    <a:pt x="30695" y="17430"/>
                  </a:lnTo>
                  <a:lnTo>
                    <a:pt x="30779" y="17430"/>
                  </a:lnTo>
                  <a:lnTo>
                    <a:pt x="30800" y="17451"/>
                  </a:lnTo>
                  <a:lnTo>
                    <a:pt x="30883" y="17430"/>
                  </a:lnTo>
                  <a:lnTo>
                    <a:pt x="30904" y="17514"/>
                  </a:lnTo>
                  <a:lnTo>
                    <a:pt x="31009" y="17514"/>
                  </a:lnTo>
                  <a:lnTo>
                    <a:pt x="31072" y="17555"/>
                  </a:lnTo>
                  <a:lnTo>
                    <a:pt x="31113" y="17555"/>
                  </a:lnTo>
                  <a:lnTo>
                    <a:pt x="31260" y="17639"/>
                  </a:lnTo>
                  <a:lnTo>
                    <a:pt x="31302" y="17618"/>
                  </a:lnTo>
                  <a:lnTo>
                    <a:pt x="31365" y="17493"/>
                  </a:lnTo>
                  <a:lnTo>
                    <a:pt x="31406" y="17451"/>
                  </a:lnTo>
                  <a:lnTo>
                    <a:pt x="31490" y="17346"/>
                  </a:lnTo>
                  <a:lnTo>
                    <a:pt x="31595" y="17346"/>
                  </a:lnTo>
                  <a:lnTo>
                    <a:pt x="31616" y="17304"/>
                  </a:lnTo>
                  <a:lnTo>
                    <a:pt x="31532" y="17283"/>
                  </a:lnTo>
                  <a:lnTo>
                    <a:pt x="31490" y="17200"/>
                  </a:lnTo>
                  <a:lnTo>
                    <a:pt x="31574" y="17179"/>
                  </a:lnTo>
                  <a:lnTo>
                    <a:pt x="31595" y="17095"/>
                  </a:lnTo>
                  <a:lnTo>
                    <a:pt x="31511" y="17053"/>
                  </a:lnTo>
                  <a:lnTo>
                    <a:pt x="31469" y="16990"/>
                  </a:lnTo>
                  <a:lnTo>
                    <a:pt x="31406" y="17011"/>
                  </a:lnTo>
                  <a:lnTo>
                    <a:pt x="31406" y="17095"/>
                  </a:lnTo>
                  <a:lnTo>
                    <a:pt x="31365" y="17116"/>
                  </a:lnTo>
                  <a:lnTo>
                    <a:pt x="31302" y="17095"/>
                  </a:lnTo>
                  <a:lnTo>
                    <a:pt x="31197" y="17032"/>
                  </a:lnTo>
                  <a:lnTo>
                    <a:pt x="31197" y="16970"/>
                  </a:lnTo>
                  <a:lnTo>
                    <a:pt x="31155" y="16990"/>
                  </a:lnTo>
                  <a:lnTo>
                    <a:pt x="31072" y="17074"/>
                  </a:lnTo>
                  <a:lnTo>
                    <a:pt x="30883" y="17074"/>
                  </a:lnTo>
                  <a:lnTo>
                    <a:pt x="30800" y="17011"/>
                  </a:lnTo>
                  <a:lnTo>
                    <a:pt x="30904" y="16970"/>
                  </a:lnTo>
                  <a:lnTo>
                    <a:pt x="30988" y="16970"/>
                  </a:lnTo>
                  <a:lnTo>
                    <a:pt x="31072" y="16907"/>
                  </a:lnTo>
                  <a:lnTo>
                    <a:pt x="31072" y="16823"/>
                  </a:lnTo>
                  <a:lnTo>
                    <a:pt x="31051" y="16802"/>
                  </a:lnTo>
                  <a:lnTo>
                    <a:pt x="31051" y="16677"/>
                  </a:lnTo>
                  <a:lnTo>
                    <a:pt x="31072" y="16593"/>
                  </a:lnTo>
                  <a:lnTo>
                    <a:pt x="31072" y="16551"/>
                  </a:lnTo>
                  <a:lnTo>
                    <a:pt x="31009" y="16488"/>
                  </a:lnTo>
                  <a:lnTo>
                    <a:pt x="31009" y="16405"/>
                  </a:lnTo>
                  <a:lnTo>
                    <a:pt x="30862" y="16258"/>
                  </a:lnTo>
                  <a:lnTo>
                    <a:pt x="30737" y="16195"/>
                  </a:lnTo>
                  <a:lnTo>
                    <a:pt x="30737" y="16153"/>
                  </a:lnTo>
                  <a:lnTo>
                    <a:pt x="30695" y="16028"/>
                  </a:lnTo>
                  <a:lnTo>
                    <a:pt x="30632" y="16028"/>
                  </a:lnTo>
                  <a:lnTo>
                    <a:pt x="30590" y="15944"/>
                  </a:lnTo>
                  <a:lnTo>
                    <a:pt x="30632" y="15819"/>
                  </a:lnTo>
                  <a:lnTo>
                    <a:pt x="30590" y="15735"/>
                  </a:lnTo>
                  <a:lnTo>
                    <a:pt x="30465" y="15735"/>
                  </a:lnTo>
                  <a:lnTo>
                    <a:pt x="30277" y="15651"/>
                  </a:lnTo>
                  <a:lnTo>
                    <a:pt x="30235" y="15547"/>
                  </a:lnTo>
                  <a:lnTo>
                    <a:pt x="30277" y="15505"/>
                  </a:lnTo>
                  <a:lnTo>
                    <a:pt x="30277" y="15442"/>
                  </a:lnTo>
                  <a:lnTo>
                    <a:pt x="30214" y="15358"/>
                  </a:lnTo>
                  <a:lnTo>
                    <a:pt x="30172" y="15296"/>
                  </a:lnTo>
                  <a:lnTo>
                    <a:pt x="30151" y="15296"/>
                  </a:lnTo>
                  <a:lnTo>
                    <a:pt x="30046" y="15421"/>
                  </a:lnTo>
                  <a:lnTo>
                    <a:pt x="30025" y="15526"/>
                  </a:lnTo>
                  <a:lnTo>
                    <a:pt x="29963" y="15568"/>
                  </a:lnTo>
                  <a:lnTo>
                    <a:pt x="29921" y="15526"/>
                  </a:lnTo>
                  <a:lnTo>
                    <a:pt x="29921" y="15400"/>
                  </a:lnTo>
                  <a:lnTo>
                    <a:pt x="29858" y="15296"/>
                  </a:lnTo>
                  <a:lnTo>
                    <a:pt x="29900" y="15212"/>
                  </a:lnTo>
                  <a:lnTo>
                    <a:pt x="30025" y="15212"/>
                  </a:lnTo>
                  <a:lnTo>
                    <a:pt x="30005" y="15128"/>
                  </a:lnTo>
                  <a:lnTo>
                    <a:pt x="30025" y="15024"/>
                  </a:lnTo>
                  <a:lnTo>
                    <a:pt x="30005" y="14919"/>
                  </a:lnTo>
                  <a:lnTo>
                    <a:pt x="29900" y="14940"/>
                  </a:lnTo>
                  <a:lnTo>
                    <a:pt x="29900" y="14877"/>
                  </a:lnTo>
                  <a:lnTo>
                    <a:pt x="29963" y="14773"/>
                  </a:lnTo>
                  <a:lnTo>
                    <a:pt x="29921" y="14731"/>
                  </a:lnTo>
                  <a:lnTo>
                    <a:pt x="29712" y="14814"/>
                  </a:lnTo>
                  <a:cubicBezTo>
                    <a:pt x="29691" y="14773"/>
                    <a:pt x="29628" y="14731"/>
                    <a:pt x="29607" y="14689"/>
                  </a:cubicBezTo>
                  <a:lnTo>
                    <a:pt x="29712" y="14605"/>
                  </a:lnTo>
                  <a:lnTo>
                    <a:pt x="29795" y="14584"/>
                  </a:lnTo>
                  <a:lnTo>
                    <a:pt x="29858" y="14417"/>
                  </a:lnTo>
                  <a:lnTo>
                    <a:pt x="29816" y="14312"/>
                  </a:lnTo>
                  <a:lnTo>
                    <a:pt x="29691" y="14291"/>
                  </a:lnTo>
                  <a:lnTo>
                    <a:pt x="29628" y="14208"/>
                  </a:lnTo>
                  <a:lnTo>
                    <a:pt x="29628" y="14103"/>
                  </a:lnTo>
                  <a:lnTo>
                    <a:pt x="29691" y="14082"/>
                  </a:lnTo>
                  <a:lnTo>
                    <a:pt x="29649" y="13998"/>
                  </a:lnTo>
                  <a:lnTo>
                    <a:pt x="29691" y="13915"/>
                  </a:lnTo>
                  <a:lnTo>
                    <a:pt x="29816" y="13998"/>
                  </a:lnTo>
                  <a:lnTo>
                    <a:pt x="29921" y="13977"/>
                  </a:lnTo>
                  <a:lnTo>
                    <a:pt x="30025" y="14061"/>
                  </a:lnTo>
                  <a:lnTo>
                    <a:pt x="30151" y="14061"/>
                  </a:lnTo>
                  <a:lnTo>
                    <a:pt x="30318" y="13977"/>
                  </a:lnTo>
                  <a:lnTo>
                    <a:pt x="30318" y="14019"/>
                  </a:lnTo>
                  <a:lnTo>
                    <a:pt x="30360" y="14061"/>
                  </a:lnTo>
                  <a:lnTo>
                    <a:pt x="30339" y="14082"/>
                  </a:lnTo>
                  <a:lnTo>
                    <a:pt x="30277" y="14249"/>
                  </a:lnTo>
                  <a:lnTo>
                    <a:pt x="30277" y="14312"/>
                  </a:lnTo>
                  <a:lnTo>
                    <a:pt x="30360" y="14291"/>
                  </a:lnTo>
                  <a:lnTo>
                    <a:pt x="30381" y="14354"/>
                  </a:lnTo>
                  <a:lnTo>
                    <a:pt x="30465" y="14375"/>
                  </a:lnTo>
                  <a:lnTo>
                    <a:pt x="30590" y="14459"/>
                  </a:lnTo>
                  <a:lnTo>
                    <a:pt x="30632" y="14354"/>
                  </a:lnTo>
                  <a:lnTo>
                    <a:pt x="30528" y="14249"/>
                  </a:lnTo>
                  <a:lnTo>
                    <a:pt x="30590" y="14145"/>
                  </a:lnTo>
                  <a:lnTo>
                    <a:pt x="30632" y="14208"/>
                  </a:lnTo>
                  <a:lnTo>
                    <a:pt x="30695" y="14249"/>
                  </a:lnTo>
                  <a:lnTo>
                    <a:pt x="30737" y="14354"/>
                  </a:lnTo>
                  <a:lnTo>
                    <a:pt x="30904" y="14501"/>
                  </a:lnTo>
                  <a:lnTo>
                    <a:pt x="30967" y="14501"/>
                  </a:lnTo>
                  <a:lnTo>
                    <a:pt x="30967" y="14417"/>
                  </a:lnTo>
                  <a:lnTo>
                    <a:pt x="30946" y="14375"/>
                  </a:lnTo>
                  <a:lnTo>
                    <a:pt x="30988" y="14291"/>
                  </a:lnTo>
                  <a:lnTo>
                    <a:pt x="30967" y="14145"/>
                  </a:lnTo>
                  <a:lnTo>
                    <a:pt x="30904" y="14103"/>
                  </a:lnTo>
                  <a:lnTo>
                    <a:pt x="30946" y="13957"/>
                  </a:lnTo>
                  <a:lnTo>
                    <a:pt x="30862" y="13768"/>
                  </a:lnTo>
                  <a:lnTo>
                    <a:pt x="30758" y="13726"/>
                  </a:lnTo>
                  <a:lnTo>
                    <a:pt x="30758" y="13622"/>
                  </a:lnTo>
                  <a:lnTo>
                    <a:pt x="30695" y="13580"/>
                  </a:lnTo>
                  <a:lnTo>
                    <a:pt x="30549" y="13685"/>
                  </a:lnTo>
                  <a:lnTo>
                    <a:pt x="30486" y="13685"/>
                  </a:lnTo>
                  <a:lnTo>
                    <a:pt x="30590" y="13538"/>
                  </a:lnTo>
                  <a:lnTo>
                    <a:pt x="30695" y="13538"/>
                  </a:lnTo>
                  <a:lnTo>
                    <a:pt x="30737" y="13559"/>
                  </a:lnTo>
                  <a:lnTo>
                    <a:pt x="30841" y="13517"/>
                  </a:lnTo>
                  <a:lnTo>
                    <a:pt x="30925" y="13622"/>
                  </a:lnTo>
                  <a:lnTo>
                    <a:pt x="30967" y="13643"/>
                  </a:lnTo>
                  <a:lnTo>
                    <a:pt x="30967" y="13873"/>
                  </a:lnTo>
                  <a:lnTo>
                    <a:pt x="31009" y="13873"/>
                  </a:lnTo>
                  <a:lnTo>
                    <a:pt x="31155" y="13768"/>
                  </a:lnTo>
                  <a:lnTo>
                    <a:pt x="31051" y="13936"/>
                  </a:lnTo>
                  <a:lnTo>
                    <a:pt x="31051" y="13998"/>
                  </a:lnTo>
                  <a:lnTo>
                    <a:pt x="30967" y="14040"/>
                  </a:lnTo>
                  <a:lnTo>
                    <a:pt x="30967" y="14082"/>
                  </a:lnTo>
                  <a:lnTo>
                    <a:pt x="31051" y="14166"/>
                  </a:lnTo>
                  <a:lnTo>
                    <a:pt x="31072" y="14291"/>
                  </a:lnTo>
                  <a:lnTo>
                    <a:pt x="31009" y="14375"/>
                  </a:lnTo>
                  <a:lnTo>
                    <a:pt x="31072" y="14417"/>
                  </a:lnTo>
                  <a:lnTo>
                    <a:pt x="31365" y="14354"/>
                  </a:lnTo>
                  <a:lnTo>
                    <a:pt x="31406" y="14249"/>
                  </a:lnTo>
                  <a:lnTo>
                    <a:pt x="31511" y="14249"/>
                  </a:lnTo>
                  <a:lnTo>
                    <a:pt x="31574" y="14270"/>
                  </a:lnTo>
                  <a:lnTo>
                    <a:pt x="31720" y="14082"/>
                  </a:lnTo>
                  <a:lnTo>
                    <a:pt x="31804" y="14082"/>
                  </a:lnTo>
                  <a:lnTo>
                    <a:pt x="31846" y="13998"/>
                  </a:lnTo>
                  <a:lnTo>
                    <a:pt x="31950" y="13936"/>
                  </a:lnTo>
                  <a:lnTo>
                    <a:pt x="31992" y="13789"/>
                  </a:lnTo>
                  <a:lnTo>
                    <a:pt x="32055" y="13747"/>
                  </a:lnTo>
                  <a:lnTo>
                    <a:pt x="32243" y="13747"/>
                  </a:lnTo>
                  <a:lnTo>
                    <a:pt x="32348" y="13789"/>
                  </a:lnTo>
                  <a:lnTo>
                    <a:pt x="32411" y="13726"/>
                  </a:lnTo>
                  <a:lnTo>
                    <a:pt x="32369" y="13622"/>
                  </a:lnTo>
                  <a:lnTo>
                    <a:pt x="32536" y="13475"/>
                  </a:lnTo>
                  <a:lnTo>
                    <a:pt x="32557" y="13413"/>
                  </a:lnTo>
                  <a:lnTo>
                    <a:pt x="32620" y="13371"/>
                  </a:lnTo>
                  <a:lnTo>
                    <a:pt x="32641" y="13245"/>
                  </a:lnTo>
                  <a:lnTo>
                    <a:pt x="32515" y="13015"/>
                  </a:lnTo>
                  <a:lnTo>
                    <a:pt x="32536" y="12931"/>
                  </a:lnTo>
                  <a:lnTo>
                    <a:pt x="32411" y="12827"/>
                  </a:lnTo>
                  <a:lnTo>
                    <a:pt x="32369" y="12701"/>
                  </a:lnTo>
                  <a:lnTo>
                    <a:pt x="32432" y="12596"/>
                  </a:lnTo>
                  <a:lnTo>
                    <a:pt x="32557" y="12534"/>
                  </a:lnTo>
                  <a:lnTo>
                    <a:pt x="32578" y="12471"/>
                  </a:lnTo>
                  <a:lnTo>
                    <a:pt x="32557" y="12471"/>
                  </a:lnTo>
                  <a:lnTo>
                    <a:pt x="32474" y="12534"/>
                  </a:lnTo>
                  <a:lnTo>
                    <a:pt x="32453" y="12534"/>
                  </a:lnTo>
                  <a:lnTo>
                    <a:pt x="32453" y="12471"/>
                  </a:lnTo>
                  <a:lnTo>
                    <a:pt x="32536" y="12366"/>
                  </a:lnTo>
                  <a:lnTo>
                    <a:pt x="32432" y="12366"/>
                  </a:lnTo>
                  <a:lnTo>
                    <a:pt x="32515" y="12283"/>
                  </a:lnTo>
                  <a:lnTo>
                    <a:pt x="32536" y="12199"/>
                  </a:lnTo>
                  <a:lnTo>
                    <a:pt x="32453" y="12157"/>
                  </a:lnTo>
                  <a:lnTo>
                    <a:pt x="32348" y="12115"/>
                  </a:lnTo>
                  <a:lnTo>
                    <a:pt x="32411" y="12094"/>
                  </a:lnTo>
                  <a:lnTo>
                    <a:pt x="32411" y="11990"/>
                  </a:lnTo>
                  <a:lnTo>
                    <a:pt x="32474" y="11990"/>
                  </a:lnTo>
                  <a:lnTo>
                    <a:pt x="32515" y="12052"/>
                  </a:lnTo>
                  <a:lnTo>
                    <a:pt x="32620" y="12052"/>
                  </a:lnTo>
                  <a:lnTo>
                    <a:pt x="32683" y="12157"/>
                  </a:lnTo>
                  <a:lnTo>
                    <a:pt x="32766" y="12178"/>
                  </a:lnTo>
                  <a:lnTo>
                    <a:pt x="32829" y="12094"/>
                  </a:lnTo>
                  <a:lnTo>
                    <a:pt x="32892" y="12115"/>
                  </a:lnTo>
                  <a:lnTo>
                    <a:pt x="33059" y="12073"/>
                  </a:lnTo>
                  <a:lnTo>
                    <a:pt x="33185" y="11990"/>
                  </a:lnTo>
                  <a:lnTo>
                    <a:pt x="33143" y="11948"/>
                  </a:lnTo>
                  <a:lnTo>
                    <a:pt x="33206" y="11843"/>
                  </a:lnTo>
                  <a:lnTo>
                    <a:pt x="33185" y="11801"/>
                  </a:lnTo>
                  <a:lnTo>
                    <a:pt x="33143" y="11801"/>
                  </a:lnTo>
                  <a:lnTo>
                    <a:pt x="33143" y="11739"/>
                  </a:lnTo>
                  <a:lnTo>
                    <a:pt x="33080" y="11697"/>
                  </a:lnTo>
                  <a:lnTo>
                    <a:pt x="32934" y="11697"/>
                  </a:lnTo>
                  <a:lnTo>
                    <a:pt x="32997" y="11655"/>
                  </a:lnTo>
                  <a:lnTo>
                    <a:pt x="33101" y="11634"/>
                  </a:lnTo>
                  <a:lnTo>
                    <a:pt x="33290" y="11488"/>
                  </a:lnTo>
                  <a:lnTo>
                    <a:pt x="33373" y="11383"/>
                  </a:lnTo>
                  <a:lnTo>
                    <a:pt x="33352" y="11341"/>
                  </a:lnTo>
                  <a:lnTo>
                    <a:pt x="33290" y="11320"/>
                  </a:lnTo>
                  <a:lnTo>
                    <a:pt x="33269" y="11236"/>
                  </a:lnTo>
                  <a:lnTo>
                    <a:pt x="33080" y="11174"/>
                  </a:lnTo>
                  <a:lnTo>
                    <a:pt x="32976" y="11216"/>
                  </a:lnTo>
                  <a:lnTo>
                    <a:pt x="32934" y="11174"/>
                  </a:lnTo>
                  <a:lnTo>
                    <a:pt x="33038" y="11153"/>
                  </a:lnTo>
                  <a:lnTo>
                    <a:pt x="33038" y="11027"/>
                  </a:lnTo>
                  <a:lnTo>
                    <a:pt x="32808" y="10860"/>
                  </a:lnTo>
                  <a:lnTo>
                    <a:pt x="32808" y="10818"/>
                  </a:lnTo>
                  <a:lnTo>
                    <a:pt x="32871" y="10818"/>
                  </a:lnTo>
                  <a:lnTo>
                    <a:pt x="32955" y="10902"/>
                  </a:lnTo>
                  <a:lnTo>
                    <a:pt x="33038" y="10860"/>
                  </a:lnTo>
                  <a:lnTo>
                    <a:pt x="32955" y="10797"/>
                  </a:lnTo>
                  <a:lnTo>
                    <a:pt x="33018" y="10755"/>
                  </a:lnTo>
                  <a:lnTo>
                    <a:pt x="33018" y="10713"/>
                  </a:lnTo>
                  <a:lnTo>
                    <a:pt x="32871" y="10651"/>
                  </a:lnTo>
                  <a:lnTo>
                    <a:pt x="32766" y="10588"/>
                  </a:lnTo>
                  <a:lnTo>
                    <a:pt x="32662" y="10651"/>
                  </a:lnTo>
                  <a:lnTo>
                    <a:pt x="32515" y="10588"/>
                  </a:lnTo>
                  <a:cubicBezTo>
                    <a:pt x="32536" y="10546"/>
                    <a:pt x="32536" y="10525"/>
                    <a:pt x="32536" y="10504"/>
                  </a:cubicBezTo>
                  <a:lnTo>
                    <a:pt x="32599" y="10504"/>
                  </a:lnTo>
                  <a:lnTo>
                    <a:pt x="32620" y="10483"/>
                  </a:lnTo>
                  <a:lnTo>
                    <a:pt x="32599" y="10420"/>
                  </a:lnTo>
                  <a:lnTo>
                    <a:pt x="32536" y="10420"/>
                  </a:lnTo>
                  <a:cubicBezTo>
                    <a:pt x="32536" y="10400"/>
                    <a:pt x="32536" y="10339"/>
                    <a:pt x="32517" y="10317"/>
                  </a:cubicBezTo>
                  <a:lnTo>
                    <a:pt x="32517" y="10317"/>
                  </a:lnTo>
                  <a:cubicBezTo>
                    <a:pt x="32518" y="10308"/>
                    <a:pt x="32523" y="10287"/>
                    <a:pt x="32536" y="10274"/>
                  </a:cubicBezTo>
                  <a:cubicBezTo>
                    <a:pt x="32536" y="10274"/>
                    <a:pt x="32536" y="10232"/>
                    <a:pt x="32557" y="10232"/>
                  </a:cubicBezTo>
                  <a:lnTo>
                    <a:pt x="32641" y="10316"/>
                  </a:lnTo>
                  <a:lnTo>
                    <a:pt x="32746" y="10274"/>
                  </a:lnTo>
                  <a:lnTo>
                    <a:pt x="32934" y="10232"/>
                  </a:lnTo>
                  <a:lnTo>
                    <a:pt x="32976" y="10337"/>
                  </a:lnTo>
                  <a:lnTo>
                    <a:pt x="33080" y="10379"/>
                  </a:lnTo>
                  <a:lnTo>
                    <a:pt x="33143" y="10441"/>
                  </a:lnTo>
                  <a:lnTo>
                    <a:pt x="33185" y="10420"/>
                  </a:lnTo>
                  <a:lnTo>
                    <a:pt x="33352" y="10525"/>
                  </a:lnTo>
                  <a:lnTo>
                    <a:pt x="33394" y="10483"/>
                  </a:lnTo>
                  <a:lnTo>
                    <a:pt x="33457" y="10504"/>
                  </a:lnTo>
                  <a:lnTo>
                    <a:pt x="33499" y="10420"/>
                  </a:lnTo>
                  <a:lnTo>
                    <a:pt x="33478" y="10337"/>
                  </a:lnTo>
                  <a:lnTo>
                    <a:pt x="33394" y="10295"/>
                  </a:lnTo>
                  <a:lnTo>
                    <a:pt x="33310" y="10190"/>
                  </a:lnTo>
                  <a:lnTo>
                    <a:pt x="33269" y="10107"/>
                  </a:lnTo>
                  <a:lnTo>
                    <a:pt x="33059" y="9918"/>
                  </a:lnTo>
                  <a:lnTo>
                    <a:pt x="33038" y="9855"/>
                  </a:lnTo>
                  <a:lnTo>
                    <a:pt x="33038" y="9855"/>
                  </a:lnTo>
                  <a:lnTo>
                    <a:pt x="33101" y="9897"/>
                  </a:lnTo>
                  <a:lnTo>
                    <a:pt x="33143" y="9960"/>
                  </a:lnTo>
                  <a:lnTo>
                    <a:pt x="33206" y="9981"/>
                  </a:lnTo>
                  <a:lnTo>
                    <a:pt x="33310" y="10107"/>
                  </a:lnTo>
                  <a:lnTo>
                    <a:pt x="33394" y="10127"/>
                  </a:lnTo>
                  <a:lnTo>
                    <a:pt x="33415" y="10190"/>
                  </a:lnTo>
                  <a:lnTo>
                    <a:pt x="33499" y="10295"/>
                  </a:lnTo>
                  <a:lnTo>
                    <a:pt x="33603" y="10400"/>
                  </a:lnTo>
                  <a:lnTo>
                    <a:pt x="33624" y="10462"/>
                  </a:lnTo>
                  <a:lnTo>
                    <a:pt x="33687" y="10504"/>
                  </a:lnTo>
                  <a:lnTo>
                    <a:pt x="33792" y="10609"/>
                  </a:lnTo>
                  <a:lnTo>
                    <a:pt x="33834" y="10713"/>
                  </a:lnTo>
                  <a:lnTo>
                    <a:pt x="33938" y="10713"/>
                  </a:lnTo>
                  <a:lnTo>
                    <a:pt x="33980" y="10672"/>
                  </a:lnTo>
                  <a:lnTo>
                    <a:pt x="33917" y="10546"/>
                  </a:lnTo>
                  <a:lnTo>
                    <a:pt x="33834" y="10337"/>
                  </a:lnTo>
                  <a:lnTo>
                    <a:pt x="34001" y="10358"/>
                  </a:lnTo>
                  <a:lnTo>
                    <a:pt x="34189" y="10462"/>
                  </a:lnTo>
                  <a:lnTo>
                    <a:pt x="34357" y="10462"/>
                  </a:lnTo>
                  <a:lnTo>
                    <a:pt x="34357" y="10567"/>
                  </a:lnTo>
                  <a:lnTo>
                    <a:pt x="34336" y="10630"/>
                  </a:lnTo>
                  <a:lnTo>
                    <a:pt x="34440" y="10713"/>
                  </a:lnTo>
                  <a:lnTo>
                    <a:pt x="34545" y="10713"/>
                  </a:lnTo>
                  <a:lnTo>
                    <a:pt x="34566" y="10734"/>
                  </a:lnTo>
                  <a:lnTo>
                    <a:pt x="34838" y="10734"/>
                  </a:lnTo>
                  <a:lnTo>
                    <a:pt x="34922" y="10672"/>
                  </a:lnTo>
                  <a:lnTo>
                    <a:pt x="34984" y="10546"/>
                  </a:lnTo>
                  <a:lnTo>
                    <a:pt x="34984" y="10441"/>
                  </a:lnTo>
                  <a:lnTo>
                    <a:pt x="35026" y="10337"/>
                  </a:lnTo>
                  <a:lnTo>
                    <a:pt x="34963" y="10295"/>
                  </a:lnTo>
                  <a:lnTo>
                    <a:pt x="34880" y="10086"/>
                  </a:lnTo>
                  <a:lnTo>
                    <a:pt x="34838" y="10086"/>
                  </a:lnTo>
                  <a:lnTo>
                    <a:pt x="34754" y="9939"/>
                  </a:lnTo>
                  <a:lnTo>
                    <a:pt x="34775" y="9814"/>
                  </a:lnTo>
                  <a:lnTo>
                    <a:pt x="34838" y="9793"/>
                  </a:lnTo>
                  <a:lnTo>
                    <a:pt x="34838" y="9709"/>
                  </a:lnTo>
                  <a:lnTo>
                    <a:pt x="34859" y="9688"/>
                  </a:lnTo>
                  <a:lnTo>
                    <a:pt x="34922" y="9730"/>
                  </a:lnTo>
                  <a:lnTo>
                    <a:pt x="34943" y="9835"/>
                  </a:lnTo>
                  <a:lnTo>
                    <a:pt x="34984" y="9730"/>
                  </a:lnTo>
                  <a:lnTo>
                    <a:pt x="34984" y="9583"/>
                  </a:lnTo>
                  <a:lnTo>
                    <a:pt x="35047" y="9542"/>
                  </a:lnTo>
                  <a:lnTo>
                    <a:pt x="35089" y="9500"/>
                  </a:lnTo>
                  <a:lnTo>
                    <a:pt x="35089" y="9604"/>
                  </a:lnTo>
                  <a:lnTo>
                    <a:pt x="35131" y="9667"/>
                  </a:lnTo>
                  <a:lnTo>
                    <a:pt x="35089" y="9709"/>
                  </a:lnTo>
                  <a:lnTo>
                    <a:pt x="34984" y="9772"/>
                  </a:lnTo>
                  <a:lnTo>
                    <a:pt x="34963" y="9897"/>
                  </a:lnTo>
                  <a:lnTo>
                    <a:pt x="35026" y="9918"/>
                  </a:lnTo>
                  <a:lnTo>
                    <a:pt x="35068" y="10002"/>
                  </a:lnTo>
                  <a:lnTo>
                    <a:pt x="35068" y="10086"/>
                  </a:lnTo>
                  <a:lnTo>
                    <a:pt x="35194" y="10232"/>
                  </a:lnTo>
                  <a:lnTo>
                    <a:pt x="35256" y="10274"/>
                  </a:lnTo>
                  <a:lnTo>
                    <a:pt x="35256" y="10190"/>
                  </a:lnTo>
                  <a:lnTo>
                    <a:pt x="35298" y="10169"/>
                  </a:lnTo>
                  <a:lnTo>
                    <a:pt x="35361" y="10211"/>
                  </a:lnTo>
                  <a:lnTo>
                    <a:pt x="35466" y="10169"/>
                  </a:lnTo>
                  <a:lnTo>
                    <a:pt x="35487" y="10211"/>
                  </a:lnTo>
                  <a:lnTo>
                    <a:pt x="35466" y="10253"/>
                  </a:lnTo>
                  <a:lnTo>
                    <a:pt x="35466" y="10358"/>
                  </a:lnTo>
                  <a:lnTo>
                    <a:pt x="35403" y="10525"/>
                  </a:lnTo>
                  <a:lnTo>
                    <a:pt x="35403" y="10567"/>
                  </a:lnTo>
                  <a:lnTo>
                    <a:pt x="35298" y="10734"/>
                  </a:lnTo>
                  <a:lnTo>
                    <a:pt x="35235" y="10923"/>
                  </a:lnTo>
                  <a:lnTo>
                    <a:pt x="35235" y="10964"/>
                  </a:lnTo>
                  <a:lnTo>
                    <a:pt x="35256" y="10964"/>
                  </a:lnTo>
                  <a:lnTo>
                    <a:pt x="35298" y="10860"/>
                  </a:lnTo>
                  <a:lnTo>
                    <a:pt x="35403" y="10902"/>
                  </a:lnTo>
                  <a:lnTo>
                    <a:pt x="35403" y="10923"/>
                  </a:lnTo>
                  <a:lnTo>
                    <a:pt x="35487" y="10923"/>
                  </a:lnTo>
                  <a:lnTo>
                    <a:pt x="35549" y="11006"/>
                  </a:lnTo>
                  <a:lnTo>
                    <a:pt x="35696" y="11027"/>
                  </a:lnTo>
                  <a:lnTo>
                    <a:pt x="35591" y="11069"/>
                  </a:lnTo>
                  <a:lnTo>
                    <a:pt x="35570" y="11132"/>
                  </a:lnTo>
                  <a:lnTo>
                    <a:pt x="35507" y="11153"/>
                  </a:lnTo>
                  <a:lnTo>
                    <a:pt x="35466" y="11111"/>
                  </a:lnTo>
                  <a:lnTo>
                    <a:pt x="35382" y="11132"/>
                  </a:lnTo>
                  <a:lnTo>
                    <a:pt x="35403" y="11216"/>
                  </a:lnTo>
                  <a:lnTo>
                    <a:pt x="35466" y="11236"/>
                  </a:lnTo>
                  <a:lnTo>
                    <a:pt x="35487" y="11257"/>
                  </a:lnTo>
                  <a:lnTo>
                    <a:pt x="35591" y="11257"/>
                  </a:lnTo>
                  <a:lnTo>
                    <a:pt x="35591" y="11341"/>
                  </a:lnTo>
                  <a:lnTo>
                    <a:pt x="35612" y="11383"/>
                  </a:lnTo>
                  <a:lnTo>
                    <a:pt x="35612" y="11467"/>
                  </a:lnTo>
                  <a:lnTo>
                    <a:pt x="35675" y="11550"/>
                  </a:lnTo>
                  <a:lnTo>
                    <a:pt x="35779" y="11571"/>
                  </a:lnTo>
                  <a:lnTo>
                    <a:pt x="35821" y="11655"/>
                  </a:lnTo>
                  <a:lnTo>
                    <a:pt x="35863" y="11739"/>
                  </a:lnTo>
                  <a:lnTo>
                    <a:pt x="35821" y="11843"/>
                  </a:lnTo>
                  <a:lnTo>
                    <a:pt x="35759" y="11906"/>
                  </a:lnTo>
                  <a:lnTo>
                    <a:pt x="35675" y="11906"/>
                  </a:lnTo>
                  <a:lnTo>
                    <a:pt x="35612" y="11948"/>
                  </a:lnTo>
                  <a:lnTo>
                    <a:pt x="35570" y="11906"/>
                  </a:lnTo>
                  <a:lnTo>
                    <a:pt x="35487" y="11885"/>
                  </a:lnTo>
                  <a:lnTo>
                    <a:pt x="35445" y="11906"/>
                  </a:lnTo>
                  <a:lnTo>
                    <a:pt x="35361" y="12011"/>
                  </a:lnTo>
                  <a:lnTo>
                    <a:pt x="35403" y="12052"/>
                  </a:lnTo>
                  <a:lnTo>
                    <a:pt x="35403" y="12094"/>
                  </a:lnTo>
                  <a:lnTo>
                    <a:pt x="35361" y="12178"/>
                  </a:lnTo>
                  <a:lnTo>
                    <a:pt x="35382" y="12220"/>
                  </a:lnTo>
                  <a:lnTo>
                    <a:pt x="35445" y="12220"/>
                  </a:lnTo>
                  <a:lnTo>
                    <a:pt x="35466" y="12199"/>
                  </a:lnTo>
                  <a:lnTo>
                    <a:pt x="35549" y="12178"/>
                  </a:lnTo>
                  <a:lnTo>
                    <a:pt x="35654" y="12178"/>
                  </a:lnTo>
                  <a:lnTo>
                    <a:pt x="35717" y="12115"/>
                  </a:lnTo>
                  <a:lnTo>
                    <a:pt x="35800" y="12115"/>
                  </a:lnTo>
                  <a:lnTo>
                    <a:pt x="35863" y="12011"/>
                  </a:lnTo>
                  <a:lnTo>
                    <a:pt x="35905" y="11990"/>
                  </a:lnTo>
                  <a:lnTo>
                    <a:pt x="35926" y="12115"/>
                  </a:lnTo>
                  <a:lnTo>
                    <a:pt x="35989" y="12157"/>
                  </a:lnTo>
                  <a:lnTo>
                    <a:pt x="36072" y="12094"/>
                  </a:lnTo>
                  <a:lnTo>
                    <a:pt x="36135" y="11969"/>
                  </a:lnTo>
                  <a:lnTo>
                    <a:pt x="36240" y="11885"/>
                  </a:lnTo>
                  <a:lnTo>
                    <a:pt x="36303" y="11948"/>
                  </a:lnTo>
                  <a:lnTo>
                    <a:pt x="36303" y="11990"/>
                  </a:lnTo>
                  <a:lnTo>
                    <a:pt x="36219" y="12011"/>
                  </a:lnTo>
                  <a:lnTo>
                    <a:pt x="36177" y="12073"/>
                  </a:lnTo>
                  <a:lnTo>
                    <a:pt x="36219" y="12094"/>
                  </a:lnTo>
                  <a:lnTo>
                    <a:pt x="36219" y="12157"/>
                  </a:lnTo>
                  <a:lnTo>
                    <a:pt x="36093" y="12199"/>
                  </a:lnTo>
                  <a:lnTo>
                    <a:pt x="36072" y="12220"/>
                  </a:lnTo>
                  <a:lnTo>
                    <a:pt x="36219" y="12199"/>
                  </a:lnTo>
                  <a:lnTo>
                    <a:pt x="36240" y="12283"/>
                  </a:lnTo>
                  <a:lnTo>
                    <a:pt x="36135" y="12366"/>
                  </a:lnTo>
                  <a:lnTo>
                    <a:pt x="36177" y="12492"/>
                  </a:lnTo>
                  <a:lnTo>
                    <a:pt x="36219" y="12513"/>
                  </a:lnTo>
                  <a:lnTo>
                    <a:pt x="36282" y="12617"/>
                  </a:lnTo>
                  <a:lnTo>
                    <a:pt x="36407" y="12596"/>
                  </a:lnTo>
                  <a:lnTo>
                    <a:pt x="36428" y="12534"/>
                  </a:lnTo>
                  <a:lnTo>
                    <a:pt x="36407" y="12471"/>
                  </a:lnTo>
                  <a:lnTo>
                    <a:pt x="36407" y="12387"/>
                  </a:lnTo>
                  <a:lnTo>
                    <a:pt x="36449" y="12366"/>
                  </a:lnTo>
                  <a:lnTo>
                    <a:pt x="36595" y="12471"/>
                  </a:lnTo>
                  <a:lnTo>
                    <a:pt x="36595" y="12534"/>
                  </a:lnTo>
                  <a:lnTo>
                    <a:pt x="36533" y="12638"/>
                  </a:lnTo>
                  <a:lnTo>
                    <a:pt x="36616" y="12701"/>
                  </a:lnTo>
                  <a:lnTo>
                    <a:pt x="36637" y="12743"/>
                  </a:lnTo>
                  <a:lnTo>
                    <a:pt x="36491" y="12827"/>
                  </a:lnTo>
                  <a:lnTo>
                    <a:pt x="36449" y="12889"/>
                  </a:lnTo>
                  <a:lnTo>
                    <a:pt x="36533" y="12952"/>
                  </a:lnTo>
                  <a:lnTo>
                    <a:pt x="36763" y="12952"/>
                  </a:lnTo>
                  <a:lnTo>
                    <a:pt x="36826" y="12994"/>
                  </a:lnTo>
                  <a:lnTo>
                    <a:pt x="36826" y="13099"/>
                  </a:lnTo>
                  <a:lnTo>
                    <a:pt x="36826" y="13161"/>
                  </a:lnTo>
                  <a:lnTo>
                    <a:pt x="36867" y="13140"/>
                  </a:lnTo>
                  <a:lnTo>
                    <a:pt x="36867" y="13057"/>
                  </a:lnTo>
                  <a:lnTo>
                    <a:pt x="36930" y="12994"/>
                  </a:lnTo>
                  <a:lnTo>
                    <a:pt x="36972" y="12994"/>
                  </a:lnTo>
                  <a:lnTo>
                    <a:pt x="36972" y="13057"/>
                  </a:lnTo>
                  <a:lnTo>
                    <a:pt x="36930" y="13161"/>
                  </a:lnTo>
                  <a:lnTo>
                    <a:pt x="36930" y="13245"/>
                  </a:lnTo>
                  <a:lnTo>
                    <a:pt x="36847" y="13266"/>
                  </a:lnTo>
                  <a:lnTo>
                    <a:pt x="36805" y="13433"/>
                  </a:lnTo>
                  <a:lnTo>
                    <a:pt x="36805" y="13475"/>
                  </a:lnTo>
                  <a:lnTo>
                    <a:pt x="36867" y="13517"/>
                  </a:lnTo>
                  <a:lnTo>
                    <a:pt x="36867" y="13622"/>
                  </a:lnTo>
                  <a:lnTo>
                    <a:pt x="36826" y="13726"/>
                  </a:lnTo>
                  <a:lnTo>
                    <a:pt x="36826" y="13831"/>
                  </a:lnTo>
                  <a:lnTo>
                    <a:pt x="36847" y="13852"/>
                  </a:lnTo>
                  <a:lnTo>
                    <a:pt x="36847" y="13873"/>
                  </a:lnTo>
                  <a:lnTo>
                    <a:pt x="36826" y="14082"/>
                  </a:lnTo>
                  <a:lnTo>
                    <a:pt x="36763" y="14166"/>
                  </a:lnTo>
                  <a:lnTo>
                    <a:pt x="36826" y="14270"/>
                  </a:lnTo>
                  <a:lnTo>
                    <a:pt x="36805" y="14354"/>
                  </a:lnTo>
                  <a:lnTo>
                    <a:pt x="36637" y="14396"/>
                  </a:lnTo>
                  <a:lnTo>
                    <a:pt x="36491" y="14375"/>
                  </a:lnTo>
                  <a:lnTo>
                    <a:pt x="36428" y="14396"/>
                  </a:lnTo>
                  <a:lnTo>
                    <a:pt x="36407" y="14480"/>
                  </a:lnTo>
                  <a:lnTo>
                    <a:pt x="36198" y="14626"/>
                  </a:lnTo>
                  <a:lnTo>
                    <a:pt x="36198" y="14710"/>
                  </a:lnTo>
                  <a:lnTo>
                    <a:pt x="36344" y="14793"/>
                  </a:lnTo>
                  <a:lnTo>
                    <a:pt x="36303" y="14793"/>
                  </a:lnTo>
                  <a:lnTo>
                    <a:pt x="36219" y="14814"/>
                  </a:lnTo>
                  <a:lnTo>
                    <a:pt x="36303" y="14814"/>
                  </a:lnTo>
                  <a:lnTo>
                    <a:pt x="36177" y="14982"/>
                  </a:lnTo>
                  <a:lnTo>
                    <a:pt x="36093" y="15024"/>
                  </a:lnTo>
                  <a:lnTo>
                    <a:pt x="35884" y="15149"/>
                  </a:lnTo>
                  <a:lnTo>
                    <a:pt x="35738" y="15296"/>
                  </a:lnTo>
                  <a:lnTo>
                    <a:pt x="35675" y="15296"/>
                  </a:lnTo>
                  <a:lnTo>
                    <a:pt x="35633" y="15337"/>
                  </a:lnTo>
                  <a:lnTo>
                    <a:pt x="35591" y="15463"/>
                  </a:lnTo>
                  <a:lnTo>
                    <a:pt x="35675" y="15568"/>
                  </a:lnTo>
                  <a:lnTo>
                    <a:pt x="35696" y="15672"/>
                  </a:lnTo>
                  <a:lnTo>
                    <a:pt x="35800" y="15840"/>
                  </a:lnTo>
                  <a:lnTo>
                    <a:pt x="35842" y="16133"/>
                  </a:lnTo>
                  <a:lnTo>
                    <a:pt x="35779" y="16174"/>
                  </a:lnTo>
                  <a:lnTo>
                    <a:pt x="35738" y="16153"/>
                  </a:lnTo>
                  <a:lnTo>
                    <a:pt x="35675" y="16195"/>
                  </a:lnTo>
                  <a:lnTo>
                    <a:pt x="35654" y="16300"/>
                  </a:lnTo>
                  <a:lnTo>
                    <a:pt x="35633" y="16195"/>
                  </a:lnTo>
                  <a:lnTo>
                    <a:pt x="35633" y="16049"/>
                  </a:lnTo>
                  <a:lnTo>
                    <a:pt x="35570" y="15986"/>
                  </a:lnTo>
                  <a:lnTo>
                    <a:pt x="35466" y="16049"/>
                  </a:lnTo>
                  <a:lnTo>
                    <a:pt x="35424" y="16153"/>
                  </a:lnTo>
                  <a:lnTo>
                    <a:pt x="35319" y="16216"/>
                  </a:lnTo>
                  <a:lnTo>
                    <a:pt x="35235" y="16174"/>
                  </a:lnTo>
                  <a:lnTo>
                    <a:pt x="35256" y="16112"/>
                  </a:lnTo>
                  <a:lnTo>
                    <a:pt x="35256" y="16070"/>
                  </a:lnTo>
                  <a:lnTo>
                    <a:pt x="35047" y="16070"/>
                  </a:lnTo>
                  <a:lnTo>
                    <a:pt x="35005" y="16174"/>
                  </a:lnTo>
                  <a:lnTo>
                    <a:pt x="34922" y="16258"/>
                  </a:lnTo>
                  <a:lnTo>
                    <a:pt x="34796" y="16216"/>
                  </a:lnTo>
                  <a:lnTo>
                    <a:pt x="34712" y="16216"/>
                  </a:lnTo>
                  <a:lnTo>
                    <a:pt x="34650" y="16174"/>
                  </a:lnTo>
                  <a:lnTo>
                    <a:pt x="34587" y="16174"/>
                  </a:lnTo>
                  <a:lnTo>
                    <a:pt x="34503" y="16258"/>
                  </a:lnTo>
                  <a:lnTo>
                    <a:pt x="34357" y="16195"/>
                  </a:lnTo>
                  <a:lnTo>
                    <a:pt x="34315" y="16174"/>
                  </a:lnTo>
                  <a:lnTo>
                    <a:pt x="34231" y="16070"/>
                  </a:lnTo>
                  <a:lnTo>
                    <a:pt x="34106" y="15986"/>
                  </a:lnTo>
                  <a:lnTo>
                    <a:pt x="33980" y="15965"/>
                  </a:lnTo>
                  <a:lnTo>
                    <a:pt x="33834" y="15777"/>
                  </a:lnTo>
                  <a:lnTo>
                    <a:pt x="33813" y="15840"/>
                  </a:lnTo>
                  <a:lnTo>
                    <a:pt x="33813" y="15902"/>
                  </a:lnTo>
                  <a:lnTo>
                    <a:pt x="33792" y="15965"/>
                  </a:lnTo>
                  <a:lnTo>
                    <a:pt x="33750" y="15944"/>
                  </a:lnTo>
                  <a:lnTo>
                    <a:pt x="33708" y="15965"/>
                  </a:lnTo>
                  <a:lnTo>
                    <a:pt x="33708" y="16049"/>
                  </a:lnTo>
                  <a:lnTo>
                    <a:pt x="33771" y="16112"/>
                  </a:lnTo>
                  <a:lnTo>
                    <a:pt x="33750" y="16195"/>
                  </a:lnTo>
                  <a:lnTo>
                    <a:pt x="33687" y="16195"/>
                  </a:lnTo>
                  <a:lnTo>
                    <a:pt x="33582" y="16216"/>
                  </a:lnTo>
                  <a:lnTo>
                    <a:pt x="33499" y="16300"/>
                  </a:lnTo>
                  <a:lnTo>
                    <a:pt x="33373" y="16300"/>
                  </a:lnTo>
                  <a:lnTo>
                    <a:pt x="33290" y="16384"/>
                  </a:lnTo>
                  <a:lnTo>
                    <a:pt x="33290" y="16488"/>
                  </a:lnTo>
                  <a:lnTo>
                    <a:pt x="33206" y="16530"/>
                  </a:lnTo>
                  <a:lnTo>
                    <a:pt x="33164" y="16677"/>
                  </a:lnTo>
                  <a:lnTo>
                    <a:pt x="33248" y="16886"/>
                  </a:lnTo>
                  <a:lnTo>
                    <a:pt x="33352" y="16990"/>
                  </a:lnTo>
                  <a:lnTo>
                    <a:pt x="33394" y="16949"/>
                  </a:lnTo>
                  <a:lnTo>
                    <a:pt x="33499" y="17095"/>
                  </a:lnTo>
                  <a:lnTo>
                    <a:pt x="33478" y="17158"/>
                  </a:lnTo>
                  <a:lnTo>
                    <a:pt x="33666" y="17158"/>
                  </a:lnTo>
                  <a:lnTo>
                    <a:pt x="33771" y="17200"/>
                  </a:lnTo>
                  <a:lnTo>
                    <a:pt x="33813" y="17137"/>
                  </a:lnTo>
                  <a:lnTo>
                    <a:pt x="33917" y="17137"/>
                  </a:lnTo>
                  <a:lnTo>
                    <a:pt x="33980" y="17095"/>
                  </a:lnTo>
                  <a:lnTo>
                    <a:pt x="34106" y="17095"/>
                  </a:lnTo>
                  <a:lnTo>
                    <a:pt x="34189" y="17053"/>
                  </a:lnTo>
                  <a:lnTo>
                    <a:pt x="34273" y="17095"/>
                  </a:lnTo>
                  <a:lnTo>
                    <a:pt x="34315" y="17032"/>
                  </a:lnTo>
                  <a:lnTo>
                    <a:pt x="34315" y="16928"/>
                  </a:lnTo>
                  <a:lnTo>
                    <a:pt x="34336" y="16865"/>
                  </a:lnTo>
                  <a:lnTo>
                    <a:pt x="34398" y="16865"/>
                  </a:lnTo>
                  <a:lnTo>
                    <a:pt x="34503" y="17032"/>
                  </a:lnTo>
                  <a:lnTo>
                    <a:pt x="34587" y="17032"/>
                  </a:lnTo>
                  <a:lnTo>
                    <a:pt x="34650" y="17116"/>
                  </a:lnTo>
                  <a:lnTo>
                    <a:pt x="34796" y="17137"/>
                  </a:lnTo>
                  <a:lnTo>
                    <a:pt x="34817" y="17074"/>
                  </a:lnTo>
                  <a:lnTo>
                    <a:pt x="34901" y="16970"/>
                  </a:lnTo>
                  <a:lnTo>
                    <a:pt x="34943" y="16970"/>
                  </a:lnTo>
                  <a:lnTo>
                    <a:pt x="35026" y="16886"/>
                  </a:lnTo>
                  <a:lnTo>
                    <a:pt x="35131" y="16865"/>
                  </a:lnTo>
                  <a:lnTo>
                    <a:pt x="35110" y="16928"/>
                  </a:lnTo>
                  <a:lnTo>
                    <a:pt x="35110" y="17032"/>
                  </a:lnTo>
                  <a:lnTo>
                    <a:pt x="35026" y="17137"/>
                  </a:lnTo>
                  <a:lnTo>
                    <a:pt x="35026" y="17262"/>
                  </a:lnTo>
                  <a:lnTo>
                    <a:pt x="35131" y="17221"/>
                  </a:lnTo>
                  <a:lnTo>
                    <a:pt x="35173" y="17032"/>
                  </a:lnTo>
                  <a:lnTo>
                    <a:pt x="35215" y="17074"/>
                  </a:lnTo>
                  <a:lnTo>
                    <a:pt x="35256" y="17032"/>
                  </a:lnTo>
                  <a:lnTo>
                    <a:pt x="35340" y="17074"/>
                  </a:lnTo>
                  <a:lnTo>
                    <a:pt x="35256" y="17200"/>
                  </a:lnTo>
                  <a:lnTo>
                    <a:pt x="35277" y="17283"/>
                  </a:lnTo>
                  <a:lnTo>
                    <a:pt x="35277" y="17179"/>
                  </a:lnTo>
                  <a:lnTo>
                    <a:pt x="35466" y="17011"/>
                  </a:lnTo>
                  <a:lnTo>
                    <a:pt x="35487" y="17074"/>
                  </a:lnTo>
                  <a:lnTo>
                    <a:pt x="35361" y="17179"/>
                  </a:lnTo>
                  <a:lnTo>
                    <a:pt x="35361" y="17242"/>
                  </a:lnTo>
                  <a:lnTo>
                    <a:pt x="35445" y="17304"/>
                  </a:lnTo>
                  <a:lnTo>
                    <a:pt x="35487" y="17451"/>
                  </a:lnTo>
                  <a:lnTo>
                    <a:pt x="35487" y="17555"/>
                  </a:lnTo>
                  <a:lnTo>
                    <a:pt x="35507" y="17660"/>
                  </a:lnTo>
                  <a:lnTo>
                    <a:pt x="35612" y="17639"/>
                  </a:lnTo>
                  <a:lnTo>
                    <a:pt x="35612" y="17765"/>
                  </a:lnTo>
                  <a:lnTo>
                    <a:pt x="35675" y="17827"/>
                  </a:lnTo>
                  <a:lnTo>
                    <a:pt x="35759" y="17681"/>
                  </a:lnTo>
                  <a:lnTo>
                    <a:pt x="35717" y="17869"/>
                  </a:lnTo>
                  <a:lnTo>
                    <a:pt x="35654" y="17953"/>
                  </a:lnTo>
                  <a:lnTo>
                    <a:pt x="35759" y="18058"/>
                  </a:lnTo>
                  <a:lnTo>
                    <a:pt x="35759" y="17974"/>
                  </a:lnTo>
                  <a:lnTo>
                    <a:pt x="35800" y="17869"/>
                  </a:lnTo>
                  <a:lnTo>
                    <a:pt x="35863" y="17848"/>
                  </a:lnTo>
                  <a:lnTo>
                    <a:pt x="35863" y="17848"/>
                  </a:lnTo>
                  <a:lnTo>
                    <a:pt x="35821" y="17890"/>
                  </a:lnTo>
                  <a:lnTo>
                    <a:pt x="35863" y="18037"/>
                  </a:lnTo>
                  <a:lnTo>
                    <a:pt x="35926" y="18162"/>
                  </a:lnTo>
                  <a:lnTo>
                    <a:pt x="36093" y="18141"/>
                  </a:lnTo>
                  <a:lnTo>
                    <a:pt x="36031" y="18183"/>
                  </a:lnTo>
                  <a:lnTo>
                    <a:pt x="35821" y="18309"/>
                  </a:lnTo>
                  <a:lnTo>
                    <a:pt x="35675" y="18309"/>
                  </a:lnTo>
                  <a:lnTo>
                    <a:pt x="35654" y="18371"/>
                  </a:lnTo>
                  <a:lnTo>
                    <a:pt x="35759" y="18413"/>
                  </a:lnTo>
                  <a:lnTo>
                    <a:pt x="35759" y="18560"/>
                  </a:lnTo>
                  <a:lnTo>
                    <a:pt x="35821" y="18664"/>
                  </a:lnTo>
                  <a:lnTo>
                    <a:pt x="35905" y="18727"/>
                  </a:lnTo>
                  <a:lnTo>
                    <a:pt x="35989" y="18727"/>
                  </a:lnTo>
                  <a:lnTo>
                    <a:pt x="35989" y="18790"/>
                  </a:lnTo>
                  <a:lnTo>
                    <a:pt x="36093" y="18874"/>
                  </a:lnTo>
                  <a:lnTo>
                    <a:pt x="36156" y="18915"/>
                  </a:lnTo>
                  <a:lnTo>
                    <a:pt x="36219" y="18915"/>
                  </a:lnTo>
                  <a:lnTo>
                    <a:pt x="36407" y="19041"/>
                  </a:lnTo>
                  <a:lnTo>
                    <a:pt x="36512" y="19041"/>
                  </a:lnTo>
                  <a:lnTo>
                    <a:pt x="36512" y="19104"/>
                  </a:lnTo>
                  <a:lnTo>
                    <a:pt x="36575" y="19125"/>
                  </a:lnTo>
                  <a:lnTo>
                    <a:pt x="36595" y="19083"/>
                  </a:lnTo>
                  <a:lnTo>
                    <a:pt x="36616" y="19041"/>
                  </a:lnTo>
                  <a:lnTo>
                    <a:pt x="36721" y="19104"/>
                  </a:lnTo>
                  <a:lnTo>
                    <a:pt x="36679" y="19125"/>
                  </a:lnTo>
                  <a:lnTo>
                    <a:pt x="36616" y="19187"/>
                  </a:lnTo>
                  <a:lnTo>
                    <a:pt x="36679" y="19292"/>
                  </a:lnTo>
                  <a:lnTo>
                    <a:pt x="36742" y="19334"/>
                  </a:lnTo>
                  <a:lnTo>
                    <a:pt x="36805" y="19334"/>
                  </a:lnTo>
                  <a:lnTo>
                    <a:pt x="36805" y="19418"/>
                  </a:lnTo>
                  <a:lnTo>
                    <a:pt x="36930" y="19543"/>
                  </a:lnTo>
                  <a:lnTo>
                    <a:pt x="37014" y="19543"/>
                  </a:lnTo>
                  <a:lnTo>
                    <a:pt x="37056" y="19606"/>
                  </a:lnTo>
                  <a:lnTo>
                    <a:pt x="37098" y="19648"/>
                  </a:lnTo>
                  <a:lnTo>
                    <a:pt x="37265" y="19731"/>
                  </a:lnTo>
                  <a:lnTo>
                    <a:pt x="37328" y="19711"/>
                  </a:lnTo>
                  <a:lnTo>
                    <a:pt x="37370" y="19731"/>
                  </a:lnTo>
                  <a:lnTo>
                    <a:pt x="37453" y="19731"/>
                  </a:lnTo>
                  <a:lnTo>
                    <a:pt x="37537" y="19773"/>
                  </a:lnTo>
                  <a:lnTo>
                    <a:pt x="37558" y="19857"/>
                  </a:lnTo>
                  <a:lnTo>
                    <a:pt x="37725" y="19983"/>
                  </a:lnTo>
                  <a:lnTo>
                    <a:pt x="37788" y="19983"/>
                  </a:lnTo>
                  <a:lnTo>
                    <a:pt x="37872" y="20045"/>
                  </a:lnTo>
                  <a:lnTo>
                    <a:pt x="38060" y="20087"/>
                  </a:lnTo>
                  <a:lnTo>
                    <a:pt x="38165" y="20150"/>
                  </a:lnTo>
                  <a:lnTo>
                    <a:pt x="38269" y="20150"/>
                  </a:lnTo>
                  <a:lnTo>
                    <a:pt x="38290" y="20129"/>
                  </a:lnTo>
                  <a:lnTo>
                    <a:pt x="38290" y="20066"/>
                  </a:lnTo>
                  <a:lnTo>
                    <a:pt x="38207" y="19983"/>
                  </a:lnTo>
                  <a:lnTo>
                    <a:pt x="38165" y="19920"/>
                  </a:lnTo>
                  <a:lnTo>
                    <a:pt x="38207" y="19857"/>
                  </a:lnTo>
                  <a:lnTo>
                    <a:pt x="38290" y="19878"/>
                  </a:lnTo>
                  <a:lnTo>
                    <a:pt x="38311" y="19815"/>
                  </a:lnTo>
                  <a:lnTo>
                    <a:pt x="38290" y="19752"/>
                  </a:lnTo>
                  <a:lnTo>
                    <a:pt x="38248" y="19773"/>
                  </a:lnTo>
                  <a:lnTo>
                    <a:pt x="38207" y="19731"/>
                  </a:lnTo>
                  <a:lnTo>
                    <a:pt x="38248" y="19606"/>
                  </a:lnTo>
                  <a:lnTo>
                    <a:pt x="38207" y="19564"/>
                  </a:lnTo>
                  <a:lnTo>
                    <a:pt x="38102" y="19669"/>
                  </a:lnTo>
                  <a:lnTo>
                    <a:pt x="38102" y="19627"/>
                  </a:lnTo>
                  <a:lnTo>
                    <a:pt x="38081" y="19543"/>
                  </a:lnTo>
                  <a:lnTo>
                    <a:pt x="38018" y="19543"/>
                  </a:lnTo>
                  <a:lnTo>
                    <a:pt x="38123" y="19439"/>
                  </a:lnTo>
                  <a:lnTo>
                    <a:pt x="38102" y="19313"/>
                  </a:lnTo>
                  <a:lnTo>
                    <a:pt x="38060" y="19292"/>
                  </a:lnTo>
                  <a:lnTo>
                    <a:pt x="37956" y="19292"/>
                  </a:lnTo>
                  <a:lnTo>
                    <a:pt x="37976" y="19187"/>
                  </a:lnTo>
                  <a:lnTo>
                    <a:pt x="37935" y="19083"/>
                  </a:lnTo>
                  <a:lnTo>
                    <a:pt x="37893" y="18999"/>
                  </a:lnTo>
                  <a:lnTo>
                    <a:pt x="37788" y="18999"/>
                  </a:lnTo>
                  <a:lnTo>
                    <a:pt x="37851" y="18915"/>
                  </a:lnTo>
                  <a:lnTo>
                    <a:pt x="37767" y="18894"/>
                  </a:lnTo>
                  <a:lnTo>
                    <a:pt x="37725" y="18894"/>
                  </a:lnTo>
                  <a:lnTo>
                    <a:pt x="37746" y="18832"/>
                  </a:lnTo>
                  <a:lnTo>
                    <a:pt x="37663" y="18727"/>
                  </a:lnTo>
                  <a:lnTo>
                    <a:pt x="37663" y="18748"/>
                  </a:lnTo>
                  <a:lnTo>
                    <a:pt x="37621" y="18748"/>
                  </a:lnTo>
                  <a:lnTo>
                    <a:pt x="37621" y="18602"/>
                  </a:lnTo>
                  <a:lnTo>
                    <a:pt x="37621" y="18539"/>
                  </a:lnTo>
                  <a:lnTo>
                    <a:pt x="37621" y="18476"/>
                  </a:lnTo>
                  <a:lnTo>
                    <a:pt x="37453" y="18350"/>
                  </a:lnTo>
                  <a:lnTo>
                    <a:pt x="37432" y="18225"/>
                  </a:lnTo>
                  <a:lnTo>
                    <a:pt x="37432" y="18120"/>
                  </a:lnTo>
                  <a:lnTo>
                    <a:pt x="37516" y="18162"/>
                  </a:lnTo>
                  <a:lnTo>
                    <a:pt x="37558" y="18078"/>
                  </a:lnTo>
                  <a:lnTo>
                    <a:pt x="37663" y="18120"/>
                  </a:lnTo>
                  <a:lnTo>
                    <a:pt x="37663" y="18225"/>
                  </a:lnTo>
                  <a:lnTo>
                    <a:pt x="37746" y="18371"/>
                  </a:lnTo>
                  <a:lnTo>
                    <a:pt x="37872" y="18434"/>
                  </a:lnTo>
                  <a:lnTo>
                    <a:pt x="37935" y="18476"/>
                  </a:lnTo>
                  <a:lnTo>
                    <a:pt x="37935" y="18560"/>
                  </a:lnTo>
                  <a:lnTo>
                    <a:pt x="37976" y="18602"/>
                  </a:lnTo>
                  <a:lnTo>
                    <a:pt x="37976" y="18539"/>
                  </a:lnTo>
                  <a:lnTo>
                    <a:pt x="37935" y="18392"/>
                  </a:lnTo>
                  <a:lnTo>
                    <a:pt x="37935" y="18350"/>
                  </a:lnTo>
                  <a:lnTo>
                    <a:pt x="37976" y="18309"/>
                  </a:lnTo>
                  <a:lnTo>
                    <a:pt x="38018" y="18392"/>
                  </a:lnTo>
                  <a:lnTo>
                    <a:pt x="38018" y="18455"/>
                  </a:lnTo>
                  <a:lnTo>
                    <a:pt x="38081" y="18497"/>
                  </a:lnTo>
                  <a:lnTo>
                    <a:pt x="38123" y="18685"/>
                  </a:lnTo>
                  <a:lnTo>
                    <a:pt x="38207" y="18706"/>
                  </a:lnTo>
                  <a:lnTo>
                    <a:pt x="38207" y="18769"/>
                  </a:lnTo>
                  <a:lnTo>
                    <a:pt x="38290" y="18832"/>
                  </a:lnTo>
                  <a:lnTo>
                    <a:pt x="38374" y="19020"/>
                  </a:lnTo>
                  <a:lnTo>
                    <a:pt x="38416" y="18936"/>
                  </a:lnTo>
                  <a:lnTo>
                    <a:pt x="38395" y="18832"/>
                  </a:lnTo>
                  <a:lnTo>
                    <a:pt x="38395" y="18664"/>
                  </a:lnTo>
                  <a:lnTo>
                    <a:pt x="38416" y="18560"/>
                  </a:lnTo>
                  <a:lnTo>
                    <a:pt x="38416" y="18643"/>
                  </a:lnTo>
                  <a:lnTo>
                    <a:pt x="38479" y="18811"/>
                  </a:lnTo>
                  <a:lnTo>
                    <a:pt x="38479" y="18915"/>
                  </a:lnTo>
                  <a:lnTo>
                    <a:pt x="38479" y="18999"/>
                  </a:lnTo>
                  <a:lnTo>
                    <a:pt x="38520" y="19020"/>
                  </a:lnTo>
                  <a:lnTo>
                    <a:pt x="38604" y="19083"/>
                  </a:lnTo>
                  <a:lnTo>
                    <a:pt x="38625" y="18999"/>
                  </a:lnTo>
                  <a:lnTo>
                    <a:pt x="38583" y="18957"/>
                  </a:lnTo>
                  <a:lnTo>
                    <a:pt x="38583" y="18894"/>
                  </a:lnTo>
                  <a:lnTo>
                    <a:pt x="38667" y="18915"/>
                  </a:lnTo>
                  <a:lnTo>
                    <a:pt x="38688" y="19020"/>
                  </a:lnTo>
                  <a:lnTo>
                    <a:pt x="38688" y="19104"/>
                  </a:lnTo>
                  <a:lnTo>
                    <a:pt x="38709" y="19125"/>
                  </a:lnTo>
                  <a:lnTo>
                    <a:pt x="38709" y="19062"/>
                  </a:lnTo>
                  <a:lnTo>
                    <a:pt x="38772" y="19020"/>
                  </a:lnTo>
                  <a:lnTo>
                    <a:pt x="38772" y="19187"/>
                  </a:lnTo>
                  <a:lnTo>
                    <a:pt x="38813" y="19271"/>
                  </a:lnTo>
                  <a:lnTo>
                    <a:pt x="38897" y="19271"/>
                  </a:lnTo>
                  <a:lnTo>
                    <a:pt x="38939" y="19208"/>
                  </a:lnTo>
                  <a:lnTo>
                    <a:pt x="38939" y="19313"/>
                  </a:lnTo>
                  <a:lnTo>
                    <a:pt x="38918" y="19376"/>
                  </a:lnTo>
                  <a:lnTo>
                    <a:pt x="38981" y="19543"/>
                  </a:lnTo>
                  <a:lnTo>
                    <a:pt x="39023" y="19627"/>
                  </a:lnTo>
                  <a:lnTo>
                    <a:pt x="39127" y="19627"/>
                  </a:lnTo>
                  <a:lnTo>
                    <a:pt x="39127" y="19543"/>
                  </a:lnTo>
                  <a:lnTo>
                    <a:pt x="39106" y="19522"/>
                  </a:lnTo>
                  <a:lnTo>
                    <a:pt x="39106" y="19397"/>
                  </a:lnTo>
                  <a:lnTo>
                    <a:pt x="39044" y="19187"/>
                  </a:lnTo>
                  <a:lnTo>
                    <a:pt x="39127" y="19187"/>
                  </a:lnTo>
                  <a:lnTo>
                    <a:pt x="39169" y="19271"/>
                  </a:lnTo>
                  <a:lnTo>
                    <a:pt x="39274" y="19292"/>
                  </a:lnTo>
                  <a:lnTo>
                    <a:pt x="39316" y="19271"/>
                  </a:lnTo>
                  <a:lnTo>
                    <a:pt x="39253" y="19166"/>
                  </a:lnTo>
                  <a:lnTo>
                    <a:pt x="39295" y="19083"/>
                  </a:lnTo>
                  <a:lnTo>
                    <a:pt x="39295" y="18894"/>
                  </a:lnTo>
                  <a:lnTo>
                    <a:pt x="39211" y="18706"/>
                  </a:lnTo>
                  <a:lnTo>
                    <a:pt x="39232" y="18560"/>
                  </a:lnTo>
                  <a:lnTo>
                    <a:pt x="39232" y="18392"/>
                  </a:lnTo>
                  <a:lnTo>
                    <a:pt x="39253" y="18560"/>
                  </a:lnTo>
                  <a:lnTo>
                    <a:pt x="39232" y="18664"/>
                  </a:lnTo>
                  <a:lnTo>
                    <a:pt x="39253" y="18790"/>
                  </a:lnTo>
                  <a:lnTo>
                    <a:pt x="39420" y="18957"/>
                  </a:lnTo>
                  <a:lnTo>
                    <a:pt x="39441" y="18894"/>
                  </a:lnTo>
                  <a:lnTo>
                    <a:pt x="39420" y="18769"/>
                  </a:lnTo>
                  <a:lnTo>
                    <a:pt x="39462" y="18664"/>
                  </a:lnTo>
                  <a:lnTo>
                    <a:pt x="39462" y="18497"/>
                  </a:lnTo>
                  <a:lnTo>
                    <a:pt x="39546" y="18455"/>
                  </a:lnTo>
                  <a:lnTo>
                    <a:pt x="39525" y="18434"/>
                  </a:lnTo>
                  <a:lnTo>
                    <a:pt x="39399" y="18246"/>
                  </a:lnTo>
                  <a:lnTo>
                    <a:pt x="39357" y="18120"/>
                  </a:lnTo>
                  <a:lnTo>
                    <a:pt x="39316" y="18078"/>
                  </a:lnTo>
                  <a:lnTo>
                    <a:pt x="39336" y="18016"/>
                  </a:lnTo>
                  <a:lnTo>
                    <a:pt x="39253" y="17869"/>
                  </a:lnTo>
                  <a:lnTo>
                    <a:pt x="39190" y="17786"/>
                  </a:lnTo>
                  <a:lnTo>
                    <a:pt x="39316" y="17765"/>
                  </a:lnTo>
                  <a:lnTo>
                    <a:pt x="39336" y="17723"/>
                  </a:lnTo>
                  <a:lnTo>
                    <a:pt x="39420" y="17639"/>
                  </a:lnTo>
                  <a:lnTo>
                    <a:pt x="39357" y="17576"/>
                  </a:lnTo>
                  <a:lnTo>
                    <a:pt x="39295" y="17618"/>
                  </a:lnTo>
                  <a:lnTo>
                    <a:pt x="39148" y="17639"/>
                  </a:lnTo>
                  <a:lnTo>
                    <a:pt x="39106" y="17597"/>
                  </a:lnTo>
                  <a:lnTo>
                    <a:pt x="39127" y="17555"/>
                  </a:lnTo>
                  <a:lnTo>
                    <a:pt x="39148" y="17514"/>
                  </a:lnTo>
                  <a:lnTo>
                    <a:pt x="39232" y="17430"/>
                  </a:lnTo>
                  <a:lnTo>
                    <a:pt x="39253" y="17325"/>
                  </a:lnTo>
                  <a:lnTo>
                    <a:pt x="39211" y="17242"/>
                  </a:lnTo>
                  <a:lnTo>
                    <a:pt x="39148" y="17242"/>
                  </a:lnTo>
                  <a:lnTo>
                    <a:pt x="39148" y="17304"/>
                  </a:lnTo>
                  <a:lnTo>
                    <a:pt x="39106" y="17388"/>
                  </a:lnTo>
                  <a:lnTo>
                    <a:pt x="39106" y="17304"/>
                  </a:lnTo>
                  <a:lnTo>
                    <a:pt x="39085" y="17325"/>
                  </a:lnTo>
                  <a:lnTo>
                    <a:pt x="38939" y="17346"/>
                  </a:lnTo>
                  <a:lnTo>
                    <a:pt x="38918" y="17304"/>
                  </a:lnTo>
                  <a:lnTo>
                    <a:pt x="39002" y="17242"/>
                  </a:lnTo>
                  <a:lnTo>
                    <a:pt x="39023" y="17200"/>
                  </a:lnTo>
                  <a:lnTo>
                    <a:pt x="38981" y="17137"/>
                  </a:lnTo>
                  <a:lnTo>
                    <a:pt x="38939" y="17032"/>
                  </a:lnTo>
                  <a:lnTo>
                    <a:pt x="38876" y="16990"/>
                  </a:lnTo>
                  <a:lnTo>
                    <a:pt x="38813" y="17011"/>
                  </a:lnTo>
                  <a:lnTo>
                    <a:pt x="38813" y="17116"/>
                  </a:lnTo>
                  <a:lnTo>
                    <a:pt x="38792" y="17179"/>
                  </a:lnTo>
                  <a:lnTo>
                    <a:pt x="38772" y="17137"/>
                  </a:lnTo>
                  <a:lnTo>
                    <a:pt x="38772" y="17011"/>
                  </a:lnTo>
                  <a:lnTo>
                    <a:pt x="38730" y="16928"/>
                  </a:lnTo>
                  <a:lnTo>
                    <a:pt x="38688" y="16928"/>
                  </a:lnTo>
                  <a:lnTo>
                    <a:pt x="38709" y="16865"/>
                  </a:lnTo>
                  <a:lnTo>
                    <a:pt x="38667" y="16865"/>
                  </a:lnTo>
                  <a:lnTo>
                    <a:pt x="38667" y="16823"/>
                  </a:lnTo>
                  <a:lnTo>
                    <a:pt x="38688" y="16823"/>
                  </a:lnTo>
                  <a:lnTo>
                    <a:pt x="38667" y="16760"/>
                  </a:lnTo>
                  <a:lnTo>
                    <a:pt x="38604" y="16718"/>
                  </a:lnTo>
                  <a:lnTo>
                    <a:pt x="38625" y="16677"/>
                  </a:lnTo>
                  <a:lnTo>
                    <a:pt x="38730" y="16677"/>
                  </a:lnTo>
                  <a:lnTo>
                    <a:pt x="38792" y="16656"/>
                  </a:lnTo>
                  <a:lnTo>
                    <a:pt x="38730" y="16593"/>
                  </a:lnTo>
                  <a:lnTo>
                    <a:pt x="38625" y="16593"/>
                  </a:lnTo>
                  <a:lnTo>
                    <a:pt x="38583" y="16572"/>
                  </a:lnTo>
                  <a:lnTo>
                    <a:pt x="38625" y="16488"/>
                  </a:lnTo>
                  <a:lnTo>
                    <a:pt x="38730" y="16446"/>
                  </a:lnTo>
                  <a:lnTo>
                    <a:pt x="38730" y="16405"/>
                  </a:lnTo>
                  <a:lnTo>
                    <a:pt x="38688" y="16363"/>
                  </a:lnTo>
                  <a:lnTo>
                    <a:pt x="38520" y="16363"/>
                  </a:lnTo>
                  <a:lnTo>
                    <a:pt x="38500" y="16405"/>
                  </a:lnTo>
                  <a:lnTo>
                    <a:pt x="38458" y="16488"/>
                  </a:lnTo>
                  <a:lnTo>
                    <a:pt x="38248" y="16530"/>
                  </a:lnTo>
                  <a:lnTo>
                    <a:pt x="38353" y="16467"/>
                  </a:lnTo>
                  <a:lnTo>
                    <a:pt x="38500" y="16321"/>
                  </a:lnTo>
                  <a:lnTo>
                    <a:pt x="38562" y="16216"/>
                  </a:lnTo>
                  <a:lnTo>
                    <a:pt x="38562" y="16174"/>
                  </a:lnTo>
                  <a:lnTo>
                    <a:pt x="38458" y="16174"/>
                  </a:lnTo>
                  <a:lnTo>
                    <a:pt x="38395" y="16153"/>
                  </a:lnTo>
                  <a:lnTo>
                    <a:pt x="38458" y="16091"/>
                  </a:lnTo>
                  <a:lnTo>
                    <a:pt x="38416" y="16049"/>
                  </a:lnTo>
                  <a:lnTo>
                    <a:pt x="38374" y="16070"/>
                  </a:lnTo>
                  <a:lnTo>
                    <a:pt x="38374" y="15986"/>
                  </a:lnTo>
                  <a:lnTo>
                    <a:pt x="38416" y="15923"/>
                  </a:lnTo>
                  <a:lnTo>
                    <a:pt x="38416" y="15819"/>
                  </a:lnTo>
                  <a:lnTo>
                    <a:pt x="38290" y="15777"/>
                  </a:lnTo>
                  <a:lnTo>
                    <a:pt x="38207" y="15756"/>
                  </a:lnTo>
                  <a:lnTo>
                    <a:pt x="38081" y="15756"/>
                  </a:lnTo>
                  <a:lnTo>
                    <a:pt x="38039" y="15693"/>
                  </a:lnTo>
                  <a:lnTo>
                    <a:pt x="38165" y="15693"/>
                  </a:lnTo>
                  <a:lnTo>
                    <a:pt x="38269" y="15672"/>
                  </a:lnTo>
                  <a:lnTo>
                    <a:pt x="38311" y="15630"/>
                  </a:lnTo>
                  <a:lnTo>
                    <a:pt x="38374" y="15693"/>
                  </a:lnTo>
                  <a:lnTo>
                    <a:pt x="38395" y="15756"/>
                  </a:lnTo>
                  <a:lnTo>
                    <a:pt x="38500" y="15756"/>
                  </a:lnTo>
                  <a:lnTo>
                    <a:pt x="38604" y="15798"/>
                  </a:lnTo>
                  <a:lnTo>
                    <a:pt x="38625" y="15881"/>
                  </a:lnTo>
                  <a:lnTo>
                    <a:pt x="38604" y="15965"/>
                  </a:lnTo>
                  <a:lnTo>
                    <a:pt x="38625" y="16049"/>
                  </a:lnTo>
                  <a:lnTo>
                    <a:pt x="38730" y="16174"/>
                  </a:lnTo>
                  <a:lnTo>
                    <a:pt x="38772" y="16174"/>
                  </a:lnTo>
                  <a:lnTo>
                    <a:pt x="38792" y="16070"/>
                  </a:lnTo>
                  <a:lnTo>
                    <a:pt x="38834" y="16133"/>
                  </a:lnTo>
                  <a:lnTo>
                    <a:pt x="38981" y="16153"/>
                  </a:lnTo>
                  <a:lnTo>
                    <a:pt x="39023" y="16133"/>
                  </a:lnTo>
                  <a:lnTo>
                    <a:pt x="39023" y="16070"/>
                  </a:lnTo>
                  <a:lnTo>
                    <a:pt x="38981" y="16049"/>
                  </a:lnTo>
                  <a:lnTo>
                    <a:pt x="38981" y="15965"/>
                  </a:lnTo>
                  <a:lnTo>
                    <a:pt x="38939" y="15861"/>
                  </a:lnTo>
                  <a:lnTo>
                    <a:pt x="38876" y="15777"/>
                  </a:lnTo>
                  <a:lnTo>
                    <a:pt x="38792" y="15756"/>
                  </a:lnTo>
                  <a:lnTo>
                    <a:pt x="38813" y="15672"/>
                  </a:lnTo>
                  <a:lnTo>
                    <a:pt x="38813" y="15589"/>
                  </a:lnTo>
                  <a:lnTo>
                    <a:pt x="38772" y="15547"/>
                  </a:lnTo>
                  <a:lnTo>
                    <a:pt x="38792" y="15526"/>
                  </a:lnTo>
                  <a:lnTo>
                    <a:pt x="38834" y="15547"/>
                  </a:lnTo>
                  <a:lnTo>
                    <a:pt x="38876" y="15651"/>
                  </a:lnTo>
                  <a:lnTo>
                    <a:pt x="38918" y="15693"/>
                  </a:lnTo>
                  <a:lnTo>
                    <a:pt x="39002" y="15672"/>
                  </a:lnTo>
                  <a:lnTo>
                    <a:pt x="38981" y="15651"/>
                  </a:lnTo>
                  <a:lnTo>
                    <a:pt x="39002" y="15630"/>
                  </a:lnTo>
                  <a:lnTo>
                    <a:pt x="39085" y="15651"/>
                  </a:lnTo>
                  <a:lnTo>
                    <a:pt x="39044" y="15547"/>
                  </a:lnTo>
                  <a:lnTo>
                    <a:pt x="39002" y="15442"/>
                  </a:lnTo>
                  <a:lnTo>
                    <a:pt x="38897" y="15379"/>
                  </a:lnTo>
                  <a:lnTo>
                    <a:pt x="39002" y="15379"/>
                  </a:lnTo>
                  <a:lnTo>
                    <a:pt x="39044" y="15442"/>
                  </a:lnTo>
                  <a:lnTo>
                    <a:pt x="39106" y="15484"/>
                  </a:lnTo>
                  <a:lnTo>
                    <a:pt x="39190" y="15463"/>
                  </a:lnTo>
                  <a:lnTo>
                    <a:pt x="39148" y="15421"/>
                  </a:lnTo>
                  <a:lnTo>
                    <a:pt x="39148" y="15337"/>
                  </a:lnTo>
                  <a:lnTo>
                    <a:pt x="39190" y="15337"/>
                  </a:lnTo>
                  <a:lnTo>
                    <a:pt x="39232" y="15379"/>
                  </a:lnTo>
                  <a:lnTo>
                    <a:pt x="39295" y="15421"/>
                  </a:lnTo>
                  <a:lnTo>
                    <a:pt x="39295" y="15463"/>
                  </a:lnTo>
                  <a:lnTo>
                    <a:pt x="39232" y="15484"/>
                  </a:lnTo>
                  <a:lnTo>
                    <a:pt x="39232" y="15589"/>
                  </a:lnTo>
                  <a:lnTo>
                    <a:pt x="39232" y="15630"/>
                  </a:lnTo>
                  <a:lnTo>
                    <a:pt x="39295" y="15630"/>
                  </a:lnTo>
                  <a:lnTo>
                    <a:pt x="39336" y="15651"/>
                  </a:lnTo>
                  <a:lnTo>
                    <a:pt x="39336" y="15693"/>
                  </a:lnTo>
                  <a:lnTo>
                    <a:pt x="39295" y="15735"/>
                  </a:lnTo>
                  <a:lnTo>
                    <a:pt x="39253" y="15777"/>
                  </a:lnTo>
                  <a:lnTo>
                    <a:pt x="39316" y="15798"/>
                  </a:lnTo>
                  <a:lnTo>
                    <a:pt x="39357" y="15777"/>
                  </a:lnTo>
                  <a:lnTo>
                    <a:pt x="39399" y="15798"/>
                  </a:lnTo>
                  <a:lnTo>
                    <a:pt x="39357" y="15881"/>
                  </a:lnTo>
                  <a:lnTo>
                    <a:pt x="39399" y="15944"/>
                  </a:lnTo>
                  <a:lnTo>
                    <a:pt x="39441" y="15965"/>
                  </a:lnTo>
                  <a:lnTo>
                    <a:pt x="39525" y="15944"/>
                  </a:lnTo>
                  <a:lnTo>
                    <a:pt x="39734" y="15798"/>
                  </a:lnTo>
                  <a:lnTo>
                    <a:pt x="39818" y="15672"/>
                  </a:lnTo>
                  <a:lnTo>
                    <a:pt x="39818" y="15756"/>
                  </a:lnTo>
                  <a:lnTo>
                    <a:pt x="39755" y="15798"/>
                  </a:lnTo>
                  <a:lnTo>
                    <a:pt x="39734" y="15861"/>
                  </a:lnTo>
                  <a:lnTo>
                    <a:pt x="39629" y="15902"/>
                  </a:lnTo>
                  <a:lnTo>
                    <a:pt x="39462" y="16070"/>
                  </a:lnTo>
                  <a:lnTo>
                    <a:pt x="39462" y="16112"/>
                  </a:lnTo>
                  <a:lnTo>
                    <a:pt x="39546" y="16153"/>
                  </a:lnTo>
                  <a:lnTo>
                    <a:pt x="39650" y="16112"/>
                  </a:lnTo>
                  <a:lnTo>
                    <a:pt x="39818" y="16007"/>
                  </a:lnTo>
                  <a:lnTo>
                    <a:pt x="39880" y="16007"/>
                  </a:lnTo>
                  <a:lnTo>
                    <a:pt x="40027" y="15965"/>
                  </a:lnTo>
                  <a:lnTo>
                    <a:pt x="40069" y="15881"/>
                  </a:lnTo>
                  <a:lnTo>
                    <a:pt x="40132" y="15861"/>
                  </a:lnTo>
                  <a:lnTo>
                    <a:pt x="40236" y="15777"/>
                  </a:lnTo>
                  <a:lnTo>
                    <a:pt x="40278" y="15777"/>
                  </a:lnTo>
                  <a:lnTo>
                    <a:pt x="40278" y="15840"/>
                  </a:lnTo>
                  <a:lnTo>
                    <a:pt x="40236" y="15861"/>
                  </a:lnTo>
                  <a:lnTo>
                    <a:pt x="40152" y="15965"/>
                  </a:lnTo>
                  <a:lnTo>
                    <a:pt x="40090" y="16070"/>
                  </a:lnTo>
                  <a:lnTo>
                    <a:pt x="40027" y="16112"/>
                  </a:lnTo>
                  <a:lnTo>
                    <a:pt x="39943" y="16195"/>
                  </a:lnTo>
                  <a:lnTo>
                    <a:pt x="39839" y="16216"/>
                  </a:lnTo>
                  <a:lnTo>
                    <a:pt x="39776" y="16258"/>
                  </a:lnTo>
                  <a:lnTo>
                    <a:pt x="39713" y="16384"/>
                  </a:lnTo>
                  <a:lnTo>
                    <a:pt x="39713" y="16426"/>
                  </a:lnTo>
                  <a:lnTo>
                    <a:pt x="39734" y="16467"/>
                  </a:lnTo>
                  <a:lnTo>
                    <a:pt x="39776" y="16426"/>
                  </a:lnTo>
                  <a:lnTo>
                    <a:pt x="39860" y="16426"/>
                  </a:lnTo>
                  <a:lnTo>
                    <a:pt x="39943" y="16467"/>
                  </a:lnTo>
                  <a:lnTo>
                    <a:pt x="39860" y="16488"/>
                  </a:lnTo>
                  <a:lnTo>
                    <a:pt x="39776" y="16509"/>
                  </a:lnTo>
                  <a:lnTo>
                    <a:pt x="39734" y="16551"/>
                  </a:lnTo>
                  <a:lnTo>
                    <a:pt x="39734" y="16593"/>
                  </a:lnTo>
                  <a:lnTo>
                    <a:pt x="39776" y="16614"/>
                  </a:lnTo>
                  <a:lnTo>
                    <a:pt x="39860" y="16593"/>
                  </a:lnTo>
                  <a:lnTo>
                    <a:pt x="39922" y="16572"/>
                  </a:lnTo>
                  <a:lnTo>
                    <a:pt x="39839" y="16677"/>
                  </a:lnTo>
                  <a:lnTo>
                    <a:pt x="39755" y="16698"/>
                  </a:lnTo>
                  <a:lnTo>
                    <a:pt x="39734" y="16739"/>
                  </a:lnTo>
                  <a:lnTo>
                    <a:pt x="39755" y="16781"/>
                  </a:lnTo>
                  <a:lnTo>
                    <a:pt x="39839" y="16802"/>
                  </a:lnTo>
                  <a:lnTo>
                    <a:pt x="39922" y="16781"/>
                  </a:lnTo>
                  <a:lnTo>
                    <a:pt x="39985" y="16781"/>
                  </a:lnTo>
                  <a:lnTo>
                    <a:pt x="40027" y="16802"/>
                  </a:lnTo>
                  <a:lnTo>
                    <a:pt x="39964" y="16823"/>
                  </a:lnTo>
                  <a:lnTo>
                    <a:pt x="39964" y="16865"/>
                  </a:lnTo>
                  <a:lnTo>
                    <a:pt x="39860" y="16907"/>
                  </a:lnTo>
                  <a:lnTo>
                    <a:pt x="39839" y="16970"/>
                  </a:lnTo>
                  <a:lnTo>
                    <a:pt x="39860" y="17032"/>
                  </a:lnTo>
                  <a:lnTo>
                    <a:pt x="39922" y="17116"/>
                  </a:lnTo>
                  <a:lnTo>
                    <a:pt x="39922" y="17200"/>
                  </a:lnTo>
                  <a:lnTo>
                    <a:pt x="39943" y="17221"/>
                  </a:lnTo>
                  <a:lnTo>
                    <a:pt x="39985" y="17137"/>
                  </a:lnTo>
                  <a:lnTo>
                    <a:pt x="40048" y="17032"/>
                  </a:lnTo>
                  <a:lnTo>
                    <a:pt x="40090" y="16990"/>
                  </a:lnTo>
                  <a:lnTo>
                    <a:pt x="40132" y="16990"/>
                  </a:lnTo>
                  <a:lnTo>
                    <a:pt x="40090" y="17032"/>
                  </a:lnTo>
                  <a:lnTo>
                    <a:pt x="40090" y="17095"/>
                  </a:lnTo>
                  <a:lnTo>
                    <a:pt x="40048" y="17116"/>
                  </a:lnTo>
                  <a:lnTo>
                    <a:pt x="40048" y="17137"/>
                  </a:lnTo>
                  <a:lnTo>
                    <a:pt x="40090" y="17200"/>
                  </a:lnTo>
                  <a:lnTo>
                    <a:pt x="40069" y="17242"/>
                  </a:lnTo>
                  <a:lnTo>
                    <a:pt x="40132" y="17304"/>
                  </a:lnTo>
                  <a:lnTo>
                    <a:pt x="40152" y="17304"/>
                  </a:lnTo>
                  <a:lnTo>
                    <a:pt x="40173" y="17242"/>
                  </a:lnTo>
                  <a:lnTo>
                    <a:pt x="40257" y="17221"/>
                  </a:lnTo>
                  <a:lnTo>
                    <a:pt x="40278" y="17221"/>
                  </a:lnTo>
                  <a:lnTo>
                    <a:pt x="40278" y="17283"/>
                  </a:lnTo>
                  <a:lnTo>
                    <a:pt x="40236" y="17325"/>
                  </a:lnTo>
                  <a:lnTo>
                    <a:pt x="40236" y="17346"/>
                  </a:lnTo>
                  <a:lnTo>
                    <a:pt x="40278" y="17388"/>
                  </a:lnTo>
                  <a:lnTo>
                    <a:pt x="40278" y="17430"/>
                  </a:lnTo>
                  <a:lnTo>
                    <a:pt x="40299" y="17451"/>
                  </a:lnTo>
                  <a:lnTo>
                    <a:pt x="40299" y="17514"/>
                  </a:lnTo>
                  <a:lnTo>
                    <a:pt x="40362" y="17534"/>
                  </a:lnTo>
                  <a:lnTo>
                    <a:pt x="40383" y="17493"/>
                  </a:lnTo>
                  <a:lnTo>
                    <a:pt x="40487" y="17451"/>
                  </a:lnTo>
                  <a:lnTo>
                    <a:pt x="40508" y="17388"/>
                  </a:lnTo>
                  <a:lnTo>
                    <a:pt x="40508" y="17325"/>
                  </a:lnTo>
                  <a:lnTo>
                    <a:pt x="40445" y="17242"/>
                  </a:lnTo>
                  <a:lnTo>
                    <a:pt x="40466" y="17242"/>
                  </a:lnTo>
                  <a:lnTo>
                    <a:pt x="40508" y="17283"/>
                  </a:lnTo>
                  <a:lnTo>
                    <a:pt x="40550" y="17283"/>
                  </a:lnTo>
                  <a:lnTo>
                    <a:pt x="40550" y="17221"/>
                  </a:lnTo>
                  <a:lnTo>
                    <a:pt x="40508" y="17137"/>
                  </a:lnTo>
                  <a:lnTo>
                    <a:pt x="40508" y="17095"/>
                  </a:lnTo>
                  <a:lnTo>
                    <a:pt x="40571" y="17074"/>
                  </a:lnTo>
                  <a:lnTo>
                    <a:pt x="40571" y="16990"/>
                  </a:lnTo>
                  <a:lnTo>
                    <a:pt x="40571" y="16928"/>
                  </a:lnTo>
                  <a:lnTo>
                    <a:pt x="40508" y="16928"/>
                  </a:lnTo>
                  <a:lnTo>
                    <a:pt x="40466" y="16886"/>
                  </a:lnTo>
                  <a:lnTo>
                    <a:pt x="40466" y="16865"/>
                  </a:lnTo>
                  <a:lnTo>
                    <a:pt x="40487" y="16886"/>
                  </a:lnTo>
                  <a:lnTo>
                    <a:pt x="40571" y="16907"/>
                  </a:lnTo>
                  <a:lnTo>
                    <a:pt x="40613" y="16865"/>
                  </a:lnTo>
                  <a:lnTo>
                    <a:pt x="40592" y="16802"/>
                  </a:lnTo>
                  <a:lnTo>
                    <a:pt x="40550" y="16802"/>
                  </a:lnTo>
                  <a:lnTo>
                    <a:pt x="40508" y="16781"/>
                  </a:lnTo>
                  <a:lnTo>
                    <a:pt x="40592" y="16781"/>
                  </a:lnTo>
                  <a:lnTo>
                    <a:pt x="40655" y="16718"/>
                  </a:lnTo>
                  <a:lnTo>
                    <a:pt x="40655" y="16572"/>
                  </a:lnTo>
                  <a:lnTo>
                    <a:pt x="40676" y="16509"/>
                  </a:lnTo>
                  <a:lnTo>
                    <a:pt x="40696" y="16572"/>
                  </a:lnTo>
                  <a:lnTo>
                    <a:pt x="40696" y="16656"/>
                  </a:lnTo>
                  <a:lnTo>
                    <a:pt x="40717" y="16718"/>
                  </a:lnTo>
                  <a:lnTo>
                    <a:pt x="40696" y="16802"/>
                  </a:lnTo>
                  <a:lnTo>
                    <a:pt x="40759" y="16823"/>
                  </a:lnTo>
                  <a:lnTo>
                    <a:pt x="40822" y="16802"/>
                  </a:lnTo>
                  <a:lnTo>
                    <a:pt x="40864" y="16760"/>
                  </a:lnTo>
                  <a:lnTo>
                    <a:pt x="40906" y="16718"/>
                  </a:lnTo>
                  <a:lnTo>
                    <a:pt x="40906" y="16823"/>
                  </a:lnTo>
                  <a:lnTo>
                    <a:pt x="40927" y="16865"/>
                  </a:lnTo>
                  <a:lnTo>
                    <a:pt x="40989" y="16865"/>
                  </a:lnTo>
                  <a:lnTo>
                    <a:pt x="41010" y="16823"/>
                  </a:lnTo>
                  <a:lnTo>
                    <a:pt x="41010" y="16698"/>
                  </a:lnTo>
                  <a:lnTo>
                    <a:pt x="41010" y="16593"/>
                  </a:lnTo>
                  <a:lnTo>
                    <a:pt x="40969" y="16572"/>
                  </a:lnTo>
                  <a:lnTo>
                    <a:pt x="40927" y="16551"/>
                  </a:lnTo>
                  <a:lnTo>
                    <a:pt x="41010" y="16572"/>
                  </a:lnTo>
                  <a:lnTo>
                    <a:pt x="41094" y="16614"/>
                  </a:lnTo>
                  <a:lnTo>
                    <a:pt x="41115" y="16698"/>
                  </a:lnTo>
                  <a:lnTo>
                    <a:pt x="41178" y="16698"/>
                  </a:lnTo>
                  <a:lnTo>
                    <a:pt x="41199" y="16656"/>
                  </a:lnTo>
                  <a:lnTo>
                    <a:pt x="41199" y="16509"/>
                  </a:lnTo>
                  <a:lnTo>
                    <a:pt x="41136" y="16446"/>
                  </a:lnTo>
                  <a:lnTo>
                    <a:pt x="41031" y="16363"/>
                  </a:lnTo>
                  <a:lnTo>
                    <a:pt x="41010" y="16300"/>
                  </a:lnTo>
                  <a:lnTo>
                    <a:pt x="41031" y="16300"/>
                  </a:lnTo>
                  <a:lnTo>
                    <a:pt x="41094" y="16363"/>
                  </a:lnTo>
                  <a:lnTo>
                    <a:pt x="41199" y="16446"/>
                  </a:lnTo>
                  <a:lnTo>
                    <a:pt x="41220" y="16509"/>
                  </a:lnTo>
                  <a:lnTo>
                    <a:pt x="41387" y="16509"/>
                  </a:lnTo>
                  <a:lnTo>
                    <a:pt x="41408" y="16446"/>
                  </a:lnTo>
                  <a:lnTo>
                    <a:pt x="41387" y="16384"/>
                  </a:lnTo>
                  <a:lnTo>
                    <a:pt x="41324" y="16363"/>
                  </a:lnTo>
                  <a:lnTo>
                    <a:pt x="41282" y="16300"/>
                  </a:lnTo>
                  <a:lnTo>
                    <a:pt x="41178" y="16300"/>
                  </a:lnTo>
                  <a:lnTo>
                    <a:pt x="41115" y="16258"/>
                  </a:lnTo>
                  <a:lnTo>
                    <a:pt x="41136" y="16153"/>
                  </a:lnTo>
                  <a:lnTo>
                    <a:pt x="41178" y="16195"/>
                  </a:lnTo>
                  <a:lnTo>
                    <a:pt x="41241" y="16258"/>
                  </a:lnTo>
                  <a:lnTo>
                    <a:pt x="41324" y="16258"/>
                  </a:lnTo>
                  <a:lnTo>
                    <a:pt x="41345" y="16195"/>
                  </a:lnTo>
                  <a:lnTo>
                    <a:pt x="41324" y="16133"/>
                  </a:lnTo>
                  <a:lnTo>
                    <a:pt x="41282" y="16091"/>
                  </a:lnTo>
                  <a:lnTo>
                    <a:pt x="41282" y="16049"/>
                  </a:lnTo>
                  <a:lnTo>
                    <a:pt x="41324" y="16028"/>
                  </a:lnTo>
                  <a:lnTo>
                    <a:pt x="41345" y="16049"/>
                  </a:lnTo>
                  <a:lnTo>
                    <a:pt x="41429" y="16091"/>
                  </a:lnTo>
                  <a:lnTo>
                    <a:pt x="41429" y="16153"/>
                  </a:lnTo>
                  <a:lnTo>
                    <a:pt x="41408" y="16237"/>
                  </a:lnTo>
                  <a:lnTo>
                    <a:pt x="41513" y="16258"/>
                  </a:lnTo>
                  <a:lnTo>
                    <a:pt x="41617" y="16279"/>
                  </a:lnTo>
                  <a:lnTo>
                    <a:pt x="41701" y="16258"/>
                  </a:lnTo>
                  <a:lnTo>
                    <a:pt x="41764" y="16258"/>
                  </a:lnTo>
                  <a:lnTo>
                    <a:pt x="41826" y="16174"/>
                  </a:lnTo>
                  <a:lnTo>
                    <a:pt x="41826" y="16133"/>
                  </a:lnTo>
                  <a:lnTo>
                    <a:pt x="41638" y="16133"/>
                  </a:lnTo>
                  <a:lnTo>
                    <a:pt x="41617" y="16091"/>
                  </a:lnTo>
                  <a:lnTo>
                    <a:pt x="41659" y="16049"/>
                  </a:lnTo>
                  <a:lnTo>
                    <a:pt x="41743" y="16070"/>
                  </a:lnTo>
                  <a:lnTo>
                    <a:pt x="41805" y="16049"/>
                  </a:lnTo>
                  <a:lnTo>
                    <a:pt x="41764" y="15986"/>
                  </a:lnTo>
                  <a:lnTo>
                    <a:pt x="41722" y="15965"/>
                  </a:lnTo>
                  <a:lnTo>
                    <a:pt x="41743" y="15944"/>
                  </a:lnTo>
                  <a:lnTo>
                    <a:pt x="41722" y="15881"/>
                  </a:lnTo>
                  <a:lnTo>
                    <a:pt x="41659" y="15861"/>
                  </a:lnTo>
                  <a:lnTo>
                    <a:pt x="41596" y="15881"/>
                  </a:lnTo>
                  <a:lnTo>
                    <a:pt x="41638" y="15819"/>
                  </a:lnTo>
                  <a:lnTo>
                    <a:pt x="41701" y="15756"/>
                  </a:lnTo>
                  <a:lnTo>
                    <a:pt x="41722" y="15777"/>
                  </a:lnTo>
                  <a:lnTo>
                    <a:pt x="41764" y="15819"/>
                  </a:lnTo>
                  <a:lnTo>
                    <a:pt x="41826" y="15881"/>
                  </a:lnTo>
                  <a:lnTo>
                    <a:pt x="41826" y="15965"/>
                  </a:lnTo>
                  <a:lnTo>
                    <a:pt x="41952" y="15965"/>
                  </a:lnTo>
                  <a:lnTo>
                    <a:pt x="42015" y="15944"/>
                  </a:lnTo>
                  <a:lnTo>
                    <a:pt x="42036" y="15923"/>
                  </a:lnTo>
                  <a:lnTo>
                    <a:pt x="42015" y="15840"/>
                  </a:lnTo>
                  <a:lnTo>
                    <a:pt x="41931" y="15777"/>
                  </a:lnTo>
                  <a:lnTo>
                    <a:pt x="41931" y="15714"/>
                  </a:lnTo>
                  <a:lnTo>
                    <a:pt x="41910" y="15651"/>
                  </a:lnTo>
                  <a:lnTo>
                    <a:pt x="41805" y="15651"/>
                  </a:lnTo>
                  <a:lnTo>
                    <a:pt x="41847" y="15547"/>
                  </a:lnTo>
                  <a:lnTo>
                    <a:pt x="41805" y="15463"/>
                  </a:lnTo>
                  <a:lnTo>
                    <a:pt x="41701" y="15463"/>
                  </a:lnTo>
                  <a:lnTo>
                    <a:pt x="41743" y="15400"/>
                  </a:lnTo>
                  <a:lnTo>
                    <a:pt x="41722" y="15358"/>
                  </a:lnTo>
                  <a:lnTo>
                    <a:pt x="41596" y="15442"/>
                  </a:lnTo>
                  <a:lnTo>
                    <a:pt x="41533" y="15526"/>
                  </a:lnTo>
                  <a:lnTo>
                    <a:pt x="41554" y="15651"/>
                  </a:lnTo>
                  <a:lnTo>
                    <a:pt x="41533" y="15651"/>
                  </a:lnTo>
                  <a:lnTo>
                    <a:pt x="41492" y="15609"/>
                  </a:lnTo>
                  <a:lnTo>
                    <a:pt x="41492" y="15442"/>
                  </a:lnTo>
                  <a:lnTo>
                    <a:pt x="41450" y="15421"/>
                  </a:lnTo>
                  <a:lnTo>
                    <a:pt x="41408" y="15442"/>
                  </a:lnTo>
                  <a:lnTo>
                    <a:pt x="41408" y="15526"/>
                  </a:lnTo>
                  <a:lnTo>
                    <a:pt x="41324" y="15651"/>
                  </a:lnTo>
                  <a:lnTo>
                    <a:pt x="41282" y="15714"/>
                  </a:lnTo>
                  <a:lnTo>
                    <a:pt x="41282" y="15714"/>
                  </a:lnTo>
                  <a:lnTo>
                    <a:pt x="41303" y="15630"/>
                  </a:lnTo>
                  <a:lnTo>
                    <a:pt x="41303" y="15505"/>
                  </a:lnTo>
                  <a:lnTo>
                    <a:pt x="41387" y="15358"/>
                  </a:lnTo>
                  <a:lnTo>
                    <a:pt x="41387" y="15296"/>
                  </a:lnTo>
                  <a:lnTo>
                    <a:pt x="41282" y="15317"/>
                  </a:lnTo>
                  <a:lnTo>
                    <a:pt x="41178" y="15442"/>
                  </a:lnTo>
                  <a:lnTo>
                    <a:pt x="41178" y="15505"/>
                  </a:lnTo>
                  <a:lnTo>
                    <a:pt x="41094" y="15568"/>
                  </a:lnTo>
                  <a:lnTo>
                    <a:pt x="41010" y="15568"/>
                  </a:lnTo>
                  <a:lnTo>
                    <a:pt x="41010" y="15505"/>
                  </a:lnTo>
                  <a:lnTo>
                    <a:pt x="41073" y="15400"/>
                  </a:lnTo>
                  <a:lnTo>
                    <a:pt x="41199" y="15337"/>
                  </a:lnTo>
                  <a:lnTo>
                    <a:pt x="41241" y="15233"/>
                  </a:lnTo>
                  <a:lnTo>
                    <a:pt x="41303" y="15149"/>
                  </a:lnTo>
                  <a:lnTo>
                    <a:pt x="41345" y="15149"/>
                  </a:lnTo>
                  <a:lnTo>
                    <a:pt x="41429" y="15086"/>
                  </a:lnTo>
                  <a:lnTo>
                    <a:pt x="41450" y="15024"/>
                  </a:lnTo>
                  <a:lnTo>
                    <a:pt x="41387" y="15003"/>
                  </a:lnTo>
                  <a:lnTo>
                    <a:pt x="41282" y="15086"/>
                  </a:lnTo>
                  <a:lnTo>
                    <a:pt x="41199" y="15149"/>
                  </a:lnTo>
                  <a:lnTo>
                    <a:pt x="41115" y="15191"/>
                  </a:lnTo>
                  <a:lnTo>
                    <a:pt x="41010" y="15296"/>
                  </a:lnTo>
                  <a:lnTo>
                    <a:pt x="41073" y="15191"/>
                  </a:lnTo>
                  <a:lnTo>
                    <a:pt x="41136" y="15086"/>
                  </a:lnTo>
                  <a:lnTo>
                    <a:pt x="41115" y="15086"/>
                  </a:lnTo>
                  <a:lnTo>
                    <a:pt x="41010" y="15107"/>
                  </a:lnTo>
                  <a:lnTo>
                    <a:pt x="40969" y="15149"/>
                  </a:lnTo>
                  <a:lnTo>
                    <a:pt x="40801" y="15128"/>
                  </a:lnTo>
                  <a:lnTo>
                    <a:pt x="40696" y="15128"/>
                  </a:lnTo>
                  <a:lnTo>
                    <a:pt x="40655" y="15086"/>
                  </a:lnTo>
                  <a:lnTo>
                    <a:pt x="40759" y="15086"/>
                  </a:lnTo>
                  <a:lnTo>
                    <a:pt x="40969" y="15024"/>
                  </a:lnTo>
                  <a:lnTo>
                    <a:pt x="40864" y="14982"/>
                  </a:lnTo>
                  <a:lnTo>
                    <a:pt x="40780" y="14919"/>
                  </a:lnTo>
                  <a:lnTo>
                    <a:pt x="40864" y="14919"/>
                  </a:lnTo>
                  <a:lnTo>
                    <a:pt x="40927" y="14898"/>
                  </a:lnTo>
                  <a:lnTo>
                    <a:pt x="40885" y="14793"/>
                  </a:lnTo>
                  <a:lnTo>
                    <a:pt x="40801" y="14773"/>
                  </a:lnTo>
                  <a:lnTo>
                    <a:pt x="40801" y="14731"/>
                  </a:lnTo>
                  <a:lnTo>
                    <a:pt x="40885" y="14689"/>
                  </a:lnTo>
                  <a:lnTo>
                    <a:pt x="40885" y="14605"/>
                  </a:lnTo>
                  <a:lnTo>
                    <a:pt x="40864" y="14480"/>
                  </a:lnTo>
                  <a:lnTo>
                    <a:pt x="40822" y="14417"/>
                  </a:lnTo>
                  <a:lnTo>
                    <a:pt x="40696" y="14480"/>
                  </a:lnTo>
                  <a:lnTo>
                    <a:pt x="40655" y="14521"/>
                  </a:lnTo>
                  <a:lnTo>
                    <a:pt x="40592" y="14501"/>
                  </a:lnTo>
                  <a:lnTo>
                    <a:pt x="40571" y="14521"/>
                  </a:lnTo>
                  <a:lnTo>
                    <a:pt x="40550" y="14501"/>
                  </a:lnTo>
                  <a:lnTo>
                    <a:pt x="40592" y="14417"/>
                  </a:lnTo>
                  <a:lnTo>
                    <a:pt x="40613" y="14312"/>
                  </a:lnTo>
                  <a:lnTo>
                    <a:pt x="40759" y="14291"/>
                  </a:lnTo>
                  <a:lnTo>
                    <a:pt x="40801" y="14249"/>
                  </a:lnTo>
                  <a:lnTo>
                    <a:pt x="40801" y="14103"/>
                  </a:lnTo>
                  <a:lnTo>
                    <a:pt x="40780" y="14061"/>
                  </a:lnTo>
                  <a:lnTo>
                    <a:pt x="40696" y="14145"/>
                  </a:lnTo>
                  <a:lnTo>
                    <a:pt x="40571" y="14249"/>
                  </a:lnTo>
                  <a:lnTo>
                    <a:pt x="40508" y="14312"/>
                  </a:lnTo>
                  <a:lnTo>
                    <a:pt x="40445" y="14375"/>
                  </a:lnTo>
                  <a:lnTo>
                    <a:pt x="40445" y="14480"/>
                  </a:lnTo>
                  <a:lnTo>
                    <a:pt x="40445" y="14563"/>
                  </a:lnTo>
                  <a:lnTo>
                    <a:pt x="40278" y="14291"/>
                  </a:lnTo>
                  <a:lnTo>
                    <a:pt x="40278" y="14187"/>
                  </a:lnTo>
                  <a:lnTo>
                    <a:pt x="40278" y="14082"/>
                  </a:lnTo>
                  <a:lnTo>
                    <a:pt x="40341" y="13998"/>
                  </a:lnTo>
                  <a:lnTo>
                    <a:pt x="40424" y="13873"/>
                  </a:lnTo>
                  <a:lnTo>
                    <a:pt x="40466" y="13789"/>
                  </a:lnTo>
                  <a:lnTo>
                    <a:pt x="40424" y="13768"/>
                  </a:lnTo>
                  <a:lnTo>
                    <a:pt x="40362" y="13831"/>
                  </a:lnTo>
                  <a:lnTo>
                    <a:pt x="40299" y="13894"/>
                  </a:lnTo>
                  <a:lnTo>
                    <a:pt x="40299" y="13936"/>
                  </a:lnTo>
                  <a:lnTo>
                    <a:pt x="40194" y="13977"/>
                  </a:lnTo>
                  <a:lnTo>
                    <a:pt x="40152" y="14061"/>
                  </a:lnTo>
                  <a:lnTo>
                    <a:pt x="40152" y="14103"/>
                  </a:lnTo>
                  <a:lnTo>
                    <a:pt x="40069" y="14249"/>
                  </a:lnTo>
                  <a:lnTo>
                    <a:pt x="40027" y="14270"/>
                  </a:lnTo>
                  <a:lnTo>
                    <a:pt x="40027" y="14187"/>
                  </a:lnTo>
                  <a:lnTo>
                    <a:pt x="40069" y="14082"/>
                  </a:lnTo>
                  <a:lnTo>
                    <a:pt x="40173" y="13894"/>
                  </a:lnTo>
                  <a:lnTo>
                    <a:pt x="40215" y="13852"/>
                  </a:lnTo>
                  <a:lnTo>
                    <a:pt x="40194" y="13768"/>
                  </a:lnTo>
                  <a:lnTo>
                    <a:pt x="40111" y="13768"/>
                  </a:lnTo>
                  <a:lnTo>
                    <a:pt x="40048" y="13852"/>
                  </a:lnTo>
                  <a:lnTo>
                    <a:pt x="40048" y="13936"/>
                  </a:lnTo>
                  <a:lnTo>
                    <a:pt x="40006" y="13957"/>
                  </a:lnTo>
                  <a:lnTo>
                    <a:pt x="40006" y="13873"/>
                  </a:lnTo>
                  <a:lnTo>
                    <a:pt x="40069" y="13747"/>
                  </a:lnTo>
                  <a:lnTo>
                    <a:pt x="40090" y="13685"/>
                  </a:lnTo>
                  <a:lnTo>
                    <a:pt x="40048" y="13622"/>
                  </a:lnTo>
                  <a:lnTo>
                    <a:pt x="39943" y="13580"/>
                  </a:lnTo>
                  <a:lnTo>
                    <a:pt x="39964" y="13559"/>
                  </a:lnTo>
                  <a:lnTo>
                    <a:pt x="39901" y="13517"/>
                  </a:lnTo>
                  <a:lnTo>
                    <a:pt x="39776" y="13517"/>
                  </a:lnTo>
                  <a:lnTo>
                    <a:pt x="39692" y="13538"/>
                  </a:lnTo>
                  <a:lnTo>
                    <a:pt x="39734" y="13454"/>
                  </a:lnTo>
                  <a:lnTo>
                    <a:pt x="39818" y="13433"/>
                  </a:lnTo>
                  <a:lnTo>
                    <a:pt x="39713" y="13413"/>
                  </a:lnTo>
                  <a:lnTo>
                    <a:pt x="39567" y="13413"/>
                  </a:lnTo>
                  <a:lnTo>
                    <a:pt x="39504" y="13517"/>
                  </a:lnTo>
                  <a:lnTo>
                    <a:pt x="39504" y="13433"/>
                  </a:lnTo>
                  <a:lnTo>
                    <a:pt x="39671" y="13350"/>
                  </a:lnTo>
                  <a:lnTo>
                    <a:pt x="39818" y="13329"/>
                  </a:lnTo>
                  <a:lnTo>
                    <a:pt x="39860" y="13371"/>
                  </a:lnTo>
                  <a:lnTo>
                    <a:pt x="39964" y="13392"/>
                  </a:lnTo>
                  <a:lnTo>
                    <a:pt x="39985" y="13350"/>
                  </a:lnTo>
                  <a:lnTo>
                    <a:pt x="40027" y="13266"/>
                  </a:lnTo>
                  <a:lnTo>
                    <a:pt x="39943" y="13266"/>
                  </a:lnTo>
                  <a:lnTo>
                    <a:pt x="39839" y="13245"/>
                  </a:lnTo>
                  <a:lnTo>
                    <a:pt x="39734" y="13182"/>
                  </a:lnTo>
                  <a:lnTo>
                    <a:pt x="39650" y="13182"/>
                  </a:lnTo>
                  <a:lnTo>
                    <a:pt x="39650" y="13287"/>
                  </a:lnTo>
                  <a:lnTo>
                    <a:pt x="39608" y="13287"/>
                  </a:lnTo>
                  <a:lnTo>
                    <a:pt x="39608" y="13245"/>
                  </a:lnTo>
                  <a:lnTo>
                    <a:pt x="39629" y="13182"/>
                  </a:lnTo>
                  <a:lnTo>
                    <a:pt x="39629" y="13140"/>
                  </a:lnTo>
                  <a:lnTo>
                    <a:pt x="39525" y="13140"/>
                  </a:lnTo>
                  <a:lnTo>
                    <a:pt x="39525" y="13182"/>
                  </a:lnTo>
                  <a:lnTo>
                    <a:pt x="39462" y="13224"/>
                  </a:lnTo>
                  <a:lnTo>
                    <a:pt x="39441" y="13161"/>
                  </a:lnTo>
                  <a:lnTo>
                    <a:pt x="39441" y="13078"/>
                  </a:lnTo>
                  <a:lnTo>
                    <a:pt x="39399" y="13057"/>
                  </a:lnTo>
                  <a:lnTo>
                    <a:pt x="39357" y="13078"/>
                  </a:lnTo>
                  <a:lnTo>
                    <a:pt x="39316" y="13036"/>
                  </a:lnTo>
                  <a:lnTo>
                    <a:pt x="39232" y="12994"/>
                  </a:lnTo>
                  <a:lnTo>
                    <a:pt x="39148" y="12994"/>
                  </a:lnTo>
                  <a:lnTo>
                    <a:pt x="39232" y="12910"/>
                  </a:lnTo>
                  <a:lnTo>
                    <a:pt x="39295" y="12868"/>
                  </a:lnTo>
                  <a:lnTo>
                    <a:pt x="39441" y="12973"/>
                  </a:lnTo>
                  <a:lnTo>
                    <a:pt x="39504" y="12973"/>
                  </a:lnTo>
                  <a:lnTo>
                    <a:pt x="39462" y="12931"/>
                  </a:lnTo>
                  <a:lnTo>
                    <a:pt x="39169" y="12764"/>
                  </a:lnTo>
                  <a:lnTo>
                    <a:pt x="39044" y="12743"/>
                  </a:lnTo>
                  <a:lnTo>
                    <a:pt x="39023" y="12722"/>
                  </a:lnTo>
                  <a:lnTo>
                    <a:pt x="39106" y="12722"/>
                  </a:lnTo>
                  <a:lnTo>
                    <a:pt x="39316" y="12806"/>
                  </a:lnTo>
                  <a:lnTo>
                    <a:pt x="39441" y="12806"/>
                  </a:lnTo>
                  <a:lnTo>
                    <a:pt x="39650" y="12848"/>
                  </a:lnTo>
                  <a:lnTo>
                    <a:pt x="39692" y="12848"/>
                  </a:lnTo>
                  <a:lnTo>
                    <a:pt x="39671" y="12806"/>
                  </a:lnTo>
                  <a:lnTo>
                    <a:pt x="39671" y="12722"/>
                  </a:lnTo>
                  <a:lnTo>
                    <a:pt x="39629" y="12659"/>
                  </a:lnTo>
                  <a:lnTo>
                    <a:pt x="39546" y="12638"/>
                  </a:lnTo>
                  <a:lnTo>
                    <a:pt x="39462" y="12596"/>
                  </a:lnTo>
                  <a:lnTo>
                    <a:pt x="39483" y="12555"/>
                  </a:lnTo>
                  <a:lnTo>
                    <a:pt x="39546" y="12555"/>
                  </a:lnTo>
                  <a:lnTo>
                    <a:pt x="39567" y="12617"/>
                  </a:lnTo>
                  <a:lnTo>
                    <a:pt x="39629" y="12638"/>
                  </a:lnTo>
                  <a:lnTo>
                    <a:pt x="39671" y="12617"/>
                  </a:lnTo>
                  <a:lnTo>
                    <a:pt x="39776" y="12617"/>
                  </a:lnTo>
                  <a:lnTo>
                    <a:pt x="39797" y="12596"/>
                  </a:lnTo>
                  <a:lnTo>
                    <a:pt x="39797" y="12534"/>
                  </a:lnTo>
                  <a:lnTo>
                    <a:pt x="39734" y="12513"/>
                  </a:lnTo>
                  <a:lnTo>
                    <a:pt x="39734" y="12450"/>
                  </a:lnTo>
                  <a:lnTo>
                    <a:pt x="39671" y="12387"/>
                  </a:lnTo>
                  <a:lnTo>
                    <a:pt x="39588" y="12408"/>
                  </a:lnTo>
                  <a:lnTo>
                    <a:pt x="39525" y="12450"/>
                  </a:lnTo>
                  <a:lnTo>
                    <a:pt x="39378" y="12450"/>
                  </a:lnTo>
                  <a:lnTo>
                    <a:pt x="39357" y="12513"/>
                  </a:lnTo>
                  <a:lnTo>
                    <a:pt x="39316" y="12513"/>
                  </a:lnTo>
                  <a:lnTo>
                    <a:pt x="39274" y="12429"/>
                  </a:lnTo>
                  <a:lnTo>
                    <a:pt x="39378" y="12387"/>
                  </a:lnTo>
                  <a:lnTo>
                    <a:pt x="39525" y="12387"/>
                  </a:lnTo>
                  <a:lnTo>
                    <a:pt x="39567" y="12345"/>
                  </a:lnTo>
                  <a:lnTo>
                    <a:pt x="39692" y="12345"/>
                  </a:lnTo>
                  <a:lnTo>
                    <a:pt x="39734" y="12304"/>
                  </a:lnTo>
                  <a:lnTo>
                    <a:pt x="39650" y="12283"/>
                  </a:lnTo>
                  <a:lnTo>
                    <a:pt x="39546" y="12241"/>
                  </a:lnTo>
                  <a:lnTo>
                    <a:pt x="39525" y="12199"/>
                  </a:lnTo>
                  <a:lnTo>
                    <a:pt x="39588" y="12241"/>
                  </a:lnTo>
                  <a:lnTo>
                    <a:pt x="39776" y="12241"/>
                  </a:lnTo>
                  <a:lnTo>
                    <a:pt x="39839" y="12283"/>
                  </a:lnTo>
                  <a:lnTo>
                    <a:pt x="39964" y="12429"/>
                  </a:lnTo>
                  <a:lnTo>
                    <a:pt x="40048" y="12450"/>
                  </a:lnTo>
                  <a:lnTo>
                    <a:pt x="40090" y="12429"/>
                  </a:lnTo>
                  <a:lnTo>
                    <a:pt x="40111" y="12492"/>
                  </a:lnTo>
                  <a:lnTo>
                    <a:pt x="40173" y="12513"/>
                  </a:lnTo>
                  <a:lnTo>
                    <a:pt x="40215" y="12450"/>
                  </a:lnTo>
                  <a:lnTo>
                    <a:pt x="40278" y="12450"/>
                  </a:lnTo>
                  <a:lnTo>
                    <a:pt x="40320" y="12555"/>
                  </a:lnTo>
                  <a:lnTo>
                    <a:pt x="40404" y="12555"/>
                  </a:lnTo>
                  <a:lnTo>
                    <a:pt x="40466" y="12534"/>
                  </a:lnTo>
                  <a:lnTo>
                    <a:pt x="40466" y="12408"/>
                  </a:lnTo>
                  <a:lnTo>
                    <a:pt x="40404" y="12324"/>
                  </a:lnTo>
                  <a:lnTo>
                    <a:pt x="40383" y="12241"/>
                  </a:lnTo>
                  <a:lnTo>
                    <a:pt x="40278" y="12199"/>
                  </a:lnTo>
                  <a:lnTo>
                    <a:pt x="40194" y="12136"/>
                  </a:lnTo>
                  <a:lnTo>
                    <a:pt x="40152" y="12115"/>
                  </a:lnTo>
                  <a:lnTo>
                    <a:pt x="40090" y="12136"/>
                  </a:lnTo>
                  <a:lnTo>
                    <a:pt x="40048" y="12178"/>
                  </a:lnTo>
                  <a:lnTo>
                    <a:pt x="39964" y="12115"/>
                  </a:lnTo>
                  <a:lnTo>
                    <a:pt x="39797" y="11990"/>
                  </a:lnTo>
                  <a:lnTo>
                    <a:pt x="39692" y="11969"/>
                  </a:lnTo>
                  <a:lnTo>
                    <a:pt x="39483" y="11990"/>
                  </a:lnTo>
                  <a:lnTo>
                    <a:pt x="39420" y="11969"/>
                  </a:lnTo>
                  <a:lnTo>
                    <a:pt x="39588" y="11927"/>
                  </a:lnTo>
                  <a:lnTo>
                    <a:pt x="39671" y="11864"/>
                  </a:lnTo>
                  <a:lnTo>
                    <a:pt x="39755" y="11864"/>
                  </a:lnTo>
                  <a:lnTo>
                    <a:pt x="39776" y="11885"/>
                  </a:lnTo>
                  <a:lnTo>
                    <a:pt x="39860" y="11885"/>
                  </a:lnTo>
                  <a:lnTo>
                    <a:pt x="39943" y="11822"/>
                  </a:lnTo>
                  <a:lnTo>
                    <a:pt x="40006" y="11780"/>
                  </a:lnTo>
                  <a:lnTo>
                    <a:pt x="40173" y="11780"/>
                  </a:lnTo>
                  <a:lnTo>
                    <a:pt x="40257" y="11822"/>
                  </a:lnTo>
                  <a:lnTo>
                    <a:pt x="40383" y="11822"/>
                  </a:lnTo>
                  <a:lnTo>
                    <a:pt x="40424" y="11760"/>
                  </a:lnTo>
                  <a:lnTo>
                    <a:pt x="40466" y="11676"/>
                  </a:lnTo>
                  <a:lnTo>
                    <a:pt x="40404" y="11592"/>
                  </a:lnTo>
                  <a:lnTo>
                    <a:pt x="40383" y="11467"/>
                  </a:lnTo>
                  <a:lnTo>
                    <a:pt x="40278" y="11236"/>
                  </a:lnTo>
                  <a:lnTo>
                    <a:pt x="40257" y="11090"/>
                  </a:lnTo>
                  <a:lnTo>
                    <a:pt x="40194" y="11132"/>
                  </a:lnTo>
                  <a:lnTo>
                    <a:pt x="40173" y="11090"/>
                  </a:lnTo>
                  <a:lnTo>
                    <a:pt x="40090" y="11132"/>
                  </a:lnTo>
                  <a:lnTo>
                    <a:pt x="40090" y="11174"/>
                  </a:lnTo>
                  <a:lnTo>
                    <a:pt x="40048" y="11278"/>
                  </a:lnTo>
                  <a:lnTo>
                    <a:pt x="40069" y="11299"/>
                  </a:lnTo>
                  <a:lnTo>
                    <a:pt x="40069" y="11383"/>
                  </a:lnTo>
                  <a:lnTo>
                    <a:pt x="40006" y="11404"/>
                  </a:lnTo>
                  <a:lnTo>
                    <a:pt x="39901" y="11467"/>
                  </a:lnTo>
                  <a:lnTo>
                    <a:pt x="39839" y="11550"/>
                  </a:lnTo>
                  <a:lnTo>
                    <a:pt x="39734" y="11508"/>
                  </a:lnTo>
                  <a:lnTo>
                    <a:pt x="39650" y="11488"/>
                  </a:lnTo>
                  <a:lnTo>
                    <a:pt x="39546" y="11508"/>
                  </a:lnTo>
                  <a:lnTo>
                    <a:pt x="39462" y="11613"/>
                  </a:lnTo>
                  <a:lnTo>
                    <a:pt x="39357" y="11718"/>
                  </a:lnTo>
                  <a:lnTo>
                    <a:pt x="39316" y="11697"/>
                  </a:lnTo>
                  <a:lnTo>
                    <a:pt x="39232" y="11676"/>
                  </a:lnTo>
                  <a:lnTo>
                    <a:pt x="39127" y="11697"/>
                  </a:lnTo>
                  <a:lnTo>
                    <a:pt x="39085" y="11697"/>
                  </a:lnTo>
                  <a:lnTo>
                    <a:pt x="39190" y="11592"/>
                  </a:lnTo>
                  <a:lnTo>
                    <a:pt x="39232" y="11571"/>
                  </a:lnTo>
                  <a:lnTo>
                    <a:pt x="39316" y="11613"/>
                  </a:lnTo>
                  <a:lnTo>
                    <a:pt x="39420" y="11571"/>
                  </a:lnTo>
                  <a:lnTo>
                    <a:pt x="39462" y="11467"/>
                  </a:lnTo>
                  <a:lnTo>
                    <a:pt x="39546" y="11404"/>
                  </a:lnTo>
                  <a:lnTo>
                    <a:pt x="39588" y="11404"/>
                  </a:lnTo>
                  <a:lnTo>
                    <a:pt x="39692" y="11362"/>
                  </a:lnTo>
                  <a:lnTo>
                    <a:pt x="39776" y="11299"/>
                  </a:lnTo>
                  <a:lnTo>
                    <a:pt x="39776" y="11174"/>
                  </a:lnTo>
                  <a:lnTo>
                    <a:pt x="39776" y="11132"/>
                  </a:lnTo>
                  <a:lnTo>
                    <a:pt x="39692" y="11132"/>
                  </a:lnTo>
                  <a:lnTo>
                    <a:pt x="39629" y="11153"/>
                  </a:lnTo>
                  <a:lnTo>
                    <a:pt x="39546" y="11132"/>
                  </a:lnTo>
                  <a:lnTo>
                    <a:pt x="39420" y="11132"/>
                  </a:lnTo>
                  <a:lnTo>
                    <a:pt x="39253" y="11278"/>
                  </a:lnTo>
                  <a:lnTo>
                    <a:pt x="39148" y="11383"/>
                  </a:lnTo>
                  <a:lnTo>
                    <a:pt x="38960" y="11404"/>
                  </a:lnTo>
                  <a:lnTo>
                    <a:pt x="39023" y="11362"/>
                  </a:lnTo>
                  <a:lnTo>
                    <a:pt x="39148" y="11341"/>
                  </a:lnTo>
                  <a:lnTo>
                    <a:pt x="39169" y="11257"/>
                  </a:lnTo>
                  <a:lnTo>
                    <a:pt x="39127" y="11236"/>
                  </a:lnTo>
                  <a:lnTo>
                    <a:pt x="39023" y="11236"/>
                  </a:lnTo>
                  <a:lnTo>
                    <a:pt x="39190" y="11153"/>
                  </a:lnTo>
                  <a:lnTo>
                    <a:pt x="39295" y="11153"/>
                  </a:lnTo>
                  <a:lnTo>
                    <a:pt x="39441" y="11048"/>
                  </a:lnTo>
                  <a:lnTo>
                    <a:pt x="39567" y="11048"/>
                  </a:lnTo>
                  <a:lnTo>
                    <a:pt x="39650" y="11027"/>
                  </a:lnTo>
                  <a:lnTo>
                    <a:pt x="39839" y="11027"/>
                  </a:lnTo>
                  <a:lnTo>
                    <a:pt x="39922" y="10944"/>
                  </a:lnTo>
                  <a:lnTo>
                    <a:pt x="39964" y="10881"/>
                  </a:lnTo>
                  <a:lnTo>
                    <a:pt x="39985" y="10839"/>
                  </a:lnTo>
                  <a:lnTo>
                    <a:pt x="40069" y="10818"/>
                  </a:lnTo>
                  <a:lnTo>
                    <a:pt x="40069" y="10923"/>
                  </a:lnTo>
                  <a:lnTo>
                    <a:pt x="40132" y="10944"/>
                  </a:lnTo>
                  <a:lnTo>
                    <a:pt x="40236" y="10839"/>
                  </a:lnTo>
                  <a:lnTo>
                    <a:pt x="40257" y="10734"/>
                  </a:lnTo>
                  <a:lnTo>
                    <a:pt x="40236" y="10672"/>
                  </a:lnTo>
                  <a:lnTo>
                    <a:pt x="40152" y="10630"/>
                  </a:lnTo>
                  <a:lnTo>
                    <a:pt x="40090" y="10525"/>
                  </a:lnTo>
                  <a:lnTo>
                    <a:pt x="39964" y="10400"/>
                  </a:lnTo>
                  <a:lnTo>
                    <a:pt x="39922" y="10295"/>
                  </a:lnTo>
                  <a:lnTo>
                    <a:pt x="39839" y="10295"/>
                  </a:lnTo>
                  <a:lnTo>
                    <a:pt x="39755" y="10337"/>
                  </a:lnTo>
                  <a:lnTo>
                    <a:pt x="39713" y="10400"/>
                  </a:lnTo>
                  <a:lnTo>
                    <a:pt x="39629" y="10420"/>
                  </a:lnTo>
                  <a:lnTo>
                    <a:pt x="39525" y="10504"/>
                  </a:lnTo>
                  <a:lnTo>
                    <a:pt x="39420" y="10504"/>
                  </a:lnTo>
                  <a:lnTo>
                    <a:pt x="39336" y="10567"/>
                  </a:lnTo>
                  <a:lnTo>
                    <a:pt x="39316" y="10546"/>
                  </a:lnTo>
                  <a:lnTo>
                    <a:pt x="39336" y="10441"/>
                  </a:lnTo>
                  <a:lnTo>
                    <a:pt x="39420" y="10400"/>
                  </a:lnTo>
                  <a:lnTo>
                    <a:pt x="39525" y="10400"/>
                  </a:lnTo>
                  <a:lnTo>
                    <a:pt x="39650" y="10253"/>
                  </a:lnTo>
                  <a:lnTo>
                    <a:pt x="39713" y="10190"/>
                  </a:lnTo>
                  <a:lnTo>
                    <a:pt x="39713" y="10127"/>
                  </a:lnTo>
                  <a:lnTo>
                    <a:pt x="39629" y="10148"/>
                  </a:lnTo>
                  <a:lnTo>
                    <a:pt x="39462" y="10211"/>
                  </a:lnTo>
                  <a:lnTo>
                    <a:pt x="39316" y="10316"/>
                  </a:lnTo>
                  <a:lnTo>
                    <a:pt x="39253" y="10316"/>
                  </a:lnTo>
                  <a:lnTo>
                    <a:pt x="39211" y="10358"/>
                  </a:lnTo>
                  <a:lnTo>
                    <a:pt x="39169" y="10441"/>
                  </a:lnTo>
                  <a:lnTo>
                    <a:pt x="39106" y="10630"/>
                  </a:lnTo>
                  <a:lnTo>
                    <a:pt x="38918" y="10839"/>
                  </a:lnTo>
                  <a:lnTo>
                    <a:pt x="38730" y="10944"/>
                  </a:lnTo>
                  <a:lnTo>
                    <a:pt x="38730" y="10923"/>
                  </a:lnTo>
                  <a:lnTo>
                    <a:pt x="38813" y="10839"/>
                  </a:lnTo>
                  <a:lnTo>
                    <a:pt x="38939" y="10713"/>
                  </a:lnTo>
                  <a:lnTo>
                    <a:pt x="39023" y="10567"/>
                  </a:lnTo>
                  <a:lnTo>
                    <a:pt x="39064" y="10525"/>
                  </a:lnTo>
                  <a:lnTo>
                    <a:pt x="39064" y="10462"/>
                  </a:lnTo>
                  <a:lnTo>
                    <a:pt x="39023" y="10462"/>
                  </a:lnTo>
                  <a:lnTo>
                    <a:pt x="39002" y="10441"/>
                  </a:lnTo>
                  <a:lnTo>
                    <a:pt x="38939" y="10462"/>
                  </a:lnTo>
                  <a:lnTo>
                    <a:pt x="38855" y="10609"/>
                  </a:lnTo>
                  <a:lnTo>
                    <a:pt x="38730" y="10734"/>
                  </a:lnTo>
                  <a:lnTo>
                    <a:pt x="38688" y="10734"/>
                  </a:lnTo>
                  <a:lnTo>
                    <a:pt x="38709" y="10651"/>
                  </a:lnTo>
                  <a:lnTo>
                    <a:pt x="38730" y="10567"/>
                  </a:lnTo>
                  <a:lnTo>
                    <a:pt x="38834" y="10462"/>
                  </a:lnTo>
                  <a:lnTo>
                    <a:pt x="38876" y="10400"/>
                  </a:lnTo>
                  <a:lnTo>
                    <a:pt x="38918" y="10316"/>
                  </a:lnTo>
                  <a:lnTo>
                    <a:pt x="39002" y="10316"/>
                  </a:lnTo>
                  <a:lnTo>
                    <a:pt x="39044" y="10337"/>
                  </a:lnTo>
                  <a:lnTo>
                    <a:pt x="39148" y="10337"/>
                  </a:lnTo>
                  <a:lnTo>
                    <a:pt x="39190" y="10295"/>
                  </a:lnTo>
                  <a:lnTo>
                    <a:pt x="39253" y="10211"/>
                  </a:lnTo>
                  <a:lnTo>
                    <a:pt x="39357" y="10148"/>
                  </a:lnTo>
                  <a:lnTo>
                    <a:pt x="39462" y="10023"/>
                  </a:lnTo>
                  <a:lnTo>
                    <a:pt x="39525" y="9918"/>
                  </a:lnTo>
                  <a:lnTo>
                    <a:pt x="39483" y="9814"/>
                  </a:lnTo>
                  <a:lnTo>
                    <a:pt x="39525" y="9730"/>
                  </a:lnTo>
                  <a:lnTo>
                    <a:pt x="39483" y="9709"/>
                  </a:lnTo>
                  <a:lnTo>
                    <a:pt x="39336" y="9793"/>
                  </a:lnTo>
                  <a:lnTo>
                    <a:pt x="39274" y="9876"/>
                  </a:lnTo>
                  <a:lnTo>
                    <a:pt x="39274" y="9981"/>
                  </a:lnTo>
                  <a:lnTo>
                    <a:pt x="39253" y="10107"/>
                  </a:lnTo>
                  <a:lnTo>
                    <a:pt x="39211" y="10127"/>
                  </a:lnTo>
                  <a:lnTo>
                    <a:pt x="39232" y="10086"/>
                  </a:lnTo>
                  <a:lnTo>
                    <a:pt x="39232" y="10023"/>
                  </a:lnTo>
                  <a:lnTo>
                    <a:pt x="39148" y="9981"/>
                  </a:lnTo>
                  <a:lnTo>
                    <a:pt x="39044" y="9981"/>
                  </a:lnTo>
                  <a:lnTo>
                    <a:pt x="38939" y="10044"/>
                  </a:lnTo>
                  <a:lnTo>
                    <a:pt x="38855" y="10023"/>
                  </a:lnTo>
                  <a:lnTo>
                    <a:pt x="38730" y="10044"/>
                  </a:lnTo>
                  <a:lnTo>
                    <a:pt x="38625" y="10107"/>
                  </a:lnTo>
                  <a:lnTo>
                    <a:pt x="38500" y="10107"/>
                  </a:lnTo>
                  <a:lnTo>
                    <a:pt x="38583" y="10044"/>
                  </a:lnTo>
                  <a:lnTo>
                    <a:pt x="38688" y="10002"/>
                  </a:lnTo>
                  <a:lnTo>
                    <a:pt x="38772" y="9897"/>
                  </a:lnTo>
                  <a:lnTo>
                    <a:pt x="38730" y="9814"/>
                  </a:lnTo>
                  <a:lnTo>
                    <a:pt x="38688" y="9814"/>
                  </a:lnTo>
                  <a:lnTo>
                    <a:pt x="38541" y="9835"/>
                  </a:lnTo>
                  <a:lnTo>
                    <a:pt x="38604" y="9772"/>
                  </a:lnTo>
                  <a:lnTo>
                    <a:pt x="38688" y="9772"/>
                  </a:lnTo>
                  <a:lnTo>
                    <a:pt x="38772" y="9709"/>
                  </a:lnTo>
                  <a:lnTo>
                    <a:pt x="38813" y="9604"/>
                  </a:lnTo>
                  <a:lnTo>
                    <a:pt x="38897" y="9583"/>
                  </a:lnTo>
                  <a:lnTo>
                    <a:pt x="38939" y="9521"/>
                  </a:lnTo>
                  <a:lnTo>
                    <a:pt x="39002" y="9521"/>
                  </a:lnTo>
                  <a:lnTo>
                    <a:pt x="39106" y="9604"/>
                  </a:lnTo>
                  <a:lnTo>
                    <a:pt x="39169" y="9667"/>
                  </a:lnTo>
                  <a:lnTo>
                    <a:pt x="39253" y="9667"/>
                  </a:lnTo>
                  <a:lnTo>
                    <a:pt x="39357" y="9521"/>
                  </a:lnTo>
                  <a:lnTo>
                    <a:pt x="39441" y="9458"/>
                  </a:lnTo>
                  <a:lnTo>
                    <a:pt x="39441" y="9395"/>
                  </a:lnTo>
                  <a:lnTo>
                    <a:pt x="39336" y="9270"/>
                  </a:lnTo>
                  <a:lnTo>
                    <a:pt x="39316" y="9165"/>
                  </a:lnTo>
                  <a:lnTo>
                    <a:pt x="39274" y="9060"/>
                  </a:lnTo>
                  <a:lnTo>
                    <a:pt x="39169" y="8956"/>
                  </a:lnTo>
                  <a:lnTo>
                    <a:pt x="39106" y="8893"/>
                  </a:lnTo>
                  <a:lnTo>
                    <a:pt x="39023" y="8726"/>
                  </a:lnTo>
                  <a:lnTo>
                    <a:pt x="38960" y="8747"/>
                  </a:lnTo>
                  <a:lnTo>
                    <a:pt x="38960" y="8830"/>
                  </a:lnTo>
                  <a:lnTo>
                    <a:pt x="38918" y="8893"/>
                  </a:lnTo>
                  <a:lnTo>
                    <a:pt x="38855" y="8935"/>
                  </a:lnTo>
                  <a:lnTo>
                    <a:pt x="38834" y="8977"/>
                  </a:lnTo>
                  <a:lnTo>
                    <a:pt x="38834" y="9060"/>
                  </a:lnTo>
                  <a:lnTo>
                    <a:pt x="38751" y="9102"/>
                  </a:lnTo>
                  <a:lnTo>
                    <a:pt x="38709" y="9186"/>
                  </a:lnTo>
                  <a:lnTo>
                    <a:pt x="38709" y="9291"/>
                  </a:lnTo>
                  <a:lnTo>
                    <a:pt x="38583" y="9353"/>
                  </a:lnTo>
                  <a:lnTo>
                    <a:pt x="38500" y="9458"/>
                  </a:lnTo>
                  <a:lnTo>
                    <a:pt x="38479" y="9542"/>
                  </a:lnTo>
                  <a:lnTo>
                    <a:pt x="38416" y="9604"/>
                  </a:lnTo>
                  <a:lnTo>
                    <a:pt x="38374" y="9583"/>
                  </a:lnTo>
                  <a:lnTo>
                    <a:pt x="38395" y="9458"/>
                  </a:lnTo>
                  <a:lnTo>
                    <a:pt x="38500" y="9291"/>
                  </a:lnTo>
                  <a:lnTo>
                    <a:pt x="38583" y="9270"/>
                  </a:lnTo>
                  <a:lnTo>
                    <a:pt x="38583" y="9228"/>
                  </a:lnTo>
                  <a:lnTo>
                    <a:pt x="38541" y="9186"/>
                  </a:lnTo>
                  <a:lnTo>
                    <a:pt x="38500" y="9123"/>
                  </a:lnTo>
                  <a:lnTo>
                    <a:pt x="38186" y="9332"/>
                  </a:lnTo>
                  <a:lnTo>
                    <a:pt x="38060" y="9500"/>
                  </a:lnTo>
                  <a:lnTo>
                    <a:pt x="37997" y="9583"/>
                  </a:lnTo>
                  <a:lnTo>
                    <a:pt x="37893" y="9604"/>
                  </a:lnTo>
                  <a:lnTo>
                    <a:pt x="37893" y="9583"/>
                  </a:lnTo>
                  <a:lnTo>
                    <a:pt x="37956" y="9542"/>
                  </a:lnTo>
                  <a:lnTo>
                    <a:pt x="38039" y="9374"/>
                  </a:lnTo>
                  <a:lnTo>
                    <a:pt x="38060" y="9291"/>
                  </a:lnTo>
                  <a:lnTo>
                    <a:pt x="38186" y="9165"/>
                  </a:lnTo>
                  <a:lnTo>
                    <a:pt x="38248" y="9081"/>
                  </a:lnTo>
                  <a:lnTo>
                    <a:pt x="38207" y="9019"/>
                  </a:lnTo>
                  <a:lnTo>
                    <a:pt x="38207" y="8935"/>
                  </a:lnTo>
                  <a:lnTo>
                    <a:pt x="38081" y="9019"/>
                  </a:lnTo>
                  <a:lnTo>
                    <a:pt x="37935" y="9144"/>
                  </a:lnTo>
                  <a:lnTo>
                    <a:pt x="37893" y="9249"/>
                  </a:lnTo>
                  <a:lnTo>
                    <a:pt x="37809" y="9353"/>
                  </a:lnTo>
                  <a:lnTo>
                    <a:pt x="37788" y="9332"/>
                  </a:lnTo>
                  <a:lnTo>
                    <a:pt x="37809" y="9228"/>
                  </a:lnTo>
                  <a:lnTo>
                    <a:pt x="37872" y="9123"/>
                  </a:lnTo>
                  <a:lnTo>
                    <a:pt x="37809" y="9081"/>
                  </a:lnTo>
                  <a:lnTo>
                    <a:pt x="37809" y="9039"/>
                  </a:lnTo>
                  <a:lnTo>
                    <a:pt x="37893" y="9019"/>
                  </a:lnTo>
                  <a:lnTo>
                    <a:pt x="38081" y="8872"/>
                  </a:lnTo>
                  <a:lnTo>
                    <a:pt x="38269" y="8726"/>
                  </a:lnTo>
                  <a:lnTo>
                    <a:pt x="38269" y="8642"/>
                  </a:lnTo>
                  <a:lnTo>
                    <a:pt x="38186" y="8642"/>
                  </a:lnTo>
                  <a:lnTo>
                    <a:pt x="38060" y="8726"/>
                  </a:lnTo>
                  <a:lnTo>
                    <a:pt x="38018" y="8809"/>
                  </a:lnTo>
                  <a:lnTo>
                    <a:pt x="37914" y="8851"/>
                  </a:lnTo>
                  <a:lnTo>
                    <a:pt x="37914" y="8809"/>
                  </a:lnTo>
                  <a:lnTo>
                    <a:pt x="37893" y="8747"/>
                  </a:lnTo>
                  <a:lnTo>
                    <a:pt x="37704" y="8872"/>
                  </a:lnTo>
                  <a:lnTo>
                    <a:pt x="37642" y="8977"/>
                  </a:lnTo>
                  <a:lnTo>
                    <a:pt x="37558" y="9165"/>
                  </a:lnTo>
                  <a:lnTo>
                    <a:pt x="37432" y="9249"/>
                  </a:lnTo>
                  <a:lnTo>
                    <a:pt x="37349" y="9249"/>
                  </a:lnTo>
                  <a:lnTo>
                    <a:pt x="37432" y="9165"/>
                  </a:lnTo>
                  <a:lnTo>
                    <a:pt x="37558" y="9060"/>
                  </a:lnTo>
                  <a:lnTo>
                    <a:pt x="37600" y="8956"/>
                  </a:lnTo>
                  <a:lnTo>
                    <a:pt x="37579" y="8935"/>
                  </a:lnTo>
                  <a:lnTo>
                    <a:pt x="37495" y="8935"/>
                  </a:lnTo>
                  <a:lnTo>
                    <a:pt x="37600" y="8851"/>
                  </a:lnTo>
                  <a:lnTo>
                    <a:pt x="37746" y="8830"/>
                  </a:lnTo>
                  <a:lnTo>
                    <a:pt x="37788" y="8767"/>
                  </a:lnTo>
                  <a:lnTo>
                    <a:pt x="37767" y="8726"/>
                  </a:lnTo>
                  <a:lnTo>
                    <a:pt x="37683" y="8747"/>
                  </a:lnTo>
                  <a:lnTo>
                    <a:pt x="37558" y="8767"/>
                  </a:lnTo>
                  <a:lnTo>
                    <a:pt x="37474" y="8851"/>
                  </a:lnTo>
                  <a:lnTo>
                    <a:pt x="37391" y="8830"/>
                  </a:lnTo>
                  <a:lnTo>
                    <a:pt x="37600" y="8726"/>
                  </a:lnTo>
                  <a:lnTo>
                    <a:pt x="37579" y="8663"/>
                  </a:lnTo>
                  <a:lnTo>
                    <a:pt x="37474" y="8663"/>
                  </a:lnTo>
                  <a:lnTo>
                    <a:pt x="37537" y="8600"/>
                  </a:lnTo>
                  <a:lnTo>
                    <a:pt x="37642" y="8600"/>
                  </a:lnTo>
                  <a:lnTo>
                    <a:pt x="37683" y="8642"/>
                  </a:lnTo>
                  <a:lnTo>
                    <a:pt x="37809" y="8642"/>
                  </a:lnTo>
                  <a:lnTo>
                    <a:pt x="37872" y="8537"/>
                  </a:lnTo>
                  <a:lnTo>
                    <a:pt x="37997" y="8495"/>
                  </a:lnTo>
                  <a:lnTo>
                    <a:pt x="37997" y="8412"/>
                  </a:lnTo>
                  <a:lnTo>
                    <a:pt x="38060" y="8328"/>
                  </a:lnTo>
                  <a:lnTo>
                    <a:pt x="38060" y="8286"/>
                  </a:lnTo>
                  <a:lnTo>
                    <a:pt x="37976" y="8286"/>
                  </a:lnTo>
                  <a:lnTo>
                    <a:pt x="37914" y="8223"/>
                  </a:lnTo>
                  <a:lnTo>
                    <a:pt x="37809" y="8203"/>
                  </a:lnTo>
                  <a:lnTo>
                    <a:pt x="37683" y="8307"/>
                  </a:lnTo>
                  <a:lnTo>
                    <a:pt x="37537" y="8349"/>
                  </a:lnTo>
                  <a:lnTo>
                    <a:pt x="37453" y="8495"/>
                  </a:lnTo>
                  <a:lnTo>
                    <a:pt x="37244" y="8705"/>
                  </a:lnTo>
                  <a:lnTo>
                    <a:pt x="37181" y="8705"/>
                  </a:lnTo>
                  <a:lnTo>
                    <a:pt x="37223" y="8621"/>
                  </a:lnTo>
                  <a:lnTo>
                    <a:pt x="37265" y="8621"/>
                  </a:lnTo>
                  <a:lnTo>
                    <a:pt x="37370" y="8537"/>
                  </a:lnTo>
                  <a:lnTo>
                    <a:pt x="37495" y="8349"/>
                  </a:lnTo>
                  <a:lnTo>
                    <a:pt x="37642" y="8286"/>
                  </a:lnTo>
                  <a:lnTo>
                    <a:pt x="37704" y="8203"/>
                  </a:lnTo>
                  <a:lnTo>
                    <a:pt x="37683" y="8140"/>
                  </a:lnTo>
                  <a:lnTo>
                    <a:pt x="37495" y="8140"/>
                  </a:lnTo>
                  <a:lnTo>
                    <a:pt x="37328" y="8286"/>
                  </a:lnTo>
                  <a:lnTo>
                    <a:pt x="37495" y="8119"/>
                  </a:lnTo>
                  <a:lnTo>
                    <a:pt x="37663" y="8077"/>
                  </a:lnTo>
                  <a:lnTo>
                    <a:pt x="37767" y="8098"/>
                  </a:lnTo>
                  <a:lnTo>
                    <a:pt x="37851" y="8119"/>
                  </a:lnTo>
                  <a:lnTo>
                    <a:pt x="37956" y="8014"/>
                  </a:lnTo>
                  <a:lnTo>
                    <a:pt x="37956" y="7931"/>
                  </a:lnTo>
                  <a:lnTo>
                    <a:pt x="37914" y="7889"/>
                  </a:lnTo>
                  <a:lnTo>
                    <a:pt x="37914" y="7805"/>
                  </a:lnTo>
                  <a:lnTo>
                    <a:pt x="37914" y="7721"/>
                  </a:lnTo>
                  <a:lnTo>
                    <a:pt x="37788" y="7679"/>
                  </a:lnTo>
                  <a:lnTo>
                    <a:pt x="37746" y="7596"/>
                  </a:lnTo>
                  <a:lnTo>
                    <a:pt x="37642" y="7575"/>
                  </a:lnTo>
                  <a:lnTo>
                    <a:pt x="37600" y="7617"/>
                  </a:lnTo>
                  <a:lnTo>
                    <a:pt x="37558" y="7617"/>
                  </a:lnTo>
                  <a:lnTo>
                    <a:pt x="37558" y="7533"/>
                  </a:lnTo>
                  <a:lnTo>
                    <a:pt x="37474" y="7512"/>
                  </a:lnTo>
                  <a:lnTo>
                    <a:pt x="37391" y="7428"/>
                  </a:lnTo>
                  <a:lnTo>
                    <a:pt x="37391" y="7366"/>
                  </a:lnTo>
                  <a:lnTo>
                    <a:pt x="37244" y="7282"/>
                  </a:lnTo>
                  <a:lnTo>
                    <a:pt x="37181" y="7282"/>
                  </a:lnTo>
                  <a:lnTo>
                    <a:pt x="37139" y="7219"/>
                  </a:lnTo>
                  <a:lnTo>
                    <a:pt x="37014" y="7219"/>
                  </a:lnTo>
                  <a:lnTo>
                    <a:pt x="36826" y="7261"/>
                  </a:lnTo>
                  <a:lnTo>
                    <a:pt x="36721" y="7366"/>
                  </a:lnTo>
                  <a:lnTo>
                    <a:pt x="36595" y="7366"/>
                  </a:lnTo>
                  <a:lnTo>
                    <a:pt x="36491" y="7533"/>
                  </a:lnTo>
                  <a:lnTo>
                    <a:pt x="36512" y="7596"/>
                  </a:lnTo>
                  <a:lnTo>
                    <a:pt x="36595" y="7617"/>
                  </a:lnTo>
                  <a:lnTo>
                    <a:pt x="36805" y="7805"/>
                  </a:lnTo>
                  <a:lnTo>
                    <a:pt x="36826" y="7847"/>
                  </a:lnTo>
                  <a:lnTo>
                    <a:pt x="36909" y="7889"/>
                  </a:lnTo>
                  <a:lnTo>
                    <a:pt x="36951" y="7993"/>
                  </a:lnTo>
                  <a:lnTo>
                    <a:pt x="36909" y="7993"/>
                  </a:lnTo>
                  <a:lnTo>
                    <a:pt x="36826" y="7931"/>
                  </a:lnTo>
                  <a:lnTo>
                    <a:pt x="36700" y="7931"/>
                  </a:lnTo>
                  <a:lnTo>
                    <a:pt x="36700" y="7847"/>
                  </a:lnTo>
                  <a:lnTo>
                    <a:pt x="36512" y="7679"/>
                  </a:lnTo>
                  <a:lnTo>
                    <a:pt x="36428" y="7700"/>
                  </a:lnTo>
                  <a:lnTo>
                    <a:pt x="36386" y="7721"/>
                  </a:lnTo>
                  <a:lnTo>
                    <a:pt x="36386" y="7721"/>
                  </a:lnTo>
                  <a:lnTo>
                    <a:pt x="36407" y="7638"/>
                  </a:lnTo>
                  <a:lnTo>
                    <a:pt x="36428" y="7533"/>
                  </a:lnTo>
                  <a:lnTo>
                    <a:pt x="36303" y="7491"/>
                  </a:lnTo>
                  <a:lnTo>
                    <a:pt x="36240" y="7512"/>
                  </a:lnTo>
                  <a:lnTo>
                    <a:pt x="36240" y="7721"/>
                  </a:lnTo>
                  <a:lnTo>
                    <a:pt x="36303" y="7826"/>
                  </a:lnTo>
                  <a:lnTo>
                    <a:pt x="36323" y="7951"/>
                  </a:lnTo>
                  <a:lnTo>
                    <a:pt x="36303" y="8035"/>
                  </a:lnTo>
                  <a:lnTo>
                    <a:pt x="36303" y="7931"/>
                  </a:lnTo>
                  <a:lnTo>
                    <a:pt x="36219" y="7784"/>
                  </a:lnTo>
                  <a:lnTo>
                    <a:pt x="36135" y="7889"/>
                  </a:lnTo>
                  <a:lnTo>
                    <a:pt x="36093" y="7993"/>
                  </a:lnTo>
                  <a:lnTo>
                    <a:pt x="36135" y="8056"/>
                  </a:lnTo>
                  <a:lnTo>
                    <a:pt x="36072" y="8119"/>
                  </a:lnTo>
                  <a:lnTo>
                    <a:pt x="35968" y="8056"/>
                  </a:lnTo>
                  <a:lnTo>
                    <a:pt x="35863" y="8035"/>
                  </a:lnTo>
                  <a:lnTo>
                    <a:pt x="35905" y="7951"/>
                  </a:lnTo>
                  <a:lnTo>
                    <a:pt x="36010" y="7889"/>
                  </a:lnTo>
                  <a:lnTo>
                    <a:pt x="36135" y="7700"/>
                  </a:lnTo>
                  <a:lnTo>
                    <a:pt x="36177" y="7596"/>
                  </a:lnTo>
                  <a:lnTo>
                    <a:pt x="36093" y="7512"/>
                  </a:lnTo>
                  <a:lnTo>
                    <a:pt x="36072" y="7407"/>
                  </a:lnTo>
                  <a:lnTo>
                    <a:pt x="35926" y="7533"/>
                  </a:lnTo>
                  <a:lnTo>
                    <a:pt x="35884" y="7596"/>
                  </a:lnTo>
                  <a:lnTo>
                    <a:pt x="35863" y="7533"/>
                  </a:lnTo>
                  <a:lnTo>
                    <a:pt x="35884" y="7407"/>
                  </a:lnTo>
                  <a:lnTo>
                    <a:pt x="35779" y="7387"/>
                  </a:lnTo>
                  <a:lnTo>
                    <a:pt x="35717" y="7407"/>
                  </a:lnTo>
                  <a:lnTo>
                    <a:pt x="35696" y="7491"/>
                  </a:lnTo>
                  <a:lnTo>
                    <a:pt x="35717" y="7617"/>
                  </a:lnTo>
                  <a:lnTo>
                    <a:pt x="35717" y="7742"/>
                  </a:lnTo>
                  <a:lnTo>
                    <a:pt x="35675" y="7700"/>
                  </a:lnTo>
                  <a:lnTo>
                    <a:pt x="35675" y="7533"/>
                  </a:lnTo>
                  <a:lnTo>
                    <a:pt x="35654" y="7512"/>
                  </a:lnTo>
                  <a:lnTo>
                    <a:pt x="35591" y="7617"/>
                  </a:lnTo>
                  <a:lnTo>
                    <a:pt x="35487" y="7638"/>
                  </a:lnTo>
                  <a:lnTo>
                    <a:pt x="35487" y="7721"/>
                  </a:lnTo>
                  <a:lnTo>
                    <a:pt x="35403" y="7826"/>
                  </a:lnTo>
                  <a:lnTo>
                    <a:pt x="35340" y="7847"/>
                  </a:lnTo>
                  <a:lnTo>
                    <a:pt x="35277" y="7931"/>
                  </a:lnTo>
                  <a:lnTo>
                    <a:pt x="35173" y="7931"/>
                  </a:lnTo>
                  <a:lnTo>
                    <a:pt x="35256" y="7847"/>
                  </a:lnTo>
                  <a:lnTo>
                    <a:pt x="35256" y="7784"/>
                  </a:lnTo>
                  <a:lnTo>
                    <a:pt x="35194" y="7721"/>
                  </a:lnTo>
                  <a:lnTo>
                    <a:pt x="35152" y="7721"/>
                  </a:lnTo>
                  <a:lnTo>
                    <a:pt x="35152" y="7679"/>
                  </a:lnTo>
                  <a:lnTo>
                    <a:pt x="35235" y="7679"/>
                  </a:lnTo>
                  <a:lnTo>
                    <a:pt x="35277" y="7700"/>
                  </a:lnTo>
                  <a:lnTo>
                    <a:pt x="35298" y="7638"/>
                  </a:lnTo>
                  <a:lnTo>
                    <a:pt x="35298" y="7596"/>
                  </a:lnTo>
                  <a:lnTo>
                    <a:pt x="35298" y="7554"/>
                  </a:lnTo>
                  <a:lnTo>
                    <a:pt x="35403" y="7491"/>
                  </a:lnTo>
                  <a:lnTo>
                    <a:pt x="35570" y="7345"/>
                  </a:lnTo>
                  <a:lnTo>
                    <a:pt x="35591" y="7261"/>
                  </a:lnTo>
                  <a:lnTo>
                    <a:pt x="35675" y="7177"/>
                  </a:lnTo>
                  <a:lnTo>
                    <a:pt x="35570" y="7177"/>
                  </a:lnTo>
                  <a:lnTo>
                    <a:pt x="35403" y="7282"/>
                  </a:lnTo>
                  <a:lnTo>
                    <a:pt x="35277" y="7407"/>
                  </a:lnTo>
                  <a:lnTo>
                    <a:pt x="35194" y="7407"/>
                  </a:lnTo>
                  <a:lnTo>
                    <a:pt x="35277" y="7324"/>
                  </a:lnTo>
                  <a:lnTo>
                    <a:pt x="35361" y="7219"/>
                  </a:lnTo>
                  <a:lnTo>
                    <a:pt x="35445" y="7156"/>
                  </a:lnTo>
                  <a:lnTo>
                    <a:pt x="35549" y="7114"/>
                  </a:lnTo>
                  <a:lnTo>
                    <a:pt x="35612" y="7052"/>
                  </a:lnTo>
                  <a:lnTo>
                    <a:pt x="35696" y="7052"/>
                  </a:lnTo>
                  <a:lnTo>
                    <a:pt x="35779" y="6905"/>
                  </a:lnTo>
                  <a:lnTo>
                    <a:pt x="35779" y="6863"/>
                  </a:lnTo>
                  <a:lnTo>
                    <a:pt x="35696" y="6780"/>
                  </a:lnTo>
                  <a:lnTo>
                    <a:pt x="35696" y="6675"/>
                  </a:lnTo>
                  <a:lnTo>
                    <a:pt x="35717" y="6591"/>
                  </a:lnTo>
                  <a:lnTo>
                    <a:pt x="35884" y="6424"/>
                  </a:lnTo>
                  <a:lnTo>
                    <a:pt x="35905" y="6361"/>
                  </a:lnTo>
                  <a:lnTo>
                    <a:pt x="35863" y="6257"/>
                  </a:lnTo>
                  <a:lnTo>
                    <a:pt x="35842" y="6194"/>
                  </a:lnTo>
                  <a:lnTo>
                    <a:pt x="35800" y="6131"/>
                  </a:lnTo>
                  <a:lnTo>
                    <a:pt x="35884" y="6006"/>
                  </a:lnTo>
                  <a:lnTo>
                    <a:pt x="35968" y="5922"/>
                  </a:lnTo>
                  <a:lnTo>
                    <a:pt x="35989" y="5838"/>
                  </a:lnTo>
                  <a:lnTo>
                    <a:pt x="36010" y="5587"/>
                  </a:lnTo>
                  <a:lnTo>
                    <a:pt x="36051" y="5524"/>
                  </a:lnTo>
                  <a:lnTo>
                    <a:pt x="36010" y="5462"/>
                  </a:lnTo>
                  <a:lnTo>
                    <a:pt x="35842" y="5399"/>
                  </a:lnTo>
                  <a:lnTo>
                    <a:pt x="35654" y="5399"/>
                  </a:lnTo>
                  <a:lnTo>
                    <a:pt x="35487" y="5357"/>
                  </a:lnTo>
                  <a:lnTo>
                    <a:pt x="35361" y="5420"/>
                  </a:lnTo>
                  <a:lnTo>
                    <a:pt x="35235" y="5420"/>
                  </a:lnTo>
                  <a:lnTo>
                    <a:pt x="35068" y="5503"/>
                  </a:lnTo>
                  <a:lnTo>
                    <a:pt x="34796" y="5587"/>
                  </a:lnTo>
                  <a:lnTo>
                    <a:pt x="34754" y="5671"/>
                  </a:lnTo>
                  <a:lnTo>
                    <a:pt x="34859" y="5796"/>
                  </a:lnTo>
                  <a:lnTo>
                    <a:pt x="34859" y="5880"/>
                  </a:lnTo>
                  <a:lnTo>
                    <a:pt x="34817" y="5922"/>
                  </a:lnTo>
                  <a:lnTo>
                    <a:pt x="34754" y="5775"/>
                  </a:lnTo>
                  <a:lnTo>
                    <a:pt x="34712" y="5713"/>
                  </a:lnTo>
                  <a:lnTo>
                    <a:pt x="34650" y="5587"/>
                  </a:lnTo>
                  <a:lnTo>
                    <a:pt x="34524" y="5587"/>
                  </a:lnTo>
                  <a:lnTo>
                    <a:pt x="34440" y="5671"/>
                  </a:lnTo>
                  <a:lnTo>
                    <a:pt x="34440" y="5734"/>
                  </a:lnTo>
                  <a:lnTo>
                    <a:pt x="34398" y="5796"/>
                  </a:lnTo>
                  <a:lnTo>
                    <a:pt x="34378" y="5713"/>
                  </a:lnTo>
                  <a:lnTo>
                    <a:pt x="34398" y="5608"/>
                  </a:lnTo>
                  <a:lnTo>
                    <a:pt x="34336" y="5587"/>
                  </a:lnTo>
                  <a:lnTo>
                    <a:pt x="34189" y="5608"/>
                  </a:lnTo>
                  <a:lnTo>
                    <a:pt x="34126" y="5713"/>
                  </a:lnTo>
                  <a:lnTo>
                    <a:pt x="34126" y="5796"/>
                  </a:lnTo>
                  <a:lnTo>
                    <a:pt x="34273" y="5901"/>
                  </a:lnTo>
                  <a:lnTo>
                    <a:pt x="34378" y="6047"/>
                  </a:lnTo>
                  <a:lnTo>
                    <a:pt x="34503" y="6131"/>
                  </a:lnTo>
                  <a:lnTo>
                    <a:pt x="34440" y="6131"/>
                  </a:lnTo>
                  <a:lnTo>
                    <a:pt x="34294" y="6047"/>
                  </a:lnTo>
                  <a:lnTo>
                    <a:pt x="34106" y="5880"/>
                  </a:lnTo>
                  <a:lnTo>
                    <a:pt x="34064" y="5880"/>
                  </a:lnTo>
                  <a:lnTo>
                    <a:pt x="34022" y="5922"/>
                  </a:lnTo>
                  <a:lnTo>
                    <a:pt x="33854" y="5922"/>
                  </a:lnTo>
                  <a:lnTo>
                    <a:pt x="33813" y="5943"/>
                  </a:lnTo>
                  <a:lnTo>
                    <a:pt x="33875" y="6006"/>
                  </a:lnTo>
                  <a:lnTo>
                    <a:pt x="34001" y="6006"/>
                  </a:lnTo>
                  <a:lnTo>
                    <a:pt x="34022" y="6047"/>
                  </a:lnTo>
                  <a:lnTo>
                    <a:pt x="34064" y="6152"/>
                  </a:lnTo>
                  <a:lnTo>
                    <a:pt x="34210" y="6257"/>
                  </a:lnTo>
                  <a:lnTo>
                    <a:pt x="34231" y="6340"/>
                  </a:lnTo>
                  <a:lnTo>
                    <a:pt x="34315" y="6424"/>
                  </a:lnTo>
                  <a:lnTo>
                    <a:pt x="34210" y="6424"/>
                  </a:lnTo>
                  <a:lnTo>
                    <a:pt x="34126" y="6319"/>
                  </a:lnTo>
                  <a:lnTo>
                    <a:pt x="33980" y="6236"/>
                  </a:lnTo>
                  <a:lnTo>
                    <a:pt x="33980" y="6152"/>
                  </a:lnTo>
                  <a:lnTo>
                    <a:pt x="33875" y="6047"/>
                  </a:lnTo>
                  <a:lnTo>
                    <a:pt x="33750" y="6047"/>
                  </a:lnTo>
                  <a:lnTo>
                    <a:pt x="33666" y="6131"/>
                  </a:lnTo>
                  <a:lnTo>
                    <a:pt x="33666" y="6215"/>
                  </a:lnTo>
                  <a:lnTo>
                    <a:pt x="33582" y="6361"/>
                  </a:lnTo>
                  <a:lnTo>
                    <a:pt x="33541" y="6529"/>
                  </a:lnTo>
                  <a:lnTo>
                    <a:pt x="33603" y="6633"/>
                  </a:lnTo>
                  <a:lnTo>
                    <a:pt x="33478" y="6675"/>
                  </a:lnTo>
                  <a:lnTo>
                    <a:pt x="33478" y="6759"/>
                  </a:lnTo>
                  <a:lnTo>
                    <a:pt x="33541" y="6822"/>
                  </a:lnTo>
                  <a:lnTo>
                    <a:pt x="33562" y="6926"/>
                  </a:lnTo>
                  <a:lnTo>
                    <a:pt x="33645" y="6926"/>
                  </a:lnTo>
                  <a:lnTo>
                    <a:pt x="33813" y="6780"/>
                  </a:lnTo>
                  <a:lnTo>
                    <a:pt x="33896" y="6780"/>
                  </a:lnTo>
                  <a:lnTo>
                    <a:pt x="33917" y="6842"/>
                  </a:lnTo>
                  <a:lnTo>
                    <a:pt x="33813" y="6863"/>
                  </a:lnTo>
                  <a:lnTo>
                    <a:pt x="33771" y="6884"/>
                  </a:lnTo>
                  <a:lnTo>
                    <a:pt x="33771" y="6947"/>
                  </a:lnTo>
                  <a:lnTo>
                    <a:pt x="33687" y="6947"/>
                  </a:lnTo>
                  <a:lnTo>
                    <a:pt x="33603" y="7052"/>
                  </a:lnTo>
                  <a:lnTo>
                    <a:pt x="33603" y="7156"/>
                  </a:lnTo>
                  <a:lnTo>
                    <a:pt x="33541" y="7240"/>
                  </a:lnTo>
                  <a:lnTo>
                    <a:pt x="33478" y="7177"/>
                  </a:lnTo>
                  <a:lnTo>
                    <a:pt x="33499" y="7094"/>
                  </a:lnTo>
                  <a:lnTo>
                    <a:pt x="33436" y="6947"/>
                  </a:lnTo>
                  <a:lnTo>
                    <a:pt x="33352" y="6926"/>
                  </a:lnTo>
                  <a:lnTo>
                    <a:pt x="33290" y="7031"/>
                  </a:lnTo>
                  <a:lnTo>
                    <a:pt x="33331" y="7094"/>
                  </a:lnTo>
                  <a:lnTo>
                    <a:pt x="33269" y="7177"/>
                  </a:lnTo>
                  <a:lnTo>
                    <a:pt x="33164" y="7198"/>
                  </a:lnTo>
                  <a:lnTo>
                    <a:pt x="33122" y="7261"/>
                  </a:lnTo>
                  <a:lnTo>
                    <a:pt x="33080" y="7177"/>
                  </a:lnTo>
                  <a:lnTo>
                    <a:pt x="33038" y="7198"/>
                  </a:lnTo>
                  <a:lnTo>
                    <a:pt x="33059" y="7303"/>
                  </a:lnTo>
                  <a:lnTo>
                    <a:pt x="33122" y="7407"/>
                  </a:lnTo>
                  <a:lnTo>
                    <a:pt x="33122" y="7554"/>
                  </a:lnTo>
                  <a:lnTo>
                    <a:pt x="33143" y="7575"/>
                  </a:lnTo>
                  <a:lnTo>
                    <a:pt x="33143" y="7700"/>
                  </a:lnTo>
                  <a:lnTo>
                    <a:pt x="33227" y="7721"/>
                  </a:lnTo>
                  <a:lnTo>
                    <a:pt x="33290" y="7784"/>
                  </a:lnTo>
                  <a:lnTo>
                    <a:pt x="33269" y="7868"/>
                  </a:lnTo>
                  <a:lnTo>
                    <a:pt x="33290" y="7931"/>
                  </a:lnTo>
                  <a:lnTo>
                    <a:pt x="33290" y="8035"/>
                  </a:lnTo>
                  <a:lnTo>
                    <a:pt x="33185" y="8119"/>
                  </a:lnTo>
                  <a:lnTo>
                    <a:pt x="33143" y="8203"/>
                  </a:lnTo>
                  <a:lnTo>
                    <a:pt x="33122" y="8412"/>
                  </a:lnTo>
                  <a:lnTo>
                    <a:pt x="33059" y="8454"/>
                  </a:lnTo>
                  <a:lnTo>
                    <a:pt x="32934" y="8663"/>
                  </a:lnTo>
                  <a:lnTo>
                    <a:pt x="32934" y="8747"/>
                  </a:lnTo>
                  <a:lnTo>
                    <a:pt x="32808" y="8872"/>
                  </a:lnTo>
                  <a:lnTo>
                    <a:pt x="32829" y="8830"/>
                  </a:lnTo>
                  <a:lnTo>
                    <a:pt x="32829" y="8726"/>
                  </a:lnTo>
                  <a:lnTo>
                    <a:pt x="32871" y="8558"/>
                  </a:lnTo>
                  <a:lnTo>
                    <a:pt x="32955" y="8495"/>
                  </a:lnTo>
                  <a:lnTo>
                    <a:pt x="32934" y="8433"/>
                  </a:lnTo>
                  <a:lnTo>
                    <a:pt x="32913" y="8454"/>
                  </a:lnTo>
                  <a:lnTo>
                    <a:pt x="32829" y="8454"/>
                  </a:lnTo>
                  <a:lnTo>
                    <a:pt x="32746" y="8391"/>
                  </a:lnTo>
                  <a:lnTo>
                    <a:pt x="32704" y="8349"/>
                  </a:lnTo>
                  <a:lnTo>
                    <a:pt x="32746" y="8328"/>
                  </a:lnTo>
                  <a:lnTo>
                    <a:pt x="32829" y="8307"/>
                  </a:lnTo>
                  <a:lnTo>
                    <a:pt x="32913" y="8307"/>
                  </a:lnTo>
                  <a:lnTo>
                    <a:pt x="32913" y="8244"/>
                  </a:lnTo>
                  <a:lnTo>
                    <a:pt x="32955" y="8244"/>
                  </a:lnTo>
                  <a:lnTo>
                    <a:pt x="32976" y="8349"/>
                  </a:lnTo>
                  <a:lnTo>
                    <a:pt x="33038" y="8244"/>
                  </a:lnTo>
                  <a:lnTo>
                    <a:pt x="33038" y="8140"/>
                  </a:lnTo>
                  <a:lnTo>
                    <a:pt x="32934" y="8098"/>
                  </a:lnTo>
                  <a:lnTo>
                    <a:pt x="32913" y="8035"/>
                  </a:lnTo>
                  <a:lnTo>
                    <a:pt x="32808" y="7910"/>
                  </a:lnTo>
                  <a:lnTo>
                    <a:pt x="32808" y="7763"/>
                  </a:lnTo>
                  <a:lnTo>
                    <a:pt x="32746" y="7679"/>
                  </a:lnTo>
                  <a:lnTo>
                    <a:pt x="32725" y="7512"/>
                  </a:lnTo>
                  <a:lnTo>
                    <a:pt x="32704" y="7491"/>
                  </a:lnTo>
                  <a:lnTo>
                    <a:pt x="32704" y="7407"/>
                  </a:lnTo>
                  <a:lnTo>
                    <a:pt x="32746" y="7366"/>
                  </a:lnTo>
                  <a:lnTo>
                    <a:pt x="32829" y="7198"/>
                  </a:lnTo>
                  <a:lnTo>
                    <a:pt x="32829" y="7094"/>
                  </a:lnTo>
                  <a:lnTo>
                    <a:pt x="32934" y="6989"/>
                  </a:lnTo>
                  <a:lnTo>
                    <a:pt x="33018" y="6884"/>
                  </a:lnTo>
                  <a:lnTo>
                    <a:pt x="33122" y="6842"/>
                  </a:lnTo>
                  <a:lnTo>
                    <a:pt x="33122" y="6738"/>
                  </a:lnTo>
                  <a:lnTo>
                    <a:pt x="33059" y="6654"/>
                  </a:lnTo>
                  <a:lnTo>
                    <a:pt x="33018" y="6550"/>
                  </a:lnTo>
                  <a:lnTo>
                    <a:pt x="33038" y="6424"/>
                  </a:lnTo>
                  <a:lnTo>
                    <a:pt x="33143" y="6215"/>
                  </a:lnTo>
                  <a:lnTo>
                    <a:pt x="33227" y="6173"/>
                  </a:lnTo>
                  <a:lnTo>
                    <a:pt x="33394" y="6068"/>
                  </a:lnTo>
                  <a:lnTo>
                    <a:pt x="33603" y="5817"/>
                  </a:lnTo>
                  <a:lnTo>
                    <a:pt x="33813" y="5608"/>
                  </a:lnTo>
                  <a:lnTo>
                    <a:pt x="33959" y="5587"/>
                  </a:lnTo>
                  <a:lnTo>
                    <a:pt x="34064" y="5441"/>
                  </a:lnTo>
                  <a:lnTo>
                    <a:pt x="34106" y="5378"/>
                  </a:lnTo>
                  <a:lnTo>
                    <a:pt x="34210" y="5378"/>
                  </a:lnTo>
                  <a:lnTo>
                    <a:pt x="34398" y="5294"/>
                  </a:lnTo>
                  <a:lnTo>
                    <a:pt x="34545" y="5231"/>
                  </a:lnTo>
                  <a:lnTo>
                    <a:pt x="34587" y="5169"/>
                  </a:lnTo>
                  <a:lnTo>
                    <a:pt x="34545" y="5085"/>
                  </a:lnTo>
                  <a:lnTo>
                    <a:pt x="34315" y="4980"/>
                  </a:lnTo>
                  <a:lnTo>
                    <a:pt x="34189" y="4897"/>
                  </a:lnTo>
                  <a:lnTo>
                    <a:pt x="34001" y="4897"/>
                  </a:lnTo>
                  <a:lnTo>
                    <a:pt x="33959" y="4876"/>
                  </a:lnTo>
                  <a:lnTo>
                    <a:pt x="33875" y="4897"/>
                  </a:lnTo>
                  <a:lnTo>
                    <a:pt x="33708" y="4876"/>
                  </a:lnTo>
                  <a:lnTo>
                    <a:pt x="33645" y="4897"/>
                  </a:lnTo>
                  <a:lnTo>
                    <a:pt x="33436" y="4897"/>
                  </a:lnTo>
                  <a:lnTo>
                    <a:pt x="33122" y="5001"/>
                  </a:lnTo>
                  <a:lnTo>
                    <a:pt x="32934" y="5190"/>
                  </a:lnTo>
                  <a:lnTo>
                    <a:pt x="32725" y="5273"/>
                  </a:lnTo>
                  <a:lnTo>
                    <a:pt x="32704" y="5378"/>
                  </a:lnTo>
                  <a:lnTo>
                    <a:pt x="32725" y="5482"/>
                  </a:lnTo>
                  <a:lnTo>
                    <a:pt x="32641" y="5441"/>
                  </a:lnTo>
                  <a:lnTo>
                    <a:pt x="32557" y="5441"/>
                  </a:lnTo>
                  <a:lnTo>
                    <a:pt x="32494" y="5545"/>
                  </a:lnTo>
                  <a:lnTo>
                    <a:pt x="32348" y="5545"/>
                  </a:lnTo>
                  <a:lnTo>
                    <a:pt x="32243" y="5692"/>
                  </a:lnTo>
                  <a:lnTo>
                    <a:pt x="32243" y="5796"/>
                  </a:lnTo>
                  <a:lnTo>
                    <a:pt x="32181" y="5796"/>
                  </a:lnTo>
                  <a:lnTo>
                    <a:pt x="32034" y="6006"/>
                  </a:lnTo>
                  <a:lnTo>
                    <a:pt x="32097" y="6068"/>
                  </a:lnTo>
                  <a:lnTo>
                    <a:pt x="32034" y="6152"/>
                  </a:lnTo>
                  <a:lnTo>
                    <a:pt x="31992" y="6068"/>
                  </a:lnTo>
                  <a:lnTo>
                    <a:pt x="31930" y="6068"/>
                  </a:lnTo>
                  <a:lnTo>
                    <a:pt x="31888" y="6257"/>
                  </a:lnTo>
                  <a:lnTo>
                    <a:pt x="31762" y="6257"/>
                  </a:lnTo>
                  <a:lnTo>
                    <a:pt x="31678" y="6361"/>
                  </a:lnTo>
                  <a:lnTo>
                    <a:pt x="31616" y="6424"/>
                  </a:lnTo>
                  <a:lnTo>
                    <a:pt x="31553" y="6570"/>
                  </a:lnTo>
                  <a:lnTo>
                    <a:pt x="31448" y="6759"/>
                  </a:lnTo>
                  <a:lnTo>
                    <a:pt x="31448" y="6863"/>
                  </a:lnTo>
                  <a:lnTo>
                    <a:pt x="31490" y="6842"/>
                  </a:lnTo>
                  <a:lnTo>
                    <a:pt x="31511" y="6842"/>
                  </a:lnTo>
                  <a:lnTo>
                    <a:pt x="31490" y="6905"/>
                  </a:lnTo>
                  <a:lnTo>
                    <a:pt x="31406" y="6905"/>
                  </a:lnTo>
                  <a:lnTo>
                    <a:pt x="31260" y="6989"/>
                  </a:lnTo>
                  <a:lnTo>
                    <a:pt x="31239" y="7094"/>
                  </a:lnTo>
                  <a:lnTo>
                    <a:pt x="31155" y="7114"/>
                  </a:lnTo>
                  <a:lnTo>
                    <a:pt x="31134" y="7198"/>
                  </a:lnTo>
                  <a:lnTo>
                    <a:pt x="31134" y="7407"/>
                  </a:lnTo>
                  <a:lnTo>
                    <a:pt x="31072" y="7512"/>
                  </a:lnTo>
                  <a:lnTo>
                    <a:pt x="30988" y="7512"/>
                  </a:lnTo>
                  <a:lnTo>
                    <a:pt x="30967" y="7659"/>
                  </a:lnTo>
                  <a:lnTo>
                    <a:pt x="30967" y="7721"/>
                  </a:lnTo>
                  <a:lnTo>
                    <a:pt x="30862" y="7784"/>
                  </a:lnTo>
                  <a:lnTo>
                    <a:pt x="30821" y="7972"/>
                  </a:lnTo>
                  <a:lnTo>
                    <a:pt x="30862" y="8077"/>
                  </a:lnTo>
                  <a:lnTo>
                    <a:pt x="31072" y="8182"/>
                  </a:lnTo>
                  <a:lnTo>
                    <a:pt x="31176" y="8182"/>
                  </a:lnTo>
                  <a:lnTo>
                    <a:pt x="31302" y="8244"/>
                  </a:lnTo>
                  <a:lnTo>
                    <a:pt x="31385" y="8244"/>
                  </a:lnTo>
                  <a:lnTo>
                    <a:pt x="31511" y="8328"/>
                  </a:lnTo>
                  <a:lnTo>
                    <a:pt x="31678" y="8328"/>
                  </a:lnTo>
                  <a:lnTo>
                    <a:pt x="31699" y="8495"/>
                  </a:lnTo>
                  <a:lnTo>
                    <a:pt x="31867" y="8558"/>
                  </a:lnTo>
                  <a:lnTo>
                    <a:pt x="31888" y="8642"/>
                  </a:lnTo>
                  <a:lnTo>
                    <a:pt x="31971" y="8705"/>
                  </a:lnTo>
                  <a:lnTo>
                    <a:pt x="31804" y="8705"/>
                  </a:lnTo>
                  <a:lnTo>
                    <a:pt x="31762" y="8726"/>
                  </a:lnTo>
                  <a:lnTo>
                    <a:pt x="31574" y="8726"/>
                  </a:lnTo>
                  <a:lnTo>
                    <a:pt x="31365" y="8642"/>
                  </a:lnTo>
                  <a:lnTo>
                    <a:pt x="31344" y="8537"/>
                  </a:lnTo>
                  <a:lnTo>
                    <a:pt x="31239" y="8454"/>
                  </a:lnTo>
                  <a:lnTo>
                    <a:pt x="31051" y="8454"/>
                  </a:lnTo>
                  <a:lnTo>
                    <a:pt x="30988" y="8412"/>
                  </a:lnTo>
                  <a:lnTo>
                    <a:pt x="30883" y="8391"/>
                  </a:lnTo>
                  <a:lnTo>
                    <a:pt x="30862" y="8433"/>
                  </a:lnTo>
                  <a:lnTo>
                    <a:pt x="30925" y="8558"/>
                  </a:lnTo>
                  <a:lnTo>
                    <a:pt x="30925" y="8642"/>
                  </a:lnTo>
                  <a:lnTo>
                    <a:pt x="30841" y="8642"/>
                  </a:lnTo>
                  <a:lnTo>
                    <a:pt x="30821" y="8726"/>
                  </a:lnTo>
                  <a:lnTo>
                    <a:pt x="30862" y="8914"/>
                  </a:lnTo>
                  <a:lnTo>
                    <a:pt x="30883" y="9039"/>
                  </a:lnTo>
                  <a:lnTo>
                    <a:pt x="30862" y="9165"/>
                  </a:lnTo>
                  <a:lnTo>
                    <a:pt x="30883" y="9270"/>
                  </a:lnTo>
                  <a:lnTo>
                    <a:pt x="31030" y="9353"/>
                  </a:lnTo>
                  <a:lnTo>
                    <a:pt x="31134" y="9458"/>
                  </a:lnTo>
                  <a:lnTo>
                    <a:pt x="31134" y="9500"/>
                  </a:lnTo>
                  <a:lnTo>
                    <a:pt x="31072" y="9458"/>
                  </a:lnTo>
                  <a:lnTo>
                    <a:pt x="31051" y="9458"/>
                  </a:lnTo>
                  <a:lnTo>
                    <a:pt x="31072" y="9563"/>
                  </a:lnTo>
                  <a:lnTo>
                    <a:pt x="31155" y="9667"/>
                  </a:lnTo>
                  <a:lnTo>
                    <a:pt x="31197" y="9667"/>
                  </a:lnTo>
                  <a:lnTo>
                    <a:pt x="31197" y="9583"/>
                  </a:lnTo>
                  <a:lnTo>
                    <a:pt x="31281" y="9563"/>
                  </a:lnTo>
                  <a:lnTo>
                    <a:pt x="31385" y="9583"/>
                  </a:lnTo>
                  <a:lnTo>
                    <a:pt x="31469" y="9667"/>
                  </a:lnTo>
                  <a:lnTo>
                    <a:pt x="31553" y="9688"/>
                  </a:lnTo>
                  <a:lnTo>
                    <a:pt x="31574" y="9646"/>
                  </a:lnTo>
                  <a:lnTo>
                    <a:pt x="31553" y="9583"/>
                  </a:lnTo>
                  <a:lnTo>
                    <a:pt x="31574" y="9500"/>
                  </a:lnTo>
                  <a:lnTo>
                    <a:pt x="31616" y="9479"/>
                  </a:lnTo>
                  <a:lnTo>
                    <a:pt x="31678" y="9542"/>
                  </a:lnTo>
                  <a:lnTo>
                    <a:pt x="31657" y="9646"/>
                  </a:lnTo>
                  <a:lnTo>
                    <a:pt x="31678" y="9709"/>
                  </a:lnTo>
                  <a:lnTo>
                    <a:pt x="31720" y="9709"/>
                  </a:lnTo>
                  <a:lnTo>
                    <a:pt x="31783" y="9583"/>
                  </a:lnTo>
                  <a:lnTo>
                    <a:pt x="31909" y="9563"/>
                  </a:lnTo>
                  <a:lnTo>
                    <a:pt x="31992" y="9479"/>
                  </a:lnTo>
                  <a:lnTo>
                    <a:pt x="32013" y="9500"/>
                  </a:lnTo>
                  <a:lnTo>
                    <a:pt x="31971" y="9583"/>
                  </a:lnTo>
                  <a:lnTo>
                    <a:pt x="31783" y="9688"/>
                  </a:lnTo>
                  <a:lnTo>
                    <a:pt x="31762" y="9793"/>
                  </a:lnTo>
                  <a:lnTo>
                    <a:pt x="31867" y="9876"/>
                  </a:lnTo>
                  <a:lnTo>
                    <a:pt x="31888" y="10023"/>
                  </a:lnTo>
                  <a:lnTo>
                    <a:pt x="32013" y="10169"/>
                  </a:lnTo>
                  <a:lnTo>
                    <a:pt x="32181" y="10169"/>
                  </a:lnTo>
                  <a:lnTo>
                    <a:pt x="32222" y="10107"/>
                  </a:lnTo>
                  <a:lnTo>
                    <a:pt x="32118" y="10023"/>
                  </a:lnTo>
                  <a:lnTo>
                    <a:pt x="32181" y="10002"/>
                  </a:lnTo>
                  <a:lnTo>
                    <a:pt x="32285" y="10023"/>
                  </a:lnTo>
                  <a:lnTo>
                    <a:pt x="32348" y="10107"/>
                  </a:lnTo>
                  <a:lnTo>
                    <a:pt x="32411" y="10086"/>
                  </a:lnTo>
                  <a:lnTo>
                    <a:pt x="32494" y="10002"/>
                  </a:lnTo>
                  <a:lnTo>
                    <a:pt x="32599" y="9897"/>
                  </a:lnTo>
                  <a:lnTo>
                    <a:pt x="32662" y="9897"/>
                  </a:lnTo>
                  <a:lnTo>
                    <a:pt x="32662" y="9960"/>
                  </a:lnTo>
                  <a:lnTo>
                    <a:pt x="32599" y="9981"/>
                  </a:lnTo>
                  <a:lnTo>
                    <a:pt x="32432" y="10127"/>
                  </a:lnTo>
                  <a:lnTo>
                    <a:pt x="32432" y="10211"/>
                  </a:lnTo>
                  <a:lnTo>
                    <a:pt x="32453" y="10232"/>
                  </a:lnTo>
                  <a:cubicBezTo>
                    <a:pt x="32411" y="10295"/>
                    <a:pt x="32390" y="10379"/>
                    <a:pt x="32348" y="10441"/>
                  </a:cubicBezTo>
                  <a:lnTo>
                    <a:pt x="32306" y="10441"/>
                  </a:lnTo>
                  <a:lnTo>
                    <a:pt x="32222" y="10504"/>
                  </a:lnTo>
                  <a:lnTo>
                    <a:pt x="32139" y="10504"/>
                  </a:lnTo>
                  <a:lnTo>
                    <a:pt x="32097" y="10420"/>
                  </a:lnTo>
                  <a:lnTo>
                    <a:pt x="31992" y="10400"/>
                  </a:lnTo>
                  <a:lnTo>
                    <a:pt x="32013" y="10441"/>
                  </a:lnTo>
                  <a:lnTo>
                    <a:pt x="32097" y="10504"/>
                  </a:lnTo>
                  <a:lnTo>
                    <a:pt x="32076" y="10609"/>
                  </a:lnTo>
                  <a:lnTo>
                    <a:pt x="31971" y="10609"/>
                  </a:lnTo>
                  <a:lnTo>
                    <a:pt x="31971" y="10630"/>
                  </a:lnTo>
                  <a:lnTo>
                    <a:pt x="31992" y="10692"/>
                  </a:lnTo>
                  <a:lnTo>
                    <a:pt x="31909" y="10755"/>
                  </a:lnTo>
                  <a:lnTo>
                    <a:pt x="31909" y="10839"/>
                  </a:lnTo>
                  <a:lnTo>
                    <a:pt x="31971" y="10923"/>
                  </a:lnTo>
                  <a:lnTo>
                    <a:pt x="31888" y="10923"/>
                  </a:lnTo>
                  <a:lnTo>
                    <a:pt x="31888" y="11027"/>
                  </a:lnTo>
                  <a:lnTo>
                    <a:pt x="31804" y="11111"/>
                  </a:lnTo>
                  <a:lnTo>
                    <a:pt x="31804" y="11278"/>
                  </a:lnTo>
                  <a:lnTo>
                    <a:pt x="31867" y="11278"/>
                  </a:lnTo>
                  <a:lnTo>
                    <a:pt x="31909" y="11383"/>
                  </a:lnTo>
                  <a:lnTo>
                    <a:pt x="31950" y="11383"/>
                  </a:lnTo>
                  <a:lnTo>
                    <a:pt x="32013" y="11488"/>
                  </a:lnTo>
                  <a:lnTo>
                    <a:pt x="31950" y="11508"/>
                  </a:lnTo>
                  <a:lnTo>
                    <a:pt x="31888" y="11508"/>
                  </a:lnTo>
                  <a:lnTo>
                    <a:pt x="31825" y="11571"/>
                  </a:lnTo>
                  <a:lnTo>
                    <a:pt x="31783" y="11508"/>
                  </a:lnTo>
                  <a:lnTo>
                    <a:pt x="31637" y="11550"/>
                  </a:lnTo>
                  <a:lnTo>
                    <a:pt x="31595" y="11634"/>
                  </a:lnTo>
                  <a:lnTo>
                    <a:pt x="31699" y="11739"/>
                  </a:lnTo>
                  <a:lnTo>
                    <a:pt x="31741" y="11739"/>
                  </a:lnTo>
                  <a:lnTo>
                    <a:pt x="31741" y="11801"/>
                  </a:lnTo>
                  <a:lnTo>
                    <a:pt x="31637" y="11843"/>
                  </a:lnTo>
                  <a:lnTo>
                    <a:pt x="31595" y="11780"/>
                  </a:lnTo>
                  <a:lnTo>
                    <a:pt x="31511" y="11864"/>
                  </a:lnTo>
                  <a:lnTo>
                    <a:pt x="31427" y="11739"/>
                  </a:lnTo>
                  <a:lnTo>
                    <a:pt x="31323" y="11801"/>
                  </a:lnTo>
                  <a:lnTo>
                    <a:pt x="31218" y="12011"/>
                  </a:lnTo>
                  <a:lnTo>
                    <a:pt x="31113" y="12262"/>
                  </a:lnTo>
                  <a:lnTo>
                    <a:pt x="30988" y="12492"/>
                  </a:lnTo>
                  <a:lnTo>
                    <a:pt x="30779" y="12638"/>
                  </a:lnTo>
                  <a:lnTo>
                    <a:pt x="30737" y="12743"/>
                  </a:lnTo>
                  <a:lnTo>
                    <a:pt x="30674" y="12743"/>
                  </a:lnTo>
                  <a:lnTo>
                    <a:pt x="30569" y="12910"/>
                  </a:lnTo>
                  <a:lnTo>
                    <a:pt x="30465" y="12952"/>
                  </a:lnTo>
                  <a:lnTo>
                    <a:pt x="30444" y="13140"/>
                  </a:lnTo>
                  <a:lnTo>
                    <a:pt x="30360" y="13224"/>
                  </a:lnTo>
                  <a:lnTo>
                    <a:pt x="30339" y="13350"/>
                  </a:lnTo>
                  <a:lnTo>
                    <a:pt x="30277" y="13350"/>
                  </a:lnTo>
                  <a:lnTo>
                    <a:pt x="30235" y="13224"/>
                  </a:lnTo>
                  <a:lnTo>
                    <a:pt x="30151" y="13224"/>
                  </a:lnTo>
                  <a:lnTo>
                    <a:pt x="30067" y="13308"/>
                  </a:lnTo>
                  <a:lnTo>
                    <a:pt x="30109" y="13350"/>
                  </a:lnTo>
                  <a:lnTo>
                    <a:pt x="30130" y="13475"/>
                  </a:lnTo>
                  <a:lnTo>
                    <a:pt x="30046" y="13475"/>
                  </a:lnTo>
                  <a:lnTo>
                    <a:pt x="29963" y="13413"/>
                  </a:lnTo>
                  <a:lnTo>
                    <a:pt x="30005" y="13308"/>
                  </a:lnTo>
                  <a:lnTo>
                    <a:pt x="29921" y="13140"/>
                  </a:lnTo>
                  <a:lnTo>
                    <a:pt x="29837" y="12743"/>
                  </a:lnTo>
                  <a:lnTo>
                    <a:pt x="29837" y="12576"/>
                  </a:lnTo>
                  <a:lnTo>
                    <a:pt x="29816" y="12492"/>
                  </a:lnTo>
                  <a:lnTo>
                    <a:pt x="29858" y="12366"/>
                  </a:lnTo>
                  <a:lnTo>
                    <a:pt x="29942" y="12262"/>
                  </a:lnTo>
                  <a:lnTo>
                    <a:pt x="29921" y="12115"/>
                  </a:lnTo>
                  <a:lnTo>
                    <a:pt x="29963" y="12011"/>
                  </a:lnTo>
                  <a:lnTo>
                    <a:pt x="30046" y="11969"/>
                  </a:lnTo>
                  <a:lnTo>
                    <a:pt x="30130" y="12011"/>
                  </a:lnTo>
                  <a:lnTo>
                    <a:pt x="30214" y="11990"/>
                  </a:lnTo>
                  <a:lnTo>
                    <a:pt x="30277" y="11885"/>
                  </a:lnTo>
                  <a:lnTo>
                    <a:pt x="30256" y="11655"/>
                  </a:lnTo>
                  <a:lnTo>
                    <a:pt x="30318" y="11550"/>
                  </a:lnTo>
                  <a:lnTo>
                    <a:pt x="30318" y="11153"/>
                  </a:lnTo>
                  <a:lnTo>
                    <a:pt x="30214" y="11027"/>
                  </a:lnTo>
                  <a:lnTo>
                    <a:pt x="30172" y="10860"/>
                  </a:lnTo>
                  <a:lnTo>
                    <a:pt x="30109" y="10692"/>
                  </a:lnTo>
                  <a:lnTo>
                    <a:pt x="30067" y="10588"/>
                  </a:lnTo>
                  <a:lnTo>
                    <a:pt x="30025" y="10525"/>
                  </a:lnTo>
                  <a:lnTo>
                    <a:pt x="29963" y="10525"/>
                  </a:lnTo>
                  <a:lnTo>
                    <a:pt x="29921" y="10630"/>
                  </a:lnTo>
                  <a:lnTo>
                    <a:pt x="29795" y="10839"/>
                  </a:lnTo>
                  <a:lnTo>
                    <a:pt x="29628" y="10964"/>
                  </a:lnTo>
                  <a:lnTo>
                    <a:pt x="29607" y="11069"/>
                  </a:lnTo>
                  <a:lnTo>
                    <a:pt x="29607" y="11278"/>
                  </a:lnTo>
                  <a:lnTo>
                    <a:pt x="29544" y="11341"/>
                  </a:lnTo>
                  <a:lnTo>
                    <a:pt x="29481" y="11278"/>
                  </a:lnTo>
                  <a:lnTo>
                    <a:pt x="29398" y="11362"/>
                  </a:lnTo>
                  <a:lnTo>
                    <a:pt x="29419" y="11383"/>
                  </a:lnTo>
                  <a:lnTo>
                    <a:pt x="29398" y="11446"/>
                  </a:lnTo>
                  <a:lnTo>
                    <a:pt x="29230" y="11529"/>
                  </a:lnTo>
                  <a:lnTo>
                    <a:pt x="29189" y="11592"/>
                  </a:lnTo>
                  <a:lnTo>
                    <a:pt x="29084" y="11697"/>
                  </a:lnTo>
                  <a:lnTo>
                    <a:pt x="29000" y="11697"/>
                  </a:lnTo>
                  <a:lnTo>
                    <a:pt x="29000" y="11634"/>
                  </a:lnTo>
                  <a:lnTo>
                    <a:pt x="29084" y="11592"/>
                  </a:lnTo>
                  <a:lnTo>
                    <a:pt x="29084" y="11467"/>
                  </a:lnTo>
                  <a:lnTo>
                    <a:pt x="29042" y="11425"/>
                  </a:lnTo>
                  <a:lnTo>
                    <a:pt x="29147" y="11278"/>
                  </a:lnTo>
                  <a:lnTo>
                    <a:pt x="29168" y="11174"/>
                  </a:lnTo>
                  <a:lnTo>
                    <a:pt x="29168" y="11069"/>
                  </a:lnTo>
                  <a:lnTo>
                    <a:pt x="29251" y="11027"/>
                  </a:lnTo>
                  <a:lnTo>
                    <a:pt x="29251" y="10923"/>
                  </a:lnTo>
                  <a:lnTo>
                    <a:pt x="29209" y="10902"/>
                  </a:lnTo>
                  <a:lnTo>
                    <a:pt x="29251" y="10755"/>
                  </a:lnTo>
                  <a:lnTo>
                    <a:pt x="29147" y="10609"/>
                  </a:lnTo>
                  <a:lnTo>
                    <a:pt x="29147" y="10525"/>
                  </a:lnTo>
                  <a:lnTo>
                    <a:pt x="29084" y="10420"/>
                  </a:lnTo>
                  <a:lnTo>
                    <a:pt x="29084" y="10379"/>
                  </a:lnTo>
                  <a:lnTo>
                    <a:pt x="29147" y="10400"/>
                  </a:lnTo>
                  <a:lnTo>
                    <a:pt x="29189" y="10400"/>
                  </a:lnTo>
                  <a:lnTo>
                    <a:pt x="29209" y="10525"/>
                  </a:lnTo>
                  <a:lnTo>
                    <a:pt x="29272" y="10504"/>
                  </a:lnTo>
                  <a:lnTo>
                    <a:pt x="29377" y="10379"/>
                  </a:lnTo>
                  <a:lnTo>
                    <a:pt x="29481" y="10379"/>
                  </a:lnTo>
                  <a:lnTo>
                    <a:pt x="29565" y="10295"/>
                  </a:lnTo>
                  <a:lnTo>
                    <a:pt x="29481" y="10232"/>
                  </a:lnTo>
                  <a:lnTo>
                    <a:pt x="29377" y="10316"/>
                  </a:lnTo>
                  <a:lnTo>
                    <a:pt x="29293" y="10232"/>
                  </a:lnTo>
                  <a:lnTo>
                    <a:pt x="29189" y="10211"/>
                  </a:lnTo>
                  <a:lnTo>
                    <a:pt x="29189" y="10107"/>
                  </a:lnTo>
                  <a:lnTo>
                    <a:pt x="29230" y="10065"/>
                  </a:lnTo>
                  <a:lnTo>
                    <a:pt x="29209" y="10002"/>
                  </a:lnTo>
                  <a:lnTo>
                    <a:pt x="29126" y="10023"/>
                  </a:lnTo>
                  <a:lnTo>
                    <a:pt x="29105" y="10107"/>
                  </a:lnTo>
                  <a:lnTo>
                    <a:pt x="28958" y="10169"/>
                  </a:lnTo>
                  <a:lnTo>
                    <a:pt x="28854" y="10065"/>
                  </a:lnTo>
                  <a:lnTo>
                    <a:pt x="28854" y="9939"/>
                  </a:lnTo>
                  <a:lnTo>
                    <a:pt x="28770" y="9918"/>
                  </a:lnTo>
                  <a:lnTo>
                    <a:pt x="28665" y="9939"/>
                  </a:lnTo>
                  <a:lnTo>
                    <a:pt x="28603" y="9897"/>
                  </a:lnTo>
                  <a:lnTo>
                    <a:pt x="28644" y="9793"/>
                  </a:lnTo>
                  <a:lnTo>
                    <a:pt x="28707" y="9772"/>
                  </a:lnTo>
                  <a:lnTo>
                    <a:pt x="28749" y="9709"/>
                  </a:lnTo>
                  <a:lnTo>
                    <a:pt x="28812" y="9709"/>
                  </a:lnTo>
                  <a:lnTo>
                    <a:pt x="29126" y="9500"/>
                  </a:lnTo>
                  <a:lnTo>
                    <a:pt x="29168" y="9458"/>
                  </a:lnTo>
                  <a:lnTo>
                    <a:pt x="29042" y="9332"/>
                  </a:lnTo>
                  <a:lnTo>
                    <a:pt x="28875" y="9353"/>
                  </a:lnTo>
                  <a:lnTo>
                    <a:pt x="28875" y="9332"/>
                  </a:lnTo>
                  <a:lnTo>
                    <a:pt x="28979" y="9270"/>
                  </a:lnTo>
                  <a:lnTo>
                    <a:pt x="29042" y="9144"/>
                  </a:lnTo>
                  <a:lnTo>
                    <a:pt x="29168" y="9081"/>
                  </a:lnTo>
                  <a:lnTo>
                    <a:pt x="29147" y="9228"/>
                  </a:lnTo>
                  <a:lnTo>
                    <a:pt x="29189" y="9332"/>
                  </a:lnTo>
                  <a:lnTo>
                    <a:pt x="29293" y="9291"/>
                  </a:lnTo>
                  <a:lnTo>
                    <a:pt x="29377" y="9332"/>
                  </a:lnTo>
                  <a:lnTo>
                    <a:pt x="29461" y="9249"/>
                  </a:lnTo>
                  <a:lnTo>
                    <a:pt x="29461" y="9144"/>
                  </a:lnTo>
                  <a:lnTo>
                    <a:pt x="29377" y="9039"/>
                  </a:lnTo>
                  <a:lnTo>
                    <a:pt x="29293" y="9019"/>
                  </a:lnTo>
                  <a:lnTo>
                    <a:pt x="29293" y="8935"/>
                  </a:lnTo>
                  <a:lnTo>
                    <a:pt x="29314" y="8830"/>
                  </a:lnTo>
                  <a:lnTo>
                    <a:pt x="29293" y="8726"/>
                  </a:lnTo>
                  <a:lnTo>
                    <a:pt x="29314" y="8663"/>
                  </a:lnTo>
                  <a:lnTo>
                    <a:pt x="29314" y="8600"/>
                  </a:lnTo>
                  <a:lnTo>
                    <a:pt x="29209" y="8454"/>
                  </a:lnTo>
                  <a:lnTo>
                    <a:pt x="29272" y="8349"/>
                  </a:lnTo>
                  <a:lnTo>
                    <a:pt x="29209" y="8244"/>
                  </a:lnTo>
                  <a:lnTo>
                    <a:pt x="29272" y="8223"/>
                  </a:lnTo>
                  <a:lnTo>
                    <a:pt x="29272" y="8077"/>
                  </a:lnTo>
                  <a:lnTo>
                    <a:pt x="29356" y="7931"/>
                  </a:lnTo>
                  <a:lnTo>
                    <a:pt x="29356" y="7847"/>
                  </a:lnTo>
                  <a:lnTo>
                    <a:pt x="29419" y="7742"/>
                  </a:lnTo>
                  <a:lnTo>
                    <a:pt x="29419" y="7700"/>
                  </a:lnTo>
                  <a:lnTo>
                    <a:pt x="29356" y="7659"/>
                  </a:lnTo>
                  <a:lnTo>
                    <a:pt x="29377" y="7449"/>
                  </a:lnTo>
                  <a:lnTo>
                    <a:pt x="29356" y="7324"/>
                  </a:lnTo>
                  <a:lnTo>
                    <a:pt x="29251" y="7261"/>
                  </a:lnTo>
                  <a:lnTo>
                    <a:pt x="29272" y="7177"/>
                  </a:lnTo>
                  <a:lnTo>
                    <a:pt x="29251" y="7073"/>
                  </a:lnTo>
                  <a:lnTo>
                    <a:pt x="29293" y="7052"/>
                  </a:lnTo>
                  <a:lnTo>
                    <a:pt x="29335" y="6947"/>
                  </a:lnTo>
                  <a:lnTo>
                    <a:pt x="29272" y="6884"/>
                  </a:lnTo>
                  <a:lnTo>
                    <a:pt x="29230" y="6863"/>
                  </a:lnTo>
                  <a:cubicBezTo>
                    <a:pt x="29272" y="6842"/>
                    <a:pt x="29293" y="6801"/>
                    <a:pt x="29293" y="6759"/>
                  </a:cubicBezTo>
                  <a:cubicBezTo>
                    <a:pt x="29314" y="6696"/>
                    <a:pt x="29335" y="6654"/>
                    <a:pt x="29335" y="6591"/>
                  </a:cubicBezTo>
                  <a:lnTo>
                    <a:pt x="29377" y="6550"/>
                  </a:lnTo>
                  <a:lnTo>
                    <a:pt x="29377" y="6445"/>
                  </a:lnTo>
                  <a:lnTo>
                    <a:pt x="29440" y="6445"/>
                  </a:lnTo>
                  <a:lnTo>
                    <a:pt x="29523" y="6361"/>
                  </a:lnTo>
                  <a:lnTo>
                    <a:pt x="29586" y="6257"/>
                  </a:lnTo>
                  <a:lnTo>
                    <a:pt x="29649" y="6215"/>
                  </a:lnTo>
                  <a:lnTo>
                    <a:pt x="29753" y="6215"/>
                  </a:lnTo>
                  <a:lnTo>
                    <a:pt x="29816" y="6131"/>
                  </a:lnTo>
                  <a:lnTo>
                    <a:pt x="29900" y="6068"/>
                  </a:lnTo>
                  <a:lnTo>
                    <a:pt x="29942" y="5964"/>
                  </a:lnTo>
                  <a:lnTo>
                    <a:pt x="29942" y="5838"/>
                  </a:lnTo>
                  <a:lnTo>
                    <a:pt x="29900" y="5796"/>
                  </a:lnTo>
                  <a:lnTo>
                    <a:pt x="29963" y="5713"/>
                  </a:lnTo>
                  <a:lnTo>
                    <a:pt x="30005" y="5629"/>
                  </a:lnTo>
                  <a:lnTo>
                    <a:pt x="29795" y="5629"/>
                  </a:lnTo>
                  <a:lnTo>
                    <a:pt x="29733" y="5587"/>
                  </a:lnTo>
                  <a:lnTo>
                    <a:pt x="29753" y="5503"/>
                  </a:lnTo>
                  <a:lnTo>
                    <a:pt x="29837" y="5503"/>
                  </a:lnTo>
                  <a:lnTo>
                    <a:pt x="29921" y="5545"/>
                  </a:lnTo>
                  <a:lnTo>
                    <a:pt x="30025" y="5545"/>
                  </a:lnTo>
                  <a:lnTo>
                    <a:pt x="30130" y="5587"/>
                  </a:lnTo>
                  <a:lnTo>
                    <a:pt x="30214" y="5524"/>
                  </a:lnTo>
                  <a:lnTo>
                    <a:pt x="30297" y="5545"/>
                  </a:lnTo>
                  <a:lnTo>
                    <a:pt x="30318" y="5650"/>
                  </a:lnTo>
                  <a:lnTo>
                    <a:pt x="30465" y="5796"/>
                  </a:lnTo>
                  <a:lnTo>
                    <a:pt x="30549" y="5796"/>
                  </a:lnTo>
                  <a:lnTo>
                    <a:pt x="30569" y="5838"/>
                  </a:lnTo>
                  <a:lnTo>
                    <a:pt x="30653" y="5859"/>
                  </a:lnTo>
                  <a:lnTo>
                    <a:pt x="30779" y="5817"/>
                  </a:lnTo>
                  <a:lnTo>
                    <a:pt x="30988" y="5692"/>
                  </a:lnTo>
                  <a:lnTo>
                    <a:pt x="31134" y="5524"/>
                  </a:lnTo>
                  <a:lnTo>
                    <a:pt x="31302" y="5399"/>
                  </a:lnTo>
                  <a:lnTo>
                    <a:pt x="31365" y="5315"/>
                  </a:lnTo>
                  <a:lnTo>
                    <a:pt x="31302" y="5294"/>
                  </a:lnTo>
                  <a:lnTo>
                    <a:pt x="31344" y="5231"/>
                  </a:lnTo>
                  <a:lnTo>
                    <a:pt x="31469" y="5231"/>
                  </a:lnTo>
                  <a:lnTo>
                    <a:pt x="31595" y="5085"/>
                  </a:lnTo>
                  <a:lnTo>
                    <a:pt x="31825" y="4897"/>
                  </a:lnTo>
                  <a:lnTo>
                    <a:pt x="31825" y="4855"/>
                  </a:lnTo>
                  <a:lnTo>
                    <a:pt x="31930" y="4834"/>
                  </a:lnTo>
                  <a:lnTo>
                    <a:pt x="32013" y="4687"/>
                  </a:lnTo>
                  <a:lnTo>
                    <a:pt x="32181" y="4541"/>
                  </a:lnTo>
                  <a:lnTo>
                    <a:pt x="32222" y="4415"/>
                  </a:lnTo>
                  <a:lnTo>
                    <a:pt x="32285" y="4415"/>
                  </a:lnTo>
                  <a:lnTo>
                    <a:pt x="32327" y="4436"/>
                  </a:lnTo>
                  <a:lnTo>
                    <a:pt x="32327" y="4436"/>
                  </a:lnTo>
                  <a:lnTo>
                    <a:pt x="32306" y="4353"/>
                  </a:lnTo>
                  <a:lnTo>
                    <a:pt x="32222" y="4311"/>
                  </a:lnTo>
                  <a:lnTo>
                    <a:pt x="32222" y="4227"/>
                  </a:lnTo>
                  <a:lnTo>
                    <a:pt x="32076" y="4122"/>
                  </a:lnTo>
                  <a:lnTo>
                    <a:pt x="31804" y="4081"/>
                  </a:lnTo>
                  <a:lnTo>
                    <a:pt x="31657" y="4060"/>
                  </a:lnTo>
                  <a:lnTo>
                    <a:pt x="31574" y="4081"/>
                  </a:lnTo>
                  <a:lnTo>
                    <a:pt x="31511" y="4060"/>
                  </a:lnTo>
                  <a:lnTo>
                    <a:pt x="31511" y="3976"/>
                  </a:lnTo>
                  <a:lnTo>
                    <a:pt x="31469" y="3871"/>
                  </a:lnTo>
                  <a:lnTo>
                    <a:pt x="31406" y="3871"/>
                  </a:lnTo>
                  <a:lnTo>
                    <a:pt x="31385" y="3850"/>
                  </a:lnTo>
                  <a:lnTo>
                    <a:pt x="31281" y="3829"/>
                  </a:lnTo>
                  <a:lnTo>
                    <a:pt x="31197" y="3704"/>
                  </a:lnTo>
                  <a:lnTo>
                    <a:pt x="31051" y="3704"/>
                  </a:lnTo>
                  <a:lnTo>
                    <a:pt x="30967" y="3788"/>
                  </a:lnTo>
                  <a:lnTo>
                    <a:pt x="30946" y="3704"/>
                  </a:lnTo>
                  <a:lnTo>
                    <a:pt x="30841" y="3704"/>
                  </a:lnTo>
                  <a:lnTo>
                    <a:pt x="30779" y="3641"/>
                  </a:lnTo>
                  <a:lnTo>
                    <a:pt x="30674" y="3662"/>
                  </a:lnTo>
                  <a:lnTo>
                    <a:pt x="30507" y="3662"/>
                  </a:lnTo>
                  <a:lnTo>
                    <a:pt x="30235" y="3725"/>
                  </a:lnTo>
                  <a:lnTo>
                    <a:pt x="30130" y="3871"/>
                  </a:lnTo>
                  <a:lnTo>
                    <a:pt x="30214" y="3976"/>
                  </a:lnTo>
                  <a:lnTo>
                    <a:pt x="30130" y="4018"/>
                  </a:lnTo>
                  <a:lnTo>
                    <a:pt x="30109" y="4060"/>
                  </a:lnTo>
                  <a:lnTo>
                    <a:pt x="30193" y="4164"/>
                  </a:lnTo>
                  <a:lnTo>
                    <a:pt x="30214" y="4290"/>
                  </a:lnTo>
                  <a:lnTo>
                    <a:pt x="30088" y="4290"/>
                  </a:lnTo>
                  <a:lnTo>
                    <a:pt x="30046" y="4185"/>
                  </a:lnTo>
                  <a:lnTo>
                    <a:pt x="29984" y="4060"/>
                  </a:lnTo>
                  <a:lnTo>
                    <a:pt x="29900" y="4039"/>
                  </a:lnTo>
                  <a:lnTo>
                    <a:pt x="29816" y="4164"/>
                  </a:lnTo>
                  <a:lnTo>
                    <a:pt x="29837" y="4227"/>
                  </a:lnTo>
                  <a:lnTo>
                    <a:pt x="29837" y="4290"/>
                  </a:lnTo>
                  <a:lnTo>
                    <a:pt x="29733" y="4332"/>
                  </a:lnTo>
                  <a:lnTo>
                    <a:pt x="29712" y="4478"/>
                  </a:lnTo>
                  <a:lnTo>
                    <a:pt x="29565" y="4646"/>
                  </a:lnTo>
                  <a:lnTo>
                    <a:pt x="29523" y="4771"/>
                  </a:lnTo>
                  <a:lnTo>
                    <a:pt x="29502" y="4855"/>
                  </a:lnTo>
                  <a:lnTo>
                    <a:pt x="29565" y="4876"/>
                  </a:lnTo>
                  <a:lnTo>
                    <a:pt x="29461" y="4959"/>
                  </a:lnTo>
                  <a:lnTo>
                    <a:pt x="29461" y="5064"/>
                  </a:lnTo>
                  <a:lnTo>
                    <a:pt x="29377" y="5106"/>
                  </a:lnTo>
                  <a:lnTo>
                    <a:pt x="29272" y="5357"/>
                  </a:lnTo>
                  <a:lnTo>
                    <a:pt x="29272" y="5482"/>
                  </a:lnTo>
                  <a:lnTo>
                    <a:pt x="29209" y="5566"/>
                  </a:lnTo>
                  <a:lnTo>
                    <a:pt x="29293" y="5629"/>
                  </a:lnTo>
                  <a:lnTo>
                    <a:pt x="29293" y="5713"/>
                  </a:lnTo>
                  <a:lnTo>
                    <a:pt x="29251" y="5734"/>
                  </a:lnTo>
                  <a:lnTo>
                    <a:pt x="29251" y="5838"/>
                  </a:lnTo>
                  <a:lnTo>
                    <a:pt x="29189" y="6026"/>
                  </a:lnTo>
                  <a:lnTo>
                    <a:pt x="29063" y="6215"/>
                  </a:lnTo>
                  <a:lnTo>
                    <a:pt x="29084" y="6257"/>
                  </a:lnTo>
                  <a:lnTo>
                    <a:pt x="29189" y="6257"/>
                  </a:lnTo>
                  <a:lnTo>
                    <a:pt x="29209" y="6319"/>
                  </a:lnTo>
                  <a:cubicBezTo>
                    <a:pt x="29189" y="6319"/>
                    <a:pt x="29168" y="6340"/>
                    <a:pt x="29168" y="6340"/>
                  </a:cubicBezTo>
                  <a:lnTo>
                    <a:pt x="29105" y="6319"/>
                  </a:lnTo>
                  <a:lnTo>
                    <a:pt x="29042" y="6361"/>
                  </a:lnTo>
                  <a:lnTo>
                    <a:pt x="28958" y="6508"/>
                  </a:lnTo>
                  <a:lnTo>
                    <a:pt x="29042" y="6508"/>
                  </a:lnTo>
                  <a:cubicBezTo>
                    <a:pt x="29000" y="6529"/>
                    <a:pt x="28979" y="6550"/>
                    <a:pt x="28979" y="6612"/>
                  </a:cubicBezTo>
                  <a:lnTo>
                    <a:pt x="28875" y="6570"/>
                  </a:lnTo>
                  <a:lnTo>
                    <a:pt x="28791" y="6633"/>
                  </a:lnTo>
                  <a:lnTo>
                    <a:pt x="28791" y="6738"/>
                  </a:lnTo>
                  <a:lnTo>
                    <a:pt x="28644" y="6842"/>
                  </a:lnTo>
                  <a:lnTo>
                    <a:pt x="28582" y="6884"/>
                  </a:lnTo>
                  <a:cubicBezTo>
                    <a:pt x="28665" y="6612"/>
                    <a:pt x="28728" y="6257"/>
                    <a:pt x="28749" y="5943"/>
                  </a:cubicBezTo>
                  <a:lnTo>
                    <a:pt x="28937" y="5838"/>
                  </a:lnTo>
                  <a:lnTo>
                    <a:pt x="28937" y="5734"/>
                  </a:lnTo>
                  <a:lnTo>
                    <a:pt x="29000" y="5566"/>
                  </a:lnTo>
                  <a:lnTo>
                    <a:pt x="29000" y="5399"/>
                  </a:lnTo>
                  <a:lnTo>
                    <a:pt x="29063" y="5315"/>
                  </a:lnTo>
                  <a:lnTo>
                    <a:pt x="28979" y="5315"/>
                  </a:lnTo>
                  <a:lnTo>
                    <a:pt x="28937" y="5378"/>
                  </a:lnTo>
                  <a:lnTo>
                    <a:pt x="28791" y="5420"/>
                  </a:lnTo>
                  <a:lnTo>
                    <a:pt x="28728" y="5545"/>
                  </a:lnTo>
                  <a:lnTo>
                    <a:pt x="28686" y="5503"/>
                  </a:lnTo>
                  <a:lnTo>
                    <a:pt x="28686" y="5399"/>
                  </a:lnTo>
                  <a:lnTo>
                    <a:pt x="28770" y="5357"/>
                  </a:lnTo>
                  <a:lnTo>
                    <a:pt x="28770" y="5231"/>
                  </a:lnTo>
                  <a:lnTo>
                    <a:pt x="28749" y="5169"/>
                  </a:lnTo>
                  <a:lnTo>
                    <a:pt x="28665" y="5127"/>
                  </a:lnTo>
                  <a:lnTo>
                    <a:pt x="28749" y="5127"/>
                  </a:lnTo>
                  <a:lnTo>
                    <a:pt x="28791" y="5106"/>
                  </a:lnTo>
                  <a:lnTo>
                    <a:pt x="28770" y="4980"/>
                  </a:lnTo>
                  <a:lnTo>
                    <a:pt x="28582" y="4876"/>
                  </a:lnTo>
                  <a:lnTo>
                    <a:pt x="28540" y="4897"/>
                  </a:lnTo>
                  <a:lnTo>
                    <a:pt x="28352" y="4918"/>
                  </a:lnTo>
                  <a:lnTo>
                    <a:pt x="28331" y="4980"/>
                  </a:lnTo>
                  <a:lnTo>
                    <a:pt x="28247" y="4980"/>
                  </a:lnTo>
                  <a:lnTo>
                    <a:pt x="28247" y="4897"/>
                  </a:lnTo>
                  <a:lnTo>
                    <a:pt x="28331" y="4771"/>
                  </a:lnTo>
                  <a:lnTo>
                    <a:pt x="28414" y="4771"/>
                  </a:lnTo>
                  <a:lnTo>
                    <a:pt x="28540" y="4666"/>
                  </a:lnTo>
                  <a:lnTo>
                    <a:pt x="28749" y="4604"/>
                  </a:lnTo>
                  <a:lnTo>
                    <a:pt x="28791" y="4562"/>
                  </a:lnTo>
                  <a:lnTo>
                    <a:pt x="28937" y="4541"/>
                  </a:lnTo>
                  <a:lnTo>
                    <a:pt x="29000" y="4541"/>
                  </a:lnTo>
                  <a:lnTo>
                    <a:pt x="29063" y="4583"/>
                  </a:lnTo>
                  <a:lnTo>
                    <a:pt x="29105" y="4562"/>
                  </a:lnTo>
                  <a:lnTo>
                    <a:pt x="29147" y="4394"/>
                  </a:lnTo>
                  <a:lnTo>
                    <a:pt x="29189" y="4332"/>
                  </a:lnTo>
                  <a:lnTo>
                    <a:pt x="29063" y="4248"/>
                  </a:lnTo>
                  <a:lnTo>
                    <a:pt x="29042" y="4185"/>
                  </a:lnTo>
                  <a:lnTo>
                    <a:pt x="29105" y="4164"/>
                  </a:lnTo>
                  <a:lnTo>
                    <a:pt x="29168" y="4122"/>
                  </a:lnTo>
                  <a:lnTo>
                    <a:pt x="29189" y="4164"/>
                  </a:lnTo>
                  <a:lnTo>
                    <a:pt x="29272" y="4185"/>
                  </a:lnTo>
                  <a:lnTo>
                    <a:pt x="29419" y="4122"/>
                  </a:lnTo>
                  <a:lnTo>
                    <a:pt x="29481" y="4039"/>
                  </a:lnTo>
                  <a:lnTo>
                    <a:pt x="29461" y="3955"/>
                  </a:lnTo>
                  <a:lnTo>
                    <a:pt x="29481" y="3913"/>
                  </a:lnTo>
                  <a:lnTo>
                    <a:pt x="29461" y="3829"/>
                  </a:lnTo>
                  <a:lnTo>
                    <a:pt x="29377" y="3850"/>
                  </a:lnTo>
                  <a:lnTo>
                    <a:pt x="29293" y="3746"/>
                  </a:lnTo>
                  <a:lnTo>
                    <a:pt x="29042" y="3746"/>
                  </a:lnTo>
                  <a:lnTo>
                    <a:pt x="28958" y="3725"/>
                  </a:lnTo>
                  <a:lnTo>
                    <a:pt x="28896" y="3767"/>
                  </a:lnTo>
                  <a:lnTo>
                    <a:pt x="28770" y="3767"/>
                  </a:lnTo>
                  <a:lnTo>
                    <a:pt x="28665" y="3725"/>
                  </a:lnTo>
                  <a:lnTo>
                    <a:pt x="28582" y="3746"/>
                  </a:lnTo>
                  <a:lnTo>
                    <a:pt x="28519" y="3641"/>
                  </a:lnTo>
                  <a:lnTo>
                    <a:pt x="28435" y="3599"/>
                  </a:lnTo>
                  <a:lnTo>
                    <a:pt x="28435" y="3516"/>
                  </a:lnTo>
                  <a:lnTo>
                    <a:pt x="28477" y="3453"/>
                  </a:lnTo>
                  <a:lnTo>
                    <a:pt x="28456" y="3411"/>
                  </a:lnTo>
                  <a:lnTo>
                    <a:pt x="28310" y="3390"/>
                  </a:lnTo>
                  <a:lnTo>
                    <a:pt x="28226" y="3432"/>
                  </a:lnTo>
                  <a:lnTo>
                    <a:pt x="28163" y="3495"/>
                  </a:lnTo>
                  <a:lnTo>
                    <a:pt x="28226" y="3537"/>
                  </a:lnTo>
                  <a:lnTo>
                    <a:pt x="28331" y="3537"/>
                  </a:lnTo>
                  <a:lnTo>
                    <a:pt x="28268" y="3641"/>
                  </a:lnTo>
                  <a:lnTo>
                    <a:pt x="28142" y="3620"/>
                  </a:lnTo>
                  <a:lnTo>
                    <a:pt x="28059" y="3495"/>
                  </a:lnTo>
                  <a:lnTo>
                    <a:pt x="28017" y="3516"/>
                  </a:lnTo>
                  <a:lnTo>
                    <a:pt x="27954" y="3495"/>
                  </a:lnTo>
                  <a:lnTo>
                    <a:pt x="27849" y="3537"/>
                  </a:lnTo>
                  <a:lnTo>
                    <a:pt x="27828" y="3641"/>
                  </a:lnTo>
                  <a:lnTo>
                    <a:pt x="27787" y="3662"/>
                  </a:lnTo>
                  <a:lnTo>
                    <a:pt x="27808" y="3767"/>
                  </a:lnTo>
                  <a:lnTo>
                    <a:pt x="27808" y="3871"/>
                  </a:lnTo>
                  <a:lnTo>
                    <a:pt x="27891" y="3934"/>
                  </a:lnTo>
                  <a:lnTo>
                    <a:pt x="27891" y="4060"/>
                  </a:lnTo>
                  <a:lnTo>
                    <a:pt x="27828" y="4122"/>
                  </a:lnTo>
                  <a:lnTo>
                    <a:pt x="27808" y="4248"/>
                  </a:lnTo>
                  <a:lnTo>
                    <a:pt x="27787" y="4248"/>
                  </a:lnTo>
                  <a:lnTo>
                    <a:pt x="27745" y="4018"/>
                  </a:lnTo>
                  <a:lnTo>
                    <a:pt x="27703" y="3913"/>
                  </a:lnTo>
                  <a:lnTo>
                    <a:pt x="27619" y="3850"/>
                  </a:lnTo>
                  <a:lnTo>
                    <a:pt x="27598" y="3934"/>
                  </a:lnTo>
                  <a:lnTo>
                    <a:pt x="27515" y="3934"/>
                  </a:lnTo>
                  <a:lnTo>
                    <a:pt x="27431" y="4018"/>
                  </a:lnTo>
                  <a:lnTo>
                    <a:pt x="27431" y="4143"/>
                  </a:lnTo>
                  <a:lnTo>
                    <a:pt x="27515" y="4248"/>
                  </a:lnTo>
                  <a:lnTo>
                    <a:pt x="27515" y="4332"/>
                  </a:lnTo>
                  <a:lnTo>
                    <a:pt x="27619" y="4457"/>
                  </a:lnTo>
                  <a:lnTo>
                    <a:pt x="27745" y="4457"/>
                  </a:lnTo>
                  <a:lnTo>
                    <a:pt x="27808" y="4353"/>
                  </a:lnTo>
                  <a:lnTo>
                    <a:pt x="27828" y="4353"/>
                  </a:lnTo>
                  <a:lnTo>
                    <a:pt x="27849" y="4457"/>
                  </a:lnTo>
                  <a:lnTo>
                    <a:pt x="27933" y="4583"/>
                  </a:lnTo>
                  <a:lnTo>
                    <a:pt x="27933" y="4666"/>
                  </a:lnTo>
                  <a:lnTo>
                    <a:pt x="27849" y="4666"/>
                  </a:lnTo>
                  <a:lnTo>
                    <a:pt x="27808" y="4562"/>
                  </a:lnTo>
                  <a:lnTo>
                    <a:pt x="27724" y="4541"/>
                  </a:lnTo>
                  <a:lnTo>
                    <a:pt x="27619" y="4562"/>
                  </a:lnTo>
                  <a:lnTo>
                    <a:pt x="27577" y="4604"/>
                  </a:lnTo>
                  <a:lnTo>
                    <a:pt x="27619" y="4708"/>
                  </a:lnTo>
                  <a:lnTo>
                    <a:pt x="27598" y="4792"/>
                  </a:lnTo>
                  <a:lnTo>
                    <a:pt x="27515" y="4876"/>
                  </a:lnTo>
                  <a:lnTo>
                    <a:pt x="27536" y="4959"/>
                  </a:lnTo>
                  <a:lnTo>
                    <a:pt x="27473" y="5085"/>
                  </a:lnTo>
                  <a:lnTo>
                    <a:pt x="27410" y="5127"/>
                  </a:lnTo>
                  <a:lnTo>
                    <a:pt x="27431" y="5231"/>
                  </a:lnTo>
                  <a:lnTo>
                    <a:pt x="27389" y="5294"/>
                  </a:lnTo>
                  <a:lnTo>
                    <a:pt x="27284" y="5273"/>
                  </a:lnTo>
                  <a:lnTo>
                    <a:pt x="27201" y="5169"/>
                  </a:lnTo>
                  <a:lnTo>
                    <a:pt x="27201" y="5064"/>
                  </a:lnTo>
                  <a:lnTo>
                    <a:pt x="27075" y="4897"/>
                  </a:lnTo>
                  <a:lnTo>
                    <a:pt x="27075" y="4792"/>
                  </a:lnTo>
                  <a:lnTo>
                    <a:pt x="27054" y="4708"/>
                  </a:lnTo>
                  <a:lnTo>
                    <a:pt x="26950" y="4687"/>
                  </a:lnTo>
                  <a:lnTo>
                    <a:pt x="26950" y="4646"/>
                  </a:lnTo>
                  <a:lnTo>
                    <a:pt x="26992" y="4604"/>
                  </a:lnTo>
                  <a:lnTo>
                    <a:pt x="27033" y="4562"/>
                  </a:lnTo>
                  <a:lnTo>
                    <a:pt x="26992" y="4478"/>
                  </a:lnTo>
                  <a:lnTo>
                    <a:pt x="26887" y="4457"/>
                  </a:lnTo>
                  <a:lnTo>
                    <a:pt x="26740" y="4499"/>
                  </a:lnTo>
                  <a:lnTo>
                    <a:pt x="26699" y="4457"/>
                  </a:lnTo>
                  <a:lnTo>
                    <a:pt x="26657" y="4478"/>
                  </a:lnTo>
                  <a:lnTo>
                    <a:pt x="26594" y="4562"/>
                  </a:lnTo>
                  <a:lnTo>
                    <a:pt x="26489" y="4604"/>
                  </a:lnTo>
                  <a:lnTo>
                    <a:pt x="26364" y="4792"/>
                  </a:lnTo>
                  <a:lnTo>
                    <a:pt x="26427" y="4876"/>
                  </a:lnTo>
                  <a:lnTo>
                    <a:pt x="26427" y="5064"/>
                  </a:lnTo>
                  <a:lnTo>
                    <a:pt x="26385" y="5127"/>
                  </a:lnTo>
                  <a:lnTo>
                    <a:pt x="26448" y="5210"/>
                  </a:lnTo>
                  <a:lnTo>
                    <a:pt x="26427" y="5378"/>
                  </a:lnTo>
                  <a:lnTo>
                    <a:pt x="26322" y="5420"/>
                  </a:lnTo>
                  <a:lnTo>
                    <a:pt x="26322" y="5545"/>
                  </a:lnTo>
                  <a:lnTo>
                    <a:pt x="26364" y="5608"/>
                  </a:lnTo>
                  <a:lnTo>
                    <a:pt x="26448" y="5587"/>
                  </a:lnTo>
                  <a:lnTo>
                    <a:pt x="26489" y="5629"/>
                  </a:lnTo>
                  <a:lnTo>
                    <a:pt x="26573" y="5587"/>
                  </a:lnTo>
                  <a:lnTo>
                    <a:pt x="26636" y="5608"/>
                  </a:lnTo>
                  <a:lnTo>
                    <a:pt x="26636" y="5734"/>
                  </a:lnTo>
                  <a:lnTo>
                    <a:pt x="26657" y="5796"/>
                  </a:lnTo>
                  <a:lnTo>
                    <a:pt x="26699" y="5796"/>
                  </a:lnTo>
                  <a:lnTo>
                    <a:pt x="26782" y="5922"/>
                  </a:lnTo>
                  <a:lnTo>
                    <a:pt x="26782" y="6110"/>
                  </a:lnTo>
                  <a:lnTo>
                    <a:pt x="26887" y="6236"/>
                  </a:lnTo>
                  <a:lnTo>
                    <a:pt x="26887" y="6319"/>
                  </a:lnTo>
                  <a:lnTo>
                    <a:pt x="26929" y="6424"/>
                  </a:lnTo>
                  <a:lnTo>
                    <a:pt x="27012" y="6466"/>
                  </a:lnTo>
                  <a:lnTo>
                    <a:pt x="26992" y="6550"/>
                  </a:lnTo>
                  <a:lnTo>
                    <a:pt x="27012" y="6696"/>
                  </a:lnTo>
                  <a:lnTo>
                    <a:pt x="26929" y="6842"/>
                  </a:lnTo>
                  <a:lnTo>
                    <a:pt x="27012" y="6905"/>
                  </a:lnTo>
                  <a:lnTo>
                    <a:pt x="27033" y="7052"/>
                  </a:lnTo>
                  <a:lnTo>
                    <a:pt x="27012" y="7156"/>
                  </a:lnTo>
                  <a:lnTo>
                    <a:pt x="27033" y="7198"/>
                  </a:lnTo>
                  <a:lnTo>
                    <a:pt x="27117" y="7156"/>
                  </a:lnTo>
                  <a:lnTo>
                    <a:pt x="27180" y="7198"/>
                  </a:lnTo>
                  <a:lnTo>
                    <a:pt x="27180" y="7324"/>
                  </a:lnTo>
                  <a:lnTo>
                    <a:pt x="27264" y="7387"/>
                  </a:lnTo>
                  <a:lnTo>
                    <a:pt x="27410" y="7324"/>
                  </a:lnTo>
                  <a:lnTo>
                    <a:pt x="27452" y="7198"/>
                  </a:lnTo>
                  <a:lnTo>
                    <a:pt x="27598" y="7114"/>
                  </a:lnTo>
                  <a:lnTo>
                    <a:pt x="27619" y="7010"/>
                  </a:lnTo>
                  <a:lnTo>
                    <a:pt x="27556" y="6968"/>
                  </a:lnTo>
                  <a:lnTo>
                    <a:pt x="27494" y="6759"/>
                  </a:lnTo>
                  <a:lnTo>
                    <a:pt x="27515" y="6654"/>
                  </a:lnTo>
                  <a:lnTo>
                    <a:pt x="27703" y="6466"/>
                  </a:lnTo>
                  <a:lnTo>
                    <a:pt x="27703" y="6550"/>
                  </a:lnTo>
                  <a:lnTo>
                    <a:pt x="27598" y="6675"/>
                  </a:lnTo>
                  <a:lnTo>
                    <a:pt x="27640" y="6905"/>
                  </a:lnTo>
                  <a:lnTo>
                    <a:pt x="27724" y="6947"/>
                  </a:lnTo>
                  <a:lnTo>
                    <a:pt x="27828" y="6884"/>
                  </a:lnTo>
                  <a:lnTo>
                    <a:pt x="27954" y="6968"/>
                  </a:lnTo>
                  <a:lnTo>
                    <a:pt x="28121" y="6905"/>
                  </a:lnTo>
                  <a:lnTo>
                    <a:pt x="28121" y="6842"/>
                  </a:lnTo>
                  <a:lnTo>
                    <a:pt x="28247" y="6780"/>
                  </a:lnTo>
                  <a:lnTo>
                    <a:pt x="28352" y="6780"/>
                  </a:lnTo>
                  <a:lnTo>
                    <a:pt x="28435" y="6738"/>
                  </a:lnTo>
                  <a:lnTo>
                    <a:pt x="28477" y="6780"/>
                  </a:lnTo>
                  <a:lnTo>
                    <a:pt x="28498" y="6759"/>
                  </a:lnTo>
                  <a:lnTo>
                    <a:pt x="28498" y="6759"/>
                  </a:lnTo>
                  <a:cubicBezTo>
                    <a:pt x="28477" y="6863"/>
                    <a:pt x="28456" y="6989"/>
                    <a:pt x="28456" y="7094"/>
                  </a:cubicBezTo>
                  <a:lnTo>
                    <a:pt x="28435" y="7114"/>
                  </a:lnTo>
                  <a:lnTo>
                    <a:pt x="28456" y="7156"/>
                  </a:lnTo>
                  <a:lnTo>
                    <a:pt x="28456" y="7219"/>
                  </a:lnTo>
                  <a:cubicBezTo>
                    <a:pt x="28456" y="7283"/>
                    <a:pt x="28503" y="7308"/>
                    <a:pt x="28554" y="7308"/>
                  </a:cubicBezTo>
                  <a:cubicBezTo>
                    <a:pt x="28586" y="7308"/>
                    <a:pt x="28620" y="7298"/>
                    <a:pt x="28644" y="7282"/>
                  </a:cubicBezTo>
                  <a:lnTo>
                    <a:pt x="28707" y="7282"/>
                  </a:lnTo>
                  <a:lnTo>
                    <a:pt x="28707" y="7324"/>
                  </a:lnTo>
                  <a:lnTo>
                    <a:pt x="28582" y="7533"/>
                  </a:lnTo>
                  <a:lnTo>
                    <a:pt x="28561" y="7617"/>
                  </a:lnTo>
                  <a:lnTo>
                    <a:pt x="28456" y="7679"/>
                  </a:lnTo>
                  <a:lnTo>
                    <a:pt x="28477" y="7596"/>
                  </a:lnTo>
                  <a:lnTo>
                    <a:pt x="28435" y="7533"/>
                  </a:lnTo>
                  <a:lnTo>
                    <a:pt x="28477" y="7407"/>
                  </a:lnTo>
                  <a:lnTo>
                    <a:pt x="28393" y="7324"/>
                  </a:lnTo>
                  <a:lnTo>
                    <a:pt x="28268" y="7387"/>
                  </a:lnTo>
                  <a:lnTo>
                    <a:pt x="28184" y="7512"/>
                  </a:lnTo>
                  <a:lnTo>
                    <a:pt x="28121" y="7512"/>
                  </a:lnTo>
                  <a:lnTo>
                    <a:pt x="28038" y="7679"/>
                  </a:lnTo>
                  <a:lnTo>
                    <a:pt x="27954" y="7700"/>
                  </a:lnTo>
                  <a:lnTo>
                    <a:pt x="27870" y="7910"/>
                  </a:lnTo>
                  <a:lnTo>
                    <a:pt x="27724" y="8056"/>
                  </a:lnTo>
                  <a:lnTo>
                    <a:pt x="27703" y="8203"/>
                  </a:lnTo>
                  <a:lnTo>
                    <a:pt x="27745" y="8328"/>
                  </a:lnTo>
                  <a:lnTo>
                    <a:pt x="27745" y="8412"/>
                  </a:lnTo>
                  <a:lnTo>
                    <a:pt x="27808" y="8433"/>
                  </a:lnTo>
                  <a:lnTo>
                    <a:pt x="27870" y="8370"/>
                  </a:lnTo>
                  <a:lnTo>
                    <a:pt x="27933" y="8370"/>
                  </a:lnTo>
                  <a:lnTo>
                    <a:pt x="27933" y="8454"/>
                  </a:lnTo>
                  <a:lnTo>
                    <a:pt x="27828" y="8537"/>
                  </a:lnTo>
                  <a:lnTo>
                    <a:pt x="27828" y="8579"/>
                  </a:lnTo>
                  <a:lnTo>
                    <a:pt x="27724" y="8579"/>
                  </a:lnTo>
                  <a:lnTo>
                    <a:pt x="27619" y="8642"/>
                  </a:lnTo>
                  <a:lnTo>
                    <a:pt x="27431" y="8830"/>
                  </a:lnTo>
                  <a:lnTo>
                    <a:pt x="27347" y="8935"/>
                  </a:lnTo>
                  <a:lnTo>
                    <a:pt x="27326" y="9207"/>
                  </a:lnTo>
                  <a:lnTo>
                    <a:pt x="27389" y="9311"/>
                  </a:lnTo>
                  <a:lnTo>
                    <a:pt x="27389" y="9395"/>
                  </a:lnTo>
                  <a:lnTo>
                    <a:pt x="27326" y="9500"/>
                  </a:lnTo>
                  <a:lnTo>
                    <a:pt x="27347" y="9563"/>
                  </a:lnTo>
                  <a:lnTo>
                    <a:pt x="27389" y="9625"/>
                  </a:lnTo>
                  <a:lnTo>
                    <a:pt x="27452" y="9625"/>
                  </a:lnTo>
                  <a:lnTo>
                    <a:pt x="27515" y="9667"/>
                  </a:lnTo>
                  <a:lnTo>
                    <a:pt x="27536" y="9793"/>
                  </a:lnTo>
                  <a:lnTo>
                    <a:pt x="27640" y="9835"/>
                  </a:lnTo>
                  <a:lnTo>
                    <a:pt x="27703" y="9939"/>
                  </a:lnTo>
                  <a:lnTo>
                    <a:pt x="27745" y="9939"/>
                  </a:lnTo>
                  <a:lnTo>
                    <a:pt x="27828" y="9814"/>
                  </a:lnTo>
                  <a:lnTo>
                    <a:pt x="27808" y="9939"/>
                  </a:lnTo>
                  <a:lnTo>
                    <a:pt x="27849" y="10107"/>
                  </a:lnTo>
                  <a:lnTo>
                    <a:pt x="28017" y="10127"/>
                  </a:lnTo>
                  <a:lnTo>
                    <a:pt x="28080" y="10190"/>
                  </a:lnTo>
                  <a:lnTo>
                    <a:pt x="28184" y="10190"/>
                  </a:lnTo>
                  <a:lnTo>
                    <a:pt x="28331" y="10211"/>
                  </a:lnTo>
                  <a:lnTo>
                    <a:pt x="28331" y="10295"/>
                  </a:lnTo>
                  <a:lnTo>
                    <a:pt x="28226" y="10504"/>
                  </a:lnTo>
                  <a:lnTo>
                    <a:pt x="28121" y="10546"/>
                  </a:lnTo>
                  <a:lnTo>
                    <a:pt x="28080" y="10525"/>
                  </a:lnTo>
                  <a:lnTo>
                    <a:pt x="28121" y="10420"/>
                  </a:lnTo>
                  <a:lnTo>
                    <a:pt x="28226" y="10379"/>
                  </a:lnTo>
                  <a:lnTo>
                    <a:pt x="28080" y="10337"/>
                  </a:lnTo>
                  <a:lnTo>
                    <a:pt x="27954" y="10379"/>
                  </a:lnTo>
                  <a:lnTo>
                    <a:pt x="27849" y="10504"/>
                  </a:lnTo>
                  <a:lnTo>
                    <a:pt x="27912" y="10546"/>
                  </a:lnTo>
                  <a:lnTo>
                    <a:pt x="27912" y="10630"/>
                  </a:lnTo>
                  <a:lnTo>
                    <a:pt x="27745" y="10713"/>
                  </a:lnTo>
                  <a:lnTo>
                    <a:pt x="27661" y="10797"/>
                  </a:lnTo>
                  <a:lnTo>
                    <a:pt x="27598" y="10797"/>
                  </a:lnTo>
                  <a:lnTo>
                    <a:pt x="27515" y="10944"/>
                  </a:lnTo>
                  <a:lnTo>
                    <a:pt x="27536" y="11006"/>
                  </a:lnTo>
                  <a:lnTo>
                    <a:pt x="27619" y="11006"/>
                  </a:lnTo>
                  <a:lnTo>
                    <a:pt x="27661" y="11048"/>
                  </a:lnTo>
                  <a:lnTo>
                    <a:pt x="27766" y="11027"/>
                  </a:lnTo>
                  <a:lnTo>
                    <a:pt x="27828" y="10923"/>
                  </a:lnTo>
                  <a:lnTo>
                    <a:pt x="27808" y="10860"/>
                  </a:lnTo>
                  <a:lnTo>
                    <a:pt x="27870" y="10839"/>
                  </a:lnTo>
                  <a:lnTo>
                    <a:pt x="27954" y="10797"/>
                  </a:lnTo>
                  <a:lnTo>
                    <a:pt x="28017" y="10839"/>
                  </a:lnTo>
                  <a:lnTo>
                    <a:pt x="27975" y="10944"/>
                  </a:lnTo>
                  <a:lnTo>
                    <a:pt x="27912" y="11069"/>
                  </a:lnTo>
                  <a:lnTo>
                    <a:pt x="27870" y="11236"/>
                  </a:lnTo>
                  <a:lnTo>
                    <a:pt x="27870" y="11320"/>
                  </a:lnTo>
                  <a:lnTo>
                    <a:pt x="27808" y="11383"/>
                  </a:lnTo>
                  <a:lnTo>
                    <a:pt x="27640" y="11425"/>
                  </a:lnTo>
                  <a:lnTo>
                    <a:pt x="27536" y="11529"/>
                  </a:lnTo>
                  <a:lnTo>
                    <a:pt x="27452" y="11550"/>
                  </a:lnTo>
                  <a:lnTo>
                    <a:pt x="27452" y="11592"/>
                  </a:lnTo>
                  <a:lnTo>
                    <a:pt x="27410" y="11697"/>
                  </a:lnTo>
                  <a:lnTo>
                    <a:pt x="27138" y="11801"/>
                  </a:lnTo>
                  <a:lnTo>
                    <a:pt x="27075" y="11906"/>
                  </a:lnTo>
                  <a:lnTo>
                    <a:pt x="26971" y="11948"/>
                  </a:lnTo>
                  <a:lnTo>
                    <a:pt x="26929" y="11885"/>
                  </a:lnTo>
                  <a:lnTo>
                    <a:pt x="26887" y="11885"/>
                  </a:lnTo>
                  <a:lnTo>
                    <a:pt x="26866" y="11843"/>
                  </a:lnTo>
                  <a:lnTo>
                    <a:pt x="26803" y="11906"/>
                  </a:lnTo>
                  <a:lnTo>
                    <a:pt x="26720" y="11948"/>
                  </a:lnTo>
                  <a:lnTo>
                    <a:pt x="26720" y="11948"/>
                  </a:lnTo>
                  <a:lnTo>
                    <a:pt x="26761" y="11885"/>
                  </a:lnTo>
                  <a:lnTo>
                    <a:pt x="26720" y="11843"/>
                  </a:lnTo>
                  <a:lnTo>
                    <a:pt x="26615" y="11948"/>
                  </a:lnTo>
                  <a:lnTo>
                    <a:pt x="26573" y="12094"/>
                  </a:lnTo>
                  <a:lnTo>
                    <a:pt x="26468" y="12262"/>
                  </a:lnTo>
                  <a:lnTo>
                    <a:pt x="26448" y="12304"/>
                  </a:lnTo>
                  <a:lnTo>
                    <a:pt x="26489" y="12387"/>
                  </a:lnTo>
                  <a:lnTo>
                    <a:pt x="26489" y="12471"/>
                  </a:lnTo>
                  <a:lnTo>
                    <a:pt x="26406" y="12617"/>
                  </a:lnTo>
                  <a:lnTo>
                    <a:pt x="26406" y="12701"/>
                  </a:lnTo>
                  <a:lnTo>
                    <a:pt x="26468" y="12785"/>
                  </a:lnTo>
                  <a:lnTo>
                    <a:pt x="26385" y="12827"/>
                  </a:lnTo>
                  <a:lnTo>
                    <a:pt x="26343" y="12952"/>
                  </a:lnTo>
                  <a:lnTo>
                    <a:pt x="26364" y="12952"/>
                  </a:lnTo>
                  <a:lnTo>
                    <a:pt x="26448" y="12931"/>
                  </a:lnTo>
                  <a:lnTo>
                    <a:pt x="26489" y="12848"/>
                  </a:lnTo>
                  <a:lnTo>
                    <a:pt x="26594" y="12889"/>
                  </a:lnTo>
                  <a:lnTo>
                    <a:pt x="26699" y="12806"/>
                  </a:lnTo>
                  <a:lnTo>
                    <a:pt x="26615" y="12910"/>
                  </a:lnTo>
                  <a:lnTo>
                    <a:pt x="26510" y="12910"/>
                  </a:lnTo>
                  <a:lnTo>
                    <a:pt x="26406" y="13015"/>
                  </a:lnTo>
                  <a:lnTo>
                    <a:pt x="26259" y="13057"/>
                  </a:lnTo>
                  <a:lnTo>
                    <a:pt x="26259" y="13203"/>
                  </a:lnTo>
                  <a:lnTo>
                    <a:pt x="26176" y="13266"/>
                  </a:lnTo>
                  <a:lnTo>
                    <a:pt x="26071" y="13203"/>
                  </a:lnTo>
                  <a:lnTo>
                    <a:pt x="25945" y="13203"/>
                  </a:lnTo>
                  <a:lnTo>
                    <a:pt x="25862" y="13120"/>
                  </a:lnTo>
                  <a:lnTo>
                    <a:pt x="25778" y="13161"/>
                  </a:lnTo>
                  <a:lnTo>
                    <a:pt x="25820" y="13350"/>
                  </a:lnTo>
                  <a:lnTo>
                    <a:pt x="25631" y="13245"/>
                  </a:lnTo>
                  <a:lnTo>
                    <a:pt x="25694" y="12994"/>
                  </a:lnTo>
                  <a:lnTo>
                    <a:pt x="25631" y="12827"/>
                  </a:lnTo>
                  <a:lnTo>
                    <a:pt x="25548" y="12722"/>
                  </a:lnTo>
                  <a:lnTo>
                    <a:pt x="25590" y="12555"/>
                  </a:lnTo>
                  <a:lnTo>
                    <a:pt x="25631" y="12555"/>
                  </a:lnTo>
                  <a:lnTo>
                    <a:pt x="25673" y="12722"/>
                  </a:lnTo>
                  <a:lnTo>
                    <a:pt x="25820" y="12638"/>
                  </a:lnTo>
                  <a:lnTo>
                    <a:pt x="25862" y="12743"/>
                  </a:lnTo>
                  <a:lnTo>
                    <a:pt x="25987" y="12806"/>
                  </a:lnTo>
                  <a:lnTo>
                    <a:pt x="26071" y="12722"/>
                  </a:lnTo>
                  <a:lnTo>
                    <a:pt x="26071" y="12638"/>
                  </a:lnTo>
                  <a:lnTo>
                    <a:pt x="26134" y="12492"/>
                  </a:lnTo>
                  <a:lnTo>
                    <a:pt x="26029" y="12513"/>
                  </a:lnTo>
                  <a:lnTo>
                    <a:pt x="25945" y="12492"/>
                  </a:lnTo>
                  <a:lnTo>
                    <a:pt x="26029" y="12429"/>
                  </a:lnTo>
                  <a:lnTo>
                    <a:pt x="26092" y="12304"/>
                  </a:lnTo>
                  <a:lnTo>
                    <a:pt x="26029" y="12304"/>
                  </a:lnTo>
                  <a:lnTo>
                    <a:pt x="25945" y="12387"/>
                  </a:lnTo>
                  <a:lnTo>
                    <a:pt x="25778" y="12429"/>
                  </a:lnTo>
                  <a:lnTo>
                    <a:pt x="25778" y="12345"/>
                  </a:lnTo>
                  <a:lnTo>
                    <a:pt x="25924" y="12283"/>
                  </a:lnTo>
                  <a:lnTo>
                    <a:pt x="25924" y="12178"/>
                  </a:lnTo>
                  <a:lnTo>
                    <a:pt x="25841" y="12178"/>
                  </a:lnTo>
                  <a:lnTo>
                    <a:pt x="25736" y="12220"/>
                  </a:lnTo>
                  <a:lnTo>
                    <a:pt x="25736" y="12136"/>
                  </a:lnTo>
                  <a:lnTo>
                    <a:pt x="25778" y="11969"/>
                  </a:lnTo>
                  <a:lnTo>
                    <a:pt x="25862" y="11864"/>
                  </a:lnTo>
                  <a:lnTo>
                    <a:pt x="25883" y="11969"/>
                  </a:lnTo>
                  <a:lnTo>
                    <a:pt x="25945" y="11906"/>
                  </a:lnTo>
                  <a:lnTo>
                    <a:pt x="25945" y="11822"/>
                  </a:lnTo>
                  <a:lnTo>
                    <a:pt x="26092" y="11676"/>
                  </a:lnTo>
                  <a:lnTo>
                    <a:pt x="26092" y="11592"/>
                  </a:lnTo>
                  <a:lnTo>
                    <a:pt x="26280" y="11488"/>
                  </a:lnTo>
                  <a:lnTo>
                    <a:pt x="26280" y="11362"/>
                  </a:lnTo>
                  <a:lnTo>
                    <a:pt x="26364" y="11299"/>
                  </a:lnTo>
                  <a:lnTo>
                    <a:pt x="26448" y="11278"/>
                  </a:lnTo>
                  <a:lnTo>
                    <a:pt x="26448" y="11236"/>
                  </a:lnTo>
                  <a:lnTo>
                    <a:pt x="26343" y="11236"/>
                  </a:lnTo>
                  <a:lnTo>
                    <a:pt x="26196" y="11257"/>
                  </a:lnTo>
                  <a:lnTo>
                    <a:pt x="26155" y="11425"/>
                  </a:lnTo>
                  <a:lnTo>
                    <a:pt x="26029" y="11488"/>
                  </a:lnTo>
                  <a:lnTo>
                    <a:pt x="25945" y="11467"/>
                  </a:lnTo>
                  <a:lnTo>
                    <a:pt x="25966" y="11425"/>
                  </a:lnTo>
                  <a:lnTo>
                    <a:pt x="26113" y="11362"/>
                  </a:lnTo>
                  <a:lnTo>
                    <a:pt x="26134" y="11257"/>
                  </a:lnTo>
                  <a:lnTo>
                    <a:pt x="26050" y="11216"/>
                  </a:lnTo>
                  <a:lnTo>
                    <a:pt x="25966" y="11236"/>
                  </a:lnTo>
                  <a:lnTo>
                    <a:pt x="25883" y="11153"/>
                  </a:lnTo>
                  <a:lnTo>
                    <a:pt x="25924" y="11069"/>
                  </a:lnTo>
                  <a:lnTo>
                    <a:pt x="25945" y="10944"/>
                  </a:lnTo>
                  <a:lnTo>
                    <a:pt x="25862" y="10860"/>
                  </a:lnTo>
                  <a:lnTo>
                    <a:pt x="25820" y="10902"/>
                  </a:lnTo>
                  <a:lnTo>
                    <a:pt x="25778" y="10964"/>
                  </a:lnTo>
                  <a:lnTo>
                    <a:pt x="25778" y="10902"/>
                  </a:lnTo>
                  <a:lnTo>
                    <a:pt x="25820" y="10818"/>
                  </a:lnTo>
                  <a:lnTo>
                    <a:pt x="25757" y="10713"/>
                  </a:lnTo>
                  <a:lnTo>
                    <a:pt x="25652" y="10713"/>
                  </a:lnTo>
                  <a:lnTo>
                    <a:pt x="25631" y="10902"/>
                  </a:lnTo>
                  <a:lnTo>
                    <a:pt x="25527" y="10964"/>
                  </a:lnTo>
                  <a:lnTo>
                    <a:pt x="25506" y="11027"/>
                  </a:lnTo>
                  <a:lnTo>
                    <a:pt x="25443" y="10985"/>
                  </a:lnTo>
                  <a:lnTo>
                    <a:pt x="25443" y="10923"/>
                  </a:lnTo>
                  <a:lnTo>
                    <a:pt x="25401" y="10839"/>
                  </a:lnTo>
                  <a:lnTo>
                    <a:pt x="25318" y="10839"/>
                  </a:lnTo>
                  <a:lnTo>
                    <a:pt x="25297" y="10923"/>
                  </a:lnTo>
                  <a:lnTo>
                    <a:pt x="25318" y="10964"/>
                  </a:lnTo>
                  <a:lnTo>
                    <a:pt x="25297" y="11027"/>
                  </a:lnTo>
                  <a:lnTo>
                    <a:pt x="25339" y="11132"/>
                  </a:lnTo>
                  <a:lnTo>
                    <a:pt x="25339" y="11195"/>
                  </a:lnTo>
                  <a:lnTo>
                    <a:pt x="25297" y="11257"/>
                  </a:lnTo>
                  <a:lnTo>
                    <a:pt x="25234" y="11195"/>
                  </a:lnTo>
                  <a:lnTo>
                    <a:pt x="25234" y="11132"/>
                  </a:lnTo>
                  <a:lnTo>
                    <a:pt x="25192" y="11132"/>
                  </a:lnTo>
                  <a:lnTo>
                    <a:pt x="25171" y="11195"/>
                  </a:lnTo>
                  <a:lnTo>
                    <a:pt x="25213" y="11446"/>
                  </a:lnTo>
                  <a:lnTo>
                    <a:pt x="25234" y="11592"/>
                  </a:lnTo>
                  <a:lnTo>
                    <a:pt x="25401" y="11676"/>
                  </a:lnTo>
                  <a:lnTo>
                    <a:pt x="25443" y="11760"/>
                  </a:lnTo>
                  <a:lnTo>
                    <a:pt x="25443" y="11990"/>
                  </a:lnTo>
                  <a:lnTo>
                    <a:pt x="25422" y="11864"/>
                  </a:lnTo>
                  <a:lnTo>
                    <a:pt x="25339" y="11801"/>
                  </a:lnTo>
                  <a:lnTo>
                    <a:pt x="25192" y="11613"/>
                  </a:lnTo>
                  <a:lnTo>
                    <a:pt x="25171" y="11467"/>
                  </a:lnTo>
                  <a:lnTo>
                    <a:pt x="25108" y="11278"/>
                  </a:lnTo>
                  <a:lnTo>
                    <a:pt x="25025" y="11278"/>
                  </a:lnTo>
                  <a:lnTo>
                    <a:pt x="24983" y="11341"/>
                  </a:lnTo>
                  <a:lnTo>
                    <a:pt x="25004" y="11488"/>
                  </a:lnTo>
                  <a:lnTo>
                    <a:pt x="25087" y="11592"/>
                  </a:lnTo>
                  <a:lnTo>
                    <a:pt x="25108" y="11718"/>
                  </a:lnTo>
                  <a:lnTo>
                    <a:pt x="25067" y="11760"/>
                  </a:lnTo>
                  <a:lnTo>
                    <a:pt x="24983" y="11655"/>
                  </a:lnTo>
                  <a:lnTo>
                    <a:pt x="24774" y="11697"/>
                  </a:lnTo>
                  <a:lnTo>
                    <a:pt x="24711" y="11760"/>
                  </a:lnTo>
                  <a:lnTo>
                    <a:pt x="24648" y="11676"/>
                  </a:lnTo>
                  <a:lnTo>
                    <a:pt x="24564" y="11655"/>
                  </a:lnTo>
                  <a:lnTo>
                    <a:pt x="24376" y="11488"/>
                  </a:lnTo>
                  <a:lnTo>
                    <a:pt x="24146" y="11488"/>
                  </a:lnTo>
                  <a:lnTo>
                    <a:pt x="24125" y="11404"/>
                  </a:lnTo>
                  <a:lnTo>
                    <a:pt x="24083" y="11404"/>
                  </a:lnTo>
                  <a:lnTo>
                    <a:pt x="23937" y="11488"/>
                  </a:lnTo>
                  <a:lnTo>
                    <a:pt x="23874" y="11571"/>
                  </a:lnTo>
                  <a:lnTo>
                    <a:pt x="23707" y="11571"/>
                  </a:lnTo>
                  <a:lnTo>
                    <a:pt x="23560" y="11655"/>
                  </a:lnTo>
                  <a:lnTo>
                    <a:pt x="23435" y="11550"/>
                  </a:lnTo>
                  <a:lnTo>
                    <a:pt x="23414" y="11550"/>
                  </a:lnTo>
                  <a:lnTo>
                    <a:pt x="23393" y="11446"/>
                  </a:lnTo>
                  <a:lnTo>
                    <a:pt x="23330" y="11404"/>
                  </a:lnTo>
                  <a:lnTo>
                    <a:pt x="23204" y="11488"/>
                  </a:lnTo>
                  <a:lnTo>
                    <a:pt x="23204" y="11404"/>
                  </a:lnTo>
                  <a:lnTo>
                    <a:pt x="23037" y="11257"/>
                  </a:lnTo>
                  <a:lnTo>
                    <a:pt x="23016" y="11174"/>
                  </a:lnTo>
                  <a:lnTo>
                    <a:pt x="22974" y="11153"/>
                  </a:lnTo>
                  <a:lnTo>
                    <a:pt x="22974" y="11069"/>
                  </a:lnTo>
                  <a:lnTo>
                    <a:pt x="22995" y="11027"/>
                  </a:lnTo>
                  <a:lnTo>
                    <a:pt x="22932" y="10944"/>
                  </a:lnTo>
                  <a:lnTo>
                    <a:pt x="22890" y="10964"/>
                  </a:lnTo>
                  <a:lnTo>
                    <a:pt x="22870" y="10944"/>
                  </a:lnTo>
                  <a:lnTo>
                    <a:pt x="22870" y="10860"/>
                  </a:lnTo>
                  <a:lnTo>
                    <a:pt x="22807" y="10839"/>
                  </a:lnTo>
                  <a:lnTo>
                    <a:pt x="22702" y="10881"/>
                  </a:lnTo>
                  <a:lnTo>
                    <a:pt x="22577" y="10881"/>
                  </a:lnTo>
                  <a:lnTo>
                    <a:pt x="22493" y="10818"/>
                  </a:lnTo>
                  <a:lnTo>
                    <a:pt x="22451" y="10818"/>
                  </a:lnTo>
                  <a:lnTo>
                    <a:pt x="22409" y="10755"/>
                  </a:lnTo>
                  <a:lnTo>
                    <a:pt x="22305" y="10713"/>
                  </a:lnTo>
                  <a:lnTo>
                    <a:pt x="22200" y="10713"/>
                  </a:lnTo>
                  <a:lnTo>
                    <a:pt x="22263" y="10630"/>
                  </a:lnTo>
                  <a:lnTo>
                    <a:pt x="22263" y="10546"/>
                  </a:lnTo>
                  <a:lnTo>
                    <a:pt x="22346" y="10462"/>
                  </a:lnTo>
                  <a:lnTo>
                    <a:pt x="22346" y="10420"/>
                  </a:lnTo>
                  <a:lnTo>
                    <a:pt x="22263" y="10400"/>
                  </a:lnTo>
                  <a:lnTo>
                    <a:pt x="22179" y="10400"/>
                  </a:lnTo>
                  <a:lnTo>
                    <a:pt x="22158" y="10148"/>
                  </a:lnTo>
                  <a:lnTo>
                    <a:pt x="22095" y="10127"/>
                  </a:lnTo>
                  <a:lnTo>
                    <a:pt x="22095" y="10086"/>
                  </a:lnTo>
                  <a:lnTo>
                    <a:pt x="22179" y="10023"/>
                  </a:lnTo>
                  <a:lnTo>
                    <a:pt x="22200" y="9981"/>
                  </a:lnTo>
                  <a:lnTo>
                    <a:pt x="22158" y="9939"/>
                  </a:lnTo>
                  <a:lnTo>
                    <a:pt x="22179" y="9876"/>
                  </a:lnTo>
                  <a:lnTo>
                    <a:pt x="22179" y="9772"/>
                  </a:lnTo>
                  <a:cubicBezTo>
                    <a:pt x="22284" y="9709"/>
                    <a:pt x="22388" y="9688"/>
                    <a:pt x="22493" y="9604"/>
                  </a:cubicBezTo>
                  <a:lnTo>
                    <a:pt x="22514" y="9625"/>
                  </a:lnTo>
                  <a:lnTo>
                    <a:pt x="22598" y="9604"/>
                  </a:lnTo>
                  <a:lnTo>
                    <a:pt x="22681" y="9500"/>
                  </a:lnTo>
                  <a:lnTo>
                    <a:pt x="22702" y="9500"/>
                  </a:lnTo>
                  <a:lnTo>
                    <a:pt x="22702" y="9604"/>
                  </a:lnTo>
                  <a:lnTo>
                    <a:pt x="22765" y="9709"/>
                  </a:lnTo>
                  <a:lnTo>
                    <a:pt x="22828" y="9730"/>
                  </a:lnTo>
                  <a:lnTo>
                    <a:pt x="22911" y="9688"/>
                  </a:lnTo>
                  <a:lnTo>
                    <a:pt x="22995" y="9709"/>
                  </a:lnTo>
                  <a:lnTo>
                    <a:pt x="23037" y="9793"/>
                  </a:lnTo>
                  <a:lnTo>
                    <a:pt x="23121" y="9793"/>
                  </a:lnTo>
                  <a:lnTo>
                    <a:pt x="23183" y="9835"/>
                  </a:lnTo>
                  <a:lnTo>
                    <a:pt x="23225" y="9835"/>
                  </a:lnTo>
                  <a:lnTo>
                    <a:pt x="23225" y="9730"/>
                  </a:lnTo>
                  <a:lnTo>
                    <a:pt x="23288" y="9730"/>
                  </a:lnTo>
                  <a:lnTo>
                    <a:pt x="23351" y="9709"/>
                  </a:lnTo>
                  <a:lnTo>
                    <a:pt x="23414" y="9730"/>
                  </a:lnTo>
                  <a:lnTo>
                    <a:pt x="23414" y="9814"/>
                  </a:lnTo>
                  <a:lnTo>
                    <a:pt x="23455" y="9835"/>
                  </a:lnTo>
                  <a:lnTo>
                    <a:pt x="23539" y="9814"/>
                  </a:lnTo>
                  <a:lnTo>
                    <a:pt x="23602" y="9730"/>
                  </a:lnTo>
                  <a:lnTo>
                    <a:pt x="23644" y="9772"/>
                  </a:lnTo>
                  <a:lnTo>
                    <a:pt x="23665" y="9835"/>
                  </a:lnTo>
                  <a:lnTo>
                    <a:pt x="23727" y="9835"/>
                  </a:lnTo>
                  <a:lnTo>
                    <a:pt x="23748" y="9793"/>
                  </a:lnTo>
                  <a:lnTo>
                    <a:pt x="23769" y="9793"/>
                  </a:lnTo>
                  <a:lnTo>
                    <a:pt x="23832" y="9709"/>
                  </a:lnTo>
                  <a:lnTo>
                    <a:pt x="23916" y="9709"/>
                  </a:lnTo>
                  <a:lnTo>
                    <a:pt x="23937" y="9772"/>
                  </a:lnTo>
                  <a:lnTo>
                    <a:pt x="23979" y="9793"/>
                  </a:lnTo>
                  <a:lnTo>
                    <a:pt x="24041" y="9772"/>
                  </a:lnTo>
                  <a:lnTo>
                    <a:pt x="24041" y="9709"/>
                  </a:lnTo>
                  <a:lnTo>
                    <a:pt x="24020" y="9667"/>
                  </a:lnTo>
                  <a:lnTo>
                    <a:pt x="24083" y="9583"/>
                  </a:lnTo>
                  <a:lnTo>
                    <a:pt x="24083" y="9521"/>
                  </a:lnTo>
                  <a:lnTo>
                    <a:pt x="24146" y="9458"/>
                  </a:lnTo>
                  <a:lnTo>
                    <a:pt x="24146" y="9374"/>
                  </a:lnTo>
                  <a:lnTo>
                    <a:pt x="24062" y="9374"/>
                  </a:lnTo>
                  <a:lnTo>
                    <a:pt x="24041" y="9291"/>
                  </a:lnTo>
                  <a:lnTo>
                    <a:pt x="24062" y="9186"/>
                  </a:lnTo>
                  <a:lnTo>
                    <a:pt x="24146" y="9165"/>
                  </a:lnTo>
                  <a:lnTo>
                    <a:pt x="24146" y="9060"/>
                  </a:lnTo>
                  <a:lnTo>
                    <a:pt x="24041" y="8998"/>
                  </a:lnTo>
                  <a:lnTo>
                    <a:pt x="23958" y="9039"/>
                  </a:lnTo>
                  <a:lnTo>
                    <a:pt x="23958" y="9102"/>
                  </a:lnTo>
                  <a:lnTo>
                    <a:pt x="23916" y="9165"/>
                  </a:lnTo>
                  <a:lnTo>
                    <a:pt x="23832" y="9102"/>
                  </a:lnTo>
                  <a:lnTo>
                    <a:pt x="23707" y="9102"/>
                  </a:lnTo>
                  <a:lnTo>
                    <a:pt x="23560" y="9249"/>
                  </a:lnTo>
                  <a:lnTo>
                    <a:pt x="23455" y="9311"/>
                  </a:lnTo>
                  <a:lnTo>
                    <a:pt x="23455" y="9270"/>
                  </a:lnTo>
                  <a:lnTo>
                    <a:pt x="23602" y="9186"/>
                  </a:lnTo>
                  <a:lnTo>
                    <a:pt x="23644" y="9102"/>
                  </a:lnTo>
                  <a:lnTo>
                    <a:pt x="23644" y="8977"/>
                  </a:lnTo>
                  <a:lnTo>
                    <a:pt x="23602" y="9060"/>
                  </a:lnTo>
                  <a:lnTo>
                    <a:pt x="23539" y="9039"/>
                  </a:lnTo>
                  <a:lnTo>
                    <a:pt x="23539" y="8935"/>
                  </a:lnTo>
                  <a:lnTo>
                    <a:pt x="23644" y="8851"/>
                  </a:lnTo>
                  <a:lnTo>
                    <a:pt x="23560" y="8726"/>
                  </a:lnTo>
                  <a:lnTo>
                    <a:pt x="23644" y="8642"/>
                  </a:lnTo>
                  <a:lnTo>
                    <a:pt x="23727" y="8642"/>
                  </a:lnTo>
                  <a:lnTo>
                    <a:pt x="23707" y="8684"/>
                  </a:lnTo>
                  <a:lnTo>
                    <a:pt x="23748" y="8851"/>
                  </a:lnTo>
                  <a:lnTo>
                    <a:pt x="23832" y="8935"/>
                  </a:lnTo>
                  <a:lnTo>
                    <a:pt x="23874" y="8893"/>
                  </a:lnTo>
                  <a:lnTo>
                    <a:pt x="23979" y="8893"/>
                  </a:lnTo>
                  <a:lnTo>
                    <a:pt x="24041" y="8767"/>
                  </a:lnTo>
                  <a:lnTo>
                    <a:pt x="23979" y="8726"/>
                  </a:lnTo>
                  <a:lnTo>
                    <a:pt x="23979" y="8663"/>
                  </a:lnTo>
                  <a:lnTo>
                    <a:pt x="24062" y="8663"/>
                  </a:lnTo>
                  <a:lnTo>
                    <a:pt x="24083" y="8726"/>
                  </a:lnTo>
                  <a:lnTo>
                    <a:pt x="24146" y="8684"/>
                  </a:lnTo>
                  <a:lnTo>
                    <a:pt x="24251" y="8621"/>
                  </a:lnTo>
                  <a:lnTo>
                    <a:pt x="24271" y="8475"/>
                  </a:lnTo>
                  <a:lnTo>
                    <a:pt x="24292" y="8579"/>
                  </a:lnTo>
                  <a:lnTo>
                    <a:pt x="24355" y="8579"/>
                  </a:lnTo>
                  <a:lnTo>
                    <a:pt x="24460" y="8516"/>
                  </a:lnTo>
                  <a:lnTo>
                    <a:pt x="24376" y="8684"/>
                  </a:lnTo>
                  <a:lnTo>
                    <a:pt x="24376" y="8851"/>
                  </a:lnTo>
                  <a:lnTo>
                    <a:pt x="24439" y="8830"/>
                  </a:lnTo>
                  <a:lnTo>
                    <a:pt x="24481" y="8851"/>
                  </a:lnTo>
                  <a:lnTo>
                    <a:pt x="24439" y="8935"/>
                  </a:lnTo>
                  <a:lnTo>
                    <a:pt x="24502" y="8935"/>
                  </a:lnTo>
                  <a:lnTo>
                    <a:pt x="24564" y="8788"/>
                  </a:lnTo>
                  <a:lnTo>
                    <a:pt x="24606" y="8747"/>
                  </a:lnTo>
                  <a:lnTo>
                    <a:pt x="24690" y="8579"/>
                  </a:lnTo>
                  <a:lnTo>
                    <a:pt x="24774" y="8558"/>
                  </a:lnTo>
                  <a:lnTo>
                    <a:pt x="24753" y="8684"/>
                  </a:lnTo>
                  <a:lnTo>
                    <a:pt x="24648" y="8788"/>
                  </a:lnTo>
                  <a:lnTo>
                    <a:pt x="24669" y="8977"/>
                  </a:lnTo>
                  <a:lnTo>
                    <a:pt x="24753" y="8977"/>
                  </a:lnTo>
                  <a:lnTo>
                    <a:pt x="24815" y="9039"/>
                  </a:lnTo>
                  <a:lnTo>
                    <a:pt x="24878" y="8956"/>
                  </a:lnTo>
                  <a:lnTo>
                    <a:pt x="25004" y="8851"/>
                  </a:lnTo>
                  <a:lnTo>
                    <a:pt x="25067" y="8684"/>
                  </a:lnTo>
                  <a:lnTo>
                    <a:pt x="25108" y="8558"/>
                  </a:lnTo>
                  <a:lnTo>
                    <a:pt x="25087" y="8433"/>
                  </a:lnTo>
                  <a:lnTo>
                    <a:pt x="25129" y="8370"/>
                  </a:lnTo>
                  <a:lnTo>
                    <a:pt x="25108" y="8328"/>
                  </a:lnTo>
                  <a:lnTo>
                    <a:pt x="25025" y="8328"/>
                  </a:lnTo>
                  <a:lnTo>
                    <a:pt x="24983" y="8307"/>
                  </a:lnTo>
                  <a:lnTo>
                    <a:pt x="24899" y="8349"/>
                  </a:lnTo>
                  <a:lnTo>
                    <a:pt x="24899" y="8223"/>
                  </a:lnTo>
                  <a:lnTo>
                    <a:pt x="24941" y="8203"/>
                  </a:lnTo>
                  <a:lnTo>
                    <a:pt x="24920" y="8140"/>
                  </a:lnTo>
                  <a:lnTo>
                    <a:pt x="24815" y="8140"/>
                  </a:lnTo>
                  <a:lnTo>
                    <a:pt x="24795" y="8098"/>
                  </a:lnTo>
                  <a:lnTo>
                    <a:pt x="24690" y="8014"/>
                  </a:lnTo>
                  <a:lnTo>
                    <a:pt x="24690" y="7931"/>
                  </a:lnTo>
                  <a:lnTo>
                    <a:pt x="24606" y="7742"/>
                  </a:lnTo>
                  <a:lnTo>
                    <a:pt x="24585" y="7617"/>
                  </a:lnTo>
                  <a:lnTo>
                    <a:pt x="24627" y="7491"/>
                  </a:lnTo>
                  <a:lnTo>
                    <a:pt x="24585" y="7324"/>
                  </a:lnTo>
                  <a:lnTo>
                    <a:pt x="24502" y="7470"/>
                  </a:lnTo>
                  <a:lnTo>
                    <a:pt x="24502" y="7575"/>
                  </a:lnTo>
                  <a:lnTo>
                    <a:pt x="24418" y="7428"/>
                  </a:lnTo>
                  <a:lnTo>
                    <a:pt x="24292" y="7366"/>
                  </a:lnTo>
                  <a:lnTo>
                    <a:pt x="24271" y="7114"/>
                  </a:lnTo>
                  <a:lnTo>
                    <a:pt x="24188" y="7073"/>
                  </a:lnTo>
                  <a:lnTo>
                    <a:pt x="24167" y="6884"/>
                  </a:lnTo>
                  <a:lnTo>
                    <a:pt x="24083" y="6780"/>
                  </a:lnTo>
                  <a:lnTo>
                    <a:pt x="24083" y="6675"/>
                  </a:lnTo>
                  <a:lnTo>
                    <a:pt x="24041" y="6591"/>
                  </a:lnTo>
                  <a:lnTo>
                    <a:pt x="24041" y="6529"/>
                  </a:lnTo>
                  <a:lnTo>
                    <a:pt x="24146" y="6529"/>
                  </a:lnTo>
                  <a:lnTo>
                    <a:pt x="24167" y="6382"/>
                  </a:lnTo>
                  <a:lnTo>
                    <a:pt x="24251" y="6382"/>
                  </a:lnTo>
                  <a:lnTo>
                    <a:pt x="24271" y="6424"/>
                  </a:lnTo>
                  <a:lnTo>
                    <a:pt x="24355" y="6361"/>
                  </a:lnTo>
                  <a:lnTo>
                    <a:pt x="24355" y="6257"/>
                  </a:lnTo>
                  <a:lnTo>
                    <a:pt x="24460" y="6026"/>
                  </a:lnTo>
                  <a:lnTo>
                    <a:pt x="24460" y="5922"/>
                  </a:lnTo>
                  <a:lnTo>
                    <a:pt x="24481" y="5880"/>
                  </a:lnTo>
                  <a:lnTo>
                    <a:pt x="24397" y="5692"/>
                  </a:lnTo>
                  <a:lnTo>
                    <a:pt x="24460" y="5566"/>
                  </a:lnTo>
                  <a:lnTo>
                    <a:pt x="24523" y="5566"/>
                  </a:lnTo>
                  <a:lnTo>
                    <a:pt x="24523" y="5399"/>
                  </a:lnTo>
                  <a:lnTo>
                    <a:pt x="24627" y="5252"/>
                  </a:lnTo>
                  <a:lnTo>
                    <a:pt x="24627" y="5148"/>
                  </a:lnTo>
                  <a:lnTo>
                    <a:pt x="24690" y="5064"/>
                  </a:lnTo>
                  <a:lnTo>
                    <a:pt x="24690" y="4855"/>
                  </a:lnTo>
                  <a:lnTo>
                    <a:pt x="24774" y="4834"/>
                  </a:lnTo>
                  <a:lnTo>
                    <a:pt x="24774" y="4729"/>
                  </a:lnTo>
                  <a:lnTo>
                    <a:pt x="24899" y="4583"/>
                  </a:lnTo>
                  <a:lnTo>
                    <a:pt x="24899" y="4478"/>
                  </a:lnTo>
                  <a:cubicBezTo>
                    <a:pt x="24918" y="4516"/>
                    <a:pt x="24966" y="4536"/>
                    <a:pt x="25020" y="4536"/>
                  </a:cubicBezTo>
                  <a:cubicBezTo>
                    <a:pt x="25085" y="4536"/>
                    <a:pt x="25158" y="4505"/>
                    <a:pt x="25192" y="4436"/>
                  </a:cubicBezTo>
                  <a:lnTo>
                    <a:pt x="25255" y="4122"/>
                  </a:lnTo>
                  <a:lnTo>
                    <a:pt x="25359" y="4122"/>
                  </a:lnTo>
                  <a:lnTo>
                    <a:pt x="25506" y="3955"/>
                  </a:lnTo>
                  <a:lnTo>
                    <a:pt x="25652" y="3892"/>
                  </a:lnTo>
                  <a:lnTo>
                    <a:pt x="25820" y="3725"/>
                  </a:lnTo>
                  <a:lnTo>
                    <a:pt x="25862" y="3725"/>
                  </a:lnTo>
                  <a:lnTo>
                    <a:pt x="25987" y="3599"/>
                  </a:lnTo>
                  <a:lnTo>
                    <a:pt x="25987" y="3516"/>
                  </a:lnTo>
                  <a:lnTo>
                    <a:pt x="26050" y="3474"/>
                  </a:lnTo>
                  <a:lnTo>
                    <a:pt x="26050" y="3390"/>
                  </a:lnTo>
                  <a:lnTo>
                    <a:pt x="25966" y="3285"/>
                  </a:lnTo>
                  <a:lnTo>
                    <a:pt x="25987" y="3223"/>
                  </a:lnTo>
                  <a:lnTo>
                    <a:pt x="25987" y="3160"/>
                  </a:lnTo>
                  <a:lnTo>
                    <a:pt x="25883" y="2993"/>
                  </a:lnTo>
                  <a:lnTo>
                    <a:pt x="25820" y="2993"/>
                  </a:lnTo>
                  <a:lnTo>
                    <a:pt x="25736" y="3013"/>
                  </a:lnTo>
                  <a:lnTo>
                    <a:pt x="25631" y="2972"/>
                  </a:lnTo>
                  <a:lnTo>
                    <a:pt x="25548" y="2993"/>
                  </a:lnTo>
                  <a:lnTo>
                    <a:pt x="25443" y="2909"/>
                  </a:lnTo>
                  <a:lnTo>
                    <a:pt x="25359" y="2909"/>
                  </a:lnTo>
                  <a:lnTo>
                    <a:pt x="25297" y="2846"/>
                  </a:lnTo>
                  <a:lnTo>
                    <a:pt x="25129" y="2867"/>
                  </a:lnTo>
                  <a:lnTo>
                    <a:pt x="25025" y="2972"/>
                  </a:lnTo>
                  <a:lnTo>
                    <a:pt x="24941" y="2993"/>
                  </a:lnTo>
                  <a:lnTo>
                    <a:pt x="24774" y="3118"/>
                  </a:lnTo>
                  <a:lnTo>
                    <a:pt x="24774" y="3181"/>
                  </a:lnTo>
                  <a:lnTo>
                    <a:pt x="24878" y="3265"/>
                  </a:lnTo>
                  <a:lnTo>
                    <a:pt x="24941" y="3390"/>
                  </a:lnTo>
                  <a:lnTo>
                    <a:pt x="24941" y="3516"/>
                  </a:lnTo>
                  <a:lnTo>
                    <a:pt x="24983" y="3641"/>
                  </a:lnTo>
                  <a:lnTo>
                    <a:pt x="24941" y="3704"/>
                  </a:lnTo>
                  <a:lnTo>
                    <a:pt x="24941" y="3809"/>
                  </a:lnTo>
                  <a:lnTo>
                    <a:pt x="25025" y="3913"/>
                  </a:lnTo>
                  <a:lnTo>
                    <a:pt x="25025" y="3934"/>
                  </a:lnTo>
                  <a:lnTo>
                    <a:pt x="25004" y="3955"/>
                  </a:lnTo>
                  <a:cubicBezTo>
                    <a:pt x="24983" y="4018"/>
                    <a:pt x="24941" y="4081"/>
                    <a:pt x="24920" y="4143"/>
                  </a:cubicBezTo>
                  <a:lnTo>
                    <a:pt x="24899" y="4081"/>
                  </a:lnTo>
                  <a:lnTo>
                    <a:pt x="24920" y="4018"/>
                  </a:lnTo>
                  <a:lnTo>
                    <a:pt x="24920" y="3934"/>
                  </a:lnTo>
                  <a:lnTo>
                    <a:pt x="24815" y="3871"/>
                  </a:lnTo>
                  <a:lnTo>
                    <a:pt x="24774" y="3725"/>
                  </a:lnTo>
                  <a:lnTo>
                    <a:pt x="24795" y="3662"/>
                  </a:lnTo>
                  <a:lnTo>
                    <a:pt x="24711" y="3495"/>
                  </a:lnTo>
                  <a:lnTo>
                    <a:pt x="24606" y="3474"/>
                  </a:lnTo>
                  <a:lnTo>
                    <a:pt x="24564" y="3411"/>
                  </a:lnTo>
                  <a:lnTo>
                    <a:pt x="24502" y="3411"/>
                  </a:lnTo>
                  <a:lnTo>
                    <a:pt x="24481" y="3578"/>
                  </a:lnTo>
                  <a:lnTo>
                    <a:pt x="24418" y="3578"/>
                  </a:lnTo>
                  <a:lnTo>
                    <a:pt x="24292" y="3369"/>
                  </a:lnTo>
                  <a:lnTo>
                    <a:pt x="24209" y="3369"/>
                  </a:lnTo>
                  <a:lnTo>
                    <a:pt x="24146" y="3285"/>
                  </a:lnTo>
                  <a:lnTo>
                    <a:pt x="24062" y="3327"/>
                  </a:lnTo>
                  <a:lnTo>
                    <a:pt x="24083" y="3495"/>
                  </a:lnTo>
                  <a:lnTo>
                    <a:pt x="24041" y="3516"/>
                  </a:lnTo>
                  <a:lnTo>
                    <a:pt x="23958" y="3495"/>
                  </a:lnTo>
                  <a:lnTo>
                    <a:pt x="23895" y="3620"/>
                  </a:lnTo>
                  <a:lnTo>
                    <a:pt x="23895" y="3704"/>
                  </a:lnTo>
                  <a:lnTo>
                    <a:pt x="23832" y="3746"/>
                  </a:lnTo>
                  <a:lnTo>
                    <a:pt x="23748" y="4039"/>
                  </a:lnTo>
                  <a:lnTo>
                    <a:pt x="23748" y="4143"/>
                  </a:lnTo>
                  <a:lnTo>
                    <a:pt x="23686" y="4227"/>
                  </a:lnTo>
                  <a:lnTo>
                    <a:pt x="23686" y="4353"/>
                  </a:lnTo>
                  <a:lnTo>
                    <a:pt x="23665" y="4374"/>
                  </a:lnTo>
                  <a:lnTo>
                    <a:pt x="23665" y="4478"/>
                  </a:lnTo>
                  <a:lnTo>
                    <a:pt x="23581" y="4541"/>
                  </a:lnTo>
                  <a:lnTo>
                    <a:pt x="23581" y="4771"/>
                  </a:lnTo>
                  <a:lnTo>
                    <a:pt x="23518" y="4813"/>
                  </a:lnTo>
                  <a:lnTo>
                    <a:pt x="23455" y="4792"/>
                  </a:lnTo>
                  <a:lnTo>
                    <a:pt x="23372" y="4980"/>
                  </a:lnTo>
                  <a:lnTo>
                    <a:pt x="23414" y="5064"/>
                  </a:lnTo>
                  <a:lnTo>
                    <a:pt x="23372" y="5169"/>
                  </a:lnTo>
                  <a:lnTo>
                    <a:pt x="23372" y="5273"/>
                  </a:lnTo>
                  <a:lnTo>
                    <a:pt x="23309" y="5378"/>
                  </a:lnTo>
                  <a:lnTo>
                    <a:pt x="23351" y="5462"/>
                  </a:lnTo>
                  <a:lnTo>
                    <a:pt x="23330" y="5524"/>
                  </a:lnTo>
                  <a:lnTo>
                    <a:pt x="23204" y="5524"/>
                  </a:lnTo>
                  <a:lnTo>
                    <a:pt x="23246" y="5587"/>
                  </a:lnTo>
                  <a:lnTo>
                    <a:pt x="23351" y="5629"/>
                  </a:lnTo>
                  <a:lnTo>
                    <a:pt x="23351" y="5734"/>
                  </a:lnTo>
                  <a:lnTo>
                    <a:pt x="23267" y="5713"/>
                  </a:lnTo>
                  <a:lnTo>
                    <a:pt x="23204" y="5734"/>
                  </a:lnTo>
                  <a:lnTo>
                    <a:pt x="23121" y="5796"/>
                  </a:lnTo>
                  <a:lnTo>
                    <a:pt x="23037" y="5754"/>
                  </a:lnTo>
                  <a:lnTo>
                    <a:pt x="22995" y="5817"/>
                  </a:lnTo>
                  <a:lnTo>
                    <a:pt x="22995" y="5922"/>
                  </a:lnTo>
                  <a:lnTo>
                    <a:pt x="22932" y="5964"/>
                  </a:lnTo>
                  <a:lnTo>
                    <a:pt x="22849" y="5922"/>
                  </a:lnTo>
                  <a:lnTo>
                    <a:pt x="22849" y="5817"/>
                  </a:lnTo>
                  <a:lnTo>
                    <a:pt x="22890" y="5734"/>
                  </a:lnTo>
                  <a:lnTo>
                    <a:pt x="22828" y="5650"/>
                  </a:lnTo>
                  <a:lnTo>
                    <a:pt x="22828" y="5482"/>
                  </a:lnTo>
                  <a:lnTo>
                    <a:pt x="22911" y="5294"/>
                  </a:lnTo>
                  <a:lnTo>
                    <a:pt x="22932" y="5169"/>
                  </a:lnTo>
                  <a:lnTo>
                    <a:pt x="23016" y="5085"/>
                  </a:lnTo>
                  <a:lnTo>
                    <a:pt x="23016" y="4980"/>
                  </a:lnTo>
                  <a:lnTo>
                    <a:pt x="23037" y="4876"/>
                  </a:lnTo>
                  <a:lnTo>
                    <a:pt x="23100" y="4646"/>
                  </a:lnTo>
                  <a:lnTo>
                    <a:pt x="23225" y="4562"/>
                  </a:lnTo>
                  <a:lnTo>
                    <a:pt x="23225" y="4436"/>
                  </a:lnTo>
                  <a:lnTo>
                    <a:pt x="23100" y="4436"/>
                  </a:lnTo>
                  <a:lnTo>
                    <a:pt x="23100" y="4353"/>
                  </a:lnTo>
                  <a:lnTo>
                    <a:pt x="23163" y="4269"/>
                  </a:lnTo>
                  <a:lnTo>
                    <a:pt x="23163" y="4039"/>
                  </a:lnTo>
                  <a:lnTo>
                    <a:pt x="23121" y="3976"/>
                  </a:lnTo>
                  <a:lnTo>
                    <a:pt x="23058" y="3850"/>
                  </a:lnTo>
                  <a:lnTo>
                    <a:pt x="23100" y="3809"/>
                  </a:lnTo>
                  <a:lnTo>
                    <a:pt x="23100" y="3662"/>
                  </a:lnTo>
                  <a:lnTo>
                    <a:pt x="23016" y="3662"/>
                  </a:lnTo>
                  <a:lnTo>
                    <a:pt x="22911" y="3537"/>
                  </a:lnTo>
                  <a:lnTo>
                    <a:pt x="22744" y="3599"/>
                  </a:lnTo>
                  <a:lnTo>
                    <a:pt x="22723" y="3725"/>
                  </a:lnTo>
                  <a:lnTo>
                    <a:pt x="22828" y="3809"/>
                  </a:lnTo>
                  <a:lnTo>
                    <a:pt x="22828" y="3913"/>
                  </a:lnTo>
                  <a:lnTo>
                    <a:pt x="22890" y="3976"/>
                  </a:lnTo>
                  <a:lnTo>
                    <a:pt x="22890" y="4060"/>
                  </a:lnTo>
                  <a:lnTo>
                    <a:pt x="22807" y="4060"/>
                  </a:lnTo>
                  <a:lnTo>
                    <a:pt x="22786" y="3955"/>
                  </a:lnTo>
                  <a:lnTo>
                    <a:pt x="22702" y="3955"/>
                  </a:lnTo>
                  <a:lnTo>
                    <a:pt x="22639" y="4081"/>
                  </a:lnTo>
                  <a:lnTo>
                    <a:pt x="22702" y="4122"/>
                  </a:lnTo>
                  <a:lnTo>
                    <a:pt x="22723" y="4227"/>
                  </a:lnTo>
                  <a:lnTo>
                    <a:pt x="22786" y="4353"/>
                  </a:lnTo>
                  <a:lnTo>
                    <a:pt x="22723" y="4394"/>
                  </a:lnTo>
                  <a:lnTo>
                    <a:pt x="22702" y="4353"/>
                  </a:lnTo>
                  <a:lnTo>
                    <a:pt x="22639" y="4290"/>
                  </a:lnTo>
                  <a:lnTo>
                    <a:pt x="22618" y="4436"/>
                  </a:lnTo>
                  <a:lnTo>
                    <a:pt x="22514" y="4353"/>
                  </a:lnTo>
                  <a:lnTo>
                    <a:pt x="22514" y="4248"/>
                  </a:lnTo>
                  <a:lnTo>
                    <a:pt x="22430" y="4248"/>
                  </a:lnTo>
                  <a:lnTo>
                    <a:pt x="22388" y="4353"/>
                  </a:lnTo>
                  <a:lnTo>
                    <a:pt x="22326" y="4332"/>
                  </a:lnTo>
                  <a:lnTo>
                    <a:pt x="22326" y="4185"/>
                  </a:lnTo>
                  <a:lnTo>
                    <a:pt x="22409" y="4122"/>
                  </a:lnTo>
                  <a:lnTo>
                    <a:pt x="22388" y="4081"/>
                  </a:lnTo>
                  <a:lnTo>
                    <a:pt x="22221" y="4143"/>
                  </a:lnTo>
                  <a:lnTo>
                    <a:pt x="22095" y="4269"/>
                  </a:lnTo>
                  <a:lnTo>
                    <a:pt x="22012" y="4143"/>
                  </a:lnTo>
                  <a:lnTo>
                    <a:pt x="21949" y="4143"/>
                  </a:lnTo>
                  <a:lnTo>
                    <a:pt x="21865" y="4227"/>
                  </a:lnTo>
                  <a:lnTo>
                    <a:pt x="21740" y="4227"/>
                  </a:lnTo>
                  <a:lnTo>
                    <a:pt x="21698" y="4164"/>
                  </a:lnTo>
                  <a:lnTo>
                    <a:pt x="21572" y="4185"/>
                  </a:lnTo>
                  <a:lnTo>
                    <a:pt x="21530" y="4143"/>
                  </a:lnTo>
                  <a:lnTo>
                    <a:pt x="21635" y="4060"/>
                  </a:lnTo>
                  <a:lnTo>
                    <a:pt x="21782" y="4039"/>
                  </a:lnTo>
                  <a:lnTo>
                    <a:pt x="21865" y="4060"/>
                  </a:lnTo>
                  <a:lnTo>
                    <a:pt x="21991" y="4039"/>
                  </a:lnTo>
                  <a:lnTo>
                    <a:pt x="21991" y="3955"/>
                  </a:lnTo>
                  <a:lnTo>
                    <a:pt x="22074" y="3934"/>
                  </a:lnTo>
                  <a:lnTo>
                    <a:pt x="22158" y="3955"/>
                  </a:lnTo>
                  <a:lnTo>
                    <a:pt x="22263" y="3850"/>
                  </a:lnTo>
                  <a:lnTo>
                    <a:pt x="22263" y="3746"/>
                  </a:lnTo>
                  <a:lnTo>
                    <a:pt x="22284" y="3662"/>
                  </a:lnTo>
                  <a:lnTo>
                    <a:pt x="22200" y="3599"/>
                  </a:lnTo>
                  <a:lnTo>
                    <a:pt x="22095" y="3411"/>
                  </a:lnTo>
                  <a:lnTo>
                    <a:pt x="21970" y="3348"/>
                  </a:lnTo>
                  <a:lnTo>
                    <a:pt x="21949" y="3285"/>
                  </a:lnTo>
                  <a:lnTo>
                    <a:pt x="21761" y="3118"/>
                  </a:lnTo>
                  <a:lnTo>
                    <a:pt x="21740" y="3076"/>
                  </a:lnTo>
                  <a:lnTo>
                    <a:pt x="21635" y="3076"/>
                  </a:lnTo>
                  <a:lnTo>
                    <a:pt x="21489" y="3139"/>
                  </a:lnTo>
                  <a:lnTo>
                    <a:pt x="21426" y="3139"/>
                  </a:lnTo>
                  <a:lnTo>
                    <a:pt x="21238" y="3327"/>
                  </a:lnTo>
                  <a:lnTo>
                    <a:pt x="21279" y="3390"/>
                  </a:lnTo>
                  <a:lnTo>
                    <a:pt x="21279" y="3453"/>
                  </a:lnTo>
                  <a:lnTo>
                    <a:pt x="21217" y="3495"/>
                  </a:lnTo>
                  <a:lnTo>
                    <a:pt x="21133" y="3516"/>
                  </a:lnTo>
                  <a:lnTo>
                    <a:pt x="21133" y="3453"/>
                  </a:lnTo>
                  <a:lnTo>
                    <a:pt x="21049" y="3495"/>
                  </a:lnTo>
                  <a:lnTo>
                    <a:pt x="20966" y="3432"/>
                  </a:lnTo>
                  <a:lnTo>
                    <a:pt x="20861" y="3432"/>
                  </a:lnTo>
                  <a:lnTo>
                    <a:pt x="20819" y="3495"/>
                  </a:lnTo>
                  <a:lnTo>
                    <a:pt x="20714" y="3495"/>
                  </a:lnTo>
                  <a:lnTo>
                    <a:pt x="20652" y="3432"/>
                  </a:lnTo>
                  <a:lnTo>
                    <a:pt x="20714" y="3390"/>
                  </a:lnTo>
                  <a:lnTo>
                    <a:pt x="20861" y="3348"/>
                  </a:lnTo>
                  <a:lnTo>
                    <a:pt x="20924" y="3244"/>
                  </a:lnTo>
                  <a:lnTo>
                    <a:pt x="21028" y="3223"/>
                  </a:lnTo>
                  <a:lnTo>
                    <a:pt x="21112" y="3244"/>
                  </a:lnTo>
                  <a:lnTo>
                    <a:pt x="21175" y="3139"/>
                  </a:lnTo>
                  <a:lnTo>
                    <a:pt x="21175" y="3013"/>
                  </a:lnTo>
                  <a:lnTo>
                    <a:pt x="21238" y="2972"/>
                  </a:lnTo>
                  <a:lnTo>
                    <a:pt x="21321" y="2972"/>
                  </a:lnTo>
                  <a:lnTo>
                    <a:pt x="21384" y="2804"/>
                  </a:lnTo>
                  <a:lnTo>
                    <a:pt x="21384" y="2616"/>
                  </a:lnTo>
                  <a:lnTo>
                    <a:pt x="21426" y="2553"/>
                  </a:lnTo>
                  <a:lnTo>
                    <a:pt x="21384" y="2449"/>
                  </a:lnTo>
                  <a:lnTo>
                    <a:pt x="21279" y="2449"/>
                  </a:lnTo>
                  <a:lnTo>
                    <a:pt x="21112" y="2490"/>
                  </a:lnTo>
                  <a:lnTo>
                    <a:pt x="20903" y="2553"/>
                  </a:lnTo>
                  <a:lnTo>
                    <a:pt x="20694" y="2616"/>
                  </a:lnTo>
                  <a:lnTo>
                    <a:pt x="20547" y="2658"/>
                  </a:lnTo>
                  <a:cubicBezTo>
                    <a:pt x="20652" y="2616"/>
                    <a:pt x="20798" y="2574"/>
                    <a:pt x="20903" y="2511"/>
                  </a:cubicBezTo>
                  <a:cubicBezTo>
                    <a:pt x="20945" y="2511"/>
                    <a:pt x="21028" y="2490"/>
                    <a:pt x="21070" y="2490"/>
                  </a:cubicBezTo>
                  <a:cubicBezTo>
                    <a:pt x="21217" y="2469"/>
                    <a:pt x="21238" y="2344"/>
                    <a:pt x="21175" y="2239"/>
                  </a:cubicBezTo>
                  <a:lnTo>
                    <a:pt x="21238" y="2177"/>
                  </a:lnTo>
                  <a:lnTo>
                    <a:pt x="21217" y="2072"/>
                  </a:lnTo>
                  <a:lnTo>
                    <a:pt x="21217" y="1967"/>
                  </a:lnTo>
                  <a:lnTo>
                    <a:pt x="21154" y="1884"/>
                  </a:lnTo>
                  <a:lnTo>
                    <a:pt x="21217" y="1842"/>
                  </a:lnTo>
                  <a:lnTo>
                    <a:pt x="21217" y="1674"/>
                  </a:lnTo>
                  <a:lnTo>
                    <a:pt x="21133" y="1507"/>
                  </a:lnTo>
                  <a:lnTo>
                    <a:pt x="21175" y="1402"/>
                  </a:lnTo>
                  <a:lnTo>
                    <a:pt x="21154" y="1109"/>
                  </a:lnTo>
                  <a:lnTo>
                    <a:pt x="20945" y="879"/>
                  </a:lnTo>
                  <a:lnTo>
                    <a:pt x="20924" y="775"/>
                  </a:lnTo>
                  <a:lnTo>
                    <a:pt x="20840" y="733"/>
                  </a:lnTo>
                  <a:lnTo>
                    <a:pt x="20694" y="796"/>
                  </a:lnTo>
                  <a:lnTo>
                    <a:pt x="20526" y="775"/>
                  </a:lnTo>
                  <a:lnTo>
                    <a:pt x="20442" y="837"/>
                  </a:lnTo>
                  <a:lnTo>
                    <a:pt x="20442" y="984"/>
                  </a:lnTo>
                  <a:lnTo>
                    <a:pt x="20212" y="1109"/>
                  </a:lnTo>
                  <a:lnTo>
                    <a:pt x="20212" y="1047"/>
                  </a:lnTo>
                  <a:lnTo>
                    <a:pt x="20380" y="900"/>
                  </a:lnTo>
                  <a:lnTo>
                    <a:pt x="20422" y="754"/>
                  </a:lnTo>
                  <a:lnTo>
                    <a:pt x="20317" y="670"/>
                  </a:lnTo>
                  <a:lnTo>
                    <a:pt x="20212" y="712"/>
                  </a:lnTo>
                  <a:lnTo>
                    <a:pt x="20129" y="733"/>
                  </a:lnTo>
                  <a:lnTo>
                    <a:pt x="20212" y="670"/>
                  </a:lnTo>
                  <a:lnTo>
                    <a:pt x="20191" y="586"/>
                  </a:lnTo>
                  <a:lnTo>
                    <a:pt x="19898" y="419"/>
                  </a:lnTo>
                  <a:lnTo>
                    <a:pt x="19815" y="293"/>
                  </a:lnTo>
                  <a:lnTo>
                    <a:pt x="19752" y="252"/>
                  </a:lnTo>
                  <a:lnTo>
                    <a:pt x="19773" y="105"/>
                  </a:lnTo>
                  <a:lnTo>
                    <a:pt x="19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</p:grpSp>
      <p:sp>
        <p:nvSpPr>
          <p:cNvPr id="91" name="Google Shape;91;p15"/>
          <p:cNvSpPr/>
          <p:nvPr/>
        </p:nvSpPr>
        <p:spPr>
          <a:xfrm>
            <a:off x="3209033" y="4235265"/>
            <a:ext cx="122152" cy="47089"/>
          </a:xfrm>
          <a:custGeom>
            <a:avLst/>
            <a:gdLst/>
            <a:ahLst/>
            <a:cxnLst/>
            <a:rect l="l" t="t" r="r" b="b"/>
            <a:pathLst>
              <a:path w="1298" h="524" extrusionOk="0">
                <a:moveTo>
                  <a:pt x="503" y="0"/>
                </a:moveTo>
                <a:lnTo>
                  <a:pt x="293" y="42"/>
                </a:lnTo>
                <a:lnTo>
                  <a:pt x="168" y="21"/>
                </a:lnTo>
                <a:lnTo>
                  <a:pt x="63" y="42"/>
                </a:lnTo>
                <a:lnTo>
                  <a:pt x="1" y="147"/>
                </a:lnTo>
                <a:lnTo>
                  <a:pt x="105" y="230"/>
                </a:lnTo>
                <a:lnTo>
                  <a:pt x="189" y="209"/>
                </a:lnTo>
                <a:lnTo>
                  <a:pt x="252" y="230"/>
                </a:lnTo>
                <a:lnTo>
                  <a:pt x="314" y="377"/>
                </a:lnTo>
                <a:lnTo>
                  <a:pt x="398" y="439"/>
                </a:lnTo>
                <a:lnTo>
                  <a:pt x="524" y="439"/>
                </a:lnTo>
                <a:lnTo>
                  <a:pt x="607" y="523"/>
                </a:lnTo>
                <a:lnTo>
                  <a:pt x="775" y="523"/>
                </a:lnTo>
                <a:lnTo>
                  <a:pt x="775" y="377"/>
                </a:lnTo>
                <a:lnTo>
                  <a:pt x="879" y="377"/>
                </a:lnTo>
                <a:lnTo>
                  <a:pt x="900" y="439"/>
                </a:lnTo>
                <a:lnTo>
                  <a:pt x="984" y="439"/>
                </a:lnTo>
                <a:lnTo>
                  <a:pt x="1005" y="335"/>
                </a:lnTo>
                <a:lnTo>
                  <a:pt x="1089" y="377"/>
                </a:lnTo>
                <a:lnTo>
                  <a:pt x="1298" y="377"/>
                </a:lnTo>
                <a:lnTo>
                  <a:pt x="1298" y="335"/>
                </a:lnTo>
                <a:lnTo>
                  <a:pt x="1193" y="230"/>
                </a:lnTo>
                <a:lnTo>
                  <a:pt x="1047" y="209"/>
                </a:lnTo>
                <a:lnTo>
                  <a:pt x="942" y="21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415782" y="4154388"/>
            <a:ext cx="155654" cy="105412"/>
          </a:xfrm>
          <a:custGeom>
            <a:avLst/>
            <a:gdLst/>
            <a:ahLst/>
            <a:cxnLst/>
            <a:rect l="l" t="t" r="r" b="b"/>
            <a:pathLst>
              <a:path w="1654" h="1173" extrusionOk="0">
                <a:moveTo>
                  <a:pt x="1089" y="0"/>
                </a:moveTo>
                <a:lnTo>
                  <a:pt x="1005" y="63"/>
                </a:lnTo>
                <a:lnTo>
                  <a:pt x="900" y="21"/>
                </a:lnTo>
                <a:lnTo>
                  <a:pt x="691" y="21"/>
                </a:lnTo>
                <a:lnTo>
                  <a:pt x="649" y="84"/>
                </a:lnTo>
                <a:lnTo>
                  <a:pt x="754" y="168"/>
                </a:lnTo>
                <a:lnTo>
                  <a:pt x="1068" y="272"/>
                </a:lnTo>
                <a:lnTo>
                  <a:pt x="1047" y="314"/>
                </a:lnTo>
                <a:lnTo>
                  <a:pt x="1109" y="398"/>
                </a:lnTo>
                <a:lnTo>
                  <a:pt x="1047" y="544"/>
                </a:lnTo>
                <a:lnTo>
                  <a:pt x="1109" y="649"/>
                </a:lnTo>
                <a:lnTo>
                  <a:pt x="1214" y="691"/>
                </a:lnTo>
                <a:lnTo>
                  <a:pt x="1340" y="795"/>
                </a:lnTo>
                <a:lnTo>
                  <a:pt x="1319" y="858"/>
                </a:lnTo>
                <a:lnTo>
                  <a:pt x="1068" y="858"/>
                </a:lnTo>
                <a:lnTo>
                  <a:pt x="1026" y="900"/>
                </a:lnTo>
                <a:lnTo>
                  <a:pt x="921" y="858"/>
                </a:lnTo>
                <a:lnTo>
                  <a:pt x="796" y="858"/>
                </a:lnTo>
                <a:lnTo>
                  <a:pt x="649" y="816"/>
                </a:lnTo>
                <a:lnTo>
                  <a:pt x="524" y="858"/>
                </a:lnTo>
                <a:lnTo>
                  <a:pt x="524" y="816"/>
                </a:lnTo>
                <a:lnTo>
                  <a:pt x="482" y="795"/>
                </a:lnTo>
                <a:lnTo>
                  <a:pt x="293" y="837"/>
                </a:lnTo>
                <a:lnTo>
                  <a:pt x="189" y="733"/>
                </a:lnTo>
                <a:lnTo>
                  <a:pt x="63" y="795"/>
                </a:lnTo>
                <a:lnTo>
                  <a:pt x="0" y="858"/>
                </a:lnTo>
                <a:lnTo>
                  <a:pt x="63" y="963"/>
                </a:lnTo>
                <a:lnTo>
                  <a:pt x="189" y="1005"/>
                </a:lnTo>
                <a:lnTo>
                  <a:pt x="314" y="1151"/>
                </a:lnTo>
                <a:lnTo>
                  <a:pt x="377" y="1172"/>
                </a:lnTo>
                <a:lnTo>
                  <a:pt x="377" y="1067"/>
                </a:lnTo>
                <a:lnTo>
                  <a:pt x="419" y="1026"/>
                </a:lnTo>
                <a:lnTo>
                  <a:pt x="691" y="1026"/>
                </a:lnTo>
                <a:lnTo>
                  <a:pt x="796" y="1067"/>
                </a:lnTo>
                <a:lnTo>
                  <a:pt x="1109" y="1067"/>
                </a:lnTo>
                <a:lnTo>
                  <a:pt x="1151" y="1047"/>
                </a:lnTo>
                <a:lnTo>
                  <a:pt x="1256" y="1109"/>
                </a:lnTo>
                <a:lnTo>
                  <a:pt x="1340" y="1109"/>
                </a:lnTo>
                <a:lnTo>
                  <a:pt x="1340" y="1047"/>
                </a:lnTo>
                <a:lnTo>
                  <a:pt x="1570" y="921"/>
                </a:lnTo>
                <a:lnTo>
                  <a:pt x="1570" y="837"/>
                </a:lnTo>
                <a:lnTo>
                  <a:pt x="1570" y="733"/>
                </a:lnTo>
                <a:lnTo>
                  <a:pt x="1528" y="607"/>
                </a:lnTo>
                <a:lnTo>
                  <a:pt x="1549" y="544"/>
                </a:lnTo>
                <a:lnTo>
                  <a:pt x="1633" y="502"/>
                </a:lnTo>
                <a:lnTo>
                  <a:pt x="1653" y="377"/>
                </a:lnTo>
                <a:lnTo>
                  <a:pt x="1612" y="293"/>
                </a:lnTo>
                <a:lnTo>
                  <a:pt x="1653" y="189"/>
                </a:lnTo>
                <a:lnTo>
                  <a:pt x="1633" y="126"/>
                </a:lnTo>
                <a:lnTo>
                  <a:pt x="1528" y="105"/>
                </a:lnTo>
                <a:lnTo>
                  <a:pt x="1423" y="126"/>
                </a:lnTo>
                <a:lnTo>
                  <a:pt x="1319" y="21"/>
                </a:lnTo>
                <a:lnTo>
                  <a:pt x="10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864420" y="3968192"/>
            <a:ext cx="579043" cy="197523"/>
          </a:xfrm>
          <a:custGeom>
            <a:avLst/>
            <a:gdLst/>
            <a:ahLst/>
            <a:cxnLst/>
            <a:rect l="l" t="t" r="r" b="b"/>
            <a:pathLst>
              <a:path w="6153" h="2198" extrusionOk="0">
                <a:moveTo>
                  <a:pt x="1570" y="1"/>
                </a:moveTo>
                <a:lnTo>
                  <a:pt x="1445" y="106"/>
                </a:lnTo>
                <a:lnTo>
                  <a:pt x="1131" y="106"/>
                </a:lnTo>
                <a:lnTo>
                  <a:pt x="901" y="168"/>
                </a:lnTo>
                <a:lnTo>
                  <a:pt x="817" y="252"/>
                </a:lnTo>
                <a:lnTo>
                  <a:pt x="566" y="315"/>
                </a:lnTo>
                <a:lnTo>
                  <a:pt x="482" y="419"/>
                </a:lnTo>
                <a:lnTo>
                  <a:pt x="377" y="482"/>
                </a:lnTo>
                <a:lnTo>
                  <a:pt x="357" y="608"/>
                </a:lnTo>
                <a:lnTo>
                  <a:pt x="419" y="712"/>
                </a:lnTo>
                <a:lnTo>
                  <a:pt x="398" y="775"/>
                </a:lnTo>
                <a:lnTo>
                  <a:pt x="294" y="712"/>
                </a:lnTo>
                <a:lnTo>
                  <a:pt x="85" y="817"/>
                </a:lnTo>
                <a:lnTo>
                  <a:pt x="1" y="796"/>
                </a:lnTo>
                <a:lnTo>
                  <a:pt x="1" y="880"/>
                </a:lnTo>
                <a:lnTo>
                  <a:pt x="105" y="922"/>
                </a:lnTo>
                <a:lnTo>
                  <a:pt x="252" y="796"/>
                </a:lnTo>
                <a:lnTo>
                  <a:pt x="273" y="817"/>
                </a:lnTo>
                <a:lnTo>
                  <a:pt x="273" y="922"/>
                </a:lnTo>
                <a:lnTo>
                  <a:pt x="419" y="817"/>
                </a:lnTo>
                <a:lnTo>
                  <a:pt x="524" y="817"/>
                </a:lnTo>
                <a:lnTo>
                  <a:pt x="629" y="629"/>
                </a:lnTo>
                <a:lnTo>
                  <a:pt x="796" y="670"/>
                </a:lnTo>
                <a:lnTo>
                  <a:pt x="838" y="608"/>
                </a:lnTo>
                <a:lnTo>
                  <a:pt x="922" y="691"/>
                </a:lnTo>
                <a:lnTo>
                  <a:pt x="1026" y="670"/>
                </a:lnTo>
                <a:lnTo>
                  <a:pt x="1214" y="461"/>
                </a:lnTo>
                <a:lnTo>
                  <a:pt x="1319" y="419"/>
                </a:lnTo>
                <a:lnTo>
                  <a:pt x="1361" y="357"/>
                </a:lnTo>
                <a:lnTo>
                  <a:pt x="1528" y="378"/>
                </a:lnTo>
                <a:lnTo>
                  <a:pt x="1654" y="378"/>
                </a:lnTo>
                <a:lnTo>
                  <a:pt x="1884" y="398"/>
                </a:lnTo>
                <a:lnTo>
                  <a:pt x="1968" y="461"/>
                </a:lnTo>
                <a:lnTo>
                  <a:pt x="1884" y="503"/>
                </a:lnTo>
                <a:lnTo>
                  <a:pt x="1758" y="503"/>
                </a:lnTo>
                <a:lnTo>
                  <a:pt x="1675" y="566"/>
                </a:lnTo>
                <a:lnTo>
                  <a:pt x="1758" y="629"/>
                </a:lnTo>
                <a:lnTo>
                  <a:pt x="2093" y="691"/>
                </a:lnTo>
                <a:lnTo>
                  <a:pt x="2177" y="670"/>
                </a:lnTo>
                <a:lnTo>
                  <a:pt x="2282" y="670"/>
                </a:lnTo>
                <a:lnTo>
                  <a:pt x="2386" y="733"/>
                </a:lnTo>
                <a:lnTo>
                  <a:pt x="2554" y="775"/>
                </a:lnTo>
                <a:lnTo>
                  <a:pt x="2616" y="775"/>
                </a:lnTo>
                <a:lnTo>
                  <a:pt x="2658" y="691"/>
                </a:lnTo>
                <a:lnTo>
                  <a:pt x="2721" y="775"/>
                </a:lnTo>
                <a:lnTo>
                  <a:pt x="2763" y="817"/>
                </a:lnTo>
                <a:lnTo>
                  <a:pt x="2930" y="942"/>
                </a:lnTo>
                <a:lnTo>
                  <a:pt x="3077" y="984"/>
                </a:lnTo>
                <a:lnTo>
                  <a:pt x="3139" y="942"/>
                </a:lnTo>
                <a:lnTo>
                  <a:pt x="3244" y="1026"/>
                </a:lnTo>
                <a:lnTo>
                  <a:pt x="3349" y="1005"/>
                </a:lnTo>
                <a:lnTo>
                  <a:pt x="3432" y="1047"/>
                </a:lnTo>
                <a:lnTo>
                  <a:pt x="3600" y="1005"/>
                </a:lnTo>
                <a:lnTo>
                  <a:pt x="3663" y="1026"/>
                </a:lnTo>
                <a:lnTo>
                  <a:pt x="3746" y="1361"/>
                </a:lnTo>
                <a:lnTo>
                  <a:pt x="3955" y="1570"/>
                </a:lnTo>
                <a:lnTo>
                  <a:pt x="4039" y="1612"/>
                </a:lnTo>
                <a:lnTo>
                  <a:pt x="4081" y="1549"/>
                </a:lnTo>
                <a:lnTo>
                  <a:pt x="4227" y="1633"/>
                </a:lnTo>
                <a:lnTo>
                  <a:pt x="4437" y="1633"/>
                </a:lnTo>
                <a:lnTo>
                  <a:pt x="4458" y="1675"/>
                </a:lnTo>
                <a:lnTo>
                  <a:pt x="4541" y="1738"/>
                </a:lnTo>
                <a:lnTo>
                  <a:pt x="4541" y="1842"/>
                </a:lnTo>
                <a:lnTo>
                  <a:pt x="4374" y="1863"/>
                </a:lnTo>
                <a:lnTo>
                  <a:pt x="4186" y="2051"/>
                </a:lnTo>
                <a:lnTo>
                  <a:pt x="4186" y="2156"/>
                </a:lnTo>
                <a:lnTo>
                  <a:pt x="4374" y="2177"/>
                </a:lnTo>
                <a:lnTo>
                  <a:pt x="4541" y="2135"/>
                </a:lnTo>
                <a:lnTo>
                  <a:pt x="4604" y="2156"/>
                </a:lnTo>
                <a:lnTo>
                  <a:pt x="4897" y="2093"/>
                </a:lnTo>
                <a:lnTo>
                  <a:pt x="5064" y="2093"/>
                </a:lnTo>
                <a:lnTo>
                  <a:pt x="5274" y="2198"/>
                </a:lnTo>
                <a:lnTo>
                  <a:pt x="5546" y="2135"/>
                </a:lnTo>
                <a:lnTo>
                  <a:pt x="5587" y="2072"/>
                </a:lnTo>
                <a:lnTo>
                  <a:pt x="5650" y="2072"/>
                </a:lnTo>
                <a:lnTo>
                  <a:pt x="5734" y="2030"/>
                </a:lnTo>
                <a:lnTo>
                  <a:pt x="5943" y="2051"/>
                </a:lnTo>
                <a:lnTo>
                  <a:pt x="6069" y="1989"/>
                </a:lnTo>
                <a:lnTo>
                  <a:pt x="6152" y="1884"/>
                </a:lnTo>
                <a:lnTo>
                  <a:pt x="6111" y="1842"/>
                </a:lnTo>
                <a:lnTo>
                  <a:pt x="6006" y="1821"/>
                </a:lnTo>
                <a:lnTo>
                  <a:pt x="5922" y="1654"/>
                </a:lnTo>
                <a:lnTo>
                  <a:pt x="5692" y="1549"/>
                </a:lnTo>
                <a:lnTo>
                  <a:pt x="5378" y="1549"/>
                </a:lnTo>
                <a:lnTo>
                  <a:pt x="5295" y="1528"/>
                </a:lnTo>
                <a:lnTo>
                  <a:pt x="5336" y="1466"/>
                </a:lnTo>
                <a:lnTo>
                  <a:pt x="5399" y="1319"/>
                </a:lnTo>
                <a:lnTo>
                  <a:pt x="5315" y="1298"/>
                </a:lnTo>
                <a:lnTo>
                  <a:pt x="5232" y="1340"/>
                </a:lnTo>
                <a:lnTo>
                  <a:pt x="5127" y="1340"/>
                </a:lnTo>
                <a:lnTo>
                  <a:pt x="4918" y="1194"/>
                </a:lnTo>
                <a:lnTo>
                  <a:pt x="4855" y="1235"/>
                </a:lnTo>
                <a:lnTo>
                  <a:pt x="4771" y="1152"/>
                </a:lnTo>
                <a:lnTo>
                  <a:pt x="4604" y="1026"/>
                </a:lnTo>
                <a:lnTo>
                  <a:pt x="4541" y="1131"/>
                </a:lnTo>
                <a:lnTo>
                  <a:pt x="4479" y="1089"/>
                </a:lnTo>
                <a:lnTo>
                  <a:pt x="4499" y="1005"/>
                </a:lnTo>
                <a:lnTo>
                  <a:pt x="4437" y="984"/>
                </a:lnTo>
                <a:lnTo>
                  <a:pt x="4395" y="1047"/>
                </a:lnTo>
                <a:lnTo>
                  <a:pt x="4332" y="984"/>
                </a:lnTo>
                <a:lnTo>
                  <a:pt x="4123" y="922"/>
                </a:lnTo>
                <a:lnTo>
                  <a:pt x="3955" y="796"/>
                </a:lnTo>
                <a:lnTo>
                  <a:pt x="3830" y="712"/>
                </a:lnTo>
                <a:lnTo>
                  <a:pt x="3704" y="587"/>
                </a:lnTo>
                <a:lnTo>
                  <a:pt x="3349" y="587"/>
                </a:lnTo>
                <a:lnTo>
                  <a:pt x="3244" y="524"/>
                </a:lnTo>
                <a:lnTo>
                  <a:pt x="3202" y="398"/>
                </a:lnTo>
                <a:lnTo>
                  <a:pt x="3077" y="252"/>
                </a:lnTo>
                <a:lnTo>
                  <a:pt x="2972" y="273"/>
                </a:lnTo>
                <a:lnTo>
                  <a:pt x="2909" y="210"/>
                </a:lnTo>
                <a:lnTo>
                  <a:pt x="2491" y="147"/>
                </a:lnTo>
                <a:lnTo>
                  <a:pt x="2365" y="210"/>
                </a:lnTo>
                <a:lnTo>
                  <a:pt x="2177" y="168"/>
                </a:lnTo>
                <a:lnTo>
                  <a:pt x="2072" y="43"/>
                </a:lnTo>
                <a:lnTo>
                  <a:pt x="18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053885" y="8389376"/>
            <a:ext cx="85789" cy="47012"/>
          </a:xfrm>
          <a:custGeom>
            <a:avLst/>
            <a:gdLst/>
            <a:ahLst/>
            <a:cxnLst/>
            <a:rect l="l" t="t" r="r" b="b"/>
            <a:pathLst>
              <a:path w="1570" h="901" extrusionOk="0">
                <a:moveTo>
                  <a:pt x="1025" y="0"/>
                </a:moveTo>
                <a:lnTo>
                  <a:pt x="984" y="84"/>
                </a:lnTo>
                <a:lnTo>
                  <a:pt x="921" y="105"/>
                </a:lnTo>
                <a:lnTo>
                  <a:pt x="942" y="189"/>
                </a:lnTo>
                <a:lnTo>
                  <a:pt x="921" y="252"/>
                </a:lnTo>
                <a:lnTo>
                  <a:pt x="691" y="314"/>
                </a:lnTo>
                <a:lnTo>
                  <a:pt x="733" y="273"/>
                </a:lnTo>
                <a:lnTo>
                  <a:pt x="774" y="126"/>
                </a:lnTo>
                <a:lnTo>
                  <a:pt x="733" y="63"/>
                </a:lnTo>
                <a:lnTo>
                  <a:pt x="649" y="84"/>
                </a:lnTo>
                <a:lnTo>
                  <a:pt x="607" y="168"/>
                </a:lnTo>
                <a:lnTo>
                  <a:pt x="544" y="168"/>
                </a:lnTo>
                <a:lnTo>
                  <a:pt x="461" y="84"/>
                </a:lnTo>
                <a:lnTo>
                  <a:pt x="377" y="84"/>
                </a:lnTo>
                <a:lnTo>
                  <a:pt x="377" y="252"/>
                </a:lnTo>
                <a:lnTo>
                  <a:pt x="272" y="210"/>
                </a:lnTo>
                <a:lnTo>
                  <a:pt x="168" y="105"/>
                </a:lnTo>
                <a:lnTo>
                  <a:pt x="105" y="168"/>
                </a:lnTo>
                <a:lnTo>
                  <a:pt x="230" y="356"/>
                </a:lnTo>
                <a:lnTo>
                  <a:pt x="377" y="377"/>
                </a:lnTo>
                <a:lnTo>
                  <a:pt x="377" y="419"/>
                </a:lnTo>
                <a:lnTo>
                  <a:pt x="230" y="419"/>
                </a:lnTo>
                <a:lnTo>
                  <a:pt x="168" y="482"/>
                </a:lnTo>
                <a:lnTo>
                  <a:pt x="189" y="565"/>
                </a:lnTo>
                <a:lnTo>
                  <a:pt x="84" y="670"/>
                </a:lnTo>
                <a:lnTo>
                  <a:pt x="0" y="670"/>
                </a:lnTo>
                <a:lnTo>
                  <a:pt x="0" y="712"/>
                </a:lnTo>
                <a:lnTo>
                  <a:pt x="126" y="796"/>
                </a:lnTo>
                <a:lnTo>
                  <a:pt x="189" y="712"/>
                </a:lnTo>
                <a:lnTo>
                  <a:pt x="293" y="796"/>
                </a:lnTo>
                <a:lnTo>
                  <a:pt x="377" y="691"/>
                </a:lnTo>
                <a:lnTo>
                  <a:pt x="230" y="628"/>
                </a:lnTo>
                <a:lnTo>
                  <a:pt x="335" y="586"/>
                </a:lnTo>
                <a:lnTo>
                  <a:pt x="523" y="607"/>
                </a:lnTo>
                <a:lnTo>
                  <a:pt x="649" y="565"/>
                </a:lnTo>
                <a:lnTo>
                  <a:pt x="649" y="461"/>
                </a:lnTo>
                <a:cubicBezTo>
                  <a:pt x="649" y="461"/>
                  <a:pt x="667" y="470"/>
                  <a:pt x="680" y="470"/>
                </a:cubicBezTo>
                <a:cubicBezTo>
                  <a:pt x="686" y="470"/>
                  <a:pt x="691" y="468"/>
                  <a:pt x="691" y="461"/>
                </a:cubicBezTo>
                <a:cubicBezTo>
                  <a:pt x="795" y="398"/>
                  <a:pt x="900" y="377"/>
                  <a:pt x="1005" y="314"/>
                </a:cubicBezTo>
                <a:lnTo>
                  <a:pt x="1046" y="398"/>
                </a:lnTo>
                <a:lnTo>
                  <a:pt x="1025" y="461"/>
                </a:lnTo>
                <a:lnTo>
                  <a:pt x="942" y="419"/>
                </a:lnTo>
                <a:lnTo>
                  <a:pt x="858" y="461"/>
                </a:lnTo>
                <a:lnTo>
                  <a:pt x="691" y="712"/>
                </a:lnTo>
                <a:lnTo>
                  <a:pt x="753" y="733"/>
                </a:lnTo>
                <a:lnTo>
                  <a:pt x="837" y="879"/>
                </a:lnTo>
                <a:lnTo>
                  <a:pt x="921" y="900"/>
                </a:lnTo>
                <a:lnTo>
                  <a:pt x="921" y="837"/>
                </a:lnTo>
                <a:lnTo>
                  <a:pt x="837" y="733"/>
                </a:lnTo>
                <a:lnTo>
                  <a:pt x="858" y="712"/>
                </a:lnTo>
                <a:lnTo>
                  <a:pt x="963" y="775"/>
                </a:lnTo>
                <a:lnTo>
                  <a:pt x="1025" y="733"/>
                </a:lnTo>
                <a:lnTo>
                  <a:pt x="963" y="691"/>
                </a:lnTo>
                <a:lnTo>
                  <a:pt x="963" y="607"/>
                </a:lnTo>
                <a:lnTo>
                  <a:pt x="1067" y="628"/>
                </a:lnTo>
                <a:lnTo>
                  <a:pt x="1172" y="607"/>
                </a:lnTo>
                <a:lnTo>
                  <a:pt x="1172" y="586"/>
                </a:lnTo>
                <a:lnTo>
                  <a:pt x="1088" y="586"/>
                </a:lnTo>
                <a:lnTo>
                  <a:pt x="1046" y="524"/>
                </a:lnTo>
                <a:lnTo>
                  <a:pt x="1088" y="503"/>
                </a:lnTo>
                <a:lnTo>
                  <a:pt x="1193" y="524"/>
                </a:lnTo>
                <a:lnTo>
                  <a:pt x="1339" y="503"/>
                </a:lnTo>
                <a:lnTo>
                  <a:pt x="1444" y="419"/>
                </a:lnTo>
                <a:lnTo>
                  <a:pt x="1549" y="398"/>
                </a:lnTo>
                <a:lnTo>
                  <a:pt x="1507" y="314"/>
                </a:lnTo>
                <a:lnTo>
                  <a:pt x="1465" y="293"/>
                </a:lnTo>
                <a:lnTo>
                  <a:pt x="1444" y="273"/>
                </a:lnTo>
                <a:lnTo>
                  <a:pt x="1486" y="210"/>
                </a:lnTo>
                <a:lnTo>
                  <a:pt x="1569" y="189"/>
                </a:lnTo>
                <a:lnTo>
                  <a:pt x="1528" y="126"/>
                </a:lnTo>
                <a:lnTo>
                  <a:pt x="1381" y="105"/>
                </a:lnTo>
                <a:lnTo>
                  <a:pt x="1318" y="126"/>
                </a:lnTo>
                <a:lnTo>
                  <a:pt x="1339" y="189"/>
                </a:lnTo>
                <a:lnTo>
                  <a:pt x="1256" y="210"/>
                </a:lnTo>
                <a:lnTo>
                  <a:pt x="1172" y="105"/>
                </a:lnTo>
                <a:lnTo>
                  <a:pt x="1172" y="42"/>
                </a:lnTo>
                <a:lnTo>
                  <a:pt x="10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943186" y="4710909"/>
            <a:ext cx="301426" cy="131742"/>
          </a:xfrm>
          <a:custGeom>
            <a:avLst/>
            <a:gdLst/>
            <a:ahLst/>
            <a:cxnLst/>
            <a:rect l="l" t="t" r="r" b="b"/>
            <a:pathLst>
              <a:path w="3203" h="1466" extrusionOk="0">
                <a:moveTo>
                  <a:pt x="2072" y="1"/>
                </a:moveTo>
                <a:lnTo>
                  <a:pt x="2030" y="43"/>
                </a:lnTo>
                <a:lnTo>
                  <a:pt x="1863" y="147"/>
                </a:lnTo>
                <a:lnTo>
                  <a:pt x="1675" y="189"/>
                </a:lnTo>
                <a:lnTo>
                  <a:pt x="1319" y="377"/>
                </a:lnTo>
                <a:lnTo>
                  <a:pt x="1214" y="461"/>
                </a:lnTo>
                <a:lnTo>
                  <a:pt x="1131" y="482"/>
                </a:lnTo>
                <a:lnTo>
                  <a:pt x="921" y="482"/>
                </a:lnTo>
                <a:lnTo>
                  <a:pt x="733" y="315"/>
                </a:lnTo>
                <a:lnTo>
                  <a:pt x="608" y="273"/>
                </a:lnTo>
                <a:lnTo>
                  <a:pt x="566" y="294"/>
                </a:lnTo>
                <a:lnTo>
                  <a:pt x="629" y="356"/>
                </a:lnTo>
                <a:lnTo>
                  <a:pt x="629" y="398"/>
                </a:lnTo>
                <a:lnTo>
                  <a:pt x="566" y="419"/>
                </a:lnTo>
                <a:lnTo>
                  <a:pt x="461" y="377"/>
                </a:lnTo>
                <a:lnTo>
                  <a:pt x="419" y="315"/>
                </a:lnTo>
                <a:lnTo>
                  <a:pt x="461" y="294"/>
                </a:lnTo>
                <a:lnTo>
                  <a:pt x="482" y="294"/>
                </a:lnTo>
                <a:lnTo>
                  <a:pt x="461" y="252"/>
                </a:lnTo>
                <a:lnTo>
                  <a:pt x="398" y="252"/>
                </a:lnTo>
                <a:lnTo>
                  <a:pt x="315" y="210"/>
                </a:lnTo>
                <a:lnTo>
                  <a:pt x="273" y="168"/>
                </a:lnTo>
                <a:lnTo>
                  <a:pt x="252" y="84"/>
                </a:lnTo>
                <a:lnTo>
                  <a:pt x="147" y="84"/>
                </a:lnTo>
                <a:lnTo>
                  <a:pt x="85" y="147"/>
                </a:lnTo>
                <a:lnTo>
                  <a:pt x="85" y="252"/>
                </a:lnTo>
                <a:lnTo>
                  <a:pt x="43" y="315"/>
                </a:lnTo>
                <a:lnTo>
                  <a:pt x="1" y="398"/>
                </a:lnTo>
                <a:lnTo>
                  <a:pt x="85" y="419"/>
                </a:lnTo>
                <a:lnTo>
                  <a:pt x="147" y="524"/>
                </a:lnTo>
                <a:lnTo>
                  <a:pt x="64" y="587"/>
                </a:lnTo>
                <a:lnTo>
                  <a:pt x="43" y="691"/>
                </a:lnTo>
                <a:lnTo>
                  <a:pt x="43" y="733"/>
                </a:lnTo>
                <a:lnTo>
                  <a:pt x="64" y="796"/>
                </a:lnTo>
                <a:lnTo>
                  <a:pt x="168" y="796"/>
                </a:lnTo>
                <a:lnTo>
                  <a:pt x="252" y="817"/>
                </a:lnTo>
                <a:lnTo>
                  <a:pt x="357" y="796"/>
                </a:lnTo>
                <a:lnTo>
                  <a:pt x="398" y="733"/>
                </a:lnTo>
                <a:lnTo>
                  <a:pt x="461" y="796"/>
                </a:lnTo>
                <a:lnTo>
                  <a:pt x="461" y="838"/>
                </a:lnTo>
                <a:lnTo>
                  <a:pt x="524" y="880"/>
                </a:lnTo>
                <a:lnTo>
                  <a:pt x="733" y="900"/>
                </a:lnTo>
                <a:lnTo>
                  <a:pt x="775" y="1026"/>
                </a:lnTo>
                <a:lnTo>
                  <a:pt x="817" y="1193"/>
                </a:lnTo>
                <a:lnTo>
                  <a:pt x="921" y="1235"/>
                </a:lnTo>
                <a:lnTo>
                  <a:pt x="1026" y="1235"/>
                </a:lnTo>
                <a:lnTo>
                  <a:pt x="1047" y="1152"/>
                </a:lnTo>
                <a:lnTo>
                  <a:pt x="1005" y="1131"/>
                </a:lnTo>
                <a:lnTo>
                  <a:pt x="1047" y="1047"/>
                </a:lnTo>
                <a:lnTo>
                  <a:pt x="1131" y="1089"/>
                </a:lnTo>
                <a:lnTo>
                  <a:pt x="1152" y="1131"/>
                </a:lnTo>
                <a:lnTo>
                  <a:pt x="1131" y="1193"/>
                </a:lnTo>
                <a:lnTo>
                  <a:pt x="1152" y="1319"/>
                </a:lnTo>
                <a:lnTo>
                  <a:pt x="1152" y="1403"/>
                </a:lnTo>
                <a:lnTo>
                  <a:pt x="1193" y="1444"/>
                </a:lnTo>
                <a:lnTo>
                  <a:pt x="1340" y="1465"/>
                </a:lnTo>
                <a:lnTo>
                  <a:pt x="1424" y="1361"/>
                </a:lnTo>
                <a:lnTo>
                  <a:pt x="1507" y="1298"/>
                </a:lnTo>
                <a:lnTo>
                  <a:pt x="1612" y="1319"/>
                </a:lnTo>
                <a:lnTo>
                  <a:pt x="1654" y="1298"/>
                </a:lnTo>
                <a:lnTo>
                  <a:pt x="1654" y="1152"/>
                </a:lnTo>
                <a:lnTo>
                  <a:pt x="1570" y="1089"/>
                </a:lnTo>
                <a:lnTo>
                  <a:pt x="1465" y="1026"/>
                </a:lnTo>
                <a:lnTo>
                  <a:pt x="1445" y="921"/>
                </a:lnTo>
                <a:lnTo>
                  <a:pt x="1445" y="880"/>
                </a:lnTo>
                <a:lnTo>
                  <a:pt x="1549" y="817"/>
                </a:lnTo>
                <a:lnTo>
                  <a:pt x="1737" y="775"/>
                </a:lnTo>
                <a:lnTo>
                  <a:pt x="1884" y="628"/>
                </a:lnTo>
                <a:lnTo>
                  <a:pt x="1884" y="587"/>
                </a:lnTo>
                <a:lnTo>
                  <a:pt x="1863" y="566"/>
                </a:lnTo>
                <a:lnTo>
                  <a:pt x="1863" y="419"/>
                </a:lnTo>
                <a:lnTo>
                  <a:pt x="2051" y="356"/>
                </a:lnTo>
                <a:lnTo>
                  <a:pt x="2177" y="315"/>
                </a:lnTo>
                <a:lnTo>
                  <a:pt x="2261" y="377"/>
                </a:lnTo>
                <a:lnTo>
                  <a:pt x="2365" y="482"/>
                </a:lnTo>
                <a:lnTo>
                  <a:pt x="2449" y="482"/>
                </a:lnTo>
                <a:lnTo>
                  <a:pt x="2553" y="608"/>
                </a:lnTo>
                <a:lnTo>
                  <a:pt x="2574" y="712"/>
                </a:lnTo>
                <a:lnTo>
                  <a:pt x="2616" y="775"/>
                </a:lnTo>
                <a:lnTo>
                  <a:pt x="2679" y="733"/>
                </a:lnTo>
                <a:lnTo>
                  <a:pt x="2763" y="670"/>
                </a:lnTo>
                <a:lnTo>
                  <a:pt x="2805" y="670"/>
                </a:lnTo>
                <a:lnTo>
                  <a:pt x="2826" y="733"/>
                </a:lnTo>
                <a:lnTo>
                  <a:pt x="2784" y="796"/>
                </a:lnTo>
                <a:lnTo>
                  <a:pt x="2721" y="796"/>
                </a:lnTo>
                <a:lnTo>
                  <a:pt x="2616" y="942"/>
                </a:lnTo>
                <a:lnTo>
                  <a:pt x="2595" y="984"/>
                </a:lnTo>
                <a:lnTo>
                  <a:pt x="2616" y="1131"/>
                </a:lnTo>
                <a:lnTo>
                  <a:pt x="2763" y="1319"/>
                </a:lnTo>
                <a:lnTo>
                  <a:pt x="2888" y="1424"/>
                </a:lnTo>
                <a:lnTo>
                  <a:pt x="2972" y="1235"/>
                </a:lnTo>
                <a:lnTo>
                  <a:pt x="3014" y="1235"/>
                </a:lnTo>
                <a:lnTo>
                  <a:pt x="3098" y="1193"/>
                </a:lnTo>
                <a:lnTo>
                  <a:pt x="3118" y="1047"/>
                </a:lnTo>
                <a:lnTo>
                  <a:pt x="3202" y="900"/>
                </a:lnTo>
                <a:lnTo>
                  <a:pt x="3139" y="733"/>
                </a:lnTo>
                <a:lnTo>
                  <a:pt x="3139" y="691"/>
                </a:lnTo>
                <a:lnTo>
                  <a:pt x="3181" y="587"/>
                </a:lnTo>
                <a:lnTo>
                  <a:pt x="3118" y="524"/>
                </a:lnTo>
                <a:lnTo>
                  <a:pt x="3035" y="482"/>
                </a:lnTo>
                <a:lnTo>
                  <a:pt x="3014" y="419"/>
                </a:lnTo>
                <a:lnTo>
                  <a:pt x="2909" y="294"/>
                </a:lnTo>
                <a:lnTo>
                  <a:pt x="2679" y="168"/>
                </a:lnTo>
                <a:lnTo>
                  <a:pt x="2512" y="147"/>
                </a:lnTo>
                <a:lnTo>
                  <a:pt x="2281" y="147"/>
                </a:lnTo>
                <a:lnTo>
                  <a:pt x="2198" y="105"/>
                </a:lnTo>
                <a:lnTo>
                  <a:pt x="2156" y="63"/>
                </a:lnTo>
                <a:lnTo>
                  <a:pt x="20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783771" y="4630123"/>
            <a:ext cx="183133" cy="163644"/>
          </a:xfrm>
          <a:custGeom>
            <a:avLst/>
            <a:gdLst/>
            <a:ahLst/>
            <a:cxnLst/>
            <a:rect l="l" t="t" r="r" b="b"/>
            <a:pathLst>
              <a:path w="1946" h="1821" extrusionOk="0">
                <a:moveTo>
                  <a:pt x="293" y="0"/>
                </a:moveTo>
                <a:lnTo>
                  <a:pt x="105" y="21"/>
                </a:lnTo>
                <a:lnTo>
                  <a:pt x="105" y="42"/>
                </a:lnTo>
                <a:lnTo>
                  <a:pt x="63" y="63"/>
                </a:lnTo>
                <a:lnTo>
                  <a:pt x="84" y="63"/>
                </a:lnTo>
                <a:lnTo>
                  <a:pt x="63" y="209"/>
                </a:lnTo>
                <a:lnTo>
                  <a:pt x="0" y="230"/>
                </a:lnTo>
                <a:lnTo>
                  <a:pt x="63" y="251"/>
                </a:lnTo>
                <a:lnTo>
                  <a:pt x="126" y="272"/>
                </a:lnTo>
                <a:lnTo>
                  <a:pt x="167" y="377"/>
                </a:lnTo>
                <a:lnTo>
                  <a:pt x="63" y="460"/>
                </a:lnTo>
                <a:lnTo>
                  <a:pt x="0" y="586"/>
                </a:lnTo>
                <a:lnTo>
                  <a:pt x="21" y="690"/>
                </a:lnTo>
                <a:lnTo>
                  <a:pt x="188" y="837"/>
                </a:lnTo>
                <a:lnTo>
                  <a:pt x="335" y="837"/>
                </a:lnTo>
                <a:lnTo>
                  <a:pt x="418" y="879"/>
                </a:lnTo>
                <a:lnTo>
                  <a:pt x="481" y="983"/>
                </a:lnTo>
                <a:lnTo>
                  <a:pt x="523" y="983"/>
                </a:lnTo>
                <a:lnTo>
                  <a:pt x="607" y="879"/>
                </a:lnTo>
                <a:lnTo>
                  <a:pt x="586" y="774"/>
                </a:lnTo>
                <a:lnTo>
                  <a:pt x="418" y="670"/>
                </a:lnTo>
                <a:lnTo>
                  <a:pt x="377" y="586"/>
                </a:lnTo>
                <a:lnTo>
                  <a:pt x="418" y="565"/>
                </a:lnTo>
                <a:lnTo>
                  <a:pt x="523" y="649"/>
                </a:lnTo>
                <a:lnTo>
                  <a:pt x="628" y="690"/>
                </a:lnTo>
                <a:lnTo>
                  <a:pt x="649" y="774"/>
                </a:lnTo>
                <a:lnTo>
                  <a:pt x="753" y="858"/>
                </a:lnTo>
                <a:lnTo>
                  <a:pt x="795" y="983"/>
                </a:lnTo>
                <a:lnTo>
                  <a:pt x="921" y="1067"/>
                </a:lnTo>
                <a:lnTo>
                  <a:pt x="1025" y="1151"/>
                </a:lnTo>
                <a:lnTo>
                  <a:pt x="1109" y="1193"/>
                </a:lnTo>
                <a:lnTo>
                  <a:pt x="1234" y="1318"/>
                </a:lnTo>
                <a:lnTo>
                  <a:pt x="1255" y="1402"/>
                </a:lnTo>
                <a:lnTo>
                  <a:pt x="1172" y="1486"/>
                </a:lnTo>
                <a:lnTo>
                  <a:pt x="1172" y="1569"/>
                </a:lnTo>
                <a:lnTo>
                  <a:pt x="1234" y="1632"/>
                </a:lnTo>
                <a:lnTo>
                  <a:pt x="1360" y="1695"/>
                </a:lnTo>
                <a:lnTo>
                  <a:pt x="1444" y="1737"/>
                </a:lnTo>
                <a:lnTo>
                  <a:pt x="1486" y="1716"/>
                </a:lnTo>
                <a:lnTo>
                  <a:pt x="1527" y="1632"/>
                </a:lnTo>
                <a:lnTo>
                  <a:pt x="1465" y="1569"/>
                </a:lnTo>
                <a:lnTo>
                  <a:pt x="1360" y="1507"/>
                </a:lnTo>
                <a:lnTo>
                  <a:pt x="1360" y="1486"/>
                </a:lnTo>
                <a:lnTo>
                  <a:pt x="1381" y="1465"/>
                </a:lnTo>
                <a:lnTo>
                  <a:pt x="1465" y="1507"/>
                </a:lnTo>
                <a:lnTo>
                  <a:pt x="1548" y="1632"/>
                </a:lnTo>
                <a:lnTo>
                  <a:pt x="1548" y="1737"/>
                </a:lnTo>
                <a:lnTo>
                  <a:pt x="1590" y="1737"/>
                </a:lnTo>
                <a:lnTo>
                  <a:pt x="1632" y="1779"/>
                </a:lnTo>
                <a:lnTo>
                  <a:pt x="1674" y="1820"/>
                </a:lnTo>
                <a:lnTo>
                  <a:pt x="1737" y="1820"/>
                </a:lnTo>
                <a:lnTo>
                  <a:pt x="1758" y="1779"/>
                </a:lnTo>
                <a:lnTo>
                  <a:pt x="1758" y="1695"/>
                </a:lnTo>
                <a:lnTo>
                  <a:pt x="1737" y="1632"/>
                </a:lnTo>
                <a:lnTo>
                  <a:pt x="1737" y="1590"/>
                </a:lnTo>
                <a:lnTo>
                  <a:pt x="1758" y="1486"/>
                </a:lnTo>
                <a:lnTo>
                  <a:pt x="1841" y="1423"/>
                </a:lnTo>
                <a:lnTo>
                  <a:pt x="1779" y="1318"/>
                </a:lnTo>
                <a:lnTo>
                  <a:pt x="1695" y="1297"/>
                </a:lnTo>
                <a:lnTo>
                  <a:pt x="1737" y="1214"/>
                </a:lnTo>
                <a:lnTo>
                  <a:pt x="1779" y="1151"/>
                </a:lnTo>
                <a:lnTo>
                  <a:pt x="1779" y="1046"/>
                </a:lnTo>
                <a:lnTo>
                  <a:pt x="1841" y="983"/>
                </a:lnTo>
                <a:lnTo>
                  <a:pt x="1946" y="983"/>
                </a:lnTo>
                <a:lnTo>
                  <a:pt x="1946" y="962"/>
                </a:lnTo>
                <a:lnTo>
                  <a:pt x="1862" y="900"/>
                </a:lnTo>
                <a:lnTo>
                  <a:pt x="1758" y="879"/>
                </a:lnTo>
                <a:lnTo>
                  <a:pt x="1695" y="795"/>
                </a:lnTo>
                <a:lnTo>
                  <a:pt x="1653" y="732"/>
                </a:lnTo>
                <a:lnTo>
                  <a:pt x="1548" y="586"/>
                </a:lnTo>
                <a:lnTo>
                  <a:pt x="1465" y="481"/>
                </a:lnTo>
                <a:lnTo>
                  <a:pt x="1465" y="356"/>
                </a:lnTo>
                <a:lnTo>
                  <a:pt x="1423" y="251"/>
                </a:lnTo>
                <a:lnTo>
                  <a:pt x="1360" y="272"/>
                </a:lnTo>
                <a:lnTo>
                  <a:pt x="1339" y="335"/>
                </a:lnTo>
                <a:lnTo>
                  <a:pt x="1234" y="335"/>
                </a:lnTo>
                <a:lnTo>
                  <a:pt x="1255" y="272"/>
                </a:lnTo>
                <a:lnTo>
                  <a:pt x="1172" y="272"/>
                </a:lnTo>
                <a:lnTo>
                  <a:pt x="1130" y="314"/>
                </a:lnTo>
                <a:lnTo>
                  <a:pt x="1025" y="209"/>
                </a:lnTo>
                <a:lnTo>
                  <a:pt x="1025" y="146"/>
                </a:lnTo>
                <a:lnTo>
                  <a:pt x="942" y="126"/>
                </a:lnTo>
                <a:lnTo>
                  <a:pt x="858" y="42"/>
                </a:lnTo>
                <a:lnTo>
                  <a:pt x="711" y="42"/>
                </a:lnTo>
                <a:lnTo>
                  <a:pt x="607" y="63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687219" y="4415710"/>
            <a:ext cx="254090" cy="240748"/>
          </a:xfrm>
          <a:custGeom>
            <a:avLst/>
            <a:gdLst/>
            <a:ahLst/>
            <a:cxnLst/>
            <a:rect l="l" t="t" r="r" b="b"/>
            <a:pathLst>
              <a:path w="2700" h="2679" extrusionOk="0">
                <a:moveTo>
                  <a:pt x="2470" y="1"/>
                </a:moveTo>
                <a:lnTo>
                  <a:pt x="2407" y="22"/>
                </a:lnTo>
                <a:lnTo>
                  <a:pt x="2386" y="105"/>
                </a:lnTo>
                <a:lnTo>
                  <a:pt x="2302" y="126"/>
                </a:lnTo>
                <a:lnTo>
                  <a:pt x="2198" y="210"/>
                </a:lnTo>
                <a:lnTo>
                  <a:pt x="2093" y="210"/>
                </a:lnTo>
                <a:lnTo>
                  <a:pt x="2072" y="294"/>
                </a:lnTo>
                <a:lnTo>
                  <a:pt x="1988" y="252"/>
                </a:lnTo>
                <a:lnTo>
                  <a:pt x="1884" y="294"/>
                </a:lnTo>
                <a:lnTo>
                  <a:pt x="1863" y="231"/>
                </a:lnTo>
                <a:lnTo>
                  <a:pt x="1779" y="189"/>
                </a:lnTo>
                <a:lnTo>
                  <a:pt x="1737" y="189"/>
                </a:lnTo>
                <a:lnTo>
                  <a:pt x="1696" y="294"/>
                </a:lnTo>
                <a:lnTo>
                  <a:pt x="1591" y="294"/>
                </a:lnTo>
                <a:lnTo>
                  <a:pt x="1528" y="419"/>
                </a:lnTo>
                <a:lnTo>
                  <a:pt x="1528" y="461"/>
                </a:lnTo>
                <a:lnTo>
                  <a:pt x="1465" y="503"/>
                </a:lnTo>
                <a:lnTo>
                  <a:pt x="1361" y="587"/>
                </a:lnTo>
                <a:lnTo>
                  <a:pt x="1235" y="649"/>
                </a:lnTo>
                <a:lnTo>
                  <a:pt x="1214" y="691"/>
                </a:lnTo>
                <a:lnTo>
                  <a:pt x="1131" y="670"/>
                </a:lnTo>
                <a:lnTo>
                  <a:pt x="1068" y="691"/>
                </a:lnTo>
                <a:lnTo>
                  <a:pt x="1005" y="649"/>
                </a:lnTo>
                <a:lnTo>
                  <a:pt x="859" y="628"/>
                </a:lnTo>
                <a:lnTo>
                  <a:pt x="691" y="733"/>
                </a:lnTo>
                <a:lnTo>
                  <a:pt x="503" y="754"/>
                </a:lnTo>
                <a:lnTo>
                  <a:pt x="503" y="859"/>
                </a:lnTo>
                <a:lnTo>
                  <a:pt x="503" y="942"/>
                </a:lnTo>
                <a:lnTo>
                  <a:pt x="482" y="1089"/>
                </a:lnTo>
                <a:lnTo>
                  <a:pt x="419" y="1172"/>
                </a:lnTo>
                <a:lnTo>
                  <a:pt x="294" y="1172"/>
                </a:lnTo>
                <a:lnTo>
                  <a:pt x="189" y="1193"/>
                </a:lnTo>
                <a:lnTo>
                  <a:pt x="189" y="1256"/>
                </a:lnTo>
                <a:lnTo>
                  <a:pt x="126" y="1256"/>
                </a:lnTo>
                <a:lnTo>
                  <a:pt x="22" y="1214"/>
                </a:lnTo>
                <a:lnTo>
                  <a:pt x="1" y="1256"/>
                </a:lnTo>
                <a:lnTo>
                  <a:pt x="210" y="1507"/>
                </a:lnTo>
                <a:lnTo>
                  <a:pt x="315" y="1591"/>
                </a:lnTo>
                <a:lnTo>
                  <a:pt x="315" y="1675"/>
                </a:lnTo>
                <a:lnTo>
                  <a:pt x="482" y="1821"/>
                </a:lnTo>
                <a:lnTo>
                  <a:pt x="628" y="2030"/>
                </a:lnTo>
                <a:lnTo>
                  <a:pt x="900" y="2323"/>
                </a:lnTo>
                <a:lnTo>
                  <a:pt x="963" y="2323"/>
                </a:lnTo>
                <a:lnTo>
                  <a:pt x="1026" y="2344"/>
                </a:lnTo>
                <a:lnTo>
                  <a:pt x="1068" y="2323"/>
                </a:lnTo>
                <a:lnTo>
                  <a:pt x="1068" y="2407"/>
                </a:lnTo>
                <a:lnTo>
                  <a:pt x="1131" y="2407"/>
                </a:lnTo>
                <a:lnTo>
                  <a:pt x="1319" y="2386"/>
                </a:lnTo>
                <a:lnTo>
                  <a:pt x="1633" y="2449"/>
                </a:lnTo>
                <a:lnTo>
                  <a:pt x="1737" y="2428"/>
                </a:lnTo>
                <a:lnTo>
                  <a:pt x="1884" y="2428"/>
                </a:lnTo>
                <a:lnTo>
                  <a:pt x="1947" y="2512"/>
                </a:lnTo>
                <a:lnTo>
                  <a:pt x="2009" y="2532"/>
                </a:lnTo>
                <a:lnTo>
                  <a:pt x="2009" y="2595"/>
                </a:lnTo>
                <a:lnTo>
                  <a:pt x="2156" y="2679"/>
                </a:lnTo>
                <a:lnTo>
                  <a:pt x="2198" y="2658"/>
                </a:lnTo>
                <a:lnTo>
                  <a:pt x="2260" y="2658"/>
                </a:lnTo>
                <a:lnTo>
                  <a:pt x="2302" y="2637"/>
                </a:lnTo>
                <a:lnTo>
                  <a:pt x="2281" y="2553"/>
                </a:lnTo>
                <a:lnTo>
                  <a:pt x="2219" y="2470"/>
                </a:lnTo>
                <a:lnTo>
                  <a:pt x="2198" y="2344"/>
                </a:lnTo>
                <a:lnTo>
                  <a:pt x="2281" y="2219"/>
                </a:lnTo>
                <a:lnTo>
                  <a:pt x="2302" y="2135"/>
                </a:lnTo>
                <a:lnTo>
                  <a:pt x="2302" y="2009"/>
                </a:lnTo>
                <a:lnTo>
                  <a:pt x="2281" y="2093"/>
                </a:lnTo>
                <a:lnTo>
                  <a:pt x="2260" y="2135"/>
                </a:lnTo>
                <a:lnTo>
                  <a:pt x="2198" y="2156"/>
                </a:lnTo>
                <a:lnTo>
                  <a:pt x="2198" y="2093"/>
                </a:lnTo>
                <a:lnTo>
                  <a:pt x="2219" y="2009"/>
                </a:lnTo>
                <a:lnTo>
                  <a:pt x="2281" y="1884"/>
                </a:lnTo>
                <a:lnTo>
                  <a:pt x="2260" y="1800"/>
                </a:lnTo>
                <a:lnTo>
                  <a:pt x="2260" y="1716"/>
                </a:lnTo>
                <a:lnTo>
                  <a:pt x="2344" y="1528"/>
                </a:lnTo>
                <a:lnTo>
                  <a:pt x="2386" y="1528"/>
                </a:lnTo>
                <a:lnTo>
                  <a:pt x="2365" y="1591"/>
                </a:lnTo>
                <a:lnTo>
                  <a:pt x="2365" y="1675"/>
                </a:lnTo>
                <a:lnTo>
                  <a:pt x="2365" y="1800"/>
                </a:lnTo>
                <a:lnTo>
                  <a:pt x="2386" y="1800"/>
                </a:lnTo>
                <a:lnTo>
                  <a:pt x="2428" y="1716"/>
                </a:lnTo>
                <a:lnTo>
                  <a:pt x="2470" y="1486"/>
                </a:lnTo>
                <a:lnTo>
                  <a:pt x="2470" y="1214"/>
                </a:lnTo>
                <a:lnTo>
                  <a:pt x="2491" y="1172"/>
                </a:lnTo>
                <a:lnTo>
                  <a:pt x="2428" y="1089"/>
                </a:lnTo>
                <a:lnTo>
                  <a:pt x="2407" y="1068"/>
                </a:lnTo>
                <a:lnTo>
                  <a:pt x="2407" y="1005"/>
                </a:lnTo>
                <a:lnTo>
                  <a:pt x="2470" y="963"/>
                </a:lnTo>
                <a:lnTo>
                  <a:pt x="2491" y="963"/>
                </a:lnTo>
                <a:lnTo>
                  <a:pt x="2512" y="984"/>
                </a:lnTo>
                <a:lnTo>
                  <a:pt x="2533" y="838"/>
                </a:lnTo>
                <a:lnTo>
                  <a:pt x="2637" y="691"/>
                </a:lnTo>
                <a:lnTo>
                  <a:pt x="2700" y="628"/>
                </a:lnTo>
                <a:lnTo>
                  <a:pt x="2700" y="566"/>
                </a:lnTo>
                <a:lnTo>
                  <a:pt x="2637" y="524"/>
                </a:lnTo>
                <a:lnTo>
                  <a:pt x="2637" y="461"/>
                </a:lnTo>
                <a:lnTo>
                  <a:pt x="2679" y="377"/>
                </a:lnTo>
                <a:lnTo>
                  <a:pt x="2637" y="273"/>
                </a:lnTo>
                <a:lnTo>
                  <a:pt x="2637" y="126"/>
                </a:lnTo>
                <a:lnTo>
                  <a:pt x="2679" y="63"/>
                </a:lnTo>
                <a:lnTo>
                  <a:pt x="2700" y="43"/>
                </a:lnTo>
                <a:lnTo>
                  <a:pt x="2533" y="43"/>
                </a:lnTo>
                <a:lnTo>
                  <a:pt x="25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604501" y="4366824"/>
            <a:ext cx="344716" cy="165531"/>
          </a:xfrm>
          <a:custGeom>
            <a:avLst/>
            <a:gdLst/>
            <a:ahLst/>
            <a:cxnLst/>
            <a:rect l="l" t="t" r="r" b="b"/>
            <a:pathLst>
              <a:path w="3663" h="1842" extrusionOk="0">
                <a:moveTo>
                  <a:pt x="1926" y="1"/>
                </a:moveTo>
                <a:lnTo>
                  <a:pt x="1905" y="43"/>
                </a:lnTo>
                <a:lnTo>
                  <a:pt x="1968" y="105"/>
                </a:lnTo>
                <a:lnTo>
                  <a:pt x="1863" y="126"/>
                </a:lnTo>
                <a:lnTo>
                  <a:pt x="1800" y="168"/>
                </a:lnTo>
                <a:lnTo>
                  <a:pt x="1696" y="147"/>
                </a:lnTo>
                <a:lnTo>
                  <a:pt x="1507" y="168"/>
                </a:lnTo>
                <a:lnTo>
                  <a:pt x="943" y="168"/>
                </a:lnTo>
                <a:lnTo>
                  <a:pt x="775" y="252"/>
                </a:lnTo>
                <a:lnTo>
                  <a:pt x="712" y="210"/>
                </a:lnTo>
                <a:lnTo>
                  <a:pt x="712" y="252"/>
                </a:lnTo>
                <a:lnTo>
                  <a:pt x="629" y="315"/>
                </a:lnTo>
                <a:lnTo>
                  <a:pt x="566" y="419"/>
                </a:lnTo>
                <a:lnTo>
                  <a:pt x="419" y="482"/>
                </a:lnTo>
                <a:lnTo>
                  <a:pt x="336" y="482"/>
                </a:lnTo>
                <a:lnTo>
                  <a:pt x="189" y="649"/>
                </a:lnTo>
                <a:lnTo>
                  <a:pt x="106" y="754"/>
                </a:lnTo>
                <a:lnTo>
                  <a:pt x="126" y="838"/>
                </a:lnTo>
                <a:lnTo>
                  <a:pt x="43" y="984"/>
                </a:lnTo>
                <a:lnTo>
                  <a:pt x="1" y="1047"/>
                </a:lnTo>
                <a:lnTo>
                  <a:pt x="43" y="1005"/>
                </a:lnTo>
                <a:lnTo>
                  <a:pt x="126" y="1047"/>
                </a:lnTo>
                <a:lnTo>
                  <a:pt x="147" y="1068"/>
                </a:lnTo>
                <a:lnTo>
                  <a:pt x="210" y="1089"/>
                </a:lnTo>
                <a:lnTo>
                  <a:pt x="252" y="1151"/>
                </a:lnTo>
                <a:lnTo>
                  <a:pt x="399" y="1110"/>
                </a:lnTo>
                <a:lnTo>
                  <a:pt x="503" y="1151"/>
                </a:lnTo>
                <a:lnTo>
                  <a:pt x="566" y="1256"/>
                </a:lnTo>
                <a:lnTo>
                  <a:pt x="608" y="1298"/>
                </a:lnTo>
                <a:lnTo>
                  <a:pt x="650" y="1361"/>
                </a:lnTo>
                <a:lnTo>
                  <a:pt x="671" y="1298"/>
                </a:lnTo>
                <a:lnTo>
                  <a:pt x="712" y="1256"/>
                </a:lnTo>
                <a:lnTo>
                  <a:pt x="817" y="1214"/>
                </a:lnTo>
                <a:lnTo>
                  <a:pt x="859" y="1256"/>
                </a:lnTo>
                <a:lnTo>
                  <a:pt x="943" y="1277"/>
                </a:lnTo>
                <a:lnTo>
                  <a:pt x="943" y="1382"/>
                </a:lnTo>
                <a:lnTo>
                  <a:pt x="922" y="1486"/>
                </a:lnTo>
                <a:lnTo>
                  <a:pt x="922" y="1507"/>
                </a:lnTo>
                <a:lnTo>
                  <a:pt x="880" y="1612"/>
                </a:lnTo>
                <a:lnTo>
                  <a:pt x="922" y="1675"/>
                </a:lnTo>
                <a:lnTo>
                  <a:pt x="963" y="1696"/>
                </a:lnTo>
                <a:lnTo>
                  <a:pt x="984" y="1716"/>
                </a:lnTo>
                <a:lnTo>
                  <a:pt x="1047" y="1716"/>
                </a:lnTo>
                <a:lnTo>
                  <a:pt x="1068" y="1696"/>
                </a:lnTo>
                <a:lnTo>
                  <a:pt x="1131" y="1716"/>
                </a:lnTo>
                <a:lnTo>
                  <a:pt x="1131" y="1800"/>
                </a:lnTo>
                <a:lnTo>
                  <a:pt x="1152" y="1842"/>
                </a:lnTo>
                <a:lnTo>
                  <a:pt x="1256" y="1821"/>
                </a:lnTo>
                <a:lnTo>
                  <a:pt x="1382" y="1821"/>
                </a:lnTo>
                <a:lnTo>
                  <a:pt x="1445" y="1737"/>
                </a:lnTo>
                <a:lnTo>
                  <a:pt x="1445" y="1591"/>
                </a:lnTo>
                <a:lnTo>
                  <a:pt x="1445" y="1507"/>
                </a:lnTo>
                <a:lnTo>
                  <a:pt x="1445" y="1403"/>
                </a:lnTo>
                <a:lnTo>
                  <a:pt x="1612" y="1382"/>
                </a:lnTo>
                <a:lnTo>
                  <a:pt x="1800" y="1277"/>
                </a:lnTo>
                <a:lnTo>
                  <a:pt x="1926" y="1298"/>
                </a:lnTo>
                <a:lnTo>
                  <a:pt x="2010" y="1361"/>
                </a:lnTo>
                <a:lnTo>
                  <a:pt x="2072" y="1361"/>
                </a:lnTo>
                <a:lnTo>
                  <a:pt x="2135" y="1382"/>
                </a:lnTo>
                <a:lnTo>
                  <a:pt x="2177" y="1298"/>
                </a:lnTo>
                <a:lnTo>
                  <a:pt x="2303" y="1277"/>
                </a:lnTo>
                <a:lnTo>
                  <a:pt x="2407" y="1151"/>
                </a:lnTo>
                <a:lnTo>
                  <a:pt x="2449" y="1110"/>
                </a:lnTo>
                <a:lnTo>
                  <a:pt x="2491" y="1068"/>
                </a:lnTo>
                <a:lnTo>
                  <a:pt x="2554" y="900"/>
                </a:lnTo>
                <a:lnTo>
                  <a:pt x="2658" y="900"/>
                </a:lnTo>
                <a:lnTo>
                  <a:pt x="2700" y="796"/>
                </a:lnTo>
                <a:lnTo>
                  <a:pt x="2742" y="796"/>
                </a:lnTo>
                <a:lnTo>
                  <a:pt x="2826" y="879"/>
                </a:lnTo>
                <a:lnTo>
                  <a:pt x="2847" y="900"/>
                </a:lnTo>
                <a:lnTo>
                  <a:pt x="2951" y="900"/>
                </a:lnTo>
                <a:lnTo>
                  <a:pt x="3035" y="942"/>
                </a:lnTo>
                <a:lnTo>
                  <a:pt x="3056" y="859"/>
                </a:lnTo>
                <a:lnTo>
                  <a:pt x="3139" y="859"/>
                </a:lnTo>
                <a:lnTo>
                  <a:pt x="3244" y="775"/>
                </a:lnTo>
                <a:lnTo>
                  <a:pt x="3328" y="754"/>
                </a:lnTo>
                <a:lnTo>
                  <a:pt x="3349" y="670"/>
                </a:lnTo>
                <a:lnTo>
                  <a:pt x="3391" y="649"/>
                </a:lnTo>
                <a:lnTo>
                  <a:pt x="3453" y="649"/>
                </a:lnTo>
                <a:lnTo>
                  <a:pt x="3474" y="670"/>
                </a:lnTo>
                <a:lnTo>
                  <a:pt x="3642" y="670"/>
                </a:lnTo>
                <a:lnTo>
                  <a:pt x="3663" y="628"/>
                </a:lnTo>
                <a:lnTo>
                  <a:pt x="3642" y="566"/>
                </a:lnTo>
                <a:lnTo>
                  <a:pt x="3495" y="461"/>
                </a:lnTo>
                <a:lnTo>
                  <a:pt x="3370" y="419"/>
                </a:lnTo>
                <a:lnTo>
                  <a:pt x="3370" y="419"/>
                </a:lnTo>
                <a:lnTo>
                  <a:pt x="3432" y="524"/>
                </a:lnTo>
                <a:lnTo>
                  <a:pt x="3286" y="524"/>
                </a:lnTo>
                <a:lnTo>
                  <a:pt x="3139" y="482"/>
                </a:lnTo>
                <a:lnTo>
                  <a:pt x="3077" y="461"/>
                </a:lnTo>
                <a:lnTo>
                  <a:pt x="2972" y="440"/>
                </a:lnTo>
                <a:lnTo>
                  <a:pt x="2867" y="440"/>
                </a:lnTo>
                <a:lnTo>
                  <a:pt x="2909" y="377"/>
                </a:lnTo>
                <a:lnTo>
                  <a:pt x="2972" y="377"/>
                </a:lnTo>
                <a:lnTo>
                  <a:pt x="2972" y="315"/>
                </a:lnTo>
                <a:lnTo>
                  <a:pt x="3035" y="315"/>
                </a:lnTo>
                <a:lnTo>
                  <a:pt x="3119" y="335"/>
                </a:lnTo>
                <a:lnTo>
                  <a:pt x="3265" y="377"/>
                </a:lnTo>
                <a:lnTo>
                  <a:pt x="3286" y="356"/>
                </a:lnTo>
                <a:lnTo>
                  <a:pt x="3181" y="273"/>
                </a:lnTo>
                <a:lnTo>
                  <a:pt x="3035" y="210"/>
                </a:lnTo>
                <a:lnTo>
                  <a:pt x="2951" y="168"/>
                </a:lnTo>
                <a:lnTo>
                  <a:pt x="2847" y="210"/>
                </a:lnTo>
                <a:lnTo>
                  <a:pt x="2805" y="168"/>
                </a:lnTo>
                <a:lnTo>
                  <a:pt x="2763" y="252"/>
                </a:lnTo>
                <a:lnTo>
                  <a:pt x="2700" y="210"/>
                </a:lnTo>
                <a:lnTo>
                  <a:pt x="2428" y="168"/>
                </a:lnTo>
                <a:lnTo>
                  <a:pt x="2198" y="147"/>
                </a:lnTo>
                <a:lnTo>
                  <a:pt x="2072" y="43"/>
                </a:lnTo>
                <a:lnTo>
                  <a:pt x="19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557260" y="4457136"/>
            <a:ext cx="135985" cy="75217"/>
          </a:xfrm>
          <a:custGeom>
            <a:avLst/>
            <a:gdLst/>
            <a:ahLst/>
            <a:cxnLst/>
            <a:rect l="l" t="t" r="r" b="b"/>
            <a:pathLst>
              <a:path w="1445" h="837" extrusionOk="0">
                <a:moveTo>
                  <a:pt x="545" y="0"/>
                </a:moveTo>
                <a:lnTo>
                  <a:pt x="503" y="42"/>
                </a:lnTo>
                <a:lnTo>
                  <a:pt x="398" y="105"/>
                </a:lnTo>
                <a:lnTo>
                  <a:pt x="398" y="167"/>
                </a:lnTo>
                <a:lnTo>
                  <a:pt x="294" y="188"/>
                </a:lnTo>
                <a:lnTo>
                  <a:pt x="168" y="251"/>
                </a:lnTo>
                <a:lnTo>
                  <a:pt x="64" y="356"/>
                </a:lnTo>
                <a:lnTo>
                  <a:pt x="64" y="398"/>
                </a:lnTo>
                <a:lnTo>
                  <a:pt x="1" y="481"/>
                </a:lnTo>
                <a:lnTo>
                  <a:pt x="168" y="481"/>
                </a:lnTo>
                <a:lnTo>
                  <a:pt x="273" y="586"/>
                </a:lnTo>
                <a:lnTo>
                  <a:pt x="398" y="607"/>
                </a:lnTo>
                <a:lnTo>
                  <a:pt x="440" y="607"/>
                </a:lnTo>
                <a:lnTo>
                  <a:pt x="649" y="691"/>
                </a:lnTo>
                <a:lnTo>
                  <a:pt x="838" y="795"/>
                </a:lnTo>
                <a:lnTo>
                  <a:pt x="859" y="732"/>
                </a:lnTo>
                <a:lnTo>
                  <a:pt x="796" y="691"/>
                </a:lnTo>
                <a:lnTo>
                  <a:pt x="817" y="670"/>
                </a:lnTo>
                <a:lnTo>
                  <a:pt x="921" y="670"/>
                </a:lnTo>
                <a:lnTo>
                  <a:pt x="1005" y="795"/>
                </a:lnTo>
                <a:lnTo>
                  <a:pt x="1068" y="837"/>
                </a:lnTo>
                <a:lnTo>
                  <a:pt x="1340" y="837"/>
                </a:lnTo>
                <a:lnTo>
                  <a:pt x="1424" y="732"/>
                </a:lnTo>
                <a:lnTo>
                  <a:pt x="1382" y="691"/>
                </a:lnTo>
                <a:lnTo>
                  <a:pt x="1424" y="670"/>
                </a:lnTo>
                <a:lnTo>
                  <a:pt x="1382" y="607"/>
                </a:lnTo>
                <a:lnTo>
                  <a:pt x="1424" y="502"/>
                </a:lnTo>
                <a:lnTo>
                  <a:pt x="1424" y="481"/>
                </a:lnTo>
                <a:lnTo>
                  <a:pt x="1445" y="377"/>
                </a:lnTo>
                <a:lnTo>
                  <a:pt x="1445" y="272"/>
                </a:lnTo>
                <a:lnTo>
                  <a:pt x="1361" y="251"/>
                </a:lnTo>
                <a:lnTo>
                  <a:pt x="1319" y="209"/>
                </a:lnTo>
                <a:lnTo>
                  <a:pt x="1214" y="251"/>
                </a:lnTo>
                <a:lnTo>
                  <a:pt x="1173" y="293"/>
                </a:lnTo>
                <a:lnTo>
                  <a:pt x="1152" y="356"/>
                </a:lnTo>
                <a:lnTo>
                  <a:pt x="1110" y="293"/>
                </a:lnTo>
                <a:lnTo>
                  <a:pt x="1068" y="251"/>
                </a:lnTo>
                <a:lnTo>
                  <a:pt x="1005" y="146"/>
                </a:lnTo>
                <a:lnTo>
                  <a:pt x="901" y="105"/>
                </a:lnTo>
                <a:lnTo>
                  <a:pt x="754" y="146"/>
                </a:lnTo>
                <a:lnTo>
                  <a:pt x="712" y="84"/>
                </a:lnTo>
                <a:lnTo>
                  <a:pt x="649" y="63"/>
                </a:lnTo>
                <a:lnTo>
                  <a:pt x="628" y="42"/>
                </a:lnTo>
                <a:lnTo>
                  <a:pt x="5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18334" y="4244611"/>
            <a:ext cx="63052" cy="131742"/>
          </a:xfrm>
          <a:custGeom>
            <a:avLst/>
            <a:gdLst/>
            <a:ahLst/>
            <a:cxnLst/>
            <a:rect l="l" t="t" r="r" b="b"/>
            <a:pathLst>
              <a:path w="670" h="1466" extrusionOk="0">
                <a:moveTo>
                  <a:pt x="398" y="1"/>
                </a:moveTo>
                <a:lnTo>
                  <a:pt x="377" y="43"/>
                </a:lnTo>
                <a:lnTo>
                  <a:pt x="356" y="147"/>
                </a:lnTo>
                <a:lnTo>
                  <a:pt x="272" y="231"/>
                </a:lnTo>
                <a:lnTo>
                  <a:pt x="272" y="252"/>
                </a:lnTo>
                <a:lnTo>
                  <a:pt x="210" y="273"/>
                </a:lnTo>
                <a:lnTo>
                  <a:pt x="189" y="315"/>
                </a:lnTo>
                <a:lnTo>
                  <a:pt x="168" y="273"/>
                </a:lnTo>
                <a:lnTo>
                  <a:pt x="168" y="231"/>
                </a:lnTo>
                <a:lnTo>
                  <a:pt x="84" y="231"/>
                </a:lnTo>
                <a:lnTo>
                  <a:pt x="42" y="273"/>
                </a:lnTo>
                <a:lnTo>
                  <a:pt x="0" y="356"/>
                </a:lnTo>
                <a:lnTo>
                  <a:pt x="0" y="1423"/>
                </a:lnTo>
                <a:lnTo>
                  <a:pt x="84" y="1423"/>
                </a:lnTo>
                <a:lnTo>
                  <a:pt x="105" y="1465"/>
                </a:lnTo>
                <a:lnTo>
                  <a:pt x="168" y="1465"/>
                </a:lnTo>
                <a:lnTo>
                  <a:pt x="210" y="1361"/>
                </a:lnTo>
                <a:lnTo>
                  <a:pt x="314" y="1256"/>
                </a:lnTo>
                <a:lnTo>
                  <a:pt x="398" y="1298"/>
                </a:lnTo>
                <a:lnTo>
                  <a:pt x="565" y="1068"/>
                </a:lnTo>
                <a:lnTo>
                  <a:pt x="607" y="900"/>
                </a:lnTo>
                <a:lnTo>
                  <a:pt x="607" y="733"/>
                </a:lnTo>
                <a:lnTo>
                  <a:pt x="565" y="670"/>
                </a:lnTo>
                <a:lnTo>
                  <a:pt x="586" y="482"/>
                </a:lnTo>
                <a:lnTo>
                  <a:pt x="628" y="377"/>
                </a:lnTo>
                <a:lnTo>
                  <a:pt x="670" y="105"/>
                </a:lnTo>
                <a:lnTo>
                  <a:pt x="670" y="43"/>
                </a:lnTo>
                <a:lnTo>
                  <a:pt x="670" y="1"/>
                </a:lnTo>
                <a:lnTo>
                  <a:pt x="586" y="1"/>
                </a:lnTo>
                <a:lnTo>
                  <a:pt x="524" y="43"/>
                </a:lnTo>
                <a:lnTo>
                  <a:pt x="5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447063" y="4274715"/>
            <a:ext cx="224540" cy="225741"/>
          </a:xfrm>
          <a:custGeom>
            <a:avLst/>
            <a:gdLst/>
            <a:ahLst/>
            <a:cxnLst/>
            <a:rect l="l" t="t" r="r" b="b"/>
            <a:pathLst>
              <a:path w="2386" h="2512" extrusionOk="0">
                <a:moveTo>
                  <a:pt x="837" y="0"/>
                </a:moveTo>
                <a:lnTo>
                  <a:pt x="816" y="314"/>
                </a:lnTo>
                <a:lnTo>
                  <a:pt x="565" y="335"/>
                </a:lnTo>
                <a:lnTo>
                  <a:pt x="649" y="419"/>
                </a:lnTo>
                <a:lnTo>
                  <a:pt x="670" y="461"/>
                </a:lnTo>
                <a:lnTo>
                  <a:pt x="774" y="565"/>
                </a:lnTo>
                <a:lnTo>
                  <a:pt x="858" y="649"/>
                </a:lnTo>
                <a:lnTo>
                  <a:pt x="942" y="649"/>
                </a:lnTo>
                <a:lnTo>
                  <a:pt x="963" y="712"/>
                </a:lnTo>
                <a:lnTo>
                  <a:pt x="983" y="816"/>
                </a:lnTo>
                <a:lnTo>
                  <a:pt x="1025" y="837"/>
                </a:lnTo>
                <a:lnTo>
                  <a:pt x="1130" y="858"/>
                </a:lnTo>
                <a:lnTo>
                  <a:pt x="1193" y="879"/>
                </a:lnTo>
                <a:lnTo>
                  <a:pt x="1193" y="963"/>
                </a:lnTo>
                <a:lnTo>
                  <a:pt x="1130" y="1026"/>
                </a:lnTo>
                <a:lnTo>
                  <a:pt x="398" y="1026"/>
                </a:lnTo>
                <a:lnTo>
                  <a:pt x="42" y="1570"/>
                </a:lnTo>
                <a:lnTo>
                  <a:pt x="42" y="1674"/>
                </a:lnTo>
                <a:lnTo>
                  <a:pt x="84" y="1695"/>
                </a:lnTo>
                <a:lnTo>
                  <a:pt x="42" y="1758"/>
                </a:lnTo>
                <a:lnTo>
                  <a:pt x="84" y="1800"/>
                </a:lnTo>
                <a:lnTo>
                  <a:pt x="105" y="1821"/>
                </a:lnTo>
                <a:lnTo>
                  <a:pt x="105" y="1863"/>
                </a:lnTo>
                <a:lnTo>
                  <a:pt x="42" y="1904"/>
                </a:lnTo>
                <a:lnTo>
                  <a:pt x="21" y="1967"/>
                </a:lnTo>
                <a:lnTo>
                  <a:pt x="0" y="1988"/>
                </a:lnTo>
                <a:lnTo>
                  <a:pt x="105" y="2093"/>
                </a:lnTo>
                <a:lnTo>
                  <a:pt x="147" y="2218"/>
                </a:lnTo>
                <a:lnTo>
                  <a:pt x="251" y="2218"/>
                </a:lnTo>
                <a:lnTo>
                  <a:pt x="335" y="2323"/>
                </a:lnTo>
                <a:lnTo>
                  <a:pt x="628" y="2428"/>
                </a:lnTo>
                <a:lnTo>
                  <a:pt x="942" y="2428"/>
                </a:lnTo>
                <a:lnTo>
                  <a:pt x="1172" y="2511"/>
                </a:lnTo>
                <a:lnTo>
                  <a:pt x="1235" y="2428"/>
                </a:lnTo>
                <a:lnTo>
                  <a:pt x="1235" y="2386"/>
                </a:lnTo>
                <a:lnTo>
                  <a:pt x="1339" y="2281"/>
                </a:lnTo>
                <a:lnTo>
                  <a:pt x="1465" y="2218"/>
                </a:lnTo>
                <a:lnTo>
                  <a:pt x="1569" y="2197"/>
                </a:lnTo>
                <a:lnTo>
                  <a:pt x="1569" y="2135"/>
                </a:lnTo>
                <a:lnTo>
                  <a:pt x="1716" y="2009"/>
                </a:lnTo>
                <a:lnTo>
                  <a:pt x="1799" y="1863"/>
                </a:lnTo>
                <a:lnTo>
                  <a:pt x="1779" y="1779"/>
                </a:lnTo>
                <a:lnTo>
                  <a:pt x="1862" y="1674"/>
                </a:lnTo>
                <a:lnTo>
                  <a:pt x="2009" y="1507"/>
                </a:lnTo>
                <a:lnTo>
                  <a:pt x="2092" y="1507"/>
                </a:lnTo>
                <a:lnTo>
                  <a:pt x="2239" y="1444"/>
                </a:lnTo>
                <a:lnTo>
                  <a:pt x="2302" y="1340"/>
                </a:lnTo>
                <a:lnTo>
                  <a:pt x="2385" y="1277"/>
                </a:lnTo>
                <a:lnTo>
                  <a:pt x="2385" y="1235"/>
                </a:lnTo>
                <a:lnTo>
                  <a:pt x="2344" y="1172"/>
                </a:lnTo>
                <a:lnTo>
                  <a:pt x="2239" y="1172"/>
                </a:lnTo>
                <a:lnTo>
                  <a:pt x="2218" y="1256"/>
                </a:lnTo>
                <a:lnTo>
                  <a:pt x="2113" y="1172"/>
                </a:lnTo>
                <a:lnTo>
                  <a:pt x="2030" y="1172"/>
                </a:lnTo>
                <a:lnTo>
                  <a:pt x="1988" y="1130"/>
                </a:lnTo>
                <a:lnTo>
                  <a:pt x="1925" y="1130"/>
                </a:lnTo>
                <a:lnTo>
                  <a:pt x="1904" y="1088"/>
                </a:lnTo>
                <a:lnTo>
                  <a:pt x="1820" y="1088"/>
                </a:lnTo>
                <a:lnTo>
                  <a:pt x="1820" y="21"/>
                </a:lnTo>
                <a:lnTo>
                  <a:pt x="8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224259" y="3355237"/>
            <a:ext cx="1551739" cy="1098240"/>
          </a:xfrm>
          <a:custGeom>
            <a:avLst/>
            <a:gdLst/>
            <a:ahLst/>
            <a:cxnLst/>
            <a:rect l="l" t="t" r="r" b="b"/>
            <a:pathLst>
              <a:path w="16489" h="12221" extrusionOk="0">
                <a:moveTo>
                  <a:pt x="1381" y="1"/>
                </a:moveTo>
                <a:lnTo>
                  <a:pt x="1" y="22"/>
                </a:lnTo>
                <a:lnTo>
                  <a:pt x="21" y="168"/>
                </a:lnTo>
                <a:lnTo>
                  <a:pt x="105" y="482"/>
                </a:lnTo>
                <a:lnTo>
                  <a:pt x="168" y="587"/>
                </a:lnTo>
                <a:lnTo>
                  <a:pt x="231" y="691"/>
                </a:lnTo>
                <a:lnTo>
                  <a:pt x="168" y="712"/>
                </a:lnTo>
                <a:lnTo>
                  <a:pt x="168" y="796"/>
                </a:lnTo>
                <a:lnTo>
                  <a:pt x="189" y="901"/>
                </a:lnTo>
                <a:lnTo>
                  <a:pt x="356" y="1110"/>
                </a:lnTo>
                <a:lnTo>
                  <a:pt x="356" y="1152"/>
                </a:lnTo>
                <a:lnTo>
                  <a:pt x="314" y="1173"/>
                </a:lnTo>
                <a:lnTo>
                  <a:pt x="335" y="1256"/>
                </a:lnTo>
                <a:lnTo>
                  <a:pt x="461" y="1361"/>
                </a:lnTo>
                <a:lnTo>
                  <a:pt x="482" y="1486"/>
                </a:lnTo>
                <a:lnTo>
                  <a:pt x="440" y="1549"/>
                </a:lnTo>
                <a:lnTo>
                  <a:pt x="440" y="1654"/>
                </a:lnTo>
                <a:lnTo>
                  <a:pt x="524" y="1696"/>
                </a:lnTo>
                <a:lnTo>
                  <a:pt x="545" y="1779"/>
                </a:lnTo>
                <a:lnTo>
                  <a:pt x="545" y="1968"/>
                </a:lnTo>
                <a:lnTo>
                  <a:pt x="586" y="2114"/>
                </a:lnTo>
                <a:lnTo>
                  <a:pt x="691" y="2219"/>
                </a:lnTo>
                <a:lnTo>
                  <a:pt x="754" y="2219"/>
                </a:lnTo>
                <a:lnTo>
                  <a:pt x="942" y="2386"/>
                </a:lnTo>
                <a:lnTo>
                  <a:pt x="1005" y="2512"/>
                </a:lnTo>
                <a:lnTo>
                  <a:pt x="1047" y="2595"/>
                </a:lnTo>
                <a:lnTo>
                  <a:pt x="1172" y="2721"/>
                </a:lnTo>
                <a:lnTo>
                  <a:pt x="1214" y="2909"/>
                </a:lnTo>
                <a:lnTo>
                  <a:pt x="1277" y="2930"/>
                </a:lnTo>
                <a:lnTo>
                  <a:pt x="1361" y="3056"/>
                </a:lnTo>
                <a:lnTo>
                  <a:pt x="1298" y="3139"/>
                </a:lnTo>
                <a:lnTo>
                  <a:pt x="1277" y="3202"/>
                </a:lnTo>
                <a:lnTo>
                  <a:pt x="1319" y="3265"/>
                </a:lnTo>
                <a:lnTo>
                  <a:pt x="1298" y="3349"/>
                </a:lnTo>
                <a:lnTo>
                  <a:pt x="1214" y="3328"/>
                </a:lnTo>
                <a:lnTo>
                  <a:pt x="1172" y="3411"/>
                </a:lnTo>
                <a:lnTo>
                  <a:pt x="1193" y="3432"/>
                </a:lnTo>
                <a:lnTo>
                  <a:pt x="1277" y="3432"/>
                </a:lnTo>
                <a:lnTo>
                  <a:pt x="1277" y="3516"/>
                </a:lnTo>
                <a:lnTo>
                  <a:pt x="1214" y="3558"/>
                </a:lnTo>
                <a:lnTo>
                  <a:pt x="1151" y="3516"/>
                </a:lnTo>
                <a:lnTo>
                  <a:pt x="1005" y="3516"/>
                </a:lnTo>
                <a:lnTo>
                  <a:pt x="900" y="3453"/>
                </a:lnTo>
                <a:lnTo>
                  <a:pt x="775" y="3474"/>
                </a:lnTo>
                <a:lnTo>
                  <a:pt x="712" y="3516"/>
                </a:lnTo>
                <a:lnTo>
                  <a:pt x="858" y="3662"/>
                </a:lnTo>
                <a:lnTo>
                  <a:pt x="963" y="3725"/>
                </a:lnTo>
                <a:lnTo>
                  <a:pt x="963" y="3830"/>
                </a:lnTo>
                <a:lnTo>
                  <a:pt x="1005" y="3934"/>
                </a:lnTo>
                <a:lnTo>
                  <a:pt x="1109" y="3955"/>
                </a:lnTo>
                <a:lnTo>
                  <a:pt x="1235" y="4039"/>
                </a:lnTo>
                <a:lnTo>
                  <a:pt x="1235" y="4081"/>
                </a:lnTo>
                <a:lnTo>
                  <a:pt x="1319" y="4081"/>
                </a:lnTo>
                <a:lnTo>
                  <a:pt x="1402" y="4102"/>
                </a:lnTo>
                <a:lnTo>
                  <a:pt x="1381" y="4144"/>
                </a:lnTo>
                <a:lnTo>
                  <a:pt x="1423" y="4206"/>
                </a:lnTo>
                <a:lnTo>
                  <a:pt x="1507" y="4186"/>
                </a:lnTo>
                <a:lnTo>
                  <a:pt x="1591" y="4186"/>
                </a:lnTo>
                <a:lnTo>
                  <a:pt x="1674" y="4081"/>
                </a:lnTo>
                <a:lnTo>
                  <a:pt x="1716" y="4081"/>
                </a:lnTo>
                <a:lnTo>
                  <a:pt x="1695" y="4186"/>
                </a:lnTo>
                <a:lnTo>
                  <a:pt x="1716" y="4374"/>
                </a:lnTo>
                <a:lnTo>
                  <a:pt x="1905" y="4562"/>
                </a:lnTo>
                <a:lnTo>
                  <a:pt x="2009" y="4583"/>
                </a:lnTo>
                <a:lnTo>
                  <a:pt x="2051" y="4583"/>
                </a:lnTo>
                <a:lnTo>
                  <a:pt x="2114" y="4667"/>
                </a:lnTo>
                <a:lnTo>
                  <a:pt x="2197" y="4897"/>
                </a:lnTo>
                <a:lnTo>
                  <a:pt x="2197" y="5127"/>
                </a:lnTo>
                <a:lnTo>
                  <a:pt x="2156" y="5315"/>
                </a:lnTo>
                <a:lnTo>
                  <a:pt x="2051" y="5462"/>
                </a:lnTo>
                <a:lnTo>
                  <a:pt x="2093" y="5546"/>
                </a:lnTo>
                <a:lnTo>
                  <a:pt x="2197" y="5650"/>
                </a:lnTo>
                <a:lnTo>
                  <a:pt x="2239" y="5629"/>
                </a:lnTo>
                <a:lnTo>
                  <a:pt x="2260" y="5713"/>
                </a:lnTo>
                <a:lnTo>
                  <a:pt x="2407" y="5734"/>
                </a:lnTo>
                <a:lnTo>
                  <a:pt x="2449" y="5859"/>
                </a:lnTo>
                <a:lnTo>
                  <a:pt x="2679" y="6131"/>
                </a:lnTo>
                <a:lnTo>
                  <a:pt x="2762" y="6152"/>
                </a:lnTo>
                <a:lnTo>
                  <a:pt x="2804" y="6236"/>
                </a:lnTo>
                <a:lnTo>
                  <a:pt x="2888" y="6341"/>
                </a:lnTo>
                <a:lnTo>
                  <a:pt x="3034" y="6362"/>
                </a:lnTo>
                <a:lnTo>
                  <a:pt x="3076" y="6445"/>
                </a:lnTo>
                <a:lnTo>
                  <a:pt x="3076" y="6571"/>
                </a:lnTo>
                <a:lnTo>
                  <a:pt x="3160" y="6655"/>
                </a:lnTo>
                <a:lnTo>
                  <a:pt x="3160" y="6717"/>
                </a:lnTo>
                <a:lnTo>
                  <a:pt x="3202" y="6822"/>
                </a:lnTo>
                <a:lnTo>
                  <a:pt x="3286" y="6864"/>
                </a:lnTo>
                <a:lnTo>
                  <a:pt x="3474" y="6780"/>
                </a:lnTo>
                <a:lnTo>
                  <a:pt x="3578" y="6613"/>
                </a:lnTo>
                <a:lnTo>
                  <a:pt x="3578" y="6487"/>
                </a:lnTo>
                <a:lnTo>
                  <a:pt x="3495" y="6445"/>
                </a:lnTo>
                <a:lnTo>
                  <a:pt x="3474" y="6341"/>
                </a:lnTo>
                <a:lnTo>
                  <a:pt x="3411" y="6278"/>
                </a:lnTo>
                <a:lnTo>
                  <a:pt x="3390" y="6173"/>
                </a:lnTo>
                <a:lnTo>
                  <a:pt x="3286" y="6131"/>
                </a:lnTo>
                <a:lnTo>
                  <a:pt x="3265" y="6048"/>
                </a:lnTo>
                <a:lnTo>
                  <a:pt x="3202" y="5964"/>
                </a:lnTo>
                <a:lnTo>
                  <a:pt x="3139" y="5943"/>
                </a:lnTo>
                <a:lnTo>
                  <a:pt x="3097" y="5964"/>
                </a:lnTo>
                <a:lnTo>
                  <a:pt x="3097" y="6048"/>
                </a:lnTo>
                <a:lnTo>
                  <a:pt x="3055" y="6069"/>
                </a:lnTo>
                <a:lnTo>
                  <a:pt x="3055" y="5985"/>
                </a:lnTo>
                <a:lnTo>
                  <a:pt x="2972" y="5943"/>
                </a:lnTo>
                <a:lnTo>
                  <a:pt x="2867" y="5818"/>
                </a:lnTo>
                <a:lnTo>
                  <a:pt x="2846" y="5734"/>
                </a:lnTo>
                <a:lnTo>
                  <a:pt x="2888" y="5629"/>
                </a:lnTo>
                <a:lnTo>
                  <a:pt x="2888" y="5504"/>
                </a:lnTo>
                <a:lnTo>
                  <a:pt x="2804" y="5399"/>
                </a:lnTo>
                <a:lnTo>
                  <a:pt x="2846" y="5294"/>
                </a:lnTo>
                <a:lnTo>
                  <a:pt x="2846" y="5232"/>
                </a:lnTo>
                <a:lnTo>
                  <a:pt x="2783" y="5148"/>
                </a:lnTo>
                <a:lnTo>
                  <a:pt x="2783" y="5085"/>
                </a:lnTo>
                <a:lnTo>
                  <a:pt x="2721" y="5002"/>
                </a:lnTo>
                <a:lnTo>
                  <a:pt x="2721" y="4897"/>
                </a:lnTo>
                <a:lnTo>
                  <a:pt x="2679" y="4834"/>
                </a:lnTo>
                <a:lnTo>
                  <a:pt x="2679" y="4688"/>
                </a:lnTo>
                <a:lnTo>
                  <a:pt x="2721" y="4604"/>
                </a:lnTo>
                <a:lnTo>
                  <a:pt x="2658" y="4395"/>
                </a:lnTo>
                <a:lnTo>
                  <a:pt x="2616" y="4290"/>
                </a:lnTo>
                <a:lnTo>
                  <a:pt x="2553" y="4206"/>
                </a:lnTo>
                <a:lnTo>
                  <a:pt x="2532" y="4186"/>
                </a:lnTo>
                <a:lnTo>
                  <a:pt x="2532" y="4248"/>
                </a:lnTo>
                <a:lnTo>
                  <a:pt x="2532" y="4290"/>
                </a:lnTo>
                <a:lnTo>
                  <a:pt x="2469" y="4353"/>
                </a:lnTo>
                <a:lnTo>
                  <a:pt x="2365" y="4186"/>
                </a:lnTo>
                <a:lnTo>
                  <a:pt x="2365" y="4102"/>
                </a:lnTo>
                <a:lnTo>
                  <a:pt x="2407" y="4039"/>
                </a:lnTo>
                <a:lnTo>
                  <a:pt x="2365" y="3976"/>
                </a:lnTo>
                <a:lnTo>
                  <a:pt x="2323" y="3955"/>
                </a:lnTo>
                <a:lnTo>
                  <a:pt x="2281" y="3746"/>
                </a:lnTo>
                <a:lnTo>
                  <a:pt x="2197" y="3579"/>
                </a:lnTo>
                <a:lnTo>
                  <a:pt x="2135" y="3558"/>
                </a:lnTo>
                <a:lnTo>
                  <a:pt x="2030" y="3453"/>
                </a:lnTo>
                <a:lnTo>
                  <a:pt x="2030" y="3328"/>
                </a:lnTo>
                <a:lnTo>
                  <a:pt x="2051" y="3202"/>
                </a:lnTo>
                <a:lnTo>
                  <a:pt x="1946" y="3056"/>
                </a:lnTo>
                <a:lnTo>
                  <a:pt x="1884" y="3035"/>
                </a:lnTo>
                <a:lnTo>
                  <a:pt x="1821" y="2993"/>
                </a:lnTo>
                <a:lnTo>
                  <a:pt x="1821" y="2846"/>
                </a:lnTo>
                <a:lnTo>
                  <a:pt x="1737" y="2784"/>
                </a:lnTo>
                <a:lnTo>
                  <a:pt x="1633" y="2742"/>
                </a:lnTo>
                <a:lnTo>
                  <a:pt x="1612" y="2637"/>
                </a:lnTo>
                <a:lnTo>
                  <a:pt x="1633" y="2574"/>
                </a:lnTo>
                <a:lnTo>
                  <a:pt x="1612" y="2407"/>
                </a:lnTo>
                <a:lnTo>
                  <a:pt x="1465" y="2302"/>
                </a:lnTo>
                <a:lnTo>
                  <a:pt x="1402" y="2219"/>
                </a:lnTo>
                <a:lnTo>
                  <a:pt x="1319" y="2198"/>
                </a:lnTo>
                <a:lnTo>
                  <a:pt x="1319" y="2093"/>
                </a:lnTo>
                <a:lnTo>
                  <a:pt x="1235" y="1947"/>
                </a:lnTo>
                <a:lnTo>
                  <a:pt x="1193" y="1863"/>
                </a:lnTo>
                <a:lnTo>
                  <a:pt x="1235" y="1779"/>
                </a:lnTo>
                <a:lnTo>
                  <a:pt x="1214" y="1361"/>
                </a:lnTo>
                <a:lnTo>
                  <a:pt x="1193" y="1131"/>
                </a:lnTo>
                <a:lnTo>
                  <a:pt x="1235" y="1005"/>
                </a:lnTo>
                <a:lnTo>
                  <a:pt x="1298" y="796"/>
                </a:lnTo>
                <a:lnTo>
                  <a:pt x="1277" y="691"/>
                </a:lnTo>
                <a:lnTo>
                  <a:pt x="1235" y="545"/>
                </a:lnTo>
                <a:lnTo>
                  <a:pt x="1319" y="691"/>
                </a:lnTo>
                <a:lnTo>
                  <a:pt x="1486" y="754"/>
                </a:lnTo>
                <a:lnTo>
                  <a:pt x="1570" y="921"/>
                </a:lnTo>
                <a:lnTo>
                  <a:pt x="1633" y="963"/>
                </a:lnTo>
                <a:lnTo>
                  <a:pt x="1737" y="963"/>
                </a:lnTo>
                <a:lnTo>
                  <a:pt x="1800" y="921"/>
                </a:lnTo>
                <a:lnTo>
                  <a:pt x="1884" y="1026"/>
                </a:lnTo>
                <a:lnTo>
                  <a:pt x="1925" y="1068"/>
                </a:lnTo>
                <a:lnTo>
                  <a:pt x="2030" y="1068"/>
                </a:lnTo>
                <a:lnTo>
                  <a:pt x="2156" y="1152"/>
                </a:lnTo>
                <a:lnTo>
                  <a:pt x="2156" y="1214"/>
                </a:lnTo>
                <a:lnTo>
                  <a:pt x="2093" y="1319"/>
                </a:lnTo>
                <a:lnTo>
                  <a:pt x="2093" y="1382"/>
                </a:lnTo>
                <a:lnTo>
                  <a:pt x="2135" y="1549"/>
                </a:lnTo>
                <a:lnTo>
                  <a:pt x="2156" y="1737"/>
                </a:lnTo>
                <a:lnTo>
                  <a:pt x="2218" y="1842"/>
                </a:lnTo>
                <a:lnTo>
                  <a:pt x="2239" y="1968"/>
                </a:lnTo>
                <a:lnTo>
                  <a:pt x="2218" y="2051"/>
                </a:lnTo>
                <a:lnTo>
                  <a:pt x="2239" y="2156"/>
                </a:lnTo>
                <a:lnTo>
                  <a:pt x="2407" y="2323"/>
                </a:lnTo>
                <a:lnTo>
                  <a:pt x="2365" y="2386"/>
                </a:lnTo>
                <a:lnTo>
                  <a:pt x="2344" y="2470"/>
                </a:lnTo>
                <a:lnTo>
                  <a:pt x="2407" y="2533"/>
                </a:lnTo>
                <a:lnTo>
                  <a:pt x="2428" y="2533"/>
                </a:lnTo>
                <a:lnTo>
                  <a:pt x="2469" y="2595"/>
                </a:lnTo>
                <a:lnTo>
                  <a:pt x="2532" y="2784"/>
                </a:lnTo>
                <a:lnTo>
                  <a:pt x="2616" y="2805"/>
                </a:lnTo>
                <a:lnTo>
                  <a:pt x="2658" y="2909"/>
                </a:lnTo>
                <a:lnTo>
                  <a:pt x="2658" y="3035"/>
                </a:lnTo>
                <a:lnTo>
                  <a:pt x="2721" y="3097"/>
                </a:lnTo>
                <a:lnTo>
                  <a:pt x="2783" y="3118"/>
                </a:lnTo>
                <a:lnTo>
                  <a:pt x="2846" y="3244"/>
                </a:lnTo>
                <a:lnTo>
                  <a:pt x="2867" y="3349"/>
                </a:lnTo>
                <a:lnTo>
                  <a:pt x="2951" y="3411"/>
                </a:lnTo>
                <a:lnTo>
                  <a:pt x="2972" y="3453"/>
                </a:lnTo>
                <a:lnTo>
                  <a:pt x="3055" y="3453"/>
                </a:lnTo>
                <a:lnTo>
                  <a:pt x="3097" y="3516"/>
                </a:lnTo>
                <a:lnTo>
                  <a:pt x="3181" y="3453"/>
                </a:lnTo>
                <a:lnTo>
                  <a:pt x="3244" y="3516"/>
                </a:lnTo>
                <a:lnTo>
                  <a:pt x="3244" y="3642"/>
                </a:lnTo>
                <a:lnTo>
                  <a:pt x="3181" y="3725"/>
                </a:lnTo>
                <a:lnTo>
                  <a:pt x="3202" y="3872"/>
                </a:lnTo>
                <a:lnTo>
                  <a:pt x="3390" y="4060"/>
                </a:lnTo>
                <a:lnTo>
                  <a:pt x="3474" y="4039"/>
                </a:lnTo>
                <a:lnTo>
                  <a:pt x="3558" y="4060"/>
                </a:lnTo>
                <a:lnTo>
                  <a:pt x="3516" y="4165"/>
                </a:lnTo>
                <a:lnTo>
                  <a:pt x="3578" y="4269"/>
                </a:lnTo>
                <a:lnTo>
                  <a:pt x="3683" y="4290"/>
                </a:lnTo>
                <a:lnTo>
                  <a:pt x="3767" y="4290"/>
                </a:lnTo>
                <a:lnTo>
                  <a:pt x="3850" y="4395"/>
                </a:lnTo>
                <a:lnTo>
                  <a:pt x="3892" y="4499"/>
                </a:lnTo>
                <a:lnTo>
                  <a:pt x="3976" y="4520"/>
                </a:lnTo>
                <a:lnTo>
                  <a:pt x="3997" y="4499"/>
                </a:lnTo>
                <a:lnTo>
                  <a:pt x="4018" y="4520"/>
                </a:lnTo>
                <a:lnTo>
                  <a:pt x="4039" y="4604"/>
                </a:lnTo>
                <a:lnTo>
                  <a:pt x="3997" y="4667"/>
                </a:lnTo>
                <a:lnTo>
                  <a:pt x="3934" y="4604"/>
                </a:lnTo>
                <a:lnTo>
                  <a:pt x="3850" y="4625"/>
                </a:lnTo>
                <a:lnTo>
                  <a:pt x="3767" y="4730"/>
                </a:lnTo>
                <a:lnTo>
                  <a:pt x="3704" y="4897"/>
                </a:lnTo>
                <a:lnTo>
                  <a:pt x="3725" y="5002"/>
                </a:lnTo>
                <a:lnTo>
                  <a:pt x="3809" y="5085"/>
                </a:lnTo>
                <a:lnTo>
                  <a:pt x="3913" y="5085"/>
                </a:lnTo>
                <a:lnTo>
                  <a:pt x="3997" y="5148"/>
                </a:lnTo>
                <a:lnTo>
                  <a:pt x="4206" y="5315"/>
                </a:lnTo>
                <a:lnTo>
                  <a:pt x="4353" y="5357"/>
                </a:lnTo>
                <a:lnTo>
                  <a:pt x="4415" y="5357"/>
                </a:lnTo>
                <a:lnTo>
                  <a:pt x="4436" y="5420"/>
                </a:lnTo>
                <a:lnTo>
                  <a:pt x="4499" y="5525"/>
                </a:lnTo>
                <a:lnTo>
                  <a:pt x="4541" y="5608"/>
                </a:lnTo>
                <a:lnTo>
                  <a:pt x="4499" y="5713"/>
                </a:lnTo>
                <a:lnTo>
                  <a:pt x="4415" y="5734"/>
                </a:lnTo>
                <a:lnTo>
                  <a:pt x="4436" y="5776"/>
                </a:lnTo>
                <a:lnTo>
                  <a:pt x="4520" y="5838"/>
                </a:lnTo>
                <a:lnTo>
                  <a:pt x="4708" y="5880"/>
                </a:lnTo>
                <a:lnTo>
                  <a:pt x="4708" y="5964"/>
                </a:lnTo>
                <a:lnTo>
                  <a:pt x="4750" y="5985"/>
                </a:lnTo>
                <a:lnTo>
                  <a:pt x="4897" y="6131"/>
                </a:lnTo>
                <a:lnTo>
                  <a:pt x="5085" y="6362"/>
                </a:lnTo>
                <a:lnTo>
                  <a:pt x="5231" y="6592"/>
                </a:lnTo>
                <a:lnTo>
                  <a:pt x="5399" y="6801"/>
                </a:lnTo>
                <a:lnTo>
                  <a:pt x="5399" y="6906"/>
                </a:lnTo>
                <a:lnTo>
                  <a:pt x="5608" y="7178"/>
                </a:lnTo>
                <a:lnTo>
                  <a:pt x="5650" y="7282"/>
                </a:lnTo>
                <a:lnTo>
                  <a:pt x="5587" y="7408"/>
                </a:lnTo>
                <a:lnTo>
                  <a:pt x="5650" y="7491"/>
                </a:lnTo>
                <a:lnTo>
                  <a:pt x="5692" y="7638"/>
                </a:lnTo>
                <a:lnTo>
                  <a:pt x="5817" y="7952"/>
                </a:lnTo>
                <a:lnTo>
                  <a:pt x="5817" y="8077"/>
                </a:lnTo>
                <a:lnTo>
                  <a:pt x="5775" y="8182"/>
                </a:lnTo>
                <a:lnTo>
                  <a:pt x="5650" y="8287"/>
                </a:lnTo>
                <a:lnTo>
                  <a:pt x="5608" y="8370"/>
                </a:lnTo>
                <a:lnTo>
                  <a:pt x="5671" y="8370"/>
                </a:lnTo>
                <a:lnTo>
                  <a:pt x="5754" y="8454"/>
                </a:lnTo>
                <a:lnTo>
                  <a:pt x="5692" y="8496"/>
                </a:lnTo>
                <a:lnTo>
                  <a:pt x="5566" y="8496"/>
                </a:lnTo>
                <a:lnTo>
                  <a:pt x="5482" y="8538"/>
                </a:lnTo>
                <a:lnTo>
                  <a:pt x="5482" y="8579"/>
                </a:lnTo>
                <a:lnTo>
                  <a:pt x="5566" y="8789"/>
                </a:lnTo>
                <a:lnTo>
                  <a:pt x="5650" y="8872"/>
                </a:lnTo>
                <a:lnTo>
                  <a:pt x="5650" y="8956"/>
                </a:lnTo>
                <a:lnTo>
                  <a:pt x="5754" y="9103"/>
                </a:lnTo>
                <a:lnTo>
                  <a:pt x="5796" y="9228"/>
                </a:lnTo>
                <a:lnTo>
                  <a:pt x="5859" y="9291"/>
                </a:lnTo>
                <a:lnTo>
                  <a:pt x="5922" y="9291"/>
                </a:lnTo>
                <a:lnTo>
                  <a:pt x="5943" y="9333"/>
                </a:lnTo>
                <a:lnTo>
                  <a:pt x="6131" y="9395"/>
                </a:lnTo>
                <a:lnTo>
                  <a:pt x="6278" y="9375"/>
                </a:lnTo>
                <a:lnTo>
                  <a:pt x="6340" y="9375"/>
                </a:lnTo>
                <a:lnTo>
                  <a:pt x="6299" y="9437"/>
                </a:lnTo>
                <a:lnTo>
                  <a:pt x="6299" y="9500"/>
                </a:lnTo>
                <a:lnTo>
                  <a:pt x="6424" y="9542"/>
                </a:lnTo>
                <a:lnTo>
                  <a:pt x="6591" y="9688"/>
                </a:lnTo>
                <a:lnTo>
                  <a:pt x="6696" y="9835"/>
                </a:lnTo>
                <a:lnTo>
                  <a:pt x="6759" y="9960"/>
                </a:lnTo>
                <a:lnTo>
                  <a:pt x="6863" y="10023"/>
                </a:lnTo>
                <a:lnTo>
                  <a:pt x="6926" y="10002"/>
                </a:lnTo>
                <a:lnTo>
                  <a:pt x="7031" y="10044"/>
                </a:lnTo>
                <a:lnTo>
                  <a:pt x="7115" y="10044"/>
                </a:lnTo>
                <a:lnTo>
                  <a:pt x="7345" y="10149"/>
                </a:lnTo>
                <a:lnTo>
                  <a:pt x="7428" y="10149"/>
                </a:lnTo>
                <a:lnTo>
                  <a:pt x="7449" y="10107"/>
                </a:lnTo>
                <a:lnTo>
                  <a:pt x="7512" y="10107"/>
                </a:lnTo>
                <a:lnTo>
                  <a:pt x="7575" y="10170"/>
                </a:lnTo>
                <a:lnTo>
                  <a:pt x="7847" y="10442"/>
                </a:lnTo>
                <a:lnTo>
                  <a:pt x="7910" y="10442"/>
                </a:lnTo>
                <a:lnTo>
                  <a:pt x="8098" y="10630"/>
                </a:lnTo>
                <a:lnTo>
                  <a:pt x="8328" y="10735"/>
                </a:lnTo>
                <a:lnTo>
                  <a:pt x="8621" y="10756"/>
                </a:lnTo>
                <a:lnTo>
                  <a:pt x="8747" y="10839"/>
                </a:lnTo>
                <a:lnTo>
                  <a:pt x="8830" y="10965"/>
                </a:lnTo>
                <a:lnTo>
                  <a:pt x="8998" y="10965"/>
                </a:lnTo>
                <a:lnTo>
                  <a:pt x="9144" y="11048"/>
                </a:lnTo>
                <a:lnTo>
                  <a:pt x="9228" y="10986"/>
                </a:lnTo>
                <a:lnTo>
                  <a:pt x="9249" y="11007"/>
                </a:lnTo>
                <a:lnTo>
                  <a:pt x="9332" y="11153"/>
                </a:lnTo>
                <a:lnTo>
                  <a:pt x="9479" y="11216"/>
                </a:lnTo>
                <a:lnTo>
                  <a:pt x="9625" y="11216"/>
                </a:lnTo>
                <a:lnTo>
                  <a:pt x="9730" y="11279"/>
                </a:lnTo>
                <a:lnTo>
                  <a:pt x="9960" y="11362"/>
                </a:lnTo>
                <a:lnTo>
                  <a:pt x="10148" y="11362"/>
                </a:lnTo>
                <a:lnTo>
                  <a:pt x="10295" y="11467"/>
                </a:lnTo>
                <a:lnTo>
                  <a:pt x="10588" y="11572"/>
                </a:lnTo>
                <a:lnTo>
                  <a:pt x="10692" y="11530"/>
                </a:lnTo>
                <a:lnTo>
                  <a:pt x="11006" y="11404"/>
                </a:lnTo>
                <a:lnTo>
                  <a:pt x="11111" y="11404"/>
                </a:lnTo>
                <a:lnTo>
                  <a:pt x="11299" y="11300"/>
                </a:lnTo>
                <a:lnTo>
                  <a:pt x="11404" y="11279"/>
                </a:lnTo>
                <a:lnTo>
                  <a:pt x="11613" y="11279"/>
                </a:lnTo>
                <a:lnTo>
                  <a:pt x="11613" y="11258"/>
                </a:lnTo>
                <a:lnTo>
                  <a:pt x="11467" y="11216"/>
                </a:lnTo>
                <a:lnTo>
                  <a:pt x="11404" y="11216"/>
                </a:lnTo>
                <a:lnTo>
                  <a:pt x="11404" y="11174"/>
                </a:lnTo>
                <a:lnTo>
                  <a:pt x="11529" y="11090"/>
                </a:lnTo>
                <a:lnTo>
                  <a:pt x="11550" y="11111"/>
                </a:lnTo>
                <a:lnTo>
                  <a:pt x="11550" y="11195"/>
                </a:lnTo>
                <a:lnTo>
                  <a:pt x="11634" y="11153"/>
                </a:lnTo>
                <a:lnTo>
                  <a:pt x="11718" y="11153"/>
                </a:lnTo>
                <a:lnTo>
                  <a:pt x="11718" y="11195"/>
                </a:lnTo>
                <a:lnTo>
                  <a:pt x="11655" y="11195"/>
                </a:lnTo>
                <a:lnTo>
                  <a:pt x="11634" y="11216"/>
                </a:lnTo>
                <a:lnTo>
                  <a:pt x="11655" y="11258"/>
                </a:lnTo>
                <a:lnTo>
                  <a:pt x="11760" y="11258"/>
                </a:lnTo>
                <a:lnTo>
                  <a:pt x="11864" y="11279"/>
                </a:lnTo>
                <a:lnTo>
                  <a:pt x="12032" y="11404"/>
                </a:lnTo>
                <a:lnTo>
                  <a:pt x="12094" y="11467"/>
                </a:lnTo>
                <a:lnTo>
                  <a:pt x="12094" y="11425"/>
                </a:lnTo>
                <a:lnTo>
                  <a:pt x="11969" y="11300"/>
                </a:lnTo>
                <a:lnTo>
                  <a:pt x="11780" y="11216"/>
                </a:lnTo>
                <a:lnTo>
                  <a:pt x="11780" y="11174"/>
                </a:lnTo>
                <a:lnTo>
                  <a:pt x="11822" y="11174"/>
                </a:lnTo>
                <a:lnTo>
                  <a:pt x="11843" y="11195"/>
                </a:lnTo>
                <a:lnTo>
                  <a:pt x="11948" y="11216"/>
                </a:lnTo>
                <a:lnTo>
                  <a:pt x="12053" y="11300"/>
                </a:lnTo>
                <a:lnTo>
                  <a:pt x="12157" y="11425"/>
                </a:lnTo>
                <a:lnTo>
                  <a:pt x="12157" y="11488"/>
                </a:lnTo>
                <a:lnTo>
                  <a:pt x="12199" y="11530"/>
                </a:lnTo>
                <a:lnTo>
                  <a:pt x="12597" y="11885"/>
                </a:lnTo>
                <a:lnTo>
                  <a:pt x="12722" y="11906"/>
                </a:lnTo>
                <a:lnTo>
                  <a:pt x="12764" y="11990"/>
                </a:lnTo>
                <a:lnTo>
                  <a:pt x="12910" y="12116"/>
                </a:lnTo>
                <a:lnTo>
                  <a:pt x="12994" y="12220"/>
                </a:lnTo>
                <a:lnTo>
                  <a:pt x="13015" y="12199"/>
                </a:lnTo>
                <a:lnTo>
                  <a:pt x="13036" y="12136"/>
                </a:lnTo>
                <a:lnTo>
                  <a:pt x="13099" y="12095"/>
                </a:lnTo>
                <a:lnTo>
                  <a:pt x="13099" y="12053"/>
                </a:lnTo>
                <a:lnTo>
                  <a:pt x="13078" y="12032"/>
                </a:lnTo>
                <a:lnTo>
                  <a:pt x="13036" y="11990"/>
                </a:lnTo>
                <a:lnTo>
                  <a:pt x="13078" y="11927"/>
                </a:lnTo>
                <a:lnTo>
                  <a:pt x="13036" y="11906"/>
                </a:lnTo>
                <a:lnTo>
                  <a:pt x="13036" y="11802"/>
                </a:lnTo>
                <a:lnTo>
                  <a:pt x="13392" y="11258"/>
                </a:lnTo>
                <a:lnTo>
                  <a:pt x="14124" y="11258"/>
                </a:lnTo>
                <a:lnTo>
                  <a:pt x="14187" y="11195"/>
                </a:lnTo>
                <a:lnTo>
                  <a:pt x="14187" y="11111"/>
                </a:lnTo>
                <a:lnTo>
                  <a:pt x="14124" y="11090"/>
                </a:lnTo>
                <a:lnTo>
                  <a:pt x="14019" y="11069"/>
                </a:lnTo>
                <a:lnTo>
                  <a:pt x="13977" y="11048"/>
                </a:lnTo>
                <a:lnTo>
                  <a:pt x="13957" y="10944"/>
                </a:lnTo>
                <a:lnTo>
                  <a:pt x="13936" y="10881"/>
                </a:lnTo>
                <a:lnTo>
                  <a:pt x="13852" y="10881"/>
                </a:lnTo>
                <a:lnTo>
                  <a:pt x="13768" y="10797"/>
                </a:lnTo>
                <a:lnTo>
                  <a:pt x="13664" y="10693"/>
                </a:lnTo>
                <a:lnTo>
                  <a:pt x="13643" y="10651"/>
                </a:lnTo>
                <a:lnTo>
                  <a:pt x="13559" y="10567"/>
                </a:lnTo>
                <a:lnTo>
                  <a:pt x="13810" y="10546"/>
                </a:lnTo>
                <a:lnTo>
                  <a:pt x="13831" y="10232"/>
                </a:lnTo>
                <a:lnTo>
                  <a:pt x="14814" y="10253"/>
                </a:lnTo>
                <a:lnTo>
                  <a:pt x="14856" y="10170"/>
                </a:lnTo>
                <a:lnTo>
                  <a:pt x="14898" y="10128"/>
                </a:lnTo>
                <a:lnTo>
                  <a:pt x="14982" y="10128"/>
                </a:lnTo>
                <a:lnTo>
                  <a:pt x="14982" y="10170"/>
                </a:lnTo>
                <a:lnTo>
                  <a:pt x="15003" y="10212"/>
                </a:lnTo>
                <a:lnTo>
                  <a:pt x="15024" y="10170"/>
                </a:lnTo>
                <a:lnTo>
                  <a:pt x="15086" y="10149"/>
                </a:lnTo>
                <a:lnTo>
                  <a:pt x="15086" y="10128"/>
                </a:lnTo>
                <a:lnTo>
                  <a:pt x="15170" y="10044"/>
                </a:lnTo>
                <a:lnTo>
                  <a:pt x="15191" y="9940"/>
                </a:lnTo>
                <a:lnTo>
                  <a:pt x="15212" y="9898"/>
                </a:lnTo>
                <a:lnTo>
                  <a:pt x="15317" y="9898"/>
                </a:lnTo>
                <a:lnTo>
                  <a:pt x="15421" y="9793"/>
                </a:lnTo>
                <a:lnTo>
                  <a:pt x="15526" y="9647"/>
                </a:lnTo>
                <a:lnTo>
                  <a:pt x="15610" y="9626"/>
                </a:lnTo>
                <a:lnTo>
                  <a:pt x="15610" y="9626"/>
                </a:lnTo>
                <a:lnTo>
                  <a:pt x="15589" y="9730"/>
                </a:lnTo>
                <a:lnTo>
                  <a:pt x="15526" y="9793"/>
                </a:lnTo>
                <a:lnTo>
                  <a:pt x="15547" y="9835"/>
                </a:lnTo>
                <a:lnTo>
                  <a:pt x="15651" y="9919"/>
                </a:lnTo>
                <a:lnTo>
                  <a:pt x="15714" y="10023"/>
                </a:lnTo>
                <a:lnTo>
                  <a:pt x="15735" y="10002"/>
                </a:lnTo>
                <a:lnTo>
                  <a:pt x="15840" y="9814"/>
                </a:lnTo>
                <a:lnTo>
                  <a:pt x="15944" y="9437"/>
                </a:lnTo>
                <a:lnTo>
                  <a:pt x="16007" y="9333"/>
                </a:lnTo>
                <a:lnTo>
                  <a:pt x="15944" y="9375"/>
                </a:lnTo>
                <a:lnTo>
                  <a:pt x="15902" y="9416"/>
                </a:lnTo>
                <a:lnTo>
                  <a:pt x="15840" y="9395"/>
                </a:lnTo>
                <a:lnTo>
                  <a:pt x="15840" y="9333"/>
                </a:lnTo>
                <a:lnTo>
                  <a:pt x="15965" y="9207"/>
                </a:lnTo>
                <a:lnTo>
                  <a:pt x="16007" y="9123"/>
                </a:lnTo>
                <a:lnTo>
                  <a:pt x="15902" y="9123"/>
                </a:lnTo>
                <a:lnTo>
                  <a:pt x="15819" y="9061"/>
                </a:lnTo>
                <a:lnTo>
                  <a:pt x="15840" y="9019"/>
                </a:lnTo>
                <a:lnTo>
                  <a:pt x="15965" y="8956"/>
                </a:lnTo>
                <a:lnTo>
                  <a:pt x="15965" y="8789"/>
                </a:lnTo>
                <a:lnTo>
                  <a:pt x="16028" y="8705"/>
                </a:lnTo>
                <a:lnTo>
                  <a:pt x="16279" y="8475"/>
                </a:lnTo>
                <a:lnTo>
                  <a:pt x="16426" y="8266"/>
                </a:lnTo>
                <a:lnTo>
                  <a:pt x="16488" y="8119"/>
                </a:lnTo>
                <a:lnTo>
                  <a:pt x="16488" y="8015"/>
                </a:lnTo>
                <a:lnTo>
                  <a:pt x="16321" y="7763"/>
                </a:lnTo>
                <a:lnTo>
                  <a:pt x="16216" y="7805"/>
                </a:lnTo>
                <a:lnTo>
                  <a:pt x="16237" y="7847"/>
                </a:lnTo>
                <a:lnTo>
                  <a:pt x="16174" y="7868"/>
                </a:lnTo>
                <a:lnTo>
                  <a:pt x="15923" y="7826"/>
                </a:lnTo>
                <a:lnTo>
                  <a:pt x="15693" y="7826"/>
                </a:lnTo>
                <a:lnTo>
                  <a:pt x="15693" y="7868"/>
                </a:lnTo>
                <a:lnTo>
                  <a:pt x="15547" y="7952"/>
                </a:lnTo>
                <a:lnTo>
                  <a:pt x="15505" y="7910"/>
                </a:lnTo>
                <a:lnTo>
                  <a:pt x="15379" y="7931"/>
                </a:lnTo>
                <a:lnTo>
                  <a:pt x="15275" y="8035"/>
                </a:lnTo>
                <a:lnTo>
                  <a:pt x="14793" y="8035"/>
                </a:lnTo>
                <a:lnTo>
                  <a:pt x="14396" y="8119"/>
                </a:lnTo>
                <a:lnTo>
                  <a:pt x="14396" y="8182"/>
                </a:lnTo>
                <a:lnTo>
                  <a:pt x="14501" y="8224"/>
                </a:lnTo>
                <a:lnTo>
                  <a:pt x="14291" y="8454"/>
                </a:lnTo>
                <a:lnTo>
                  <a:pt x="14270" y="8810"/>
                </a:lnTo>
                <a:lnTo>
                  <a:pt x="14291" y="8851"/>
                </a:lnTo>
                <a:lnTo>
                  <a:pt x="14082" y="9082"/>
                </a:lnTo>
                <a:lnTo>
                  <a:pt x="14082" y="9270"/>
                </a:lnTo>
                <a:lnTo>
                  <a:pt x="13957" y="9395"/>
                </a:lnTo>
                <a:lnTo>
                  <a:pt x="13873" y="9416"/>
                </a:lnTo>
                <a:lnTo>
                  <a:pt x="13622" y="9542"/>
                </a:lnTo>
                <a:lnTo>
                  <a:pt x="13643" y="9584"/>
                </a:lnTo>
                <a:lnTo>
                  <a:pt x="13747" y="9500"/>
                </a:lnTo>
                <a:lnTo>
                  <a:pt x="13726" y="9605"/>
                </a:lnTo>
                <a:lnTo>
                  <a:pt x="13726" y="9793"/>
                </a:lnTo>
                <a:lnTo>
                  <a:pt x="13622" y="9919"/>
                </a:lnTo>
                <a:lnTo>
                  <a:pt x="13538" y="9919"/>
                </a:lnTo>
                <a:lnTo>
                  <a:pt x="13517" y="9960"/>
                </a:lnTo>
                <a:lnTo>
                  <a:pt x="13454" y="9919"/>
                </a:lnTo>
                <a:lnTo>
                  <a:pt x="13329" y="9835"/>
                </a:lnTo>
                <a:lnTo>
                  <a:pt x="13350" y="9793"/>
                </a:lnTo>
                <a:lnTo>
                  <a:pt x="13454" y="9730"/>
                </a:lnTo>
                <a:lnTo>
                  <a:pt x="13308" y="9688"/>
                </a:lnTo>
                <a:lnTo>
                  <a:pt x="13245" y="9730"/>
                </a:lnTo>
                <a:lnTo>
                  <a:pt x="13120" y="9709"/>
                </a:lnTo>
                <a:lnTo>
                  <a:pt x="12973" y="9709"/>
                </a:lnTo>
                <a:lnTo>
                  <a:pt x="12869" y="9793"/>
                </a:lnTo>
                <a:lnTo>
                  <a:pt x="12722" y="9814"/>
                </a:lnTo>
                <a:lnTo>
                  <a:pt x="12513" y="9814"/>
                </a:lnTo>
                <a:lnTo>
                  <a:pt x="12492" y="9856"/>
                </a:lnTo>
                <a:lnTo>
                  <a:pt x="12262" y="10002"/>
                </a:lnTo>
                <a:lnTo>
                  <a:pt x="12178" y="10002"/>
                </a:lnTo>
                <a:lnTo>
                  <a:pt x="12157" y="9940"/>
                </a:lnTo>
                <a:lnTo>
                  <a:pt x="11948" y="10002"/>
                </a:lnTo>
                <a:lnTo>
                  <a:pt x="11822" y="10044"/>
                </a:lnTo>
                <a:lnTo>
                  <a:pt x="11760" y="9919"/>
                </a:lnTo>
                <a:lnTo>
                  <a:pt x="11634" y="9730"/>
                </a:lnTo>
                <a:lnTo>
                  <a:pt x="11467" y="9647"/>
                </a:lnTo>
                <a:lnTo>
                  <a:pt x="11425" y="9605"/>
                </a:lnTo>
                <a:lnTo>
                  <a:pt x="11257" y="9605"/>
                </a:lnTo>
                <a:lnTo>
                  <a:pt x="11216" y="9626"/>
                </a:lnTo>
                <a:lnTo>
                  <a:pt x="11132" y="9521"/>
                </a:lnTo>
                <a:lnTo>
                  <a:pt x="10902" y="9270"/>
                </a:lnTo>
                <a:lnTo>
                  <a:pt x="10881" y="9165"/>
                </a:lnTo>
                <a:lnTo>
                  <a:pt x="10881" y="9082"/>
                </a:lnTo>
                <a:lnTo>
                  <a:pt x="10776" y="8914"/>
                </a:lnTo>
                <a:lnTo>
                  <a:pt x="10713" y="8789"/>
                </a:lnTo>
                <a:lnTo>
                  <a:pt x="10400" y="8454"/>
                </a:lnTo>
                <a:lnTo>
                  <a:pt x="10379" y="8328"/>
                </a:lnTo>
                <a:lnTo>
                  <a:pt x="10316" y="8245"/>
                </a:lnTo>
                <a:lnTo>
                  <a:pt x="10358" y="8161"/>
                </a:lnTo>
                <a:lnTo>
                  <a:pt x="10316" y="8077"/>
                </a:lnTo>
                <a:lnTo>
                  <a:pt x="10253" y="7847"/>
                </a:lnTo>
                <a:lnTo>
                  <a:pt x="10169" y="7763"/>
                </a:lnTo>
                <a:lnTo>
                  <a:pt x="10190" y="7638"/>
                </a:lnTo>
                <a:lnTo>
                  <a:pt x="10316" y="7805"/>
                </a:lnTo>
                <a:lnTo>
                  <a:pt x="10316" y="8015"/>
                </a:lnTo>
                <a:lnTo>
                  <a:pt x="10379" y="7973"/>
                </a:lnTo>
                <a:lnTo>
                  <a:pt x="10379" y="7805"/>
                </a:lnTo>
                <a:lnTo>
                  <a:pt x="10211" y="7554"/>
                </a:lnTo>
                <a:lnTo>
                  <a:pt x="10253" y="7429"/>
                </a:lnTo>
                <a:lnTo>
                  <a:pt x="10190" y="7219"/>
                </a:lnTo>
                <a:lnTo>
                  <a:pt x="10169" y="7115"/>
                </a:lnTo>
                <a:lnTo>
                  <a:pt x="10253" y="7010"/>
                </a:lnTo>
                <a:lnTo>
                  <a:pt x="10295" y="6717"/>
                </a:lnTo>
                <a:lnTo>
                  <a:pt x="10253" y="6571"/>
                </a:lnTo>
                <a:lnTo>
                  <a:pt x="10316" y="6278"/>
                </a:lnTo>
                <a:lnTo>
                  <a:pt x="10316" y="6173"/>
                </a:lnTo>
                <a:lnTo>
                  <a:pt x="10358" y="6090"/>
                </a:lnTo>
                <a:lnTo>
                  <a:pt x="10316" y="6048"/>
                </a:lnTo>
                <a:lnTo>
                  <a:pt x="10316" y="5922"/>
                </a:lnTo>
                <a:lnTo>
                  <a:pt x="10379" y="5859"/>
                </a:lnTo>
                <a:lnTo>
                  <a:pt x="10400" y="5713"/>
                </a:lnTo>
                <a:lnTo>
                  <a:pt x="10420" y="5650"/>
                </a:lnTo>
                <a:lnTo>
                  <a:pt x="10358" y="5608"/>
                </a:lnTo>
                <a:lnTo>
                  <a:pt x="10420" y="5504"/>
                </a:lnTo>
                <a:lnTo>
                  <a:pt x="10420" y="5336"/>
                </a:lnTo>
                <a:lnTo>
                  <a:pt x="10525" y="5336"/>
                </a:lnTo>
                <a:lnTo>
                  <a:pt x="10504" y="5441"/>
                </a:lnTo>
                <a:lnTo>
                  <a:pt x="10504" y="5525"/>
                </a:lnTo>
                <a:lnTo>
                  <a:pt x="10567" y="5504"/>
                </a:lnTo>
                <a:lnTo>
                  <a:pt x="10588" y="5399"/>
                </a:lnTo>
                <a:lnTo>
                  <a:pt x="10672" y="5294"/>
                </a:lnTo>
                <a:lnTo>
                  <a:pt x="10692" y="5148"/>
                </a:lnTo>
                <a:lnTo>
                  <a:pt x="10734" y="5106"/>
                </a:lnTo>
                <a:lnTo>
                  <a:pt x="10776" y="4939"/>
                </a:lnTo>
                <a:lnTo>
                  <a:pt x="10776" y="4897"/>
                </a:lnTo>
                <a:lnTo>
                  <a:pt x="10692" y="4939"/>
                </a:lnTo>
                <a:lnTo>
                  <a:pt x="10672" y="5127"/>
                </a:lnTo>
                <a:lnTo>
                  <a:pt x="10567" y="5190"/>
                </a:lnTo>
                <a:lnTo>
                  <a:pt x="10588" y="5106"/>
                </a:lnTo>
                <a:lnTo>
                  <a:pt x="10525" y="5085"/>
                </a:lnTo>
                <a:lnTo>
                  <a:pt x="10504" y="5002"/>
                </a:lnTo>
                <a:lnTo>
                  <a:pt x="10400" y="5002"/>
                </a:lnTo>
                <a:lnTo>
                  <a:pt x="10295" y="4918"/>
                </a:lnTo>
                <a:lnTo>
                  <a:pt x="10107" y="4876"/>
                </a:lnTo>
                <a:lnTo>
                  <a:pt x="10002" y="4771"/>
                </a:lnTo>
                <a:lnTo>
                  <a:pt x="9939" y="4730"/>
                </a:lnTo>
                <a:lnTo>
                  <a:pt x="9856" y="4730"/>
                </a:lnTo>
                <a:lnTo>
                  <a:pt x="9793" y="4709"/>
                </a:lnTo>
                <a:lnTo>
                  <a:pt x="9772" y="4709"/>
                </a:lnTo>
                <a:lnTo>
                  <a:pt x="9730" y="4667"/>
                </a:lnTo>
                <a:lnTo>
                  <a:pt x="9751" y="4499"/>
                </a:lnTo>
                <a:lnTo>
                  <a:pt x="9625" y="4165"/>
                </a:lnTo>
                <a:lnTo>
                  <a:pt x="9625" y="4144"/>
                </a:lnTo>
                <a:lnTo>
                  <a:pt x="9625" y="4081"/>
                </a:lnTo>
                <a:lnTo>
                  <a:pt x="9625" y="3976"/>
                </a:lnTo>
                <a:lnTo>
                  <a:pt x="9646" y="3872"/>
                </a:lnTo>
                <a:lnTo>
                  <a:pt x="9542" y="3788"/>
                </a:lnTo>
                <a:lnTo>
                  <a:pt x="9479" y="3683"/>
                </a:lnTo>
                <a:lnTo>
                  <a:pt x="9458" y="3579"/>
                </a:lnTo>
                <a:lnTo>
                  <a:pt x="9374" y="3537"/>
                </a:lnTo>
                <a:lnTo>
                  <a:pt x="9353" y="3453"/>
                </a:lnTo>
                <a:lnTo>
                  <a:pt x="9312" y="3432"/>
                </a:lnTo>
                <a:lnTo>
                  <a:pt x="9228" y="3223"/>
                </a:lnTo>
                <a:lnTo>
                  <a:pt x="9207" y="3139"/>
                </a:lnTo>
                <a:lnTo>
                  <a:pt x="9123" y="3118"/>
                </a:lnTo>
                <a:lnTo>
                  <a:pt x="9123" y="2951"/>
                </a:lnTo>
                <a:lnTo>
                  <a:pt x="9123" y="2888"/>
                </a:lnTo>
                <a:lnTo>
                  <a:pt x="9060" y="2825"/>
                </a:lnTo>
                <a:lnTo>
                  <a:pt x="9040" y="2721"/>
                </a:lnTo>
                <a:lnTo>
                  <a:pt x="8935" y="2574"/>
                </a:lnTo>
                <a:lnTo>
                  <a:pt x="8830" y="2491"/>
                </a:lnTo>
                <a:lnTo>
                  <a:pt x="8788" y="2386"/>
                </a:lnTo>
                <a:lnTo>
                  <a:pt x="8705" y="2365"/>
                </a:lnTo>
                <a:lnTo>
                  <a:pt x="8621" y="2365"/>
                </a:lnTo>
                <a:lnTo>
                  <a:pt x="8600" y="2323"/>
                </a:lnTo>
                <a:lnTo>
                  <a:pt x="8579" y="2302"/>
                </a:lnTo>
                <a:lnTo>
                  <a:pt x="8475" y="2323"/>
                </a:lnTo>
                <a:lnTo>
                  <a:pt x="8370" y="2302"/>
                </a:lnTo>
                <a:lnTo>
                  <a:pt x="8265" y="2302"/>
                </a:lnTo>
                <a:lnTo>
                  <a:pt x="8223" y="2386"/>
                </a:lnTo>
                <a:lnTo>
                  <a:pt x="8182" y="2386"/>
                </a:lnTo>
                <a:lnTo>
                  <a:pt x="8161" y="2365"/>
                </a:lnTo>
                <a:lnTo>
                  <a:pt x="8119" y="2365"/>
                </a:lnTo>
                <a:lnTo>
                  <a:pt x="8035" y="2386"/>
                </a:lnTo>
                <a:lnTo>
                  <a:pt x="7993" y="2428"/>
                </a:lnTo>
                <a:lnTo>
                  <a:pt x="7910" y="2595"/>
                </a:lnTo>
                <a:lnTo>
                  <a:pt x="7868" y="2679"/>
                </a:lnTo>
                <a:lnTo>
                  <a:pt x="7868" y="2700"/>
                </a:lnTo>
                <a:lnTo>
                  <a:pt x="7868" y="2742"/>
                </a:lnTo>
                <a:lnTo>
                  <a:pt x="7805" y="2742"/>
                </a:lnTo>
                <a:lnTo>
                  <a:pt x="7700" y="2825"/>
                </a:lnTo>
                <a:lnTo>
                  <a:pt x="7700" y="2846"/>
                </a:lnTo>
                <a:lnTo>
                  <a:pt x="7659" y="2888"/>
                </a:lnTo>
                <a:lnTo>
                  <a:pt x="7596" y="2888"/>
                </a:lnTo>
                <a:lnTo>
                  <a:pt x="7575" y="2825"/>
                </a:lnTo>
                <a:lnTo>
                  <a:pt x="7449" y="2784"/>
                </a:lnTo>
                <a:lnTo>
                  <a:pt x="7366" y="2742"/>
                </a:lnTo>
                <a:lnTo>
                  <a:pt x="7345" y="2700"/>
                </a:lnTo>
                <a:lnTo>
                  <a:pt x="7219" y="2637"/>
                </a:lnTo>
                <a:lnTo>
                  <a:pt x="7156" y="2637"/>
                </a:lnTo>
                <a:lnTo>
                  <a:pt x="7115" y="2595"/>
                </a:lnTo>
                <a:lnTo>
                  <a:pt x="7115" y="2574"/>
                </a:lnTo>
                <a:lnTo>
                  <a:pt x="7073" y="2512"/>
                </a:lnTo>
                <a:lnTo>
                  <a:pt x="7031" y="2491"/>
                </a:lnTo>
                <a:lnTo>
                  <a:pt x="6989" y="2491"/>
                </a:lnTo>
                <a:lnTo>
                  <a:pt x="6947" y="2470"/>
                </a:lnTo>
                <a:lnTo>
                  <a:pt x="6926" y="2470"/>
                </a:lnTo>
                <a:lnTo>
                  <a:pt x="6926" y="2428"/>
                </a:lnTo>
                <a:lnTo>
                  <a:pt x="6905" y="2323"/>
                </a:lnTo>
                <a:lnTo>
                  <a:pt x="6822" y="2261"/>
                </a:lnTo>
                <a:lnTo>
                  <a:pt x="6717" y="2114"/>
                </a:lnTo>
                <a:lnTo>
                  <a:pt x="6717" y="2093"/>
                </a:lnTo>
                <a:lnTo>
                  <a:pt x="6801" y="2072"/>
                </a:lnTo>
                <a:lnTo>
                  <a:pt x="6822" y="2051"/>
                </a:lnTo>
                <a:lnTo>
                  <a:pt x="6822" y="1968"/>
                </a:lnTo>
                <a:lnTo>
                  <a:pt x="6738" y="1884"/>
                </a:lnTo>
                <a:lnTo>
                  <a:pt x="6717" y="1863"/>
                </a:lnTo>
                <a:lnTo>
                  <a:pt x="6696" y="1842"/>
                </a:lnTo>
                <a:lnTo>
                  <a:pt x="6654" y="1800"/>
                </a:lnTo>
                <a:lnTo>
                  <a:pt x="6633" y="1675"/>
                </a:lnTo>
                <a:lnTo>
                  <a:pt x="6591" y="1591"/>
                </a:lnTo>
                <a:lnTo>
                  <a:pt x="6508" y="1549"/>
                </a:lnTo>
                <a:lnTo>
                  <a:pt x="6424" y="1528"/>
                </a:lnTo>
                <a:lnTo>
                  <a:pt x="6466" y="1465"/>
                </a:lnTo>
                <a:lnTo>
                  <a:pt x="6466" y="1424"/>
                </a:lnTo>
                <a:lnTo>
                  <a:pt x="6403" y="1340"/>
                </a:lnTo>
                <a:lnTo>
                  <a:pt x="6299" y="1319"/>
                </a:lnTo>
                <a:lnTo>
                  <a:pt x="6319" y="1256"/>
                </a:lnTo>
                <a:lnTo>
                  <a:pt x="6278" y="1173"/>
                </a:lnTo>
                <a:lnTo>
                  <a:pt x="6215" y="1173"/>
                </a:lnTo>
                <a:lnTo>
                  <a:pt x="6194" y="1131"/>
                </a:lnTo>
                <a:lnTo>
                  <a:pt x="6131" y="1068"/>
                </a:lnTo>
                <a:lnTo>
                  <a:pt x="6068" y="942"/>
                </a:lnTo>
                <a:lnTo>
                  <a:pt x="5943" y="859"/>
                </a:lnTo>
                <a:lnTo>
                  <a:pt x="5022" y="838"/>
                </a:lnTo>
                <a:lnTo>
                  <a:pt x="4980" y="1047"/>
                </a:lnTo>
                <a:lnTo>
                  <a:pt x="3327" y="1005"/>
                </a:lnTo>
                <a:lnTo>
                  <a:pt x="1402" y="105"/>
                </a:lnTo>
                <a:lnTo>
                  <a:pt x="1402" y="64"/>
                </a:lnTo>
                <a:lnTo>
                  <a:pt x="13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486888" y="4923435"/>
            <a:ext cx="153678" cy="210644"/>
          </a:xfrm>
          <a:custGeom>
            <a:avLst/>
            <a:gdLst/>
            <a:ahLst/>
            <a:cxnLst/>
            <a:rect l="l" t="t" r="r" b="b"/>
            <a:pathLst>
              <a:path w="1633" h="2344" extrusionOk="0">
                <a:moveTo>
                  <a:pt x="336" y="0"/>
                </a:moveTo>
                <a:lnTo>
                  <a:pt x="231" y="84"/>
                </a:lnTo>
                <a:lnTo>
                  <a:pt x="126" y="147"/>
                </a:lnTo>
                <a:lnTo>
                  <a:pt x="85" y="209"/>
                </a:lnTo>
                <a:lnTo>
                  <a:pt x="1" y="314"/>
                </a:lnTo>
                <a:lnTo>
                  <a:pt x="1" y="460"/>
                </a:lnTo>
                <a:lnTo>
                  <a:pt x="64" y="607"/>
                </a:lnTo>
                <a:lnTo>
                  <a:pt x="22" y="732"/>
                </a:lnTo>
                <a:lnTo>
                  <a:pt x="22" y="816"/>
                </a:lnTo>
                <a:lnTo>
                  <a:pt x="126" y="879"/>
                </a:lnTo>
                <a:lnTo>
                  <a:pt x="189" y="963"/>
                </a:lnTo>
                <a:lnTo>
                  <a:pt x="231" y="1067"/>
                </a:lnTo>
                <a:lnTo>
                  <a:pt x="273" y="1193"/>
                </a:lnTo>
                <a:lnTo>
                  <a:pt x="294" y="1256"/>
                </a:lnTo>
                <a:lnTo>
                  <a:pt x="273" y="1360"/>
                </a:lnTo>
                <a:lnTo>
                  <a:pt x="189" y="1444"/>
                </a:lnTo>
                <a:lnTo>
                  <a:pt x="189" y="1590"/>
                </a:lnTo>
                <a:lnTo>
                  <a:pt x="231" y="1653"/>
                </a:lnTo>
                <a:lnTo>
                  <a:pt x="189" y="1779"/>
                </a:lnTo>
                <a:lnTo>
                  <a:pt x="64" y="1883"/>
                </a:lnTo>
                <a:lnTo>
                  <a:pt x="1" y="1883"/>
                </a:lnTo>
                <a:lnTo>
                  <a:pt x="22" y="1925"/>
                </a:lnTo>
                <a:lnTo>
                  <a:pt x="85" y="2009"/>
                </a:lnTo>
                <a:lnTo>
                  <a:pt x="106" y="2030"/>
                </a:lnTo>
                <a:lnTo>
                  <a:pt x="106" y="2113"/>
                </a:lnTo>
                <a:lnTo>
                  <a:pt x="189" y="2197"/>
                </a:lnTo>
                <a:lnTo>
                  <a:pt x="294" y="2218"/>
                </a:lnTo>
                <a:lnTo>
                  <a:pt x="336" y="2134"/>
                </a:lnTo>
                <a:lnTo>
                  <a:pt x="419" y="2113"/>
                </a:lnTo>
                <a:lnTo>
                  <a:pt x="503" y="2113"/>
                </a:lnTo>
                <a:lnTo>
                  <a:pt x="503" y="2176"/>
                </a:lnTo>
                <a:lnTo>
                  <a:pt x="545" y="2197"/>
                </a:lnTo>
                <a:lnTo>
                  <a:pt x="545" y="2323"/>
                </a:lnTo>
                <a:lnTo>
                  <a:pt x="608" y="2344"/>
                </a:lnTo>
                <a:lnTo>
                  <a:pt x="712" y="2281"/>
                </a:lnTo>
                <a:lnTo>
                  <a:pt x="733" y="2197"/>
                </a:lnTo>
                <a:lnTo>
                  <a:pt x="817" y="2134"/>
                </a:lnTo>
                <a:lnTo>
                  <a:pt x="880" y="2113"/>
                </a:lnTo>
                <a:lnTo>
                  <a:pt x="963" y="1988"/>
                </a:lnTo>
                <a:lnTo>
                  <a:pt x="1068" y="1820"/>
                </a:lnTo>
                <a:lnTo>
                  <a:pt x="1173" y="1590"/>
                </a:lnTo>
                <a:lnTo>
                  <a:pt x="1173" y="1486"/>
                </a:lnTo>
                <a:lnTo>
                  <a:pt x="1340" y="1297"/>
                </a:lnTo>
                <a:lnTo>
                  <a:pt x="1466" y="1130"/>
                </a:lnTo>
                <a:lnTo>
                  <a:pt x="1528" y="1046"/>
                </a:lnTo>
                <a:lnTo>
                  <a:pt x="1633" y="921"/>
                </a:lnTo>
                <a:lnTo>
                  <a:pt x="1591" y="774"/>
                </a:lnTo>
                <a:lnTo>
                  <a:pt x="1487" y="649"/>
                </a:lnTo>
                <a:lnTo>
                  <a:pt x="1466" y="711"/>
                </a:lnTo>
                <a:lnTo>
                  <a:pt x="1382" y="649"/>
                </a:lnTo>
                <a:lnTo>
                  <a:pt x="1361" y="544"/>
                </a:lnTo>
                <a:lnTo>
                  <a:pt x="1173" y="335"/>
                </a:lnTo>
                <a:lnTo>
                  <a:pt x="1131" y="335"/>
                </a:lnTo>
                <a:lnTo>
                  <a:pt x="963" y="209"/>
                </a:lnTo>
                <a:lnTo>
                  <a:pt x="650" y="105"/>
                </a:lnTo>
                <a:lnTo>
                  <a:pt x="524" y="21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295949" y="4902677"/>
            <a:ext cx="218612" cy="227628"/>
          </a:xfrm>
          <a:custGeom>
            <a:avLst/>
            <a:gdLst/>
            <a:ahLst/>
            <a:cxnLst/>
            <a:rect l="l" t="t" r="r" b="b"/>
            <a:pathLst>
              <a:path w="2323" h="2533" extrusionOk="0">
                <a:moveTo>
                  <a:pt x="1632" y="1"/>
                </a:moveTo>
                <a:lnTo>
                  <a:pt x="1528" y="43"/>
                </a:lnTo>
                <a:lnTo>
                  <a:pt x="1339" y="22"/>
                </a:lnTo>
                <a:lnTo>
                  <a:pt x="1151" y="64"/>
                </a:lnTo>
                <a:lnTo>
                  <a:pt x="963" y="22"/>
                </a:lnTo>
                <a:lnTo>
                  <a:pt x="691" y="22"/>
                </a:lnTo>
                <a:lnTo>
                  <a:pt x="544" y="64"/>
                </a:lnTo>
                <a:lnTo>
                  <a:pt x="544" y="210"/>
                </a:lnTo>
                <a:lnTo>
                  <a:pt x="482" y="336"/>
                </a:lnTo>
                <a:lnTo>
                  <a:pt x="523" y="419"/>
                </a:lnTo>
                <a:lnTo>
                  <a:pt x="440" y="524"/>
                </a:lnTo>
                <a:lnTo>
                  <a:pt x="335" y="566"/>
                </a:lnTo>
                <a:lnTo>
                  <a:pt x="168" y="566"/>
                </a:lnTo>
                <a:lnTo>
                  <a:pt x="105" y="691"/>
                </a:lnTo>
                <a:lnTo>
                  <a:pt x="105" y="838"/>
                </a:lnTo>
                <a:lnTo>
                  <a:pt x="0" y="1068"/>
                </a:lnTo>
                <a:lnTo>
                  <a:pt x="21" y="1152"/>
                </a:lnTo>
                <a:lnTo>
                  <a:pt x="126" y="1194"/>
                </a:lnTo>
                <a:lnTo>
                  <a:pt x="168" y="1277"/>
                </a:lnTo>
                <a:lnTo>
                  <a:pt x="210" y="1319"/>
                </a:lnTo>
                <a:lnTo>
                  <a:pt x="272" y="1424"/>
                </a:lnTo>
                <a:lnTo>
                  <a:pt x="272" y="1507"/>
                </a:lnTo>
                <a:lnTo>
                  <a:pt x="335" y="1570"/>
                </a:lnTo>
                <a:lnTo>
                  <a:pt x="419" y="1570"/>
                </a:lnTo>
                <a:lnTo>
                  <a:pt x="461" y="1591"/>
                </a:lnTo>
                <a:lnTo>
                  <a:pt x="482" y="1696"/>
                </a:lnTo>
                <a:lnTo>
                  <a:pt x="523" y="1842"/>
                </a:lnTo>
                <a:lnTo>
                  <a:pt x="523" y="1989"/>
                </a:lnTo>
                <a:lnTo>
                  <a:pt x="586" y="2010"/>
                </a:lnTo>
                <a:lnTo>
                  <a:pt x="670" y="2135"/>
                </a:lnTo>
                <a:lnTo>
                  <a:pt x="691" y="2219"/>
                </a:lnTo>
                <a:lnTo>
                  <a:pt x="795" y="2261"/>
                </a:lnTo>
                <a:lnTo>
                  <a:pt x="795" y="2323"/>
                </a:lnTo>
                <a:lnTo>
                  <a:pt x="858" y="2407"/>
                </a:lnTo>
                <a:lnTo>
                  <a:pt x="942" y="2449"/>
                </a:lnTo>
                <a:lnTo>
                  <a:pt x="984" y="2449"/>
                </a:lnTo>
                <a:lnTo>
                  <a:pt x="1005" y="2470"/>
                </a:lnTo>
                <a:lnTo>
                  <a:pt x="1172" y="2533"/>
                </a:lnTo>
                <a:lnTo>
                  <a:pt x="1256" y="2533"/>
                </a:lnTo>
                <a:lnTo>
                  <a:pt x="1277" y="2470"/>
                </a:lnTo>
                <a:lnTo>
                  <a:pt x="1214" y="2344"/>
                </a:lnTo>
                <a:lnTo>
                  <a:pt x="1193" y="2303"/>
                </a:lnTo>
                <a:lnTo>
                  <a:pt x="1088" y="2198"/>
                </a:lnTo>
                <a:lnTo>
                  <a:pt x="1109" y="2093"/>
                </a:lnTo>
                <a:lnTo>
                  <a:pt x="1214" y="2010"/>
                </a:lnTo>
                <a:lnTo>
                  <a:pt x="1339" y="2031"/>
                </a:lnTo>
                <a:lnTo>
                  <a:pt x="1591" y="2031"/>
                </a:lnTo>
                <a:lnTo>
                  <a:pt x="1695" y="1989"/>
                </a:lnTo>
                <a:lnTo>
                  <a:pt x="1842" y="1989"/>
                </a:lnTo>
                <a:lnTo>
                  <a:pt x="1946" y="2093"/>
                </a:lnTo>
                <a:lnTo>
                  <a:pt x="2030" y="2114"/>
                </a:lnTo>
                <a:lnTo>
                  <a:pt x="2093" y="2114"/>
                </a:lnTo>
                <a:lnTo>
                  <a:pt x="2218" y="2010"/>
                </a:lnTo>
                <a:lnTo>
                  <a:pt x="2260" y="1884"/>
                </a:lnTo>
                <a:lnTo>
                  <a:pt x="2218" y="1821"/>
                </a:lnTo>
                <a:lnTo>
                  <a:pt x="2218" y="1675"/>
                </a:lnTo>
                <a:lnTo>
                  <a:pt x="2302" y="1591"/>
                </a:lnTo>
                <a:lnTo>
                  <a:pt x="2323" y="1487"/>
                </a:lnTo>
                <a:lnTo>
                  <a:pt x="2302" y="1424"/>
                </a:lnTo>
                <a:lnTo>
                  <a:pt x="2260" y="1298"/>
                </a:lnTo>
                <a:lnTo>
                  <a:pt x="2218" y="1194"/>
                </a:lnTo>
                <a:lnTo>
                  <a:pt x="2155" y="1110"/>
                </a:lnTo>
                <a:lnTo>
                  <a:pt x="2051" y="1047"/>
                </a:lnTo>
                <a:lnTo>
                  <a:pt x="2051" y="963"/>
                </a:lnTo>
                <a:lnTo>
                  <a:pt x="2093" y="838"/>
                </a:lnTo>
                <a:lnTo>
                  <a:pt x="2030" y="691"/>
                </a:lnTo>
                <a:lnTo>
                  <a:pt x="2030" y="545"/>
                </a:lnTo>
                <a:lnTo>
                  <a:pt x="2114" y="440"/>
                </a:lnTo>
                <a:lnTo>
                  <a:pt x="2155" y="378"/>
                </a:lnTo>
                <a:lnTo>
                  <a:pt x="2260" y="231"/>
                </a:lnTo>
                <a:lnTo>
                  <a:pt x="2260" y="147"/>
                </a:lnTo>
                <a:lnTo>
                  <a:pt x="2135" y="106"/>
                </a:lnTo>
                <a:lnTo>
                  <a:pt x="1946" y="64"/>
                </a:lnTo>
                <a:lnTo>
                  <a:pt x="17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110844" y="4773005"/>
            <a:ext cx="273759" cy="393070"/>
          </a:xfrm>
          <a:custGeom>
            <a:avLst/>
            <a:gdLst/>
            <a:ahLst/>
            <a:cxnLst/>
            <a:rect l="l" t="t" r="r" b="b"/>
            <a:pathLst>
              <a:path w="2909" h="4374" extrusionOk="0">
                <a:moveTo>
                  <a:pt x="879" y="0"/>
                </a:moveTo>
                <a:lnTo>
                  <a:pt x="858" y="84"/>
                </a:lnTo>
                <a:lnTo>
                  <a:pt x="712" y="251"/>
                </a:lnTo>
                <a:lnTo>
                  <a:pt x="565" y="356"/>
                </a:lnTo>
                <a:lnTo>
                  <a:pt x="503" y="335"/>
                </a:lnTo>
                <a:lnTo>
                  <a:pt x="335" y="544"/>
                </a:lnTo>
                <a:lnTo>
                  <a:pt x="356" y="628"/>
                </a:lnTo>
                <a:lnTo>
                  <a:pt x="419" y="733"/>
                </a:lnTo>
                <a:lnTo>
                  <a:pt x="565" y="753"/>
                </a:lnTo>
                <a:lnTo>
                  <a:pt x="649" y="837"/>
                </a:lnTo>
                <a:lnTo>
                  <a:pt x="649" y="963"/>
                </a:lnTo>
                <a:lnTo>
                  <a:pt x="461" y="1046"/>
                </a:lnTo>
                <a:lnTo>
                  <a:pt x="398" y="1025"/>
                </a:lnTo>
                <a:lnTo>
                  <a:pt x="293" y="1046"/>
                </a:lnTo>
                <a:lnTo>
                  <a:pt x="210" y="1025"/>
                </a:lnTo>
                <a:lnTo>
                  <a:pt x="126" y="1088"/>
                </a:lnTo>
                <a:lnTo>
                  <a:pt x="105" y="1277"/>
                </a:lnTo>
                <a:lnTo>
                  <a:pt x="1" y="1381"/>
                </a:lnTo>
                <a:lnTo>
                  <a:pt x="42" y="1507"/>
                </a:lnTo>
                <a:lnTo>
                  <a:pt x="189" y="1716"/>
                </a:lnTo>
                <a:lnTo>
                  <a:pt x="419" y="1904"/>
                </a:lnTo>
                <a:lnTo>
                  <a:pt x="419" y="1925"/>
                </a:lnTo>
                <a:lnTo>
                  <a:pt x="461" y="1925"/>
                </a:lnTo>
                <a:lnTo>
                  <a:pt x="524" y="1988"/>
                </a:lnTo>
                <a:lnTo>
                  <a:pt x="565" y="1925"/>
                </a:lnTo>
                <a:lnTo>
                  <a:pt x="712" y="1967"/>
                </a:lnTo>
                <a:lnTo>
                  <a:pt x="817" y="2072"/>
                </a:lnTo>
                <a:lnTo>
                  <a:pt x="817" y="2218"/>
                </a:lnTo>
                <a:lnTo>
                  <a:pt x="733" y="2344"/>
                </a:lnTo>
                <a:lnTo>
                  <a:pt x="670" y="2406"/>
                </a:lnTo>
                <a:lnTo>
                  <a:pt x="775" y="2448"/>
                </a:lnTo>
                <a:lnTo>
                  <a:pt x="879" y="2448"/>
                </a:lnTo>
                <a:lnTo>
                  <a:pt x="942" y="2532"/>
                </a:lnTo>
                <a:lnTo>
                  <a:pt x="984" y="2616"/>
                </a:lnTo>
                <a:lnTo>
                  <a:pt x="1089" y="2616"/>
                </a:lnTo>
                <a:lnTo>
                  <a:pt x="1089" y="2657"/>
                </a:lnTo>
                <a:lnTo>
                  <a:pt x="984" y="2804"/>
                </a:lnTo>
                <a:lnTo>
                  <a:pt x="963" y="2950"/>
                </a:lnTo>
                <a:lnTo>
                  <a:pt x="837" y="3160"/>
                </a:lnTo>
                <a:lnTo>
                  <a:pt x="858" y="3264"/>
                </a:lnTo>
                <a:lnTo>
                  <a:pt x="817" y="3369"/>
                </a:lnTo>
                <a:lnTo>
                  <a:pt x="817" y="3474"/>
                </a:lnTo>
                <a:lnTo>
                  <a:pt x="837" y="3536"/>
                </a:lnTo>
                <a:lnTo>
                  <a:pt x="817" y="3599"/>
                </a:lnTo>
                <a:lnTo>
                  <a:pt x="817" y="3704"/>
                </a:lnTo>
                <a:lnTo>
                  <a:pt x="921" y="3808"/>
                </a:lnTo>
                <a:lnTo>
                  <a:pt x="1047" y="3955"/>
                </a:lnTo>
                <a:lnTo>
                  <a:pt x="1047" y="4018"/>
                </a:lnTo>
                <a:lnTo>
                  <a:pt x="1130" y="4122"/>
                </a:lnTo>
                <a:lnTo>
                  <a:pt x="1361" y="4331"/>
                </a:lnTo>
                <a:lnTo>
                  <a:pt x="1444" y="4373"/>
                </a:lnTo>
                <a:lnTo>
                  <a:pt x="1507" y="4290"/>
                </a:lnTo>
                <a:lnTo>
                  <a:pt x="1591" y="4269"/>
                </a:lnTo>
                <a:lnTo>
                  <a:pt x="1612" y="4290"/>
                </a:lnTo>
                <a:lnTo>
                  <a:pt x="1758" y="4290"/>
                </a:lnTo>
                <a:lnTo>
                  <a:pt x="1821" y="4185"/>
                </a:lnTo>
                <a:lnTo>
                  <a:pt x="1863" y="4122"/>
                </a:lnTo>
                <a:lnTo>
                  <a:pt x="1967" y="4101"/>
                </a:lnTo>
                <a:lnTo>
                  <a:pt x="2198" y="4101"/>
                </a:lnTo>
                <a:lnTo>
                  <a:pt x="2260" y="3913"/>
                </a:lnTo>
                <a:lnTo>
                  <a:pt x="2386" y="3871"/>
                </a:lnTo>
                <a:lnTo>
                  <a:pt x="2553" y="3871"/>
                </a:lnTo>
                <a:lnTo>
                  <a:pt x="2616" y="3913"/>
                </a:lnTo>
                <a:lnTo>
                  <a:pt x="2721" y="3892"/>
                </a:lnTo>
                <a:lnTo>
                  <a:pt x="2909" y="3892"/>
                </a:lnTo>
                <a:lnTo>
                  <a:pt x="2825" y="3850"/>
                </a:lnTo>
                <a:lnTo>
                  <a:pt x="2762" y="3766"/>
                </a:lnTo>
                <a:lnTo>
                  <a:pt x="2762" y="3704"/>
                </a:lnTo>
                <a:lnTo>
                  <a:pt x="2658" y="3662"/>
                </a:lnTo>
                <a:lnTo>
                  <a:pt x="2637" y="3578"/>
                </a:lnTo>
                <a:lnTo>
                  <a:pt x="2553" y="3453"/>
                </a:lnTo>
                <a:lnTo>
                  <a:pt x="2490" y="3432"/>
                </a:lnTo>
                <a:lnTo>
                  <a:pt x="2490" y="3285"/>
                </a:lnTo>
                <a:lnTo>
                  <a:pt x="2449" y="3139"/>
                </a:lnTo>
                <a:lnTo>
                  <a:pt x="2428" y="3034"/>
                </a:lnTo>
                <a:lnTo>
                  <a:pt x="2386" y="3013"/>
                </a:lnTo>
                <a:lnTo>
                  <a:pt x="2302" y="3013"/>
                </a:lnTo>
                <a:lnTo>
                  <a:pt x="2239" y="2950"/>
                </a:lnTo>
                <a:lnTo>
                  <a:pt x="2239" y="2867"/>
                </a:lnTo>
                <a:lnTo>
                  <a:pt x="2177" y="2762"/>
                </a:lnTo>
                <a:lnTo>
                  <a:pt x="2135" y="2720"/>
                </a:lnTo>
                <a:lnTo>
                  <a:pt x="2093" y="2637"/>
                </a:lnTo>
                <a:lnTo>
                  <a:pt x="1988" y="2595"/>
                </a:lnTo>
                <a:lnTo>
                  <a:pt x="1967" y="2511"/>
                </a:lnTo>
                <a:lnTo>
                  <a:pt x="2072" y="2281"/>
                </a:lnTo>
                <a:lnTo>
                  <a:pt x="2072" y="2134"/>
                </a:lnTo>
                <a:lnTo>
                  <a:pt x="2135" y="2009"/>
                </a:lnTo>
                <a:lnTo>
                  <a:pt x="2302" y="2009"/>
                </a:lnTo>
                <a:lnTo>
                  <a:pt x="2407" y="1967"/>
                </a:lnTo>
                <a:lnTo>
                  <a:pt x="2490" y="1862"/>
                </a:lnTo>
                <a:lnTo>
                  <a:pt x="2449" y="1779"/>
                </a:lnTo>
                <a:lnTo>
                  <a:pt x="2511" y="1653"/>
                </a:lnTo>
                <a:lnTo>
                  <a:pt x="2449" y="1549"/>
                </a:lnTo>
                <a:lnTo>
                  <a:pt x="2449" y="1381"/>
                </a:lnTo>
                <a:lnTo>
                  <a:pt x="2428" y="1297"/>
                </a:lnTo>
                <a:lnTo>
                  <a:pt x="2218" y="1256"/>
                </a:lnTo>
                <a:lnTo>
                  <a:pt x="2009" y="1046"/>
                </a:lnTo>
                <a:lnTo>
                  <a:pt x="1905" y="963"/>
                </a:lnTo>
                <a:lnTo>
                  <a:pt x="1863" y="984"/>
                </a:lnTo>
                <a:lnTo>
                  <a:pt x="1716" y="1046"/>
                </a:lnTo>
                <a:lnTo>
                  <a:pt x="1653" y="1130"/>
                </a:lnTo>
                <a:lnTo>
                  <a:pt x="1612" y="1235"/>
                </a:lnTo>
                <a:lnTo>
                  <a:pt x="1591" y="1088"/>
                </a:lnTo>
                <a:lnTo>
                  <a:pt x="1612" y="921"/>
                </a:lnTo>
                <a:lnTo>
                  <a:pt x="1674" y="816"/>
                </a:lnTo>
                <a:lnTo>
                  <a:pt x="1612" y="628"/>
                </a:lnTo>
                <a:lnTo>
                  <a:pt x="1507" y="565"/>
                </a:lnTo>
                <a:lnTo>
                  <a:pt x="1298" y="419"/>
                </a:lnTo>
                <a:lnTo>
                  <a:pt x="1151" y="251"/>
                </a:lnTo>
                <a:lnTo>
                  <a:pt x="1130" y="147"/>
                </a:lnTo>
                <a:lnTo>
                  <a:pt x="1026" y="42"/>
                </a:lnTo>
                <a:lnTo>
                  <a:pt x="921" y="21"/>
                </a:lnTo>
                <a:lnTo>
                  <a:pt x="8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470928" y="4573689"/>
            <a:ext cx="722746" cy="620608"/>
          </a:xfrm>
          <a:custGeom>
            <a:avLst/>
            <a:gdLst/>
            <a:ahLst/>
            <a:cxnLst/>
            <a:rect l="l" t="t" r="r" b="b"/>
            <a:pathLst>
              <a:path w="7680" h="6906" extrusionOk="0">
                <a:moveTo>
                  <a:pt x="1988" y="0"/>
                </a:moveTo>
                <a:lnTo>
                  <a:pt x="1821" y="63"/>
                </a:lnTo>
                <a:lnTo>
                  <a:pt x="1674" y="251"/>
                </a:lnTo>
                <a:lnTo>
                  <a:pt x="1695" y="377"/>
                </a:lnTo>
                <a:lnTo>
                  <a:pt x="1758" y="440"/>
                </a:lnTo>
                <a:lnTo>
                  <a:pt x="1863" y="356"/>
                </a:lnTo>
                <a:lnTo>
                  <a:pt x="1967" y="377"/>
                </a:lnTo>
                <a:lnTo>
                  <a:pt x="2072" y="461"/>
                </a:lnTo>
                <a:lnTo>
                  <a:pt x="2030" y="544"/>
                </a:lnTo>
                <a:lnTo>
                  <a:pt x="1925" y="565"/>
                </a:lnTo>
                <a:lnTo>
                  <a:pt x="1821" y="523"/>
                </a:lnTo>
                <a:lnTo>
                  <a:pt x="1779" y="482"/>
                </a:lnTo>
                <a:lnTo>
                  <a:pt x="1758" y="523"/>
                </a:lnTo>
                <a:lnTo>
                  <a:pt x="1758" y="565"/>
                </a:lnTo>
                <a:lnTo>
                  <a:pt x="1611" y="649"/>
                </a:lnTo>
                <a:lnTo>
                  <a:pt x="1360" y="670"/>
                </a:lnTo>
                <a:lnTo>
                  <a:pt x="1088" y="774"/>
                </a:lnTo>
                <a:lnTo>
                  <a:pt x="1026" y="879"/>
                </a:lnTo>
                <a:lnTo>
                  <a:pt x="1026" y="984"/>
                </a:lnTo>
                <a:lnTo>
                  <a:pt x="1088" y="1088"/>
                </a:lnTo>
                <a:lnTo>
                  <a:pt x="1088" y="1318"/>
                </a:lnTo>
                <a:lnTo>
                  <a:pt x="1130" y="1486"/>
                </a:lnTo>
                <a:lnTo>
                  <a:pt x="1151" y="1611"/>
                </a:lnTo>
                <a:lnTo>
                  <a:pt x="1067" y="1800"/>
                </a:lnTo>
                <a:lnTo>
                  <a:pt x="879" y="1925"/>
                </a:lnTo>
                <a:lnTo>
                  <a:pt x="775" y="1904"/>
                </a:lnTo>
                <a:lnTo>
                  <a:pt x="775" y="1737"/>
                </a:lnTo>
                <a:lnTo>
                  <a:pt x="649" y="1611"/>
                </a:lnTo>
                <a:lnTo>
                  <a:pt x="628" y="1486"/>
                </a:lnTo>
                <a:lnTo>
                  <a:pt x="733" y="1402"/>
                </a:lnTo>
                <a:lnTo>
                  <a:pt x="754" y="1318"/>
                </a:lnTo>
                <a:lnTo>
                  <a:pt x="963" y="1109"/>
                </a:lnTo>
                <a:lnTo>
                  <a:pt x="963" y="942"/>
                </a:lnTo>
                <a:lnTo>
                  <a:pt x="879" y="795"/>
                </a:lnTo>
                <a:lnTo>
                  <a:pt x="921" y="754"/>
                </a:lnTo>
                <a:lnTo>
                  <a:pt x="879" y="670"/>
                </a:lnTo>
                <a:lnTo>
                  <a:pt x="816" y="628"/>
                </a:lnTo>
                <a:lnTo>
                  <a:pt x="754" y="523"/>
                </a:lnTo>
                <a:lnTo>
                  <a:pt x="775" y="440"/>
                </a:lnTo>
                <a:lnTo>
                  <a:pt x="921" y="377"/>
                </a:lnTo>
                <a:lnTo>
                  <a:pt x="1067" y="356"/>
                </a:lnTo>
                <a:lnTo>
                  <a:pt x="1172" y="210"/>
                </a:lnTo>
                <a:lnTo>
                  <a:pt x="1130" y="210"/>
                </a:lnTo>
                <a:lnTo>
                  <a:pt x="1088" y="230"/>
                </a:lnTo>
                <a:lnTo>
                  <a:pt x="775" y="356"/>
                </a:lnTo>
                <a:lnTo>
                  <a:pt x="628" y="628"/>
                </a:lnTo>
                <a:lnTo>
                  <a:pt x="565" y="670"/>
                </a:lnTo>
                <a:lnTo>
                  <a:pt x="461" y="691"/>
                </a:lnTo>
                <a:lnTo>
                  <a:pt x="356" y="837"/>
                </a:lnTo>
                <a:lnTo>
                  <a:pt x="293" y="900"/>
                </a:lnTo>
                <a:lnTo>
                  <a:pt x="105" y="1172"/>
                </a:lnTo>
                <a:lnTo>
                  <a:pt x="84" y="1298"/>
                </a:lnTo>
                <a:lnTo>
                  <a:pt x="105" y="1402"/>
                </a:lnTo>
                <a:lnTo>
                  <a:pt x="84" y="1590"/>
                </a:lnTo>
                <a:lnTo>
                  <a:pt x="0" y="1779"/>
                </a:lnTo>
                <a:lnTo>
                  <a:pt x="0" y="1821"/>
                </a:lnTo>
                <a:lnTo>
                  <a:pt x="147" y="1821"/>
                </a:lnTo>
                <a:lnTo>
                  <a:pt x="398" y="2239"/>
                </a:lnTo>
                <a:lnTo>
                  <a:pt x="503" y="2407"/>
                </a:lnTo>
                <a:lnTo>
                  <a:pt x="523" y="2511"/>
                </a:lnTo>
                <a:lnTo>
                  <a:pt x="461" y="2637"/>
                </a:lnTo>
                <a:lnTo>
                  <a:pt x="461" y="2720"/>
                </a:lnTo>
                <a:lnTo>
                  <a:pt x="440" y="2762"/>
                </a:lnTo>
                <a:lnTo>
                  <a:pt x="440" y="2867"/>
                </a:lnTo>
                <a:lnTo>
                  <a:pt x="565" y="2971"/>
                </a:lnTo>
                <a:lnTo>
                  <a:pt x="733" y="3034"/>
                </a:lnTo>
                <a:lnTo>
                  <a:pt x="837" y="3055"/>
                </a:lnTo>
                <a:lnTo>
                  <a:pt x="963" y="3097"/>
                </a:lnTo>
                <a:lnTo>
                  <a:pt x="1047" y="3055"/>
                </a:lnTo>
                <a:lnTo>
                  <a:pt x="1193" y="3055"/>
                </a:lnTo>
                <a:lnTo>
                  <a:pt x="1339" y="3097"/>
                </a:lnTo>
                <a:lnTo>
                  <a:pt x="1381" y="3076"/>
                </a:lnTo>
                <a:lnTo>
                  <a:pt x="1549" y="3055"/>
                </a:lnTo>
                <a:lnTo>
                  <a:pt x="1716" y="3076"/>
                </a:lnTo>
                <a:lnTo>
                  <a:pt x="1821" y="3139"/>
                </a:lnTo>
                <a:lnTo>
                  <a:pt x="2281" y="3557"/>
                </a:lnTo>
                <a:lnTo>
                  <a:pt x="2427" y="3515"/>
                </a:lnTo>
                <a:lnTo>
                  <a:pt x="2448" y="3557"/>
                </a:lnTo>
                <a:lnTo>
                  <a:pt x="2511" y="3515"/>
                </a:lnTo>
                <a:lnTo>
                  <a:pt x="2637" y="3578"/>
                </a:lnTo>
                <a:lnTo>
                  <a:pt x="2699" y="3599"/>
                </a:lnTo>
                <a:lnTo>
                  <a:pt x="2825" y="3557"/>
                </a:lnTo>
                <a:lnTo>
                  <a:pt x="2930" y="3557"/>
                </a:lnTo>
                <a:lnTo>
                  <a:pt x="3076" y="3578"/>
                </a:lnTo>
                <a:lnTo>
                  <a:pt x="3118" y="3515"/>
                </a:lnTo>
                <a:lnTo>
                  <a:pt x="3223" y="3515"/>
                </a:lnTo>
                <a:lnTo>
                  <a:pt x="3285" y="3578"/>
                </a:lnTo>
                <a:lnTo>
                  <a:pt x="3348" y="3808"/>
                </a:lnTo>
                <a:lnTo>
                  <a:pt x="3285" y="3892"/>
                </a:lnTo>
                <a:lnTo>
                  <a:pt x="3285" y="3997"/>
                </a:lnTo>
                <a:lnTo>
                  <a:pt x="3264" y="4080"/>
                </a:lnTo>
                <a:lnTo>
                  <a:pt x="3118" y="4101"/>
                </a:lnTo>
                <a:lnTo>
                  <a:pt x="3055" y="4185"/>
                </a:lnTo>
                <a:lnTo>
                  <a:pt x="3076" y="4394"/>
                </a:lnTo>
                <a:lnTo>
                  <a:pt x="3118" y="4457"/>
                </a:lnTo>
                <a:lnTo>
                  <a:pt x="3055" y="4624"/>
                </a:lnTo>
                <a:lnTo>
                  <a:pt x="3055" y="4813"/>
                </a:lnTo>
                <a:lnTo>
                  <a:pt x="3139" y="4875"/>
                </a:lnTo>
                <a:lnTo>
                  <a:pt x="3139" y="4959"/>
                </a:lnTo>
                <a:lnTo>
                  <a:pt x="3244" y="5252"/>
                </a:lnTo>
                <a:lnTo>
                  <a:pt x="3055" y="5587"/>
                </a:lnTo>
                <a:lnTo>
                  <a:pt x="3076" y="5692"/>
                </a:lnTo>
                <a:lnTo>
                  <a:pt x="3139" y="5692"/>
                </a:lnTo>
                <a:lnTo>
                  <a:pt x="3223" y="5671"/>
                </a:lnTo>
                <a:lnTo>
                  <a:pt x="3223" y="5692"/>
                </a:lnTo>
                <a:lnTo>
                  <a:pt x="3244" y="5775"/>
                </a:lnTo>
                <a:lnTo>
                  <a:pt x="3327" y="5817"/>
                </a:lnTo>
                <a:lnTo>
                  <a:pt x="3369" y="5922"/>
                </a:lnTo>
                <a:lnTo>
                  <a:pt x="3348" y="5984"/>
                </a:lnTo>
                <a:lnTo>
                  <a:pt x="3390" y="6131"/>
                </a:lnTo>
                <a:lnTo>
                  <a:pt x="3536" y="6424"/>
                </a:lnTo>
                <a:lnTo>
                  <a:pt x="3536" y="6528"/>
                </a:lnTo>
                <a:lnTo>
                  <a:pt x="3746" y="6696"/>
                </a:lnTo>
                <a:lnTo>
                  <a:pt x="3976" y="6863"/>
                </a:lnTo>
                <a:lnTo>
                  <a:pt x="4101" y="6905"/>
                </a:lnTo>
                <a:lnTo>
                  <a:pt x="4332" y="6863"/>
                </a:lnTo>
                <a:lnTo>
                  <a:pt x="4478" y="6717"/>
                </a:lnTo>
                <a:lnTo>
                  <a:pt x="4687" y="6591"/>
                </a:lnTo>
                <a:lnTo>
                  <a:pt x="4750" y="6487"/>
                </a:lnTo>
                <a:lnTo>
                  <a:pt x="5064" y="6319"/>
                </a:lnTo>
                <a:lnTo>
                  <a:pt x="5127" y="6173"/>
                </a:lnTo>
                <a:lnTo>
                  <a:pt x="5168" y="6110"/>
                </a:lnTo>
                <a:lnTo>
                  <a:pt x="5210" y="6068"/>
                </a:lnTo>
                <a:lnTo>
                  <a:pt x="5482" y="6005"/>
                </a:lnTo>
                <a:lnTo>
                  <a:pt x="5629" y="5964"/>
                </a:lnTo>
                <a:lnTo>
                  <a:pt x="5587" y="5817"/>
                </a:lnTo>
                <a:lnTo>
                  <a:pt x="5440" y="5796"/>
                </a:lnTo>
                <a:lnTo>
                  <a:pt x="5252" y="5817"/>
                </a:lnTo>
                <a:lnTo>
                  <a:pt x="4959" y="5712"/>
                </a:lnTo>
                <a:lnTo>
                  <a:pt x="5022" y="5545"/>
                </a:lnTo>
                <a:lnTo>
                  <a:pt x="5001" y="5482"/>
                </a:lnTo>
                <a:lnTo>
                  <a:pt x="4938" y="5440"/>
                </a:lnTo>
                <a:lnTo>
                  <a:pt x="5127" y="5168"/>
                </a:lnTo>
                <a:lnTo>
                  <a:pt x="5064" y="5064"/>
                </a:lnTo>
                <a:lnTo>
                  <a:pt x="4938" y="4938"/>
                </a:lnTo>
                <a:lnTo>
                  <a:pt x="4834" y="4917"/>
                </a:lnTo>
                <a:lnTo>
                  <a:pt x="4750" y="4750"/>
                </a:lnTo>
                <a:lnTo>
                  <a:pt x="4917" y="4813"/>
                </a:lnTo>
                <a:lnTo>
                  <a:pt x="5106" y="4834"/>
                </a:lnTo>
                <a:lnTo>
                  <a:pt x="5273" y="4938"/>
                </a:lnTo>
                <a:lnTo>
                  <a:pt x="5461" y="4938"/>
                </a:lnTo>
                <a:lnTo>
                  <a:pt x="5733" y="4875"/>
                </a:lnTo>
                <a:lnTo>
                  <a:pt x="5796" y="4938"/>
                </a:lnTo>
                <a:lnTo>
                  <a:pt x="5985" y="4875"/>
                </a:lnTo>
                <a:lnTo>
                  <a:pt x="6173" y="4708"/>
                </a:lnTo>
                <a:lnTo>
                  <a:pt x="6319" y="4708"/>
                </a:lnTo>
                <a:lnTo>
                  <a:pt x="6424" y="4729"/>
                </a:lnTo>
                <a:lnTo>
                  <a:pt x="6675" y="4624"/>
                </a:lnTo>
                <a:lnTo>
                  <a:pt x="6884" y="4624"/>
                </a:lnTo>
                <a:lnTo>
                  <a:pt x="7156" y="4394"/>
                </a:lnTo>
                <a:lnTo>
                  <a:pt x="7219" y="4248"/>
                </a:lnTo>
                <a:lnTo>
                  <a:pt x="7219" y="4143"/>
                </a:lnTo>
                <a:lnTo>
                  <a:pt x="7219" y="4122"/>
                </a:lnTo>
                <a:lnTo>
                  <a:pt x="6989" y="3934"/>
                </a:lnTo>
                <a:lnTo>
                  <a:pt x="6842" y="3725"/>
                </a:lnTo>
                <a:lnTo>
                  <a:pt x="6801" y="3599"/>
                </a:lnTo>
                <a:lnTo>
                  <a:pt x="6905" y="3495"/>
                </a:lnTo>
                <a:lnTo>
                  <a:pt x="6926" y="3306"/>
                </a:lnTo>
                <a:lnTo>
                  <a:pt x="7010" y="3243"/>
                </a:lnTo>
                <a:lnTo>
                  <a:pt x="7093" y="3264"/>
                </a:lnTo>
                <a:lnTo>
                  <a:pt x="7198" y="3243"/>
                </a:lnTo>
                <a:lnTo>
                  <a:pt x="7261" y="3264"/>
                </a:lnTo>
                <a:lnTo>
                  <a:pt x="7449" y="3181"/>
                </a:lnTo>
                <a:lnTo>
                  <a:pt x="7449" y="3055"/>
                </a:lnTo>
                <a:lnTo>
                  <a:pt x="7365" y="2971"/>
                </a:lnTo>
                <a:lnTo>
                  <a:pt x="7219" y="2951"/>
                </a:lnTo>
                <a:lnTo>
                  <a:pt x="7156" y="2846"/>
                </a:lnTo>
                <a:lnTo>
                  <a:pt x="7135" y="2762"/>
                </a:lnTo>
                <a:lnTo>
                  <a:pt x="7303" y="2553"/>
                </a:lnTo>
                <a:lnTo>
                  <a:pt x="7365" y="2574"/>
                </a:lnTo>
                <a:lnTo>
                  <a:pt x="7512" y="2469"/>
                </a:lnTo>
                <a:lnTo>
                  <a:pt x="7658" y="2302"/>
                </a:lnTo>
                <a:lnTo>
                  <a:pt x="7679" y="2218"/>
                </a:lnTo>
                <a:lnTo>
                  <a:pt x="7658" y="2218"/>
                </a:lnTo>
                <a:lnTo>
                  <a:pt x="7428" y="2114"/>
                </a:lnTo>
                <a:lnTo>
                  <a:pt x="7345" y="2114"/>
                </a:lnTo>
                <a:lnTo>
                  <a:pt x="7261" y="2135"/>
                </a:lnTo>
                <a:lnTo>
                  <a:pt x="7156" y="2114"/>
                </a:lnTo>
                <a:lnTo>
                  <a:pt x="7093" y="2114"/>
                </a:lnTo>
                <a:lnTo>
                  <a:pt x="7010" y="2155"/>
                </a:lnTo>
                <a:lnTo>
                  <a:pt x="6821" y="2197"/>
                </a:lnTo>
                <a:lnTo>
                  <a:pt x="6675" y="2155"/>
                </a:lnTo>
                <a:lnTo>
                  <a:pt x="6612" y="2155"/>
                </a:lnTo>
                <a:lnTo>
                  <a:pt x="6717" y="2135"/>
                </a:lnTo>
                <a:lnTo>
                  <a:pt x="6801" y="2135"/>
                </a:lnTo>
                <a:lnTo>
                  <a:pt x="6884" y="2093"/>
                </a:lnTo>
                <a:lnTo>
                  <a:pt x="6926" y="2009"/>
                </a:lnTo>
                <a:lnTo>
                  <a:pt x="7052" y="1904"/>
                </a:lnTo>
                <a:lnTo>
                  <a:pt x="7093" y="1842"/>
                </a:lnTo>
                <a:lnTo>
                  <a:pt x="7010" y="1800"/>
                </a:lnTo>
                <a:lnTo>
                  <a:pt x="7010" y="1779"/>
                </a:lnTo>
                <a:lnTo>
                  <a:pt x="6989" y="1674"/>
                </a:lnTo>
                <a:lnTo>
                  <a:pt x="6821" y="1590"/>
                </a:lnTo>
                <a:lnTo>
                  <a:pt x="6612" y="1528"/>
                </a:lnTo>
                <a:lnTo>
                  <a:pt x="6570" y="1486"/>
                </a:lnTo>
                <a:lnTo>
                  <a:pt x="6487" y="1423"/>
                </a:lnTo>
                <a:lnTo>
                  <a:pt x="6382" y="1423"/>
                </a:lnTo>
                <a:lnTo>
                  <a:pt x="6361" y="1381"/>
                </a:lnTo>
                <a:lnTo>
                  <a:pt x="6215" y="1318"/>
                </a:lnTo>
                <a:lnTo>
                  <a:pt x="6173" y="1318"/>
                </a:lnTo>
                <a:lnTo>
                  <a:pt x="6173" y="1423"/>
                </a:lnTo>
                <a:lnTo>
                  <a:pt x="6089" y="1318"/>
                </a:lnTo>
                <a:lnTo>
                  <a:pt x="6047" y="1214"/>
                </a:lnTo>
                <a:lnTo>
                  <a:pt x="5943" y="1172"/>
                </a:lnTo>
                <a:lnTo>
                  <a:pt x="5901" y="1088"/>
                </a:lnTo>
                <a:lnTo>
                  <a:pt x="5964" y="1046"/>
                </a:lnTo>
                <a:lnTo>
                  <a:pt x="6215" y="1067"/>
                </a:lnTo>
                <a:lnTo>
                  <a:pt x="6319" y="984"/>
                </a:lnTo>
                <a:lnTo>
                  <a:pt x="6487" y="984"/>
                </a:lnTo>
                <a:lnTo>
                  <a:pt x="6487" y="879"/>
                </a:lnTo>
                <a:lnTo>
                  <a:pt x="6361" y="900"/>
                </a:lnTo>
                <a:lnTo>
                  <a:pt x="6089" y="858"/>
                </a:lnTo>
                <a:lnTo>
                  <a:pt x="5901" y="879"/>
                </a:lnTo>
                <a:lnTo>
                  <a:pt x="5775" y="879"/>
                </a:lnTo>
                <a:lnTo>
                  <a:pt x="5524" y="963"/>
                </a:lnTo>
                <a:lnTo>
                  <a:pt x="5440" y="942"/>
                </a:lnTo>
                <a:lnTo>
                  <a:pt x="5336" y="942"/>
                </a:lnTo>
                <a:lnTo>
                  <a:pt x="5127" y="1088"/>
                </a:lnTo>
                <a:lnTo>
                  <a:pt x="5022" y="1109"/>
                </a:lnTo>
                <a:lnTo>
                  <a:pt x="4896" y="1172"/>
                </a:lnTo>
                <a:lnTo>
                  <a:pt x="4834" y="1256"/>
                </a:lnTo>
                <a:lnTo>
                  <a:pt x="4645" y="1277"/>
                </a:lnTo>
                <a:lnTo>
                  <a:pt x="4604" y="1298"/>
                </a:lnTo>
                <a:lnTo>
                  <a:pt x="4520" y="1277"/>
                </a:lnTo>
                <a:lnTo>
                  <a:pt x="4269" y="1088"/>
                </a:lnTo>
                <a:lnTo>
                  <a:pt x="4206" y="984"/>
                </a:lnTo>
                <a:lnTo>
                  <a:pt x="3871" y="984"/>
                </a:lnTo>
                <a:lnTo>
                  <a:pt x="3327" y="1088"/>
                </a:lnTo>
                <a:lnTo>
                  <a:pt x="3055" y="1088"/>
                </a:lnTo>
                <a:lnTo>
                  <a:pt x="2951" y="1046"/>
                </a:lnTo>
                <a:lnTo>
                  <a:pt x="2909" y="963"/>
                </a:lnTo>
                <a:lnTo>
                  <a:pt x="2909" y="858"/>
                </a:lnTo>
                <a:lnTo>
                  <a:pt x="2972" y="858"/>
                </a:lnTo>
                <a:lnTo>
                  <a:pt x="2951" y="733"/>
                </a:lnTo>
                <a:lnTo>
                  <a:pt x="2846" y="565"/>
                </a:lnTo>
                <a:lnTo>
                  <a:pt x="2741" y="544"/>
                </a:lnTo>
                <a:lnTo>
                  <a:pt x="2448" y="565"/>
                </a:lnTo>
                <a:lnTo>
                  <a:pt x="2323" y="482"/>
                </a:lnTo>
                <a:lnTo>
                  <a:pt x="2239" y="482"/>
                </a:lnTo>
                <a:lnTo>
                  <a:pt x="2176" y="523"/>
                </a:lnTo>
                <a:lnTo>
                  <a:pt x="2072" y="356"/>
                </a:lnTo>
                <a:lnTo>
                  <a:pt x="2072" y="210"/>
                </a:lnTo>
                <a:lnTo>
                  <a:pt x="2030" y="21"/>
                </a:lnTo>
                <a:lnTo>
                  <a:pt x="19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149935" y="4560479"/>
            <a:ext cx="653859" cy="889484"/>
          </a:xfrm>
          <a:custGeom>
            <a:avLst/>
            <a:gdLst/>
            <a:ahLst/>
            <a:cxnLst/>
            <a:rect l="l" t="t" r="r" b="b"/>
            <a:pathLst>
              <a:path w="6948" h="9898" extrusionOk="0">
                <a:moveTo>
                  <a:pt x="4353" y="1"/>
                </a:moveTo>
                <a:lnTo>
                  <a:pt x="4332" y="64"/>
                </a:lnTo>
                <a:lnTo>
                  <a:pt x="4290" y="105"/>
                </a:lnTo>
                <a:lnTo>
                  <a:pt x="4227" y="147"/>
                </a:lnTo>
                <a:lnTo>
                  <a:pt x="4165" y="168"/>
                </a:lnTo>
                <a:lnTo>
                  <a:pt x="4060" y="168"/>
                </a:lnTo>
                <a:lnTo>
                  <a:pt x="3976" y="189"/>
                </a:lnTo>
                <a:lnTo>
                  <a:pt x="3955" y="252"/>
                </a:lnTo>
                <a:lnTo>
                  <a:pt x="3976" y="294"/>
                </a:lnTo>
                <a:lnTo>
                  <a:pt x="3955" y="357"/>
                </a:lnTo>
                <a:lnTo>
                  <a:pt x="3809" y="419"/>
                </a:lnTo>
                <a:lnTo>
                  <a:pt x="3621" y="566"/>
                </a:lnTo>
                <a:lnTo>
                  <a:pt x="3495" y="670"/>
                </a:lnTo>
                <a:lnTo>
                  <a:pt x="3328" y="691"/>
                </a:lnTo>
                <a:lnTo>
                  <a:pt x="2972" y="691"/>
                </a:lnTo>
                <a:lnTo>
                  <a:pt x="2867" y="733"/>
                </a:lnTo>
                <a:lnTo>
                  <a:pt x="2867" y="817"/>
                </a:lnTo>
                <a:lnTo>
                  <a:pt x="2888" y="901"/>
                </a:lnTo>
                <a:lnTo>
                  <a:pt x="2888" y="1005"/>
                </a:lnTo>
                <a:lnTo>
                  <a:pt x="2805" y="1089"/>
                </a:lnTo>
                <a:lnTo>
                  <a:pt x="2721" y="1047"/>
                </a:lnTo>
                <a:lnTo>
                  <a:pt x="2763" y="942"/>
                </a:lnTo>
                <a:lnTo>
                  <a:pt x="2763" y="921"/>
                </a:lnTo>
                <a:lnTo>
                  <a:pt x="2825" y="901"/>
                </a:lnTo>
                <a:lnTo>
                  <a:pt x="2700" y="880"/>
                </a:lnTo>
                <a:lnTo>
                  <a:pt x="2574" y="817"/>
                </a:lnTo>
                <a:lnTo>
                  <a:pt x="2491" y="817"/>
                </a:lnTo>
                <a:lnTo>
                  <a:pt x="2302" y="942"/>
                </a:lnTo>
                <a:lnTo>
                  <a:pt x="2261" y="1026"/>
                </a:lnTo>
                <a:lnTo>
                  <a:pt x="2135" y="1152"/>
                </a:lnTo>
                <a:lnTo>
                  <a:pt x="1968" y="1465"/>
                </a:lnTo>
                <a:lnTo>
                  <a:pt x="1947" y="1549"/>
                </a:lnTo>
                <a:lnTo>
                  <a:pt x="1947" y="1549"/>
                </a:lnTo>
                <a:lnTo>
                  <a:pt x="1989" y="1528"/>
                </a:lnTo>
                <a:lnTo>
                  <a:pt x="2051" y="1570"/>
                </a:lnTo>
                <a:lnTo>
                  <a:pt x="2051" y="1654"/>
                </a:lnTo>
                <a:lnTo>
                  <a:pt x="2030" y="1758"/>
                </a:lnTo>
                <a:lnTo>
                  <a:pt x="1947" y="1821"/>
                </a:lnTo>
                <a:lnTo>
                  <a:pt x="1842" y="1821"/>
                </a:lnTo>
                <a:lnTo>
                  <a:pt x="1737" y="1863"/>
                </a:lnTo>
                <a:lnTo>
                  <a:pt x="1612" y="1989"/>
                </a:lnTo>
                <a:lnTo>
                  <a:pt x="1528" y="2051"/>
                </a:lnTo>
                <a:lnTo>
                  <a:pt x="1424" y="2198"/>
                </a:lnTo>
                <a:lnTo>
                  <a:pt x="1340" y="2198"/>
                </a:lnTo>
                <a:lnTo>
                  <a:pt x="1256" y="2240"/>
                </a:lnTo>
                <a:lnTo>
                  <a:pt x="1298" y="2344"/>
                </a:lnTo>
                <a:lnTo>
                  <a:pt x="1403" y="2449"/>
                </a:lnTo>
                <a:lnTo>
                  <a:pt x="1403" y="2574"/>
                </a:lnTo>
                <a:lnTo>
                  <a:pt x="1340" y="2700"/>
                </a:lnTo>
                <a:lnTo>
                  <a:pt x="1256" y="2700"/>
                </a:lnTo>
                <a:lnTo>
                  <a:pt x="1152" y="2616"/>
                </a:lnTo>
                <a:lnTo>
                  <a:pt x="1193" y="2574"/>
                </a:lnTo>
                <a:lnTo>
                  <a:pt x="1214" y="2512"/>
                </a:lnTo>
                <a:lnTo>
                  <a:pt x="1131" y="2470"/>
                </a:lnTo>
                <a:lnTo>
                  <a:pt x="1089" y="2365"/>
                </a:lnTo>
                <a:lnTo>
                  <a:pt x="984" y="2261"/>
                </a:lnTo>
                <a:lnTo>
                  <a:pt x="942" y="2365"/>
                </a:lnTo>
                <a:lnTo>
                  <a:pt x="942" y="2407"/>
                </a:lnTo>
                <a:lnTo>
                  <a:pt x="1005" y="2574"/>
                </a:lnTo>
                <a:lnTo>
                  <a:pt x="921" y="2721"/>
                </a:lnTo>
                <a:lnTo>
                  <a:pt x="901" y="2867"/>
                </a:lnTo>
                <a:lnTo>
                  <a:pt x="817" y="2909"/>
                </a:lnTo>
                <a:lnTo>
                  <a:pt x="775" y="2909"/>
                </a:lnTo>
                <a:lnTo>
                  <a:pt x="691" y="3098"/>
                </a:lnTo>
                <a:lnTo>
                  <a:pt x="712" y="3118"/>
                </a:lnTo>
                <a:lnTo>
                  <a:pt x="733" y="3244"/>
                </a:lnTo>
                <a:lnTo>
                  <a:pt x="733" y="3390"/>
                </a:lnTo>
                <a:lnTo>
                  <a:pt x="880" y="3516"/>
                </a:lnTo>
                <a:lnTo>
                  <a:pt x="901" y="3516"/>
                </a:lnTo>
                <a:lnTo>
                  <a:pt x="942" y="3495"/>
                </a:lnTo>
                <a:lnTo>
                  <a:pt x="1005" y="3537"/>
                </a:lnTo>
                <a:lnTo>
                  <a:pt x="1005" y="3662"/>
                </a:lnTo>
                <a:lnTo>
                  <a:pt x="921" y="3746"/>
                </a:lnTo>
                <a:lnTo>
                  <a:pt x="921" y="3809"/>
                </a:lnTo>
                <a:lnTo>
                  <a:pt x="1005" y="3872"/>
                </a:lnTo>
                <a:lnTo>
                  <a:pt x="1005" y="4039"/>
                </a:lnTo>
                <a:lnTo>
                  <a:pt x="921" y="4081"/>
                </a:lnTo>
                <a:lnTo>
                  <a:pt x="880" y="4165"/>
                </a:lnTo>
                <a:lnTo>
                  <a:pt x="921" y="4186"/>
                </a:lnTo>
                <a:lnTo>
                  <a:pt x="984" y="4290"/>
                </a:lnTo>
                <a:lnTo>
                  <a:pt x="942" y="4478"/>
                </a:lnTo>
                <a:lnTo>
                  <a:pt x="984" y="4771"/>
                </a:lnTo>
                <a:lnTo>
                  <a:pt x="901" y="4855"/>
                </a:lnTo>
                <a:lnTo>
                  <a:pt x="880" y="4918"/>
                </a:lnTo>
                <a:lnTo>
                  <a:pt x="942" y="5022"/>
                </a:lnTo>
                <a:lnTo>
                  <a:pt x="1047" y="4981"/>
                </a:lnTo>
                <a:lnTo>
                  <a:pt x="1047" y="4981"/>
                </a:lnTo>
                <a:lnTo>
                  <a:pt x="1026" y="5064"/>
                </a:lnTo>
                <a:lnTo>
                  <a:pt x="1089" y="5127"/>
                </a:lnTo>
                <a:lnTo>
                  <a:pt x="1152" y="5127"/>
                </a:lnTo>
                <a:lnTo>
                  <a:pt x="1152" y="5190"/>
                </a:lnTo>
                <a:lnTo>
                  <a:pt x="1110" y="5274"/>
                </a:lnTo>
                <a:lnTo>
                  <a:pt x="1047" y="5378"/>
                </a:lnTo>
                <a:lnTo>
                  <a:pt x="817" y="5608"/>
                </a:lnTo>
                <a:lnTo>
                  <a:pt x="775" y="5713"/>
                </a:lnTo>
                <a:lnTo>
                  <a:pt x="608" y="5859"/>
                </a:lnTo>
                <a:lnTo>
                  <a:pt x="398" y="5922"/>
                </a:lnTo>
                <a:lnTo>
                  <a:pt x="210" y="6048"/>
                </a:lnTo>
                <a:lnTo>
                  <a:pt x="64" y="6278"/>
                </a:lnTo>
                <a:lnTo>
                  <a:pt x="43" y="6466"/>
                </a:lnTo>
                <a:lnTo>
                  <a:pt x="1" y="6571"/>
                </a:lnTo>
                <a:lnTo>
                  <a:pt x="189" y="6655"/>
                </a:lnTo>
                <a:lnTo>
                  <a:pt x="377" y="6780"/>
                </a:lnTo>
                <a:lnTo>
                  <a:pt x="629" y="6947"/>
                </a:lnTo>
                <a:lnTo>
                  <a:pt x="733" y="6947"/>
                </a:lnTo>
                <a:lnTo>
                  <a:pt x="880" y="7094"/>
                </a:lnTo>
                <a:lnTo>
                  <a:pt x="838" y="7178"/>
                </a:lnTo>
                <a:lnTo>
                  <a:pt x="880" y="7261"/>
                </a:lnTo>
                <a:lnTo>
                  <a:pt x="1047" y="7282"/>
                </a:lnTo>
                <a:lnTo>
                  <a:pt x="1256" y="7366"/>
                </a:lnTo>
                <a:lnTo>
                  <a:pt x="1319" y="7408"/>
                </a:lnTo>
                <a:lnTo>
                  <a:pt x="1507" y="7471"/>
                </a:lnTo>
                <a:lnTo>
                  <a:pt x="1570" y="7387"/>
                </a:lnTo>
                <a:lnTo>
                  <a:pt x="1570" y="7282"/>
                </a:lnTo>
                <a:lnTo>
                  <a:pt x="1654" y="7199"/>
                </a:lnTo>
                <a:lnTo>
                  <a:pt x="1717" y="7199"/>
                </a:lnTo>
                <a:lnTo>
                  <a:pt x="1863" y="7282"/>
                </a:lnTo>
                <a:lnTo>
                  <a:pt x="1968" y="7303"/>
                </a:lnTo>
                <a:lnTo>
                  <a:pt x="1989" y="7387"/>
                </a:lnTo>
                <a:lnTo>
                  <a:pt x="2072" y="7429"/>
                </a:lnTo>
                <a:lnTo>
                  <a:pt x="2135" y="7429"/>
                </a:lnTo>
                <a:lnTo>
                  <a:pt x="2177" y="7512"/>
                </a:lnTo>
                <a:lnTo>
                  <a:pt x="2386" y="7575"/>
                </a:lnTo>
                <a:lnTo>
                  <a:pt x="2512" y="7596"/>
                </a:lnTo>
                <a:lnTo>
                  <a:pt x="2553" y="7638"/>
                </a:lnTo>
                <a:lnTo>
                  <a:pt x="2700" y="7805"/>
                </a:lnTo>
                <a:lnTo>
                  <a:pt x="2700" y="7910"/>
                </a:lnTo>
                <a:lnTo>
                  <a:pt x="2805" y="8098"/>
                </a:lnTo>
                <a:lnTo>
                  <a:pt x="2888" y="8098"/>
                </a:lnTo>
                <a:lnTo>
                  <a:pt x="3139" y="8203"/>
                </a:lnTo>
                <a:lnTo>
                  <a:pt x="3244" y="8349"/>
                </a:lnTo>
                <a:lnTo>
                  <a:pt x="3244" y="8517"/>
                </a:lnTo>
                <a:lnTo>
                  <a:pt x="3307" y="8517"/>
                </a:lnTo>
                <a:lnTo>
                  <a:pt x="3411" y="8559"/>
                </a:lnTo>
                <a:lnTo>
                  <a:pt x="3432" y="8684"/>
                </a:lnTo>
                <a:lnTo>
                  <a:pt x="3411" y="8768"/>
                </a:lnTo>
                <a:lnTo>
                  <a:pt x="3432" y="8852"/>
                </a:lnTo>
                <a:lnTo>
                  <a:pt x="3537" y="8872"/>
                </a:lnTo>
                <a:lnTo>
                  <a:pt x="3662" y="8852"/>
                </a:lnTo>
                <a:lnTo>
                  <a:pt x="3767" y="8872"/>
                </a:lnTo>
                <a:lnTo>
                  <a:pt x="3914" y="8872"/>
                </a:lnTo>
                <a:lnTo>
                  <a:pt x="3955" y="8831"/>
                </a:lnTo>
                <a:lnTo>
                  <a:pt x="4144" y="8747"/>
                </a:lnTo>
                <a:lnTo>
                  <a:pt x="4290" y="8768"/>
                </a:lnTo>
                <a:lnTo>
                  <a:pt x="4458" y="8852"/>
                </a:lnTo>
                <a:lnTo>
                  <a:pt x="4646" y="8747"/>
                </a:lnTo>
                <a:lnTo>
                  <a:pt x="4750" y="8747"/>
                </a:lnTo>
                <a:lnTo>
                  <a:pt x="4792" y="8831"/>
                </a:lnTo>
                <a:lnTo>
                  <a:pt x="4876" y="8831"/>
                </a:lnTo>
                <a:lnTo>
                  <a:pt x="4981" y="8872"/>
                </a:lnTo>
                <a:lnTo>
                  <a:pt x="5064" y="8956"/>
                </a:lnTo>
                <a:lnTo>
                  <a:pt x="5169" y="8935"/>
                </a:lnTo>
                <a:lnTo>
                  <a:pt x="5169" y="8998"/>
                </a:lnTo>
                <a:lnTo>
                  <a:pt x="4792" y="9626"/>
                </a:lnTo>
                <a:lnTo>
                  <a:pt x="4813" y="9709"/>
                </a:lnTo>
                <a:lnTo>
                  <a:pt x="4960" y="9688"/>
                </a:lnTo>
                <a:lnTo>
                  <a:pt x="5085" y="9688"/>
                </a:lnTo>
                <a:lnTo>
                  <a:pt x="5190" y="9772"/>
                </a:lnTo>
                <a:lnTo>
                  <a:pt x="5211" y="9898"/>
                </a:lnTo>
                <a:lnTo>
                  <a:pt x="5294" y="9584"/>
                </a:lnTo>
                <a:lnTo>
                  <a:pt x="5629" y="8370"/>
                </a:lnTo>
                <a:lnTo>
                  <a:pt x="5629" y="8308"/>
                </a:lnTo>
                <a:lnTo>
                  <a:pt x="5629" y="8098"/>
                </a:lnTo>
                <a:lnTo>
                  <a:pt x="5504" y="7847"/>
                </a:lnTo>
                <a:lnTo>
                  <a:pt x="5294" y="7680"/>
                </a:lnTo>
                <a:lnTo>
                  <a:pt x="5190" y="7533"/>
                </a:lnTo>
                <a:lnTo>
                  <a:pt x="5169" y="7219"/>
                </a:lnTo>
                <a:lnTo>
                  <a:pt x="5546" y="7094"/>
                </a:lnTo>
                <a:lnTo>
                  <a:pt x="5692" y="7199"/>
                </a:lnTo>
                <a:lnTo>
                  <a:pt x="5713" y="7094"/>
                </a:lnTo>
                <a:lnTo>
                  <a:pt x="5650" y="7010"/>
                </a:lnTo>
                <a:lnTo>
                  <a:pt x="5713" y="6968"/>
                </a:lnTo>
                <a:lnTo>
                  <a:pt x="5629" y="6801"/>
                </a:lnTo>
                <a:lnTo>
                  <a:pt x="5420" y="6738"/>
                </a:lnTo>
                <a:lnTo>
                  <a:pt x="5336" y="6592"/>
                </a:lnTo>
                <a:lnTo>
                  <a:pt x="5399" y="6424"/>
                </a:lnTo>
                <a:lnTo>
                  <a:pt x="6048" y="6424"/>
                </a:lnTo>
                <a:lnTo>
                  <a:pt x="6131" y="6341"/>
                </a:lnTo>
                <a:lnTo>
                  <a:pt x="6236" y="6341"/>
                </a:lnTo>
                <a:lnTo>
                  <a:pt x="6278" y="6383"/>
                </a:lnTo>
                <a:lnTo>
                  <a:pt x="6362" y="6383"/>
                </a:lnTo>
                <a:lnTo>
                  <a:pt x="6466" y="6257"/>
                </a:lnTo>
                <a:lnTo>
                  <a:pt x="6634" y="6215"/>
                </a:lnTo>
                <a:lnTo>
                  <a:pt x="6675" y="6320"/>
                </a:lnTo>
                <a:lnTo>
                  <a:pt x="6759" y="6424"/>
                </a:lnTo>
                <a:lnTo>
                  <a:pt x="6780" y="6550"/>
                </a:lnTo>
                <a:lnTo>
                  <a:pt x="6780" y="6696"/>
                </a:lnTo>
                <a:lnTo>
                  <a:pt x="6947" y="6675"/>
                </a:lnTo>
                <a:lnTo>
                  <a:pt x="6947" y="6571"/>
                </a:lnTo>
                <a:lnTo>
                  <a:pt x="6801" y="6278"/>
                </a:lnTo>
                <a:lnTo>
                  <a:pt x="6759" y="6131"/>
                </a:lnTo>
                <a:lnTo>
                  <a:pt x="6780" y="6069"/>
                </a:lnTo>
                <a:lnTo>
                  <a:pt x="6738" y="5964"/>
                </a:lnTo>
                <a:lnTo>
                  <a:pt x="6655" y="5922"/>
                </a:lnTo>
                <a:lnTo>
                  <a:pt x="6634" y="5839"/>
                </a:lnTo>
                <a:lnTo>
                  <a:pt x="6634" y="5818"/>
                </a:lnTo>
                <a:lnTo>
                  <a:pt x="6550" y="5839"/>
                </a:lnTo>
                <a:lnTo>
                  <a:pt x="6487" y="5839"/>
                </a:lnTo>
                <a:lnTo>
                  <a:pt x="6466" y="5734"/>
                </a:lnTo>
                <a:lnTo>
                  <a:pt x="6655" y="5399"/>
                </a:lnTo>
                <a:lnTo>
                  <a:pt x="6550" y="5106"/>
                </a:lnTo>
                <a:lnTo>
                  <a:pt x="6550" y="5022"/>
                </a:lnTo>
                <a:lnTo>
                  <a:pt x="6466" y="4960"/>
                </a:lnTo>
                <a:lnTo>
                  <a:pt x="6466" y="4771"/>
                </a:lnTo>
                <a:lnTo>
                  <a:pt x="6529" y="4604"/>
                </a:lnTo>
                <a:lnTo>
                  <a:pt x="6487" y="4541"/>
                </a:lnTo>
                <a:lnTo>
                  <a:pt x="6466" y="4332"/>
                </a:lnTo>
                <a:lnTo>
                  <a:pt x="6529" y="4248"/>
                </a:lnTo>
                <a:lnTo>
                  <a:pt x="6675" y="4227"/>
                </a:lnTo>
                <a:lnTo>
                  <a:pt x="6696" y="4144"/>
                </a:lnTo>
                <a:lnTo>
                  <a:pt x="6696" y="4039"/>
                </a:lnTo>
                <a:lnTo>
                  <a:pt x="6759" y="3955"/>
                </a:lnTo>
                <a:lnTo>
                  <a:pt x="6696" y="3725"/>
                </a:lnTo>
                <a:lnTo>
                  <a:pt x="6634" y="3662"/>
                </a:lnTo>
                <a:lnTo>
                  <a:pt x="6529" y="3662"/>
                </a:lnTo>
                <a:lnTo>
                  <a:pt x="6487" y="3725"/>
                </a:lnTo>
                <a:lnTo>
                  <a:pt x="6341" y="3704"/>
                </a:lnTo>
                <a:lnTo>
                  <a:pt x="6236" y="3704"/>
                </a:lnTo>
                <a:lnTo>
                  <a:pt x="6110" y="3746"/>
                </a:lnTo>
                <a:lnTo>
                  <a:pt x="6048" y="3725"/>
                </a:lnTo>
                <a:lnTo>
                  <a:pt x="5922" y="3662"/>
                </a:lnTo>
                <a:lnTo>
                  <a:pt x="5859" y="3704"/>
                </a:lnTo>
                <a:lnTo>
                  <a:pt x="5838" y="3662"/>
                </a:lnTo>
                <a:lnTo>
                  <a:pt x="5692" y="3704"/>
                </a:lnTo>
                <a:lnTo>
                  <a:pt x="5232" y="3286"/>
                </a:lnTo>
                <a:lnTo>
                  <a:pt x="5127" y="3223"/>
                </a:lnTo>
                <a:lnTo>
                  <a:pt x="4960" y="3202"/>
                </a:lnTo>
                <a:lnTo>
                  <a:pt x="4792" y="3223"/>
                </a:lnTo>
                <a:lnTo>
                  <a:pt x="4750" y="3244"/>
                </a:lnTo>
                <a:lnTo>
                  <a:pt x="4604" y="3202"/>
                </a:lnTo>
                <a:lnTo>
                  <a:pt x="4458" y="3202"/>
                </a:lnTo>
                <a:lnTo>
                  <a:pt x="4374" y="3244"/>
                </a:lnTo>
                <a:lnTo>
                  <a:pt x="4248" y="3202"/>
                </a:lnTo>
                <a:lnTo>
                  <a:pt x="4144" y="3181"/>
                </a:lnTo>
                <a:lnTo>
                  <a:pt x="3976" y="3118"/>
                </a:lnTo>
                <a:lnTo>
                  <a:pt x="3851" y="3014"/>
                </a:lnTo>
                <a:lnTo>
                  <a:pt x="3851" y="2909"/>
                </a:lnTo>
                <a:lnTo>
                  <a:pt x="3872" y="2867"/>
                </a:lnTo>
                <a:lnTo>
                  <a:pt x="3872" y="2784"/>
                </a:lnTo>
                <a:lnTo>
                  <a:pt x="3934" y="2658"/>
                </a:lnTo>
                <a:lnTo>
                  <a:pt x="3914" y="2554"/>
                </a:lnTo>
                <a:lnTo>
                  <a:pt x="3809" y="2386"/>
                </a:lnTo>
                <a:lnTo>
                  <a:pt x="3558" y="1968"/>
                </a:lnTo>
                <a:lnTo>
                  <a:pt x="3411" y="1968"/>
                </a:lnTo>
                <a:lnTo>
                  <a:pt x="3411" y="1926"/>
                </a:lnTo>
                <a:lnTo>
                  <a:pt x="3495" y="1737"/>
                </a:lnTo>
                <a:lnTo>
                  <a:pt x="3516" y="1549"/>
                </a:lnTo>
                <a:lnTo>
                  <a:pt x="3495" y="1445"/>
                </a:lnTo>
                <a:lnTo>
                  <a:pt x="3516" y="1319"/>
                </a:lnTo>
                <a:lnTo>
                  <a:pt x="3704" y="1047"/>
                </a:lnTo>
                <a:lnTo>
                  <a:pt x="3767" y="984"/>
                </a:lnTo>
                <a:lnTo>
                  <a:pt x="3872" y="838"/>
                </a:lnTo>
                <a:lnTo>
                  <a:pt x="3976" y="817"/>
                </a:lnTo>
                <a:lnTo>
                  <a:pt x="4039" y="775"/>
                </a:lnTo>
                <a:lnTo>
                  <a:pt x="4186" y="503"/>
                </a:lnTo>
                <a:lnTo>
                  <a:pt x="4499" y="377"/>
                </a:lnTo>
                <a:lnTo>
                  <a:pt x="4541" y="357"/>
                </a:lnTo>
                <a:lnTo>
                  <a:pt x="4604" y="357"/>
                </a:lnTo>
                <a:lnTo>
                  <a:pt x="4667" y="294"/>
                </a:lnTo>
                <a:lnTo>
                  <a:pt x="4688" y="210"/>
                </a:lnTo>
                <a:lnTo>
                  <a:pt x="4646" y="147"/>
                </a:lnTo>
                <a:lnTo>
                  <a:pt x="4437" y="43"/>
                </a:lnTo>
                <a:lnTo>
                  <a:pt x="43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037761" y="5150878"/>
            <a:ext cx="322977" cy="338611"/>
          </a:xfrm>
          <a:custGeom>
            <a:avLst/>
            <a:gdLst/>
            <a:ahLst/>
            <a:cxnLst/>
            <a:rect l="l" t="t" r="r" b="b"/>
            <a:pathLst>
              <a:path w="3432" h="3768" extrusionOk="0">
                <a:moveTo>
                  <a:pt x="1193" y="1"/>
                </a:moveTo>
                <a:lnTo>
                  <a:pt x="1172" y="168"/>
                </a:lnTo>
                <a:lnTo>
                  <a:pt x="1025" y="168"/>
                </a:lnTo>
                <a:lnTo>
                  <a:pt x="732" y="336"/>
                </a:lnTo>
                <a:lnTo>
                  <a:pt x="607" y="377"/>
                </a:lnTo>
                <a:lnTo>
                  <a:pt x="440" y="440"/>
                </a:lnTo>
                <a:lnTo>
                  <a:pt x="523" y="587"/>
                </a:lnTo>
                <a:lnTo>
                  <a:pt x="523" y="649"/>
                </a:lnTo>
                <a:lnTo>
                  <a:pt x="565" y="733"/>
                </a:lnTo>
                <a:lnTo>
                  <a:pt x="544" y="901"/>
                </a:lnTo>
                <a:lnTo>
                  <a:pt x="335" y="1131"/>
                </a:lnTo>
                <a:lnTo>
                  <a:pt x="314" y="1235"/>
                </a:lnTo>
                <a:lnTo>
                  <a:pt x="356" y="1277"/>
                </a:lnTo>
                <a:lnTo>
                  <a:pt x="251" y="1445"/>
                </a:lnTo>
                <a:lnTo>
                  <a:pt x="126" y="1465"/>
                </a:lnTo>
                <a:lnTo>
                  <a:pt x="21" y="1591"/>
                </a:lnTo>
                <a:lnTo>
                  <a:pt x="84" y="1696"/>
                </a:lnTo>
                <a:lnTo>
                  <a:pt x="126" y="1800"/>
                </a:lnTo>
                <a:lnTo>
                  <a:pt x="105" y="1905"/>
                </a:lnTo>
                <a:lnTo>
                  <a:pt x="126" y="2072"/>
                </a:lnTo>
                <a:lnTo>
                  <a:pt x="84" y="2198"/>
                </a:lnTo>
                <a:lnTo>
                  <a:pt x="0" y="2261"/>
                </a:lnTo>
                <a:lnTo>
                  <a:pt x="84" y="2323"/>
                </a:lnTo>
                <a:lnTo>
                  <a:pt x="209" y="2386"/>
                </a:lnTo>
                <a:lnTo>
                  <a:pt x="314" y="2491"/>
                </a:lnTo>
                <a:lnTo>
                  <a:pt x="419" y="2574"/>
                </a:lnTo>
                <a:lnTo>
                  <a:pt x="440" y="2533"/>
                </a:lnTo>
                <a:lnTo>
                  <a:pt x="502" y="2386"/>
                </a:lnTo>
                <a:lnTo>
                  <a:pt x="544" y="2323"/>
                </a:lnTo>
                <a:lnTo>
                  <a:pt x="628" y="2219"/>
                </a:lnTo>
                <a:lnTo>
                  <a:pt x="628" y="2323"/>
                </a:lnTo>
                <a:lnTo>
                  <a:pt x="649" y="2428"/>
                </a:lnTo>
                <a:lnTo>
                  <a:pt x="649" y="2365"/>
                </a:lnTo>
                <a:lnTo>
                  <a:pt x="649" y="2282"/>
                </a:lnTo>
                <a:lnTo>
                  <a:pt x="712" y="2282"/>
                </a:lnTo>
                <a:lnTo>
                  <a:pt x="732" y="2428"/>
                </a:lnTo>
                <a:lnTo>
                  <a:pt x="712" y="2595"/>
                </a:lnTo>
                <a:lnTo>
                  <a:pt x="712" y="2700"/>
                </a:lnTo>
                <a:lnTo>
                  <a:pt x="649" y="2826"/>
                </a:lnTo>
                <a:lnTo>
                  <a:pt x="502" y="2951"/>
                </a:lnTo>
                <a:lnTo>
                  <a:pt x="544" y="2993"/>
                </a:lnTo>
                <a:lnTo>
                  <a:pt x="607" y="3139"/>
                </a:lnTo>
                <a:lnTo>
                  <a:pt x="502" y="3202"/>
                </a:lnTo>
                <a:lnTo>
                  <a:pt x="398" y="3328"/>
                </a:lnTo>
                <a:lnTo>
                  <a:pt x="419" y="3432"/>
                </a:lnTo>
                <a:lnTo>
                  <a:pt x="523" y="3432"/>
                </a:lnTo>
                <a:lnTo>
                  <a:pt x="649" y="3370"/>
                </a:lnTo>
                <a:lnTo>
                  <a:pt x="712" y="3453"/>
                </a:lnTo>
                <a:lnTo>
                  <a:pt x="879" y="3516"/>
                </a:lnTo>
                <a:lnTo>
                  <a:pt x="984" y="3537"/>
                </a:lnTo>
                <a:lnTo>
                  <a:pt x="1151" y="3767"/>
                </a:lnTo>
                <a:lnTo>
                  <a:pt x="1235" y="3767"/>
                </a:lnTo>
                <a:lnTo>
                  <a:pt x="1339" y="3662"/>
                </a:lnTo>
                <a:lnTo>
                  <a:pt x="1779" y="2721"/>
                </a:lnTo>
                <a:lnTo>
                  <a:pt x="1883" y="2637"/>
                </a:lnTo>
                <a:lnTo>
                  <a:pt x="2448" y="2470"/>
                </a:lnTo>
                <a:lnTo>
                  <a:pt x="2720" y="2282"/>
                </a:lnTo>
                <a:lnTo>
                  <a:pt x="3118" y="1905"/>
                </a:lnTo>
                <a:lnTo>
                  <a:pt x="3264" y="1549"/>
                </a:lnTo>
                <a:lnTo>
                  <a:pt x="3369" y="1549"/>
                </a:lnTo>
                <a:lnTo>
                  <a:pt x="3390" y="1486"/>
                </a:lnTo>
                <a:lnTo>
                  <a:pt x="3432" y="1361"/>
                </a:lnTo>
                <a:lnTo>
                  <a:pt x="3390" y="1235"/>
                </a:lnTo>
                <a:lnTo>
                  <a:pt x="3285" y="1026"/>
                </a:lnTo>
                <a:lnTo>
                  <a:pt x="3285" y="963"/>
                </a:lnTo>
                <a:lnTo>
                  <a:pt x="3264" y="859"/>
                </a:lnTo>
                <a:lnTo>
                  <a:pt x="3181" y="817"/>
                </a:lnTo>
                <a:lnTo>
                  <a:pt x="3160" y="733"/>
                </a:lnTo>
                <a:lnTo>
                  <a:pt x="3055" y="712"/>
                </a:lnTo>
                <a:lnTo>
                  <a:pt x="2909" y="629"/>
                </a:lnTo>
                <a:lnTo>
                  <a:pt x="2846" y="629"/>
                </a:lnTo>
                <a:lnTo>
                  <a:pt x="2762" y="712"/>
                </a:lnTo>
                <a:lnTo>
                  <a:pt x="2762" y="817"/>
                </a:lnTo>
                <a:lnTo>
                  <a:pt x="2699" y="901"/>
                </a:lnTo>
                <a:lnTo>
                  <a:pt x="2511" y="838"/>
                </a:lnTo>
                <a:lnTo>
                  <a:pt x="2448" y="796"/>
                </a:lnTo>
                <a:lnTo>
                  <a:pt x="2239" y="712"/>
                </a:lnTo>
                <a:lnTo>
                  <a:pt x="2072" y="691"/>
                </a:lnTo>
                <a:lnTo>
                  <a:pt x="2030" y="608"/>
                </a:lnTo>
                <a:lnTo>
                  <a:pt x="2072" y="524"/>
                </a:lnTo>
                <a:lnTo>
                  <a:pt x="1925" y="377"/>
                </a:lnTo>
                <a:lnTo>
                  <a:pt x="1821" y="377"/>
                </a:lnTo>
                <a:lnTo>
                  <a:pt x="1569" y="210"/>
                </a:lnTo>
                <a:lnTo>
                  <a:pt x="1381" y="85"/>
                </a:lnTo>
                <a:lnTo>
                  <a:pt x="11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019976" y="5227981"/>
            <a:ext cx="701101" cy="987257"/>
          </a:xfrm>
          <a:custGeom>
            <a:avLst/>
            <a:gdLst/>
            <a:ahLst/>
            <a:cxnLst/>
            <a:rect l="l" t="t" r="r" b="b"/>
            <a:pathLst>
              <a:path w="7450" h="10986" extrusionOk="0">
                <a:moveTo>
                  <a:pt x="3453" y="1"/>
                </a:moveTo>
                <a:lnTo>
                  <a:pt x="3474" y="105"/>
                </a:lnTo>
                <a:lnTo>
                  <a:pt x="3474" y="168"/>
                </a:lnTo>
                <a:lnTo>
                  <a:pt x="3579" y="377"/>
                </a:lnTo>
                <a:lnTo>
                  <a:pt x="3621" y="503"/>
                </a:lnTo>
                <a:lnTo>
                  <a:pt x="3579" y="628"/>
                </a:lnTo>
                <a:lnTo>
                  <a:pt x="3558" y="691"/>
                </a:lnTo>
                <a:lnTo>
                  <a:pt x="3453" y="691"/>
                </a:lnTo>
                <a:lnTo>
                  <a:pt x="3307" y="1047"/>
                </a:lnTo>
                <a:lnTo>
                  <a:pt x="2909" y="1424"/>
                </a:lnTo>
                <a:lnTo>
                  <a:pt x="2637" y="1612"/>
                </a:lnTo>
                <a:lnTo>
                  <a:pt x="2072" y="1779"/>
                </a:lnTo>
                <a:lnTo>
                  <a:pt x="1968" y="1863"/>
                </a:lnTo>
                <a:lnTo>
                  <a:pt x="1528" y="2804"/>
                </a:lnTo>
                <a:lnTo>
                  <a:pt x="1424" y="2909"/>
                </a:lnTo>
                <a:lnTo>
                  <a:pt x="1340" y="2909"/>
                </a:lnTo>
                <a:lnTo>
                  <a:pt x="1173" y="2679"/>
                </a:lnTo>
                <a:lnTo>
                  <a:pt x="1068" y="2658"/>
                </a:lnTo>
                <a:lnTo>
                  <a:pt x="901" y="2595"/>
                </a:lnTo>
                <a:lnTo>
                  <a:pt x="838" y="2512"/>
                </a:lnTo>
                <a:lnTo>
                  <a:pt x="712" y="2574"/>
                </a:lnTo>
                <a:lnTo>
                  <a:pt x="608" y="2574"/>
                </a:lnTo>
                <a:lnTo>
                  <a:pt x="587" y="2470"/>
                </a:lnTo>
                <a:lnTo>
                  <a:pt x="691" y="2344"/>
                </a:lnTo>
                <a:lnTo>
                  <a:pt x="796" y="2281"/>
                </a:lnTo>
                <a:lnTo>
                  <a:pt x="733" y="2135"/>
                </a:lnTo>
                <a:lnTo>
                  <a:pt x="691" y="2093"/>
                </a:lnTo>
                <a:lnTo>
                  <a:pt x="398" y="2240"/>
                </a:lnTo>
                <a:lnTo>
                  <a:pt x="294" y="2344"/>
                </a:lnTo>
                <a:lnTo>
                  <a:pt x="105" y="2512"/>
                </a:lnTo>
                <a:lnTo>
                  <a:pt x="64" y="2679"/>
                </a:lnTo>
                <a:lnTo>
                  <a:pt x="1" y="2784"/>
                </a:lnTo>
                <a:lnTo>
                  <a:pt x="22" y="2825"/>
                </a:lnTo>
                <a:lnTo>
                  <a:pt x="105" y="2909"/>
                </a:lnTo>
                <a:lnTo>
                  <a:pt x="126" y="2993"/>
                </a:lnTo>
                <a:lnTo>
                  <a:pt x="64" y="3035"/>
                </a:lnTo>
                <a:lnTo>
                  <a:pt x="64" y="3097"/>
                </a:lnTo>
                <a:lnTo>
                  <a:pt x="189" y="3202"/>
                </a:lnTo>
                <a:lnTo>
                  <a:pt x="273" y="3348"/>
                </a:lnTo>
                <a:lnTo>
                  <a:pt x="231" y="3495"/>
                </a:lnTo>
                <a:lnTo>
                  <a:pt x="168" y="3495"/>
                </a:lnTo>
                <a:lnTo>
                  <a:pt x="85" y="3516"/>
                </a:lnTo>
                <a:lnTo>
                  <a:pt x="22" y="3621"/>
                </a:lnTo>
                <a:lnTo>
                  <a:pt x="126" y="3704"/>
                </a:lnTo>
                <a:lnTo>
                  <a:pt x="231" y="3746"/>
                </a:lnTo>
                <a:lnTo>
                  <a:pt x="419" y="3872"/>
                </a:lnTo>
                <a:lnTo>
                  <a:pt x="587" y="3913"/>
                </a:lnTo>
                <a:lnTo>
                  <a:pt x="817" y="4060"/>
                </a:lnTo>
                <a:lnTo>
                  <a:pt x="921" y="4081"/>
                </a:lnTo>
                <a:lnTo>
                  <a:pt x="963" y="4185"/>
                </a:lnTo>
                <a:lnTo>
                  <a:pt x="1068" y="4374"/>
                </a:lnTo>
                <a:lnTo>
                  <a:pt x="1110" y="4541"/>
                </a:lnTo>
                <a:lnTo>
                  <a:pt x="1173" y="4667"/>
                </a:lnTo>
                <a:lnTo>
                  <a:pt x="1424" y="4771"/>
                </a:lnTo>
                <a:lnTo>
                  <a:pt x="1486" y="4960"/>
                </a:lnTo>
                <a:lnTo>
                  <a:pt x="1549" y="5106"/>
                </a:lnTo>
                <a:lnTo>
                  <a:pt x="1591" y="5211"/>
                </a:lnTo>
                <a:lnTo>
                  <a:pt x="1633" y="5399"/>
                </a:lnTo>
                <a:lnTo>
                  <a:pt x="1696" y="5525"/>
                </a:lnTo>
                <a:lnTo>
                  <a:pt x="1800" y="5587"/>
                </a:lnTo>
                <a:lnTo>
                  <a:pt x="1905" y="5797"/>
                </a:lnTo>
                <a:lnTo>
                  <a:pt x="1905" y="5922"/>
                </a:lnTo>
                <a:lnTo>
                  <a:pt x="1884" y="5964"/>
                </a:lnTo>
                <a:lnTo>
                  <a:pt x="1989" y="6152"/>
                </a:lnTo>
                <a:lnTo>
                  <a:pt x="2177" y="6382"/>
                </a:lnTo>
                <a:lnTo>
                  <a:pt x="2219" y="6487"/>
                </a:lnTo>
                <a:lnTo>
                  <a:pt x="2198" y="6592"/>
                </a:lnTo>
                <a:lnTo>
                  <a:pt x="2219" y="6675"/>
                </a:lnTo>
                <a:lnTo>
                  <a:pt x="2302" y="6696"/>
                </a:lnTo>
                <a:lnTo>
                  <a:pt x="2491" y="6885"/>
                </a:lnTo>
                <a:lnTo>
                  <a:pt x="2533" y="6989"/>
                </a:lnTo>
                <a:lnTo>
                  <a:pt x="2574" y="7157"/>
                </a:lnTo>
                <a:lnTo>
                  <a:pt x="2616" y="7219"/>
                </a:lnTo>
                <a:lnTo>
                  <a:pt x="2784" y="7282"/>
                </a:lnTo>
                <a:lnTo>
                  <a:pt x="2805" y="7408"/>
                </a:lnTo>
                <a:lnTo>
                  <a:pt x="2951" y="7680"/>
                </a:lnTo>
                <a:lnTo>
                  <a:pt x="3014" y="7805"/>
                </a:lnTo>
                <a:lnTo>
                  <a:pt x="3202" y="8056"/>
                </a:lnTo>
                <a:lnTo>
                  <a:pt x="3202" y="8203"/>
                </a:lnTo>
                <a:lnTo>
                  <a:pt x="3139" y="8203"/>
                </a:lnTo>
                <a:lnTo>
                  <a:pt x="3098" y="8161"/>
                </a:lnTo>
                <a:lnTo>
                  <a:pt x="3098" y="8224"/>
                </a:lnTo>
                <a:lnTo>
                  <a:pt x="3118" y="8328"/>
                </a:lnTo>
                <a:lnTo>
                  <a:pt x="3118" y="8412"/>
                </a:lnTo>
                <a:lnTo>
                  <a:pt x="3160" y="8412"/>
                </a:lnTo>
                <a:lnTo>
                  <a:pt x="3244" y="8454"/>
                </a:lnTo>
                <a:lnTo>
                  <a:pt x="3265" y="8538"/>
                </a:lnTo>
                <a:lnTo>
                  <a:pt x="3244" y="8579"/>
                </a:lnTo>
                <a:lnTo>
                  <a:pt x="3432" y="8726"/>
                </a:lnTo>
                <a:lnTo>
                  <a:pt x="3621" y="8789"/>
                </a:lnTo>
                <a:lnTo>
                  <a:pt x="3642" y="8872"/>
                </a:lnTo>
                <a:lnTo>
                  <a:pt x="3725" y="8977"/>
                </a:lnTo>
                <a:lnTo>
                  <a:pt x="3830" y="8998"/>
                </a:lnTo>
                <a:lnTo>
                  <a:pt x="3872" y="9061"/>
                </a:lnTo>
                <a:lnTo>
                  <a:pt x="3893" y="9165"/>
                </a:lnTo>
                <a:lnTo>
                  <a:pt x="3976" y="9207"/>
                </a:lnTo>
                <a:lnTo>
                  <a:pt x="4165" y="9186"/>
                </a:lnTo>
                <a:lnTo>
                  <a:pt x="4206" y="9144"/>
                </a:lnTo>
                <a:lnTo>
                  <a:pt x="4186" y="9207"/>
                </a:lnTo>
                <a:lnTo>
                  <a:pt x="4269" y="9354"/>
                </a:lnTo>
                <a:lnTo>
                  <a:pt x="4458" y="9416"/>
                </a:lnTo>
                <a:lnTo>
                  <a:pt x="4562" y="9500"/>
                </a:lnTo>
                <a:lnTo>
                  <a:pt x="4562" y="9605"/>
                </a:lnTo>
                <a:lnTo>
                  <a:pt x="4667" y="9667"/>
                </a:lnTo>
                <a:lnTo>
                  <a:pt x="4792" y="9709"/>
                </a:lnTo>
                <a:lnTo>
                  <a:pt x="4834" y="9688"/>
                </a:lnTo>
                <a:lnTo>
                  <a:pt x="4939" y="9709"/>
                </a:lnTo>
                <a:lnTo>
                  <a:pt x="5148" y="9835"/>
                </a:lnTo>
                <a:lnTo>
                  <a:pt x="5315" y="9919"/>
                </a:lnTo>
                <a:lnTo>
                  <a:pt x="5420" y="9919"/>
                </a:lnTo>
                <a:lnTo>
                  <a:pt x="5462" y="9939"/>
                </a:lnTo>
                <a:lnTo>
                  <a:pt x="5504" y="10023"/>
                </a:lnTo>
                <a:lnTo>
                  <a:pt x="5650" y="10128"/>
                </a:lnTo>
                <a:lnTo>
                  <a:pt x="5755" y="10191"/>
                </a:lnTo>
                <a:lnTo>
                  <a:pt x="5859" y="10316"/>
                </a:lnTo>
                <a:lnTo>
                  <a:pt x="5943" y="10337"/>
                </a:lnTo>
                <a:lnTo>
                  <a:pt x="5985" y="10421"/>
                </a:lnTo>
                <a:lnTo>
                  <a:pt x="5964" y="10463"/>
                </a:lnTo>
                <a:lnTo>
                  <a:pt x="5964" y="10546"/>
                </a:lnTo>
                <a:lnTo>
                  <a:pt x="6090" y="10567"/>
                </a:lnTo>
                <a:lnTo>
                  <a:pt x="6236" y="10630"/>
                </a:lnTo>
                <a:lnTo>
                  <a:pt x="6403" y="10776"/>
                </a:lnTo>
                <a:lnTo>
                  <a:pt x="6550" y="10944"/>
                </a:lnTo>
                <a:lnTo>
                  <a:pt x="6655" y="10965"/>
                </a:lnTo>
                <a:lnTo>
                  <a:pt x="6675" y="10986"/>
                </a:lnTo>
                <a:lnTo>
                  <a:pt x="6801" y="10923"/>
                </a:lnTo>
                <a:lnTo>
                  <a:pt x="6927" y="10839"/>
                </a:lnTo>
                <a:lnTo>
                  <a:pt x="7010" y="10839"/>
                </a:lnTo>
                <a:lnTo>
                  <a:pt x="7115" y="10776"/>
                </a:lnTo>
                <a:lnTo>
                  <a:pt x="7178" y="10672"/>
                </a:lnTo>
                <a:lnTo>
                  <a:pt x="7073" y="10567"/>
                </a:lnTo>
                <a:lnTo>
                  <a:pt x="7094" y="10463"/>
                </a:lnTo>
                <a:lnTo>
                  <a:pt x="7136" y="10400"/>
                </a:lnTo>
                <a:lnTo>
                  <a:pt x="7240" y="10421"/>
                </a:lnTo>
                <a:lnTo>
                  <a:pt x="7219" y="10337"/>
                </a:lnTo>
                <a:lnTo>
                  <a:pt x="7136" y="10316"/>
                </a:lnTo>
                <a:lnTo>
                  <a:pt x="7094" y="10253"/>
                </a:lnTo>
                <a:lnTo>
                  <a:pt x="7199" y="10086"/>
                </a:lnTo>
                <a:lnTo>
                  <a:pt x="7324" y="10002"/>
                </a:lnTo>
                <a:lnTo>
                  <a:pt x="7429" y="9835"/>
                </a:lnTo>
                <a:lnTo>
                  <a:pt x="7450" y="9709"/>
                </a:lnTo>
                <a:lnTo>
                  <a:pt x="7282" y="9312"/>
                </a:lnTo>
                <a:lnTo>
                  <a:pt x="7324" y="9207"/>
                </a:lnTo>
                <a:lnTo>
                  <a:pt x="7324" y="9082"/>
                </a:lnTo>
                <a:lnTo>
                  <a:pt x="7303" y="8998"/>
                </a:lnTo>
                <a:lnTo>
                  <a:pt x="7282" y="8872"/>
                </a:lnTo>
                <a:lnTo>
                  <a:pt x="7324" y="8789"/>
                </a:lnTo>
                <a:lnTo>
                  <a:pt x="7387" y="8621"/>
                </a:lnTo>
                <a:lnTo>
                  <a:pt x="7345" y="8245"/>
                </a:lnTo>
                <a:lnTo>
                  <a:pt x="7303" y="8098"/>
                </a:lnTo>
                <a:lnTo>
                  <a:pt x="7387" y="7910"/>
                </a:lnTo>
                <a:lnTo>
                  <a:pt x="7387" y="7491"/>
                </a:lnTo>
                <a:lnTo>
                  <a:pt x="7450" y="7324"/>
                </a:lnTo>
                <a:lnTo>
                  <a:pt x="7450" y="7261"/>
                </a:lnTo>
                <a:lnTo>
                  <a:pt x="6927" y="6487"/>
                </a:lnTo>
                <a:lnTo>
                  <a:pt x="6906" y="6487"/>
                </a:lnTo>
                <a:lnTo>
                  <a:pt x="6864" y="6466"/>
                </a:lnTo>
                <a:lnTo>
                  <a:pt x="6675" y="6466"/>
                </a:lnTo>
                <a:lnTo>
                  <a:pt x="6571" y="6529"/>
                </a:lnTo>
                <a:lnTo>
                  <a:pt x="6445" y="6529"/>
                </a:lnTo>
                <a:lnTo>
                  <a:pt x="6383" y="6466"/>
                </a:lnTo>
                <a:lnTo>
                  <a:pt x="6362" y="6341"/>
                </a:lnTo>
                <a:lnTo>
                  <a:pt x="6341" y="6006"/>
                </a:lnTo>
                <a:lnTo>
                  <a:pt x="6341" y="5797"/>
                </a:lnTo>
                <a:lnTo>
                  <a:pt x="6383" y="5734"/>
                </a:lnTo>
                <a:lnTo>
                  <a:pt x="6403" y="5608"/>
                </a:lnTo>
                <a:lnTo>
                  <a:pt x="6362" y="5545"/>
                </a:lnTo>
                <a:lnTo>
                  <a:pt x="6152" y="5650"/>
                </a:lnTo>
                <a:lnTo>
                  <a:pt x="5922" y="5901"/>
                </a:lnTo>
                <a:lnTo>
                  <a:pt x="5608" y="5859"/>
                </a:lnTo>
                <a:lnTo>
                  <a:pt x="5357" y="5859"/>
                </a:lnTo>
                <a:lnTo>
                  <a:pt x="5315" y="5713"/>
                </a:lnTo>
                <a:lnTo>
                  <a:pt x="5211" y="5525"/>
                </a:lnTo>
                <a:lnTo>
                  <a:pt x="5023" y="5483"/>
                </a:lnTo>
                <a:lnTo>
                  <a:pt x="4688" y="5525"/>
                </a:lnTo>
                <a:lnTo>
                  <a:pt x="4813" y="5336"/>
                </a:lnTo>
                <a:lnTo>
                  <a:pt x="4520" y="4876"/>
                </a:lnTo>
                <a:lnTo>
                  <a:pt x="4374" y="4709"/>
                </a:lnTo>
                <a:lnTo>
                  <a:pt x="4395" y="4646"/>
                </a:lnTo>
                <a:lnTo>
                  <a:pt x="4374" y="4541"/>
                </a:lnTo>
                <a:lnTo>
                  <a:pt x="4416" y="4437"/>
                </a:lnTo>
                <a:lnTo>
                  <a:pt x="4416" y="4290"/>
                </a:lnTo>
                <a:lnTo>
                  <a:pt x="4395" y="4227"/>
                </a:lnTo>
                <a:lnTo>
                  <a:pt x="4458" y="4165"/>
                </a:lnTo>
                <a:lnTo>
                  <a:pt x="4458" y="4039"/>
                </a:lnTo>
                <a:lnTo>
                  <a:pt x="4625" y="3934"/>
                </a:lnTo>
                <a:lnTo>
                  <a:pt x="4709" y="3955"/>
                </a:lnTo>
                <a:lnTo>
                  <a:pt x="4792" y="3851"/>
                </a:lnTo>
                <a:lnTo>
                  <a:pt x="4730" y="3746"/>
                </a:lnTo>
                <a:lnTo>
                  <a:pt x="4688" y="3558"/>
                </a:lnTo>
                <a:lnTo>
                  <a:pt x="4834" y="3411"/>
                </a:lnTo>
                <a:lnTo>
                  <a:pt x="4813" y="3307"/>
                </a:lnTo>
                <a:lnTo>
                  <a:pt x="4897" y="3223"/>
                </a:lnTo>
                <a:lnTo>
                  <a:pt x="4876" y="3076"/>
                </a:lnTo>
                <a:lnTo>
                  <a:pt x="4981" y="3014"/>
                </a:lnTo>
                <a:lnTo>
                  <a:pt x="5106" y="2930"/>
                </a:lnTo>
                <a:lnTo>
                  <a:pt x="5232" y="2825"/>
                </a:lnTo>
                <a:lnTo>
                  <a:pt x="5295" y="2804"/>
                </a:lnTo>
                <a:lnTo>
                  <a:pt x="5357" y="2721"/>
                </a:lnTo>
                <a:lnTo>
                  <a:pt x="5650" y="2679"/>
                </a:lnTo>
                <a:lnTo>
                  <a:pt x="6069" y="2553"/>
                </a:lnTo>
                <a:lnTo>
                  <a:pt x="6090" y="2449"/>
                </a:lnTo>
                <a:lnTo>
                  <a:pt x="6152" y="2470"/>
                </a:lnTo>
                <a:lnTo>
                  <a:pt x="6299" y="2470"/>
                </a:lnTo>
                <a:lnTo>
                  <a:pt x="6445" y="2553"/>
                </a:lnTo>
                <a:lnTo>
                  <a:pt x="6445" y="2574"/>
                </a:lnTo>
                <a:lnTo>
                  <a:pt x="6550" y="2595"/>
                </a:lnTo>
                <a:lnTo>
                  <a:pt x="6592" y="2512"/>
                </a:lnTo>
                <a:lnTo>
                  <a:pt x="6592" y="2470"/>
                </a:lnTo>
                <a:lnTo>
                  <a:pt x="6571" y="2344"/>
                </a:lnTo>
                <a:lnTo>
                  <a:pt x="6466" y="2260"/>
                </a:lnTo>
                <a:lnTo>
                  <a:pt x="6341" y="2260"/>
                </a:lnTo>
                <a:lnTo>
                  <a:pt x="6194" y="2281"/>
                </a:lnTo>
                <a:lnTo>
                  <a:pt x="6173" y="2198"/>
                </a:lnTo>
                <a:lnTo>
                  <a:pt x="6550" y="1570"/>
                </a:lnTo>
                <a:lnTo>
                  <a:pt x="6550" y="1507"/>
                </a:lnTo>
                <a:lnTo>
                  <a:pt x="6445" y="1528"/>
                </a:lnTo>
                <a:lnTo>
                  <a:pt x="6362" y="1444"/>
                </a:lnTo>
                <a:lnTo>
                  <a:pt x="6257" y="1403"/>
                </a:lnTo>
                <a:lnTo>
                  <a:pt x="6173" y="1403"/>
                </a:lnTo>
                <a:lnTo>
                  <a:pt x="6131" y="1319"/>
                </a:lnTo>
                <a:lnTo>
                  <a:pt x="6027" y="1319"/>
                </a:lnTo>
                <a:lnTo>
                  <a:pt x="5839" y="1424"/>
                </a:lnTo>
                <a:lnTo>
                  <a:pt x="5671" y="1340"/>
                </a:lnTo>
                <a:lnTo>
                  <a:pt x="5525" y="1319"/>
                </a:lnTo>
                <a:lnTo>
                  <a:pt x="5336" y="1403"/>
                </a:lnTo>
                <a:lnTo>
                  <a:pt x="5295" y="1444"/>
                </a:lnTo>
                <a:lnTo>
                  <a:pt x="5148" y="1444"/>
                </a:lnTo>
                <a:lnTo>
                  <a:pt x="5043" y="1424"/>
                </a:lnTo>
                <a:lnTo>
                  <a:pt x="4918" y="1444"/>
                </a:lnTo>
                <a:lnTo>
                  <a:pt x="4813" y="1424"/>
                </a:lnTo>
                <a:lnTo>
                  <a:pt x="4792" y="1340"/>
                </a:lnTo>
                <a:lnTo>
                  <a:pt x="4813" y="1256"/>
                </a:lnTo>
                <a:lnTo>
                  <a:pt x="4792" y="1131"/>
                </a:lnTo>
                <a:lnTo>
                  <a:pt x="4688" y="1089"/>
                </a:lnTo>
                <a:lnTo>
                  <a:pt x="4625" y="1089"/>
                </a:lnTo>
                <a:lnTo>
                  <a:pt x="4625" y="921"/>
                </a:lnTo>
                <a:lnTo>
                  <a:pt x="4520" y="775"/>
                </a:lnTo>
                <a:lnTo>
                  <a:pt x="4269" y="670"/>
                </a:lnTo>
                <a:lnTo>
                  <a:pt x="4186" y="670"/>
                </a:lnTo>
                <a:lnTo>
                  <a:pt x="4081" y="482"/>
                </a:lnTo>
                <a:lnTo>
                  <a:pt x="4081" y="377"/>
                </a:lnTo>
                <a:lnTo>
                  <a:pt x="3934" y="210"/>
                </a:lnTo>
                <a:lnTo>
                  <a:pt x="3893" y="168"/>
                </a:lnTo>
                <a:lnTo>
                  <a:pt x="3767" y="147"/>
                </a:lnTo>
                <a:lnTo>
                  <a:pt x="3558" y="84"/>
                </a:lnTo>
                <a:lnTo>
                  <a:pt x="35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671749" y="5741278"/>
            <a:ext cx="677480" cy="722155"/>
          </a:xfrm>
          <a:custGeom>
            <a:avLst/>
            <a:gdLst/>
            <a:ahLst/>
            <a:cxnLst/>
            <a:rect l="l" t="t" r="r" b="b"/>
            <a:pathLst>
              <a:path w="7199" h="8036" extrusionOk="0">
                <a:moveTo>
                  <a:pt x="1967" y="1"/>
                </a:moveTo>
                <a:lnTo>
                  <a:pt x="1779" y="85"/>
                </a:lnTo>
                <a:lnTo>
                  <a:pt x="1612" y="126"/>
                </a:lnTo>
                <a:lnTo>
                  <a:pt x="1319" y="294"/>
                </a:lnTo>
                <a:lnTo>
                  <a:pt x="1235" y="545"/>
                </a:lnTo>
                <a:lnTo>
                  <a:pt x="1047" y="608"/>
                </a:lnTo>
                <a:lnTo>
                  <a:pt x="921" y="608"/>
                </a:lnTo>
                <a:lnTo>
                  <a:pt x="796" y="712"/>
                </a:lnTo>
                <a:lnTo>
                  <a:pt x="712" y="712"/>
                </a:lnTo>
                <a:lnTo>
                  <a:pt x="524" y="775"/>
                </a:lnTo>
                <a:lnTo>
                  <a:pt x="1" y="775"/>
                </a:lnTo>
                <a:lnTo>
                  <a:pt x="524" y="1549"/>
                </a:lnTo>
                <a:lnTo>
                  <a:pt x="524" y="1612"/>
                </a:lnTo>
                <a:lnTo>
                  <a:pt x="461" y="1779"/>
                </a:lnTo>
                <a:lnTo>
                  <a:pt x="461" y="2198"/>
                </a:lnTo>
                <a:lnTo>
                  <a:pt x="377" y="2386"/>
                </a:lnTo>
                <a:lnTo>
                  <a:pt x="419" y="2533"/>
                </a:lnTo>
                <a:lnTo>
                  <a:pt x="461" y="2909"/>
                </a:lnTo>
                <a:lnTo>
                  <a:pt x="398" y="3077"/>
                </a:lnTo>
                <a:lnTo>
                  <a:pt x="356" y="3160"/>
                </a:lnTo>
                <a:lnTo>
                  <a:pt x="377" y="3286"/>
                </a:lnTo>
                <a:lnTo>
                  <a:pt x="398" y="3370"/>
                </a:lnTo>
                <a:lnTo>
                  <a:pt x="398" y="3495"/>
                </a:lnTo>
                <a:lnTo>
                  <a:pt x="356" y="3600"/>
                </a:lnTo>
                <a:lnTo>
                  <a:pt x="524" y="3997"/>
                </a:lnTo>
                <a:lnTo>
                  <a:pt x="503" y="4123"/>
                </a:lnTo>
                <a:lnTo>
                  <a:pt x="398" y="4290"/>
                </a:lnTo>
                <a:lnTo>
                  <a:pt x="273" y="4374"/>
                </a:lnTo>
                <a:lnTo>
                  <a:pt x="168" y="4541"/>
                </a:lnTo>
                <a:lnTo>
                  <a:pt x="210" y="4604"/>
                </a:lnTo>
                <a:lnTo>
                  <a:pt x="293" y="4625"/>
                </a:lnTo>
                <a:lnTo>
                  <a:pt x="314" y="4709"/>
                </a:lnTo>
                <a:lnTo>
                  <a:pt x="356" y="4709"/>
                </a:lnTo>
                <a:lnTo>
                  <a:pt x="356" y="4834"/>
                </a:lnTo>
                <a:lnTo>
                  <a:pt x="482" y="4939"/>
                </a:lnTo>
                <a:lnTo>
                  <a:pt x="524" y="5002"/>
                </a:lnTo>
                <a:lnTo>
                  <a:pt x="565" y="5127"/>
                </a:lnTo>
                <a:lnTo>
                  <a:pt x="524" y="5232"/>
                </a:lnTo>
                <a:lnTo>
                  <a:pt x="524" y="5274"/>
                </a:lnTo>
                <a:lnTo>
                  <a:pt x="586" y="5483"/>
                </a:lnTo>
                <a:lnTo>
                  <a:pt x="670" y="5629"/>
                </a:lnTo>
                <a:lnTo>
                  <a:pt x="921" y="5839"/>
                </a:lnTo>
                <a:lnTo>
                  <a:pt x="942" y="5901"/>
                </a:lnTo>
                <a:lnTo>
                  <a:pt x="879" y="6090"/>
                </a:lnTo>
                <a:lnTo>
                  <a:pt x="921" y="6194"/>
                </a:lnTo>
                <a:lnTo>
                  <a:pt x="775" y="6508"/>
                </a:lnTo>
                <a:lnTo>
                  <a:pt x="879" y="6613"/>
                </a:lnTo>
                <a:lnTo>
                  <a:pt x="1130" y="6885"/>
                </a:lnTo>
                <a:lnTo>
                  <a:pt x="1570" y="8036"/>
                </a:lnTo>
                <a:lnTo>
                  <a:pt x="1737" y="8036"/>
                </a:lnTo>
                <a:lnTo>
                  <a:pt x="1758" y="7952"/>
                </a:lnTo>
                <a:lnTo>
                  <a:pt x="1863" y="7931"/>
                </a:lnTo>
                <a:lnTo>
                  <a:pt x="1863" y="7952"/>
                </a:lnTo>
                <a:lnTo>
                  <a:pt x="1946" y="7847"/>
                </a:lnTo>
                <a:lnTo>
                  <a:pt x="2051" y="7638"/>
                </a:lnTo>
                <a:lnTo>
                  <a:pt x="2260" y="7408"/>
                </a:lnTo>
                <a:lnTo>
                  <a:pt x="2407" y="7345"/>
                </a:lnTo>
                <a:lnTo>
                  <a:pt x="2553" y="7471"/>
                </a:lnTo>
                <a:lnTo>
                  <a:pt x="2721" y="7450"/>
                </a:lnTo>
                <a:lnTo>
                  <a:pt x="2804" y="7429"/>
                </a:lnTo>
                <a:lnTo>
                  <a:pt x="2930" y="7471"/>
                </a:lnTo>
                <a:lnTo>
                  <a:pt x="3139" y="7429"/>
                </a:lnTo>
                <a:lnTo>
                  <a:pt x="3244" y="7450"/>
                </a:lnTo>
                <a:lnTo>
                  <a:pt x="3286" y="7575"/>
                </a:lnTo>
                <a:lnTo>
                  <a:pt x="3348" y="7847"/>
                </a:lnTo>
                <a:lnTo>
                  <a:pt x="3411" y="7889"/>
                </a:lnTo>
                <a:lnTo>
                  <a:pt x="3453" y="7847"/>
                </a:lnTo>
                <a:lnTo>
                  <a:pt x="3453" y="7743"/>
                </a:lnTo>
                <a:lnTo>
                  <a:pt x="3516" y="7617"/>
                </a:lnTo>
                <a:lnTo>
                  <a:pt x="3516" y="7512"/>
                </a:lnTo>
                <a:lnTo>
                  <a:pt x="3620" y="7366"/>
                </a:lnTo>
                <a:lnTo>
                  <a:pt x="4227" y="7366"/>
                </a:lnTo>
                <a:lnTo>
                  <a:pt x="4353" y="7471"/>
                </a:lnTo>
                <a:lnTo>
                  <a:pt x="4374" y="7303"/>
                </a:lnTo>
                <a:lnTo>
                  <a:pt x="4541" y="6989"/>
                </a:lnTo>
                <a:lnTo>
                  <a:pt x="4562" y="6822"/>
                </a:lnTo>
                <a:lnTo>
                  <a:pt x="4541" y="6675"/>
                </a:lnTo>
                <a:lnTo>
                  <a:pt x="4478" y="6592"/>
                </a:lnTo>
                <a:lnTo>
                  <a:pt x="4667" y="6299"/>
                </a:lnTo>
                <a:lnTo>
                  <a:pt x="4750" y="6090"/>
                </a:lnTo>
                <a:lnTo>
                  <a:pt x="4750" y="5985"/>
                </a:lnTo>
                <a:lnTo>
                  <a:pt x="4876" y="5901"/>
                </a:lnTo>
                <a:lnTo>
                  <a:pt x="5650" y="5692"/>
                </a:lnTo>
                <a:lnTo>
                  <a:pt x="6319" y="5692"/>
                </a:lnTo>
                <a:lnTo>
                  <a:pt x="6696" y="5985"/>
                </a:lnTo>
                <a:lnTo>
                  <a:pt x="6780" y="5985"/>
                </a:lnTo>
                <a:lnTo>
                  <a:pt x="6864" y="6069"/>
                </a:lnTo>
                <a:lnTo>
                  <a:pt x="6926" y="5964"/>
                </a:lnTo>
                <a:lnTo>
                  <a:pt x="6905" y="5880"/>
                </a:lnTo>
                <a:lnTo>
                  <a:pt x="7198" y="5315"/>
                </a:lnTo>
                <a:lnTo>
                  <a:pt x="7177" y="5043"/>
                </a:lnTo>
                <a:lnTo>
                  <a:pt x="6884" y="4499"/>
                </a:lnTo>
                <a:lnTo>
                  <a:pt x="6571" y="4437"/>
                </a:lnTo>
                <a:lnTo>
                  <a:pt x="6591" y="4207"/>
                </a:lnTo>
                <a:lnTo>
                  <a:pt x="6550" y="3851"/>
                </a:lnTo>
                <a:lnTo>
                  <a:pt x="5524" y="3809"/>
                </a:lnTo>
                <a:lnTo>
                  <a:pt x="5545" y="3558"/>
                </a:lnTo>
                <a:lnTo>
                  <a:pt x="5315" y="3181"/>
                </a:lnTo>
                <a:lnTo>
                  <a:pt x="5399" y="3056"/>
                </a:lnTo>
                <a:lnTo>
                  <a:pt x="5336" y="2846"/>
                </a:lnTo>
                <a:lnTo>
                  <a:pt x="5378" y="2554"/>
                </a:lnTo>
                <a:lnTo>
                  <a:pt x="5315" y="2491"/>
                </a:lnTo>
                <a:lnTo>
                  <a:pt x="5106" y="2323"/>
                </a:lnTo>
                <a:lnTo>
                  <a:pt x="4771" y="2386"/>
                </a:lnTo>
                <a:lnTo>
                  <a:pt x="4604" y="2302"/>
                </a:lnTo>
                <a:lnTo>
                  <a:pt x="4499" y="2240"/>
                </a:lnTo>
                <a:lnTo>
                  <a:pt x="4457" y="2093"/>
                </a:lnTo>
                <a:lnTo>
                  <a:pt x="4290" y="2030"/>
                </a:lnTo>
                <a:lnTo>
                  <a:pt x="4060" y="1968"/>
                </a:lnTo>
                <a:lnTo>
                  <a:pt x="3955" y="1968"/>
                </a:lnTo>
                <a:lnTo>
                  <a:pt x="3746" y="1717"/>
                </a:lnTo>
                <a:lnTo>
                  <a:pt x="3620" y="1779"/>
                </a:lnTo>
                <a:lnTo>
                  <a:pt x="3411" y="1570"/>
                </a:lnTo>
                <a:lnTo>
                  <a:pt x="3181" y="1612"/>
                </a:lnTo>
                <a:lnTo>
                  <a:pt x="3118" y="1696"/>
                </a:lnTo>
                <a:lnTo>
                  <a:pt x="2993" y="1570"/>
                </a:lnTo>
                <a:lnTo>
                  <a:pt x="2804" y="1466"/>
                </a:lnTo>
                <a:lnTo>
                  <a:pt x="2679" y="1382"/>
                </a:lnTo>
                <a:lnTo>
                  <a:pt x="2616" y="1235"/>
                </a:lnTo>
                <a:lnTo>
                  <a:pt x="2490" y="1152"/>
                </a:lnTo>
                <a:lnTo>
                  <a:pt x="2407" y="942"/>
                </a:lnTo>
                <a:lnTo>
                  <a:pt x="2449" y="838"/>
                </a:lnTo>
                <a:lnTo>
                  <a:pt x="2386" y="545"/>
                </a:lnTo>
                <a:lnTo>
                  <a:pt x="2470" y="398"/>
                </a:lnTo>
                <a:lnTo>
                  <a:pt x="2407" y="189"/>
                </a:lnTo>
                <a:lnTo>
                  <a:pt x="2407" y="43"/>
                </a:lnTo>
                <a:lnTo>
                  <a:pt x="2365" y="1"/>
                </a:lnTo>
                <a:lnTo>
                  <a:pt x="2239" y="85"/>
                </a:lnTo>
                <a:lnTo>
                  <a:pt x="20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081295" y="6252778"/>
            <a:ext cx="464797" cy="468287"/>
          </a:xfrm>
          <a:custGeom>
            <a:avLst/>
            <a:gdLst/>
            <a:ahLst/>
            <a:cxnLst/>
            <a:rect l="l" t="t" r="r" b="b"/>
            <a:pathLst>
              <a:path w="4939" h="5211" extrusionOk="0">
                <a:moveTo>
                  <a:pt x="1298" y="0"/>
                </a:moveTo>
                <a:lnTo>
                  <a:pt x="524" y="209"/>
                </a:lnTo>
                <a:lnTo>
                  <a:pt x="398" y="293"/>
                </a:lnTo>
                <a:lnTo>
                  <a:pt x="398" y="398"/>
                </a:lnTo>
                <a:lnTo>
                  <a:pt x="315" y="607"/>
                </a:lnTo>
                <a:lnTo>
                  <a:pt x="126" y="900"/>
                </a:lnTo>
                <a:lnTo>
                  <a:pt x="189" y="983"/>
                </a:lnTo>
                <a:lnTo>
                  <a:pt x="210" y="1130"/>
                </a:lnTo>
                <a:lnTo>
                  <a:pt x="189" y="1297"/>
                </a:lnTo>
                <a:lnTo>
                  <a:pt x="22" y="1611"/>
                </a:lnTo>
                <a:lnTo>
                  <a:pt x="1" y="1779"/>
                </a:lnTo>
                <a:lnTo>
                  <a:pt x="1" y="1820"/>
                </a:lnTo>
                <a:lnTo>
                  <a:pt x="126" y="1946"/>
                </a:lnTo>
                <a:lnTo>
                  <a:pt x="231" y="1967"/>
                </a:lnTo>
                <a:lnTo>
                  <a:pt x="398" y="2239"/>
                </a:lnTo>
                <a:lnTo>
                  <a:pt x="754" y="2595"/>
                </a:lnTo>
                <a:lnTo>
                  <a:pt x="879" y="2595"/>
                </a:lnTo>
                <a:lnTo>
                  <a:pt x="1026" y="2720"/>
                </a:lnTo>
                <a:lnTo>
                  <a:pt x="1131" y="2888"/>
                </a:lnTo>
                <a:lnTo>
                  <a:pt x="1465" y="2971"/>
                </a:lnTo>
                <a:lnTo>
                  <a:pt x="1695" y="3097"/>
                </a:lnTo>
                <a:lnTo>
                  <a:pt x="1800" y="3097"/>
                </a:lnTo>
                <a:lnTo>
                  <a:pt x="2030" y="3327"/>
                </a:lnTo>
                <a:lnTo>
                  <a:pt x="2302" y="3452"/>
                </a:lnTo>
                <a:lnTo>
                  <a:pt x="2637" y="3515"/>
                </a:lnTo>
                <a:lnTo>
                  <a:pt x="2804" y="3641"/>
                </a:lnTo>
                <a:lnTo>
                  <a:pt x="2951" y="3808"/>
                </a:lnTo>
                <a:lnTo>
                  <a:pt x="3035" y="3934"/>
                </a:lnTo>
                <a:lnTo>
                  <a:pt x="2972" y="4059"/>
                </a:lnTo>
                <a:lnTo>
                  <a:pt x="2909" y="4185"/>
                </a:lnTo>
                <a:lnTo>
                  <a:pt x="2804" y="4269"/>
                </a:lnTo>
                <a:lnTo>
                  <a:pt x="2742" y="4373"/>
                </a:lnTo>
                <a:lnTo>
                  <a:pt x="2763" y="4478"/>
                </a:lnTo>
                <a:lnTo>
                  <a:pt x="2700" y="4708"/>
                </a:lnTo>
                <a:lnTo>
                  <a:pt x="2512" y="4896"/>
                </a:lnTo>
                <a:lnTo>
                  <a:pt x="2491" y="5022"/>
                </a:lnTo>
                <a:lnTo>
                  <a:pt x="2574" y="5022"/>
                </a:lnTo>
                <a:lnTo>
                  <a:pt x="2972" y="4959"/>
                </a:lnTo>
                <a:lnTo>
                  <a:pt x="3328" y="5064"/>
                </a:lnTo>
                <a:lnTo>
                  <a:pt x="3579" y="5210"/>
                </a:lnTo>
                <a:lnTo>
                  <a:pt x="3704" y="5168"/>
                </a:lnTo>
                <a:lnTo>
                  <a:pt x="3788" y="5168"/>
                </a:lnTo>
                <a:lnTo>
                  <a:pt x="3851" y="5210"/>
                </a:lnTo>
                <a:lnTo>
                  <a:pt x="3955" y="5064"/>
                </a:lnTo>
                <a:lnTo>
                  <a:pt x="3997" y="5022"/>
                </a:lnTo>
                <a:lnTo>
                  <a:pt x="4123" y="5085"/>
                </a:lnTo>
                <a:lnTo>
                  <a:pt x="4227" y="4959"/>
                </a:lnTo>
                <a:lnTo>
                  <a:pt x="4290" y="4792"/>
                </a:lnTo>
                <a:lnTo>
                  <a:pt x="4541" y="4603"/>
                </a:lnTo>
                <a:lnTo>
                  <a:pt x="4583" y="4478"/>
                </a:lnTo>
                <a:lnTo>
                  <a:pt x="4646" y="4352"/>
                </a:lnTo>
                <a:lnTo>
                  <a:pt x="4750" y="4248"/>
                </a:lnTo>
                <a:lnTo>
                  <a:pt x="4792" y="4038"/>
                </a:lnTo>
                <a:lnTo>
                  <a:pt x="4750" y="3976"/>
                </a:lnTo>
                <a:lnTo>
                  <a:pt x="4750" y="3829"/>
                </a:lnTo>
                <a:lnTo>
                  <a:pt x="4813" y="3808"/>
                </a:lnTo>
                <a:lnTo>
                  <a:pt x="4813" y="3724"/>
                </a:lnTo>
                <a:lnTo>
                  <a:pt x="4813" y="3662"/>
                </a:lnTo>
                <a:lnTo>
                  <a:pt x="4813" y="3599"/>
                </a:lnTo>
                <a:lnTo>
                  <a:pt x="4834" y="3599"/>
                </a:lnTo>
                <a:lnTo>
                  <a:pt x="4855" y="3515"/>
                </a:lnTo>
                <a:lnTo>
                  <a:pt x="4855" y="2971"/>
                </a:lnTo>
                <a:lnTo>
                  <a:pt x="4939" y="2888"/>
                </a:lnTo>
                <a:lnTo>
                  <a:pt x="4834" y="2867"/>
                </a:lnTo>
                <a:lnTo>
                  <a:pt x="4750" y="2783"/>
                </a:lnTo>
                <a:lnTo>
                  <a:pt x="4625" y="2720"/>
                </a:lnTo>
                <a:lnTo>
                  <a:pt x="4395" y="2867"/>
                </a:lnTo>
                <a:lnTo>
                  <a:pt x="4290" y="2825"/>
                </a:lnTo>
                <a:lnTo>
                  <a:pt x="4206" y="2616"/>
                </a:lnTo>
                <a:lnTo>
                  <a:pt x="4060" y="1988"/>
                </a:lnTo>
                <a:lnTo>
                  <a:pt x="4018" y="1862"/>
                </a:lnTo>
                <a:lnTo>
                  <a:pt x="3892" y="1820"/>
                </a:lnTo>
                <a:lnTo>
                  <a:pt x="3767" y="1716"/>
                </a:lnTo>
                <a:lnTo>
                  <a:pt x="3495" y="1841"/>
                </a:lnTo>
                <a:lnTo>
                  <a:pt x="3328" y="1758"/>
                </a:lnTo>
                <a:lnTo>
                  <a:pt x="3056" y="1779"/>
                </a:lnTo>
                <a:lnTo>
                  <a:pt x="2972" y="1737"/>
                </a:lnTo>
                <a:lnTo>
                  <a:pt x="2763" y="1758"/>
                </a:lnTo>
                <a:lnTo>
                  <a:pt x="2721" y="1632"/>
                </a:lnTo>
                <a:lnTo>
                  <a:pt x="2763" y="1528"/>
                </a:lnTo>
                <a:lnTo>
                  <a:pt x="2721" y="1360"/>
                </a:lnTo>
                <a:lnTo>
                  <a:pt x="2763" y="1025"/>
                </a:lnTo>
                <a:lnTo>
                  <a:pt x="2658" y="837"/>
                </a:lnTo>
                <a:lnTo>
                  <a:pt x="2658" y="670"/>
                </a:lnTo>
                <a:lnTo>
                  <a:pt x="2512" y="565"/>
                </a:lnTo>
                <a:lnTo>
                  <a:pt x="2553" y="419"/>
                </a:lnTo>
                <a:lnTo>
                  <a:pt x="2428" y="293"/>
                </a:lnTo>
                <a:lnTo>
                  <a:pt x="2344" y="293"/>
                </a:lnTo>
                <a:lnTo>
                  <a:pt x="19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CBC2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364834" y="6860072"/>
            <a:ext cx="275735" cy="299071"/>
          </a:xfrm>
          <a:custGeom>
            <a:avLst/>
            <a:gdLst/>
            <a:ahLst/>
            <a:cxnLst/>
            <a:rect l="l" t="t" r="r" b="b"/>
            <a:pathLst>
              <a:path w="2930" h="3328" extrusionOk="0">
                <a:moveTo>
                  <a:pt x="754" y="0"/>
                </a:moveTo>
                <a:lnTo>
                  <a:pt x="440" y="63"/>
                </a:lnTo>
                <a:lnTo>
                  <a:pt x="377" y="42"/>
                </a:lnTo>
                <a:lnTo>
                  <a:pt x="315" y="42"/>
                </a:lnTo>
                <a:lnTo>
                  <a:pt x="273" y="63"/>
                </a:lnTo>
                <a:lnTo>
                  <a:pt x="231" y="210"/>
                </a:lnTo>
                <a:lnTo>
                  <a:pt x="126" y="335"/>
                </a:lnTo>
                <a:lnTo>
                  <a:pt x="168" y="524"/>
                </a:lnTo>
                <a:lnTo>
                  <a:pt x="126" y="586"/>
                </a:lnTo>
                <a:lnTo>
                  <a:pt x="147" y="712"/>
                </a:lnTo>
                <a:lnTo>
                  <a:pt x="147" y="963"/>
                </a:lnTo>
                <a:lnTo>
                  <a:pt x="84" y="1047"/>
                </a:lnTo>
                <a:lnTo>
                  <a:pt x="84" y="1151"/>
                </a:lnTo>
                <a:lnTo>
                  <a:pt x="43" y="1277"/>
                </a:lnTo>
                <a:lnTo>
                  <a:pt x="84" y="1465"/>
                </a:lnTo>
                <a:lnTo>
                  <a:pt x="43" y="1507"/>
                </a:lnTo>
                <a:lnTo>
                  <a:pt x="63" y="1779"/>
                </a:lnTo>
                <a:lnTo>
                  <a:pt x="126" y="1967"/>
                </a:lnTo>
                <a:lnTo>
                  <a:pt x="84" y="2030"/>
                </a:lnTo>
                <a:lnTo>
                  <a:pt x="22" y="2114"/>
                </a:lnTo>
                <a:lnTo>
                  <a:pt x="1" y="2156"/>
                </a:lnTo>
                <a:lnTo>
                  <a:pt x="1" y="2428"/>
                </a:lnTo>
                <a:lnTo>
                  <a:pt x="63" y="2637"/>
                </a:lnTo>
                <a:lnTo>
                  <a:pt x="231" y="2867"/>
                </a:lnTo>
                <a:lnTo>
                  <a:pt x="315" y="2867"/>
                </a:lnTo>
                <a:lnTo>
                  <a:pt x="461" y="3034"/>
                </a:lnTo>
                <a:lnTo>
                  <a:pt x="545" y="3055"/>
                </a:lnTo>
                <a:lnTo>
                  <a:pt x="796" y="3034"/>
                </a:lnTo>
                <a:lnTo>
                  <a:pt x="963" y="3055"/>
                </a:lnTo>
                <a:lnTo>
                  <a:pt x="1089" y="3139"/>
                </a:lnTo>
                <a:lnTo>
                  <a:pt x="1172" y="3160"/>
                </a:lnTo>
                <a:lnTo>
                  <a:pt x="1277" y="3160"/>
                </a:lnTo>
                <a:lnTo>
                  <a:pt x="1298" y="3181"/>
                </a:lnTo>
                <a:lnTo>
                  <a:pt x="1277" y="3244"/>
                </a:lnTo>
                <a:lnTo>
                  <a:pt x="1277" y="3285"/>
                </a:lnTo>
                <a:lnTo>
                  <a:pt x="1382" y="3285"/>
                </a:lnTo>
                <a:lnTo>
                  <a:pt x="1507" y="3202"/>
                </a:lnTo>
                <a:lnTo>
                  <a:pt x="1654" y="3181"/>
                </a:lnTo>
                <a:lnTo>
                  <a:pt x="1800" y="3244"/>
                </a:lnTo>
                <a:lnTo>
                  <a:pt x="1842" y="3264"/>
                </a:lnTo>
                <a:lnTo>
                  <a:pt x="1926" y="3264"/>
                </a:lnTo>
                <a:lnTo>
                  <a:pt x="2009" y="3285"/>
                </a:lnTo>
                <a:lnTo>
                  <a:pt x="2093" y="3327"/>
                </a:lnTo>
                <a:lnTo>
                  <a:pt x="2135" y="3264"/>
                </a:lnTo>
                <a:lnTo>
                  <a:pt x="2156" y="3181"/>
                </a:lnTo>
                <a:lnTo>
                  <a:pt x="2177" y="3181"/>
                </a:lnTo>
                <a:lnTo>
                  <a:pt x="2239" y="3202"/>
                </a:lnTo>
                <a:lnTo>
                  <a:pt x="2449" y="3139"/>
                </a:lnTo>
                <a:lnTo>
                  <a:pt x="2574" y="2972"/>
                </a:lnTo>
                <a:lnTo>
                  <a:pt x="2637" y="2930"/>
                </a:lnTo>
                <a:lnTo>
                  <a:pt x="2616" y="2909"/>
                </a:lnTo>
                <a:lnTo>
                  <a:pt x="2658" y="2804"/>
                </a:lnTo>
                <a:lnTo>
                  <a:pt x="2784" y="2720"/>
                </a:lnTo>
                <a:lnTo>
                  <a:pt x="2784" y="2532"/>
                </a:lnTo>
                <a:lnTo>
                  <a:pt x="2867" y="2428"/>
                </a:lnTo>
                <a:lnTo>
                  <a:pt x="2930" y="2407"/>
                </a:lnTo>
                <a:lnTo>
                  <a:pt x="2888" y="2386"/>
                </a:lnTo>
                <a:lnTo>
                  <a:pt x="2825" y="2281"/>
                </a:lnTo>
                <a:lnTo>
                  <a:pt x="2784" y="2239"/>
                </a:lnTo>
                <a:lnTo>
                  <a:pt x="2784" y="2218"/>
                </a:lnTo>
                <a:lnTo>
                  <a:pt x="2742" y="2030"/>
                </a:lnTo>
                <a:lnTo>
                  <a:pt x="2846" y="1884"/>
                </a:lnTo>
                <a:lnTo>
                  <a:pt x="2867" y="1716"/>
                </a:lnTo>
                <a:lnTo>
                  <a:pt x="2742" y="1612"/>
                </a:lnTo>
                <a:lnTo>
                  <a:pt x="2574" y="1402"/>
                </a:lnTo>
                <a:lnTo>
                  <a:pt x="2449" y="1256"/>
                </a:lnTo>
                <a:lnTo>
                  <a:pt x="2239" y="1151"/>
                </a:lnTo>
                <a:lnTo>
                  <a:pt x="2114" y="1172"/>
                </a:lnTo>
                <a:lnTo>
                  <a:pt x="2114" y="1026"/>
                </a:lnTo>
                <a:lnTo>
                  <a:pt x="1988" y="879"/>
                </a:lnTo>
                <a:lnTo>
                  <a:pt x="1842" y="858"/>
                </a:lnTo>
                <a:lnTo>
                  <a:pt x="1695" y="775"/>
                </a:lnTo>
                <a:lnTo>
                  <a:pt x="1570" y="565"/>
                </a:lnTo>
                <a:lnTo>
                  <a:pt x="1486" y="565"/>
                </a:lnTo>
                <a:lnTo>
                  <a:pt x="1382" y="670"/>
                </a:lnTo>
                <a:lnTo>
                  <a:pt x="1319" y="670"/>
                </a:lnTo>
                <a:lnTo>
                  <a:pt x="1172" y="461"/>
                </a:lnTo>
                <a:lnTo>
                  <a:pt x="1110" y="314"/>
                </a:lnTo>
                <a:lnTo>
                  <a:pt x="984" y="251"/>
                </a:lnTo>
                <a:lnTo>
                  <a:pt x="859" y="63"/>
                </a:lnTo>
                <a:lnTo>
                  <a:pt x="7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3715279" y="6399728"/>
            <a:ext cx="868518" cy="2151099"/>
            <a:chOff x="2711750" y="3572300"/>
            <a:chExt cx="230725" cy="598425"/>
          </a:xfrm>
        </p:grpSpPr>
        <p:sp>
          <p:nvSpPr>
            <p:cNvPr id="114" name="Google Shape;114;p15"/>
            <p:cNvSpPr/>
            <p:nvPr/>
          </p:nvSpPr>
          <p:spPr>
            <a:xfrm>
              <a:off x="2711750" y="3572300"/>
              <a:ext cx="230725" cy="538800"/>
            </a:xfrm>
            <a:custGeom>
              <a:avLst/>
              <a:gdLst/>
              <a:ahLst/>
              <a:cxnLst/>
              <a:rect l="l" t="t" r="r" b="b"/>
              <a:pathLst>
                <a:path w="9229" h="21552" extrusionOk="0">
                  <a:moveTo>
                    <a:pt x="1947" y="0"/>
                  </a:moveTo>
                  <a:lnTo>
                    <a:pt x="1800" y="42"/>
                  </a:lnTo>
                  <a:lnTo>
                    <a:pt x="1570" y="293"/>
                  </a:lnTo>
                  <a:lnTo>
                    <a:pt x="1466" y="502"/>
                  </a:lnTo>
                  <a:lnTo>
                    <a:pt x="1382" y="607"/>
                  </a:lnTo>
                  <a:lnTo>
                    <a:pt x="1466" y="753"/>
                  </a:lnTo>
                  <a:lnTo>
                    <a:pt x="1298" y="1402"/>
                  </a:lnTo>
                  <a:lnTo>
                    <a:pt x="629" y="1779"/>
                  </a:lnTo>
                  <a:lnTo>
                    <a:pt x="566" y="1925"/>
                  </a:lnTo>
                  <a:lnTo>
                    <a:pt x="691" y="2030"/>
                  </a:lnTo>
                  <a:lnTo>
                    <a:pt x="733" y="2134"/>
                  </a:lnTo>
                  <a:lnTo>
                    <a:pt x="650" y="2281"/>
                  </a:lnTo>
                  <a:lnTo>
                    <a:pt x="670" y="2448"/>
                  </a:lnTo>
                  <a:lnTo>
                    <a:pt x="796" y="2616"/>
                  </a:lnTo>
                  <a:lnTo>
                    <a:pt x="796" y="2762"/>
                  </a:lnTo>
                  <a:lnTo>
                    <a:pt x="691" y="2846"/>
                  </a:lnTo>
                  <a:lnTo>
                    <a:pt x="670" y="2950"/>
                  </a:lnTo>
                  <a:lnTo>
                    <a:pt x="754" y="3013"/>
                  </a:lnTo>
                  <a:lnTo>
                    <a:pt x="796" y="3076"/>
                  </a:lnTo>
                  <a:lnTo>
                    <a:pt x="796" y="3243"/>
                  </a:lnTo>
                  <a:lnTo>
                    <a:pt x="859" y="3285"/>
                  </a:lnTo>
                  <a:lnTo>
                    <a:pt x="775" y="3390"/>
                  </a:lnTo>
                  <a:lnTo>
                    <a:pt x="670" y="3453"/>
                  </a:lnTo>
                  <a:lnTo>
                    <a:pt x="524" y="3599"/>
                  </a:lnTo>
                  <a:lnTo>
                    <a:pt x="357" y="3997"/>
                  </a:lnTo>
                  <a:lnTo>
                    <a:pt x="252" y="4164"/>
                  </a:lnTo>
                  <a:lnTo>
                    <a:pt x="210" y="4582"/>
                  </a:lnTo>
                  <a:lnTo>
                    <a:pt x="126" y="4645"/>
                  </a:lnTo>
                  <a:lnTo>
                    <a:pt x="147" y="5022"/>
                  </a:lnTo>
                  <a:lnTo>
                    <a:pt x="252" y="5210"/>
                  </a:lnTo>
                  <a:lnTo>
                    <a:pt x="252" y="5461"/>
                  </a:lnTo>
                  <a:lnTo>
                    <a:pt x="168" y="5566"/>
                  </a:lnTo>
                  <a:lnTo>
                    <a:pt x="168" y="5859"/>
                  </a:lnTo>
                  <a:lnTo>
                    <a:pt x="22" y="5942"/>
                  </a:lnTo>
                  <a:lnTo>
                    <a:pt x="1" y="6152"/>
                  </a:lnTo>
                  <a:lnTo>
                    <a:pt x="43" y="6424"/>
                  </a:lnTo>
                  <a:lnTo>
                    <a:pt x="147" y="6570"/>
                  </a:lnTo>
                  <a:lnTo>
                    <a:pt x="168" y="6675"/>
                  </a:lnTo>
                  <a:lnTo>
                    <a:pt x="315" y="6884"/>
                  </a:lnTo>
                  <a:lnTo>
                    <a:pt x="378" y="7051"/>
                  </a:lnTo>
                  <a:lnTo>
                    <a:pt x="461" y="7407"/>
                  </a:lnTo>
                  <a:lnTo>
                    <a:pt x="545" y="7470"/>
                  </a:lnTo>
                  <a:lnTo>
                    <a:pt x="587" y="7930"/>
                  </a:lnTo>
                  <a:lnTo>
                    <a:pt x="566" y="8181"/>
                  </a:lnTo>
                  <a:lnTo>
                    <a:pt x="461" y="8202"/>
                  </a:lnTo>
                  <a:lnTo>
                    <a:pt x="357" y="8453"/>
                  </a:lnTo>
                  <a:lnTo>
                    <a:pt x="378" y="8683"/>
                  </a:lnTo>
                  <a:lnTo>
                    <a:pt x="252" y="8872"/>
                  </a:lnTo>
                  <a:lnTo>
                    <a:pt x="336" y="8935"/>
                  </a:lnTo>
                  <a:lnTo>
                    <a:pt x="440" y="9123"/>
                  </a:lnTo>
                  <a:lnTo>
                    <a:pt x="461" y="9332"/>
                  </a:lnTo>
                  <a:lnTo>
                    <a:pt x="336" y="9458"/>
                  </a:lnTo>
                  <a:lnTo>
                    <a:pt x="210" y="9709"/>
                  </a:lnTo>
                  <a:lnTo>
                    <a:pt x="210" y="10085"/>
                  </a:lnTo>
                  <a:lnTo>
                    <a:pt x="210" y="10253"/>
                  </a:lnTo>
                  <a:lnTo>
                    <a:pt x="147" y="10483"/>
                  </a:lnTo>
                  <a:lnTo>
                    <a:pt x="482" y="11173"/>
                  </a:lnTo>
                  <a:lnTo>
                    <a:pt x="419" y="11278"/>
                  </a:lnTo>
                  <a:lnTo>
                    <a:pt x="252" y="11341"/>
                  </a:lnTo>
                  <a:lnTo>
                    <a:pt x="231" y="11655"/>
                  </a:lnTo>
                  <a:lnTo>
                    <a:pt x="22" y="11948"/>
                  </a:lnTo>
                  <a:lnTo>
                    <a:pt x="43" y="12157"/>
                  </a:lnTo>
                  <a:lnTo>
                    <a:pt x="147" y="12345"/>
                  </a:lnTo>
                  <a:lnTo>
                    <a:pt x="126" y="12764"/>
                  </a:lnTo>
                  <a:lnTo>
                    <a:pt x="147" y="13119"/>
                  </a:lnTo>
                  <a:lnTo>
                    <a:pt x="210" y="13391"/>
                  </a:lnTo>
                  <a:lnTo>
                    <a:pt x="315" y="13433"/>
                  </a:lnTo>
                  <a:lnTo>
                    <a:pt x="357" y="13538"/>
                  </a:lnTo>
                  <a:lnTo>
                    <a:pt x="336" y="13705"/>
                  </a:lnTo>
                  <a:lnTo>
                    <a:pt x="210" y="13789"/>
                  </a:lnTo>
                  <a:lnTo>
                    <a:pt x="231" y="14103"/>
                  </a:lnTo>
                  <a:cubicBezTo>
                    <a:pt x="252" y="14165"/>
                    <a:pt x="252" y="14270"/>
                    <a:pt x="273" y="14354"/>
                  </a:cubicBezTo>
                  <a:lnTo>
                    <a:pt x="273" y="14375"/>
                  </a:lnTo>
                  <a:lnTo>
                    <a:pt x="461" y="14437"/>
                  </a:lnTo>
                  <a:lnTo>
                    <a:pt x="461" y="14626"/>
                  </a:lnTo>
                  <a:lnTo>
                    <a:pt x="461" y="14772"/>
                  </a:lnTo>
                  <a:lnTo>
                    <a:pt x="566" y="15002"/>
                  </a:lnTo>
                  <a:lnTo>
                    <a:pt x="608" y="15274"/>
                  </a:lnTo>
                  <a:lnTo>
                    <a:pt x="712" y="15295"/>
                  </a:lnTo>
                  <a:lnTo>
                    <a:pt x="796" y="15253"/>
                  </a:lnTo>
                  <a:lnTo>
                    <a:pt x="880" y="15274"/>
                  </a:lnTo>
                  <a:lnTo>
                    <a:pt x="880" y="15400"/>
                  </a:lnTo>
                  <a:lnTo>
                    <a:pt x="754" y="15567"/>
                  </a:lnTo>
                  <a:lnTo>
                    <a:pt x="482" y="15567"/>
                  </a:lnTo>
                  <a:lnTo>
                    <a:pt x="440" y="15672"/>
                  </a:lnTo>
                  <a:lnTo>
                    <a:pt x="524" y="15735"/>
                  </a:lnTo>
                  <a:lnTo>
                    <a:pt x="545" y="15714"/>
                  </a:lnTo>
                  <a:lnTo>
                    <a:pt x="670" y="15714"/>
                  </a:lnTo>
                  <a:lnTo>
                    <a:pt x="859" y="15839"/>
                  </a:lnTo>
                  <a:lnTo>
                    <a:pt x="984" y="16049"/>
                  </a:lnTo>
                  <a:lnTo>
                    <a:pt x="984" y="16195"/>
                  </a:lnTo>
                  <a:lnTo>
                    <a:pt x="838" y="16321"/>
                  </a:lnTo>
                  <a:lnTo>
                    <a:pt x="838" y="16425"/>
                  </a:lnTo>
                  <a:lnTo>
                    <a:pt x="901" y="16572"/>
                  </a:lnTo>
                  <a:lnTo>
                    <a:pt x="963" y="16885"/>
                  </a:lnTo>
                  <a:lnTo>
                    <a:pt x="1047" y="17137"/>
                  </a:lnTo>
                  <a:lnTo>
                    <a:pt x="942" y="17241"/>
                  </a:lnTo>
                  <a:lnTo>
                    <a:pt x="901" y="17367"/>
                  </a:lnTo>
                  <a:lnTo>
                    <a:pt x="1005" y="17618"/>
                  </a:lnTo>
                  <a:lnTo>
                    <a:pt x="901" y="17764"/>
                  </a:lnTo>
                  <a:lnTo>
                    <a:pt x="859" y="18015"/>
                  </a:lnTo>
                  <a:lnTo>
                    <a:pt x="942" y="18246"/>
                  </a:lnTo>
                  <a:lnTo>
                    <a:pt x="984" y="18559"/>
                  </a:lnTo>
                  <a:lnTo>
                    <a:pt x="942" y="18852"/>
                  </a:lnTo>
                  <a:lnTo>
                    <a:pt x="733" y="19062"/>
                  </a:lnTo>
                  <a:lnTo>
                    <a:pt x="587" y="19250"/>
                  </a:lnTo>
                  <a:lnTo>
                    <a:pt x="524" y="19752"/>
                  </a:lnTo>
                  <a:cubicBezTo>
                    <a:pt x="545" y="19815"/>
                    <a:pt x="545" y="19898"/>
                    <a:pt x="566" y="19982"/>
                  </a:cubicBezTo>
                  <a:lnTo>
                    <a:pt x="796" y="20422"/>
                  </a:lnTo>
                  <a:lnTo>
                    <a:pt x="942" y="20422"/>
                  </a:lnTo>
                  <a:lnTo>
                    <a:pt x="1047" y="20317"/>
                  </a:lnTo>
                  <a:lnTo>
                    <a:pt x="1214" y="20233"/>
                  </a:lnTo>
                  <a:lnTo>
                    <a:pt x="1361" y="20233"/>
                  </a:lnTo>
                  <a:lnTo>
                    <a:pt x="1361" y="20401"/>
                  </a:lnTo>
                  <a:lnTo>
                    <a:pt x="1382" y="20735"/>
                  </a:lnTo>
                  <a:lnTo>
                    <a:pt x="1507" y="20840"/>
                  </a:lnTo>
                  <a:lnTo>
                    <a:pt x="1570" y="21049"/>
                  </a:lnTo>
                  <a:lnTo>
                    <a:pt x="1633" y="21279"/>
                  </a:lnTo>
                  <a:lnTo>
                    <a:pt x="1926" y="21321"/>
                  </a:lnTo>
                  <a:lnTo>
                    <a:pt x="2030" y="21363"/>
                  </a:lnTo>
                  <a:lnTo>
                    <a:pt x="2449" y="21279"/>
                  </a:lnTo>
                  <a:lnTo>
                    <a:pt x="3181" y="21279"/>
                  </a:lnTo>
                  <a:lnTo>
                    <a:pt x="3244" y="21342"/>
                  </a:lnTo>
                  <a:lnTo>
                    <a:pt x="3370" y="21363"/>
                  </a:lnTo>
                  <a:lnTo>
                    <a:pt x="3516" y="21489"/>
                  </a:lnTo>
                  <a:lnTo>
                    <a:pt x="3663" y="21551"/>
                  </a:lnTo>
                  <a:lnTo>
                    <a:pt x="3704" y="21551"/>
                  </a:lnTo>
                  <a:lnTo>
                    <a:pt x="3704" y="21447"/>
                  </a:lnTo>
                  <a:lnTo>
                    <a:pt x="3600" y="21363"/>
                  </a:lnTo>
                  <a:lnTo>
                    <a:pt x="3411" y="21238"/>
                  </a:lnTo>
                  <a:lnTo>
                    <a:pt x="3391" y="21133"/>
                  </a:lnTo>
                  <a:lnTo>
                    <a:pt x="3286" y="21028"/>
                  </a:lnTo>
                  <a:lnTo>
                    <a:pt x="3202" y="21049"/>
                  </a:lnTo>
                  <a:lnTo>
                    <a:pt x="3160" y="21007"/>
                  </a:lnTo>
                  <a:lnTo>
                    <a:pt x="3244" y="20945"/>
                  </a:lnTo>
                  <a:lnTo>
                    <a:pt x="3265" y="20861"/>
                  </a:lnTo>
                  <a:lnTo>
                    <a:pt x="3244" y="20840"/>
                  </a:lnTo>
                  <a:lnTo>
                    <a:pt x="3244" y="20756"/>
                  </a:lnTo>
                  <a:lnTo>
                    <a:pt x="3139" y="20505"/>
                  </a:lnTo>
                  <a:lnTo>
                    <a:pt x="3035" y="20317"/>
                  </a:lnTo>
                  <a:lnTo>
                    <a:pt x="2993" y="20129"/>
                  </a:lnTo>
                  <a:lnTo>
                    <a:pt x="3077" y="19961"/>
                  </a:lnTo>
                  <a:lnTo>
                    <a:pt x="3202" y="19857"/>
                  </a:lnTo>
                  <a:lnTo>
                    <a:pt x="3265" y="19752"/>
                  </a:lnTo>
                  <a:lnTo>
                    <a:pt x="3202" y="19689"/>
                  </a:lnTo>
                  <a:lnTo>
                    <a:pt x="3202" y="19585"/>
                  </a:lnTo>
                  <a:lnTo>
                    <a:pt x="3160" y="19501"/>
                  </a:lnTo>
                  <a:lnTo>
                    <a:pt x="3244" y="19564"/>
                  </a:lnTo>
                  <a:lnTo>
                    <a:pt x="3307" y="19647"/>
                  </a:lnTo>
                  <a:lnTo>
                    <a:pt x="3391" y="19668"/>
                  </a:lnTo>
                  <a:lnTo>
                    <a:pt x="3516" y="19564"/>
                  </a:lnTo>
                  <a:lnTo>
                    <a:pt x="3558" y="19480"/>
                  </a:lnTo>
                  <a:lnTo>
                    <a:pt x="3663" y="19354"/>
                  </a:lnTo>
                  <a:lnTo>
                    <a:pt x="3683" y="19250"/>
                  </a:lnTo>
                  <a:lnTo>
                    <a:pt x="3663" y="19062"/>
                  </a:lnTo>
                  <a:lnTo>
                    <a:pt x="3579" y="19041"/>
                  </a:lnTo>
                  <a:lnTo>
                    <a:pt x="3516" y="19082"/>
                  </a:lnTo>
                  <a:lnTo>
                    <a:pt x="3516" y="19082"/>
                  </a:lnTo>
                  <a:lnTo>
                    <a:pt x="3558" y="19020"/>
                  </a:lnTo>
                  <a:lnTo>
                    <a:pt x="3663" y="18915"/>
                  </a:lnTo>
                  <a:lnTo>
                    <a:pt x="3704" y="18769"/>
                  </a:lnTo>
                  <a:lnTo>
                    <a:pt x="3725" y="18643"/>
                  </a:lnTo>
                  <a:lnTo>
                    <a:pt x="3872" y="18518"/>
                  </a:lnTo>
                  <a:lnTo>
                    <a:pt x="3976" y="18518"/>
                  </a:lnTo>
                  <a:lnTo>
                    <a:pt x="4018" y="18392"/>
                  </a:lnTo>
                  <a:lnTo>
                    <a:pt x="4102" y="18287"/>
                  </a:lnTo>
                  <a:lnTo>
                    <a:pt x="4144" y="18246"/>
                  </a:lnTo>
                  <a:lnTo>
                    <a:pt x="4186" y="18141"/>
                  </a:lnTo>
                  <a:lnTo>
                    <a:pt x="4248" y="18099"/>
                  </a:lnTo>
                  <a:lnTo>
                    <a:pt x="4332" y="17994"/>
                  </a:lnTo>
                  <a:lnTo>
                    <a:pt x="4311" y="17932"/>
                  </a:lnTo>
                  <a:lnTo>
                    <a:pt x="4311" y="17869"/>
                  </a:lnTo>
                  <a:lnTo>
                    <a:pt x="4395" y="17806"/>
                  </a:lnTo>
                  <a:lnTo>
                    <a:pt x="4290" y="17702"/>
                  </a:lnTo>
                  <a:lnTo>
                    <a:pt x="4207" y="17702"/>
                  </a:lnTo>
                  <a:lnTo>
                    <a:pt x="4311" y="17597"/>
                  </a:lnTo>
                  <a:lnTo>
                    <a:pt x="4311" y="17492"/>
                  </a:lnTo>
                  <a:lnTo>
                    <a:pt x="4227" y="17367"/>
                  </a:lnTo>
                  <a:lnTo>
                    <a:pt x="4227" y="17423"/>
                  </a:lnTo>
                  <a:lnTo>
                    <a:pt x="4186" y="17409"/>
                  </a:lnTo>
                  <a:lnTo>
                    <a:pt x="4123" y="17429"/>
                  </a:lnTo>
                  <a:lnTo>
                    <a:pt x="4018" y="17429"/>
                  </a:lnTo>
                  <a:lnTo>
                    <a:pt x="3830" y="17471"/>
                  </a:lnTo>
                  <a:lnTo>
                    <a:pt x="3600" y="17262"/>
                  </a:lnTo>
                  <a:lnTo>
                    <a:pt x="3453" y="17137"/>
                  </a:lnTo>
                  <a:lnTo>
                    <a:pt x="3370" y="17095"/>
                  </a:lnTo>
                  <a:lnTo>
                    <a:pt x="3265" y="16990"/>
                  </a:lnTo>
                  <a:lnTo>
                    <a:pt x="3139" y="16781"/>
                  </a:lnTo>
                  <a:lnTo>
                    <a:pt x="3139" y="16655"/>
                  </a:lnTo>
                  <a:lnTo>
                    <a:pt x="3056" y="16551"/>
                  </a:lnTo>
                  <a:lnTo>
                    <a:pt x="3056" y="16467"/>
                  </a:lnTo>
                  <a:lnTo>
                    <a:pt x="3181" y="16362"/>
                  </a:lnTo>
                  <a:lnTo>
                    <a:pt x="3244" y="16258"/>
                  </a:lnTo>
                  <a:lnTo>
                    <a:pt x="3286" y="16132"/>
                  </a:lnTo>
                  <a:lnTo>
                    <a:pt x="3370" y="16111"/>
                  </a:lnTo>
                  <a:lnTo>
                    <a:pt x="3474" y="16007"/>
                  </a:lnTo>
                  <a:lnTo>
                    <a:pt x="3600" y="15986"/>
                  </a:lnTo>
                  <a:lnTo>
                    <a:pt x="3704" y="15881"/>
                  </a:lnTo>
                  <a:lnTo>
                    <a:pt x="3872" y="15839"/>
                  </a:lnTo>
                  <a:lnTo>
                    <a:pt x="3976" y="15881"/>
                  </a:lnTo>
                  <a:lnTo>
                    <a:pt x="4144" y="15839"/>
                  </a:lnTo>
                  <a:lnTo>
                    <a:pt x="4144" y="15797"/>
                  </a:lnTo>
                  <a:lnTo>
                    <a:pt x="4102" y="15735"/>
                  </a:lnTo>
                  <a:lnTo>
                    <a:pt x="3997" y="15693"/>
                  </a:lnTo>
                  <a:lnTo>
                    <a:pt x="4018" y="15630"/>
                  </a:lnTo>
                  <a:lnTo>
                    <a:pt x="4039" y="15567"/>
                  </a:lnTo>
                  <a:lnTo>
                    <a:pt x="4207" y="15463"/>
                  </a:lnTo>
                  <a:lnTo>
                    <a:pt x="4186" y="15421"/>
                  </a:lnTo>
                  <a:lnTo>
                    <a:pt x="4227" y="15358"/>
                  </a:lnTo>
                  <a:lnTo>
                    <a:pt x="4227" y="15295"/>
                  </a:lnTo>
                  <a:lnTo>
                    <a:pt x="4102" y="15128"/>
                  </a:lnTo>
                  <a:lnTo>
                    <a:pt x="4123" y="15065"/>
                  </a:lnTo>
                  <a:lnTo>
                    <a:pt x="4123" y="14981"/>
                  </a:lnTo>
                  <a:lnTo>
                    <a:pt x="4018" y="14940"/>
                  </a:lnTo>
                  <a:lnTo>
                    <a:pt x="3997" y="14772"/>
                  </a:lnTo>
                  <a:lnTo>
                    <a:pt x="4081" y="14668"/>
                  </a:lnTo>
                  <a:lnTo>
                    <a:pt x="4123" y="14563"/>
                  </a:lnTo>
                  <a:lnTo>
                    <a:pt x="4081" y="14521"/>
                  </a:lnTo>
                  <a:lnTo>
                    <a:pt x="4144" y="14437"/>
                  </a:lnTo>
                  <a:lnTo>
                    <a:pt x="4332" y="14354"/>
                  </a:lnTo>
                  <a:lnTo>
                    <a:pt x="4458" y="14249"/>
                  </a:lnTo>
                  <a:lnTo>
                    <a:pt x="4458" y="14207"/>
                  </a:lnTo>
                  <a:lnTo>
                    <a:pt x="4311" y="14144"/>
                  </a:lnTo>
                  <a:lnTo>
                    <a:pt x="4207" y="14144"/>
                  </a:lnTo>
                  <a:lnTo>
                    <a:pt x="4144" y="14061"/>
                  </a:lnTo>
                  <a:lnTo>
                    <a:pt x="4186" y="14019"/>
                  </a:lnTo>
                  <a:lnTo>
                    <a:pt x="4290" y="13935"/>
                  </a:lnTo>
                  <a:lnTo>
                    <a:pt x="4437" y="13893"/>
                  </a:lnTo>
                  <a:lnTo>
                    <a:pt x="4562" y="13956"/>
                  </a:lnTo>
                  <a:lnTo>
                    <a:pt x="4562" y="14040"/>
                  </a:lnTo>
                  <a:lnTo>
                    <a:pt x="4541" y="14082"/>
                  </a:lnTo>
                  <a:lnTo>
                    <a:pt x="4604" y="14186"/>
                  </a:lnTo>
                  <a:lnTo>
                    <a:pt x="4667" y="14228"/>
                  </a:lnTo>
                  <a:lnTo>
                    <a:pt x="4918" y="14082"/>
                  </a:lnTo>
                  <a:lnTo>
                    <a:pt x="4939" y="13998"/>
                  </a:lnTo>
                  <a:lnTo>
                    <a:pt x="4876" y="13852"/>
                  </a:lnTo>
                  <a:lnTo>
                    <a:pt x="4813" y="13747"/>
                  </a:lnTo>
                  <a:lnTo>
                    <a:pt x="4855" y="13726"/>
                  </a:lnTo>
                  <a:lnTo>
                    <a:pt x="4876" y="13621"/>
                  </a:lnTo>
                  <a:lnTo>
                    <a:pt x="4813" y="13496"/>
                  </a:lnTo>
                  <a:lnTo>
                    <a:pt x="4730" y="13496"/>
                  </a:lnTo>
                  <a:lnTo>
                    <a:pt x="4625" y="13559"/>
                  </a:lnTo>
                  <a:lnTo>
                    <a:pt x="4541" y="13559"/>
                  </a:lnTo>
                  <a:lnTo>
                    <a:pt x="4499" y="13621"/>
                  </a:lnTo>
                  <a:lnTo>
                    <a:pt x="4520" y="13642"/>
                  </a:lnTo>
                  <a:lnTo>
                    <a:pt x="4625" y="13684"/>
                  </a:lnTo>
                  <a:lnTo>
                    <a:pt x="4625" y="13726"/>
                  </a:lnTo>
                  <a:lnTo>
                    <a:pt x="4437" y="13789"/>
                  </a:lnTo>
                  <a:lnTo>
                    <a:pt x="4353" y="13747"/>
                  </a:lnTo>
                  <a:lnTo>
                    <a:pt x="4416" y="13705"/>
                  </a:lnTo>
                  <a:lnTo>
                    <a:pt x="4499" y="13684"/>
                  </a:lnTo>
                  <a:lnTo>
                    <a:pt x="4437" y="13642"/>
                  </a:lnTo>
                  <a:lnTo>
                    <a:pt x="4248" y="13642"/>
                  </a:lnTo>
                  <a:lnTo>
                    <a:pt x="4123" y="13580"/>
                  </a:lnTo>
                  <a:lnTo>
                    <a:pt x="4102" y="13475"/>
                  </a:lnTo>
                  <a:lnTo>
                    <a:pt x="4102" y="13203"/>
                  </a:lnTo>
                  <a:lnTo>
                    <a:pt x="4039" y="12994"/>
                  </a:lnTo>
                  <a:lnTo>
                    <a:pt x="3914" y="12889"/>
                  </a:lnTo>
                  <a:lnTo>
                    <a:pt x="3914" y="12680"/>
                  </a:lnTo>
                  <a:lnTo>
                    <a:pt x="4018" y="12575"/>
                  </a:lnTo>
                  <a:lnTo>
                    <a:pt x="4102" y="12575"/>
                  </a:lnTo>
                  <a:lnTo>
                    <a:pt x="4081" y="12659"/>
                  </a:lnTo>
                  <a:lnTo>
                    <a:pt x="4102" y="12680"/>
                  </a:lnTo>
                  <a:lnTo>
                    <a:pt x="4227" y="12680"/>
                  </a:lnTo>
                  <a:lnTo>
                    <a:pt x="4437" y="12764"/>
                  </a:lnTo>
                  <a:lnTo>
                    <a:pt x="4646" y="12910"/>
                  </a:lnTo>
                  <a:lnTo>
                    <a:pt x="4834" y="12973"/>
                  </a:lnTo>
                  <a:lnTo>
                    <a:pt x="5148" y="12973"/>
                  </a:lnTo>
                  <a:lnTo>
                    <a:pt x="5336" y="12847"/>
                  </a:lnTo>
                  <a:lnTo>
                    <a:pt x="5295" y="12805"/>
                  </a:lnTo>
                  <a:lnTo>
                    <a:pt x="5441" y="12701"/>
                  </a:lnTo>
                  <a:lnTo>
                    <a:pt x="5462" y="12596"/>
                  </a:lnTo>
                  <a:lnTo>
                    <a:pt x="5441" y="12533"/>
                  </a:lnTo>
                  <a:lnTo>
                    <a:pt x="5462" y="12471"/>
                  </a:lnTo>
                  <a:lnTo>
                    <a:pt x="5483" y="12366"/>
                  </a:lnTo>
                  <a:lnTo>
                    <a:pt x="5378" y="12345"/>
                  </a:lnTo>
                  <a:lnTo>
                    <a:pt x="5295" y="12220"/>
                  </a:lnTo>
                  <a:lnTo>
                    <a:pt x="5295" y="12115"/>
                  </a:lnTo>
                  <a:lnTo>
                    <a:pt x="5357" y="12031"/>
                  </a:lnTo>
                  <a:lnTo>
                    <a:pt x="5336" y="11968"/>
                  </a:lnTo>
                  <a:lnTo>
                    <a:pt x="5441" y="11864"/>
                  </a:lnTo>
                  <a:lnTo>
                    <a:pt x="5441" y="11843"/>
                  </a:lnTo>
                  <a:lnTo>
                    <a:pt x="5483" y="11843"/>
                  </a:lnTo>
                  <a:lnTo>
                    <a:pt x="5504" y="11759"/>
                  </a:lnTo>
                  <a:lnTo>
                    <a:pt x="5483" y="11655"/>
                  </a:lnTo>
                  <a:lnTo>
                    <a:pt x="5378" y="11655"/>
                  </a:lnTo>
                  <a:lnTo>
                    <a:pt x="5378" y="11613"/>
                  </a:lnTo>
                  <a:lnTo>
                    <a:pt x="5336" y="11529"/>
                  </a:lnTo>
                  <a:lnTo>
                    <a:pt x="5336" y="11320"/>
                  </a:lnTo>
                  <a:lnTo>
                    <a:pt x="5295" y="11236"/>
                  </a:lnTo>
                  <a:lnTo>
                    <a:pt x="5295" y="11131"/>
                  </a:lnTo>
                  <a:lnTo>
                    <a:pt x="5336" y="11111"/>
                  </a:lnTo>
                  <a:lnTo>
                    <a:pt x="5378" y="11194"/>
                  </a:lnTo>
                  <a:lnTo>
                    <a:pt x="5462" y="11194"/>
                  </a:lnTo>
                  <a:lnTo>
                    <a:pt x="5608" y="11236"/>
                  </a:lnTo>
                  <a:lnTo>
                    <a:pt x="5755" y="11320"/>
                  </a:lnTo>
                  <a:lnTo>
                    <a:pt x="5859" y="11320"/>
                  </a:lnTo>
                  <a:lnTo>
                    <a:pt x="6027" y="11299"/>
                  </a:lnTo>
                  <a:lnTo>
                    <a:pt x="6215" y="11320"/>
                  </a:lnTo>
                  <a:lnTo>
                    <a:pt x="6445" y="11320"/>
                  </a:lnTo>
                  <a:lnTo>
                    <a:pt x="6843" y="11215"/>
                  </a:lnTo>
                  <a:lnTo>
                    <a:pt x="7178" y="11069"/>
                  </a:lnTo>
                  <a:lnTo>
                    <a:pt x="7220" y="10985"/>
                  </a:lnTo>
                  <a:lnTo>
                    <a:pt x="7261" y="11027"/>
                  </a:lnTo>
                  <a:lnTo>
                    <a:pt x="7492" y="10964"/>
                  </a:lnTo>
                  <a:lnTo>
                    <a:pt x="7805" y="10776"/>
                  </a:lnTo>
                  <a:lnTo>
                    <a:pt x="7868" y="10671"/>
                  </a:lnTo>
                  <a:lnTo>
                    <a:pt x="7826" y="10546"/>
                  </a:lnTo>
                  <a:lnTo>
                    <a:pt x="7889" y="10357"/>
                  </a:lnTo>
                  <a:lnTo>
                    <a:pt x="7931" y="10336"/>
                  </a:lnTo>
                  <a:lnTo>
                    <a:pt x="7973" y="10378"/>
                  </a:lnTo>
                  <a:lnTo>
                    <a:pt x="8015" y="10336"/>
                  </a:lnTo>
                  <a:lnTo>
                    <a:pt x="8077" y="10148"/>
                  </a:lnTo>
                  <a:lnTo>
                    <a:pt x="8182" y="9960"/>
                  </a:lnTo>
                  <a:lnTo>
                    <a:pt x="8203" y="9855"/>
                  </a:lnTo>
                  <a:lnTo>
                    <a:pt x="8203" y="9625"/>
                  </a:lnTo>
                  <a:lnTo>
                    <a:pt x="8182" y="9520"/>
                  </a:lnTo>
                  <a:lnTo>
                    <a:pt x="8140" y="9520"/>
                  </a:lnTo>
                  <a:lnTo>
                    <a:pt x="8077" y="9604"/>
                  </a:lnTo>
                  <a:lnTo>
                    <a:pt x="7931" y="9604"/>
                  </a:lnTo>
                  <a:lnTo>
                    <a:pt x="7784" y="9499"/>
                  </a:lnTo>
                  <a:lnTo>
                    <a:pt x="7701" y="9332"/>
                  </a:lnTo>
                  <a:lnTo>
                    <a:pt x="7701" y="9248"/>
                  </a:lnTo>
                  <a:lnTo>
                    <a:pt x="7826" y="8976"/>
                  </a:lnTo>
                  <a:lnTo>
                    <a:pt x="7826" y="8872"/>
                  </a:lnTo>
                  <a:lnTo>
                    <a:pt x="7764" y="8788"/>
                  </a:lnTo>
                  <a:lnTo>
                    <a:pt x="7471" y="8558"/>
                  </a:lnTo>
                  <a:lnTo>
                    <a:pt x="7240" y="8453"/>
                  </a:lnTo>
                  <a:lnTo>
                    <a:pt x="6989" y="8265"/>
                  </a:lnTo>
                  <a:lnTo>
                    <a:pt x="6948" y="8160"/>
                  </a:lnTo>
                  <a:lnTo>
                    <a:pt x="6968" y="8139"/>
                  </a:lnTo>
                  <a:lnTo>
                    <a:pt x="6968" y="8035"/>
                  </a:lnTo>
                  <a:lnTo>
                    <a:pt x="6885" y="7951"/>
                  </a:lnTo>
                  <a:lnTo>
                    <a:pt x="6927" y="7888"/>
                  </a:lnTo>
                  <a:lnTo>
                    <a:pt x="6864" y="7679"/>
                  </a:lnTo>
                  <a:lnTo>
                    <a:pt x="6885" y="7449"/>
                  </a:lnTo>
                  <a:lnTo>
                    <a:pt x="6927" y="7240"/>
                  </a:lnTo>
                  <a:lnTo>
                    <a:pt x="7010" y="7156"/>
                  </a:lnTo>
                  <a:lnTo>
                    <a:pt x="7031" y="7093"/>
                  </a:lnTo>
                  <a:lnTo>
                    <a:pt x="6968" y="6905"/>
                  </a:lnTo>
                  <a:lnTo>
                    <a:pt x="6948" y="6633"/>
                  </a:lnTo>
                  <a:lnTo>
                    <a:pt x="7010" y="6591"/>
                  </a:lnTo>
                  <a:lnTo>
                    <a:pt x="6948" y="6403"/>
                  </a:lnTo>
                  <a:lnTo>
                    <a:pt x="7031" y="6277"/>
                  </a:lnTo>
                  <a:lnTo>
                    <a:pt x="7031" y="6173"/>
                  </a:lnTo>
                  <a:lnTo>
                    <a:pt x="7073" y="6089"/>
                  </a:lnTo>
                  <a:lnTo>
                    <a:pt x="7115" y="5838"/>
                  </a:lnTo>
                  <a:lnTo>
                    <a:pt x="7073" y="5733"/>
                  </a:lnTo>
                  <a:lnTo>
                    <a:pt x="7136" y="5650"/>
                  </a:lnTo>
                  <a:lnTo>
                    <a:pt x="7115" y="5461"/>
                  </a:lnTo>
                  <a:lnTo>
                    <a:pt x="7220" y="5336"/>
                  </a:lnTo>
                  <a:lnTo>
                    <a:pt x="7261" y="5210"/>
                  </a:lnTo>
                  <a:lnTo>
                    <a:pt x="7261" y="5168"/>
                  </a:lnTo>
                  <a:lnTo>
                    <a:pt x="7282" y="5126"/>
                  </a:lnTo>
                  <a:lnTo>
                    <a:pt x="7387" y="5043"/>
                  </a:lnTo>
                  <a:lnTo>
                    <a:pt x="7387" y="5001"/>
                  </a:lnTo>
                  <a:lnTo>
                    <a:pt x="7492" y="4833"/>
                  </a:lnTo>
                  <a:lnTo>
                    <a:pt x="7575" y="4750"/>
                  </a:lnTo>
                  <a:lnTo>
                    <a:pt x="7680" y="4541"/>
                  </a:lnTo>
                  <a:lnTo>
                    <a:pt x="7722" y="4478"/>
                  </a:lnTo>
                  <a:lnTo>
                    <a:pt x="7805" y="4436"/>
                  </a:lnTo>
                  <a:lnTo>
                    <a:pt x="7805" y="4310"/>
                  </a:lnTo>
                  <a:lnTo>
                    <a:pt x="7826" y="4227"/>
                  </a:lnTo>
                  <a:lnTo>
                    <a:pt x="8015" y="3997"/>
                  </a:lnTo>
                  <a:lnTo>
                    <a:pt x="8098" y="3997"/>
                  </a:lnTo>
                  <a:lnTo>
                    <a:pt x="8182" y="3976"/>
                  </a:lnTo>
                  <a:lnTo>
                    <a:pt x="8182" y="3850"/>
                  </a:lnTo>
                  <a:lnTo>
                    <a:pt x="8266" y="3808"/>
                  </a:lnTo>
                  <a:lnTo>
                    <a:pt x="8475" y="3641"/>
                  </a:lnTo>
                  <a:lnTo>
                    <a:pt x="8538" y="3599"/>
                  </a:lnTo>
                  <a:lnTo>
                    <a:pt x="8600" y="3536"/>
                  </a:lnTo>
                  <a:lnTo>
                    <a:pt x="8831" y="3369"/>
                  </a:lnTo>
                  <a:lnTo>
                    <a:pt x="8852" y="3390"/>
                  </a:lnTo>
                  <a:lnTo>
                    <a:pt x="8935" y="3327"/>
                  </a:lnTo>
                  <a:lnTo>
                    <a:pt x="8956" y="3264"/>
                  </a:lnTo>
                  <a:lnTo>
                    <a:pt x="9103" y="3181"/>
                  </a:lnTo>
                  <a:lnTo>
                    <a:pt x="9207" y="3181"/>
                  </a:lnTo>
                  <a:lnTo>
                    <a:pt x="9228" y="3118"/>
                  </a:lnTo>
                  <a:lnTo>
                    <a:pt x="9207" y="2909"/>
                  </a:lnTo>
                  <a:lnTo>
                    <a:pt x="9165" y="2657"/>
                  </a:lnTo>
                  <a:lnTo>
                    <a:pt x="9165" y="2490"/>
                  </a:lnTo>
                  <a:lnTo>
                    <a:pt x="9061" y="2239"/>
                  </a:lnTo>
                  <a:lnTo>
                    <a:pt x="9061" y="2134"/>
                  </a:lnTo>
                  <a:lnTo>
                    <a:pt x="8810" y="2113"/>
                  </a:lnTo>
                  <a:lnTo>
                    <a:pt x="8705" y="2197"/>
                  </a:lnTo>
                  <a:lnTo>
                    <a:pt x="8684" y="2218"/>
                  </a:lnTo>
                  <a:lnTo>
                    <a:pt x="8684" y="2385"/>
                  </a:lnTo>
                  <a:lnTo>
                    <a:pt x="8705" y="2427"/>
                  </a:lnTo>
                  <a:lnTo>
                    <a:pt x="8705" y="2637"/>
                  </a:lnTo>
                  <a:lnTo>
                    <a:pt x="8600" y="2720"/>
                  </a:lnTo>
                  <a:lnTo>
                    <a:pt x="8517" y="2846"/>
                  </a:lnTo>
                  <a:lnTo>
                    <a:pt x="8496" y="2971"/>
                  </a:lnTo>
                  <a:lnTo>
                    <a:pt x="8224" y="3160"/>
                  </a:lnTo>
                  <a:lnTo>
                    <a:pt x="8182" y="3327"/>
                  </a:lnTo>
                  <a:lnTo>
                    <a:pt x="8077" y="3453"/>
                  </a:lnTo>
                  <a:lnTo>
                    <a:pt x="7952" y="3432"/>
                  </a:lnTo>
                  <a:lnTo>
                    <a:pt x="7889" y="3453"/>
                  </a:lnTo>
                  <a:lnTo>
                    <a:pt x="7784" y="3599"/>
                  </a:lnTo>
                  <a:lnTo>
                    <a:pt x="7743" y="3557"/>
                  </a:lnTo>
                  <a:lnTo>
                    <a:pt x="7659" y="3557"/>
                  </a:lnTo>
                  <a:lnTo>
                    <a:pt x="7533" y="3599"/>
                  </a:lnTo>
                  <a:lnTo>
                    <a:pt x="7282" y="3453"/>
                  </a:lnTo>
                  <a:lnTo>
                    <a:pt x="6948" y="3348"/>
                  </a:lnTo>
                  <a:lnTo>
                    <a:pt x="6529" y="3390"/>
                  </a:lnTo>
                  <a:lnTo>
                    <a:pt x="6424" y="3390"/>
                  </a:lnTo>
                  <a:lnTo>
                    <a:pt x="6445" y="3264"/>
                  </a:lnTo>
                  <a:lnTo>
                    <a:pt x="6634" y="3076"/>
                  </a:lnTo>
                  <a:lnTo>
                    <a:pt x="6717" y="2846"/>
                  </a:lnTo>
                  <a:lnTo>
                    <a:pt x="6696" y="2720"/>
                  </a:lnTo>
                  <a:lnTo>
                    <a:pt x="6738" y="2616"/>
                  </a:lnTo>
                  <a:lnTo>
                    <a:pt x="6843" y="2532"/>
                  </a:lnTo>
                  <a:lnTo>
                    <a:pt x="6927" y="2406"/>
                  </a:lnTo>
                  <a:lnTo>
                    <a:pt x="6948" y="2281"/>
                  </a:lnTo>
                  <a:lnTo>
                    <a:pt x="6864" y="2134"/>
                  </a:lnTo>
                  <a:lnTo>
                    <a:pt x="6696" y="2009"/>
                  </a:lnTo>
                  <a:lnTo>
                    <a:pt x="6550" y="1862"/>
                  </a:lnTo>
                  <a:lnTo>
                    <a:pt x="6215" y="1800"/>
                  </a:lnTo>
                  <a:lnTo>
                    <a:pt x="5964" y="1674"/>
                  </a:lnTo>
                  <a:lnTo>
                    <a:pt x="5692" y="1465"/>
                  </a:lnTo>
                  <a:lnTo>
                    <a:pt x="5587" y="1444"/>
                  </a:lnTo>
                  <a:lnTo>
                    <a:pt x="5357" y="1339"/>
                  </a:lnTo>
                  <a:lnTo>
                    <a:pt x="5023" y="1256"/>
                  </a:lnTo>
                  <a:lnTo>
                    <a:pt x="4939" y="1088"/>
                  </a:lnTo>
                  <a:lnTo>
                    <a:pt x="4813" y="963"/>
                  </a:lnTo>
                  <a:lnTo>
                    <a:pt x="4667" y="942"/>
                  </a:lnTo>
                  <a:lnTo>
                    <a:pt x="4311" y="565"/>
                  </a:lnTo>
                  <a:lnTo>
                    <a:pt x="4186" y="314"/>
                  </a:lnTo>
                  <a:lnTo>
                    <a:pt x="4081" y="293"/>
                  </a:lnTo>
                  <a:lnTo>
                    <a:pt x="3935" y="147"/>
                  </a:lnTo>
                  <a:lnTo>
                    <a:pt x="3914" y="126"/>
                  </a:lnTo>
                  <a:lnTo>
                    <a:pt x="3809" y="21"/>
                  </a:lnTo>
                  <a:lnTo>
                    <a:pt x="3181" y="21"/>
                  </a:lnTo>
                  <a:lnTo>
                    <a:pt x="3077" y="147"/>
                  </a:lnTo>
                  <a:lnTo>
                    <a:pt x="3077" y="251"/>
                  </a:lnTo>
                  <a:lnTo>
                    <a:pt x="2993" y="356"/>
                  </a:lnTo>
                  <a:lnTo>
                    <a:pt x="2993" y="460"/>
                  </a:lnTo>
                  <a:lnTo>
                    <a:pt x="2951" y="544"/>
                  </a:lnTo>
                  <a:lnTo>
                    <a:pt x="2888" y="460"/>
                  </a:lnTo>
                  <a:lnTo>
                    <a:pt x="2826" y="230"/>
                  </a:lnTo>
                  <a:lnTo>
                    <a:pt x="2784" y="84"/>
                  </a:lnTo>
                  <a:lnTo>
                    <a:pt x="2679" y="42"/>
                  </a:lnTo>
                  <a:lnTo>
                    <a:pt x="2470" y="105"/>
                  </a:lnTo>
                  <a:lnTo>
                    <a:pt x="2344" y="84"/>
                  </a:lnTo>
                  <a:lnTo>
                    <a:pt x="2240" y="105"/>
                  </a:lnTo>
                  <a:lnTo>
                    <a:pt x="2093" y="12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804875" y="4134625"/>
              <a:ext cx="51800" cy="36100"/>
            </a:xfrm>
            <a:custGeom>
              <a:avLst/>
              <a:gdLst/>
              <a:ahLst/>
              <a:cxnLst/>
              <a:rect l="l" t="t" r="r" b="b"/>
              <a:pathLst>
                <a:path w="2072" h="1444" extrusionOk="0">
                  <a:moveTo>
                    <a:pt x="0" y="0"/>
                  </a:moveTo>
                  <a:lnTo>
                    <a:pt x="272" y="1067"/>
                  </a:lnTo>
                  <a:lnTo>
                    <a:pt x="314" y="1067"/>
                  </a:lnTo>
                  <a:lnTo>
                    <a:pt x="502" y="1046"/>
                  </a:lnTo>
                  <a:lnTo>
                    <a:pt x="670" y="1046"/>
                  </a:lnTo>
                  <a:lnTo>
                    <a:pt x="816" y="1004"/>
                  </a:lnTo>
                  <a:lnTo>
                    <a:pt x="816" y="1046"/>
                  </a:lnTo>
                  <a:lnTo>
                    <a:pt x="712" y="1067"/>
                  </a:lnTo>
                  <a:lnTo>
                    <a:pt x="565" y="1130"/>
                  </a:lnTo>
                  <a:lnTo>
                    <a:pt x="293" y="1130"/>
                  </a:lnTo>
                  <a:lnTo>
                    <a:pt x="356" y="1360"/>
                  </a:lnTo>
                  <a:lnTo>
                    <a:pt x="398" y="1360"/>
                  </a:lnTo>
                  <a:lnTo>
                    <a:pt x="607" y="1276"/>
                  </a:lnTo>
                  <a:lnTo>
                    <a:pt x="837" y="1297"/>
                  </a:lnTo>
                  <a:lnTo>
                    <a:pt x="1005" y="1276"/>
                  </a:lnTo>
                  <a:lnTo>
                    <a:pt x="1235" y="1297"/>
                  </a:lnTo>
                  <a:lnTo>
                    <a:pt x="1360" y="1381"/>
                  </a:lnTo>
                  <a:lnTo>
                    <a:pt x="1507" y="1444"/>
                  </a:lnTo>
                  <a:lnTo>
                    <a:pt x="1632" y="1402"/>
                  </a:lnTo>
                  <a:lnTo>
                    <a:pt x="1737" y="1297"/>
                  </a:lnTo>
                  <a:lnTo>
                    <a:pt x="1758" y="1193"/>
                  </a:lnTo>
                  <a:lnTo>
                    <a:pt x="1883" y="1151"/>
                  </a:lnTo>
                  <a:lnTo>
                    <a:pt x="1946" y="1193"/>
                  </a:lnTo>
                  <a:lnTo>
                    <a:pt x="2072" y="1130"/>
                  </a:lnTo>
                  <a:lnTo>
                    <a:pt x="2072" y="1004"/>
                  </a:lnTo>
                  <a:lnTo>
                    <a:pt x="1967" y="983"/>
                  </a:lnTo>
                  <a:lnTo>
                    <a:pt x="1758" y="1046"/>
                  </a:lnTo>
                  <a:lnTo>
                    <a:pt x="1632" y="1004"/>
                  </a:lnTo>
                  <a:lnTo>
                    <a:pt x="1507" y="879"/>
                  </a:lnTo>
                  <a:lnTo>
                    <a:pt x="1318" y="837"/>
                  </a:lnTo>
                  <a:lnTo>
                    <a:pt x="1256" y="774"/>
                  </a:lnTo>
                  <a:lnTo>
                    <a:pt x="816" y="628"/>
                  </a:lnTo>
                  <a:lnTo>
                    <a:pt x="691" y="607"/>
                  </a:lnTo>
                  <a:lnTo>
                    <a:pt x="691" y="460"/>
                  </a:lnTo>
                  <a:lnTo>
                    <a:pt x="565" y="335"/>
                  </a:lnTo>
                  <a:lnTo>
                    <a:pt x="398" y="314"/>
                  </a:lnTo>
                  <a:lnTo>
                    <a:pt x="314" y="126"/>
                  </a:lnTo>
                  <a:lnTo>
                    <a:pt x="272" y="21"/>
                  </a:lnTo>
                  <a:lnTo>
                    <a:pt x="10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5"/>
          <p:cNvSpPr/>
          <p:nvPr/>
        </p:nvSpPr>
        <p:spPr>
          <a:xfrm>
            <a:off x="6304343" y="1066967"/>
            <a:ext cx="478537" cy="278402"/>
          </a:xfrm>
          <a:custGeom>
            <a:avLst/>
            <a:gdLst/>
            <a:ahLst/>
            <a:cxnLst/>
            <a:rect l="l" t="t" r="r" b="b"/>
            <a:pathLst>
              <a:path w="5085" h="3098" extrusionOk="0">
                <a:moveTo>
                  <a:pt x="900" y="1"/>
                </a:moveTo>
                <a:lnTo>
                  <a:pt x="733" y="22"/>
                </a:lnTo>
                <a:lnTo>
                  <a:pt x="733" y="64"/>
                </a:lnTo>
                <a:lnTo>
                  <a:pt x="775" y="126"/>
                </a:lnTo>
                <a:lnTo>
                  <a:pt x="837" y="126"/>
                </a:lnTo>
                <a:lnTo>
                  <a:pt x="858" y="64"/>
                </a:lnTo>
                <a:lnTo>
                  <a:pt x="942" y="64"/>
                </a:lnTo>
                <a:lnTo>
                  <a:pt x="984" y="126"/>
                </a:lnTo>
                <a:lnTo>
                  <a:pt x="1088" y="147"/>
                </a:lnTo>
                <a:lnTo>
                  <a:pt x="1047" y="210"/>
                </a:lnTo>
                <a:lnTo>
                  <a:pt x="942" y="168"/>
                </a:lnTo>
                <a:lnTo>
                  <a:pt x="837" y="168"/>
                </a:lnTo>
                <a:lnTo>
                  <a:pt x="858" y="231"/>
                </a:lnTo>
                <a:lnTo>
                  <a:pt x="1005" y="315"/>
                </a:lnTo>
                <a:lnTo>
                  <a:pt x="1109" y="440"/>
                </a:lnTo>
                <a:lnTo>
                  <a:pt x="1088" y="524"/>
                </a:lnTo>
                <a:lnTo>
                  <a:pt x="1047" y="545"/>
                </a:lnTo>
                <a:lnTo>
                  <a:pt x="1047" y="461"/>
                </a:lnTo>
                <a:lnTo>
                  <a:pt x="900" y="377"/>
                </a:lnTo>
                <a:lnTo>
                  <a:pt x="837" y="461"/>
                </a:lnTo>
                <a:lnTo>
                  <a:pt x="775" y="440"/>
                </a:lnTo>
                <a:lnTo>
                  <a:pt x="796" y="356"/>
                </a:lnTo>
                <a:lnTo>
                  <a:pt x="691" y="252"/>
                </a:lnTo>
                <a:lnTo>
                  <a:pt x="586" y="210"/>
                </a:lnTo>
                <a:lnTo>
                  <a:pt x="524" y="252"/>
                </a:lnTo>
                <a:lnTo>
                  <a:pt x="586" y="356"/>
                </a:lnTo>
                <a:lnTo>
                  <a:pt x="565" y="419"/>
                </a:lnTo>
                <a:lnTo>
                  <a:pt x="524" y="315"/>
                </a:lnTo>
                <a:lnTo>
                  <a:pt x="419" y="273"/>
                </a:lnTo>
                <a:lnTo>
                  <a:pt x="377" y="356"/>
                </a:lnTo>
                <a:lnTo>
                  <a:pt x="461" y="440"/>
                </a:lnTo>
                <a:lnTo>
                  <a:pt x="524" y="482"/>
                </a:lnTo>
                <a:lnTo>
                  <a:pt x="565" y="545"/>
                </a:lnTo>
                <a:lnTo>
                  <a:pt x="461" y="482"/>
                </a:lnTo>
                <a:lnTo>
                  <a:pt x="356" y="545"/>
                </a:lnTo>
                <a:lnTo>
                  <a:pt x="419" y="608"/>
                </a:lnTo>
                <a:lnTo>
                  <a:pt x="565" y="670"/>
                </a:lnTo>
                <a:lnTo>
                  <a:pt x="482" y="670"/>
                </a:lnTo>
                <a:lnTo>
                  <a:pt x="461" y="733"/>
                </a:lnTo>
                <a:lnTo>
                  <a:pt x="482" y="775"/>
                </a:lnTo>
                <a:lnTo>
                  <a:pt x="461" y="775"/>
                </a:lnTo>
                <a:lnTo>
                  <a:pt x="272" y="649"/>
                </a:lnTo>
                <a:lnTo>
                  <a:pt x="231" y="608"/>
                </a:lnTo>
                <a:lnTo>
                  <a:pt x="168" y="670"/>
                </a:lnTo>
                <a:lnTo>
                  <a:pt x="252" y="796"/>
                </a:lnTo>
                <a:lnTo>
                  <a:pt x="314" y="880"/>
                </a:lnTo>
                <a:lnTo>
                  <a:pt x="252" y="900"/>
                </a:lnTo>
                <a:lnTo>
                  <a:pt x="147" y="775"/>
                </a:lnTo>
                <a:lnTo>
                  <a:pt x="63" y="754"/>
                </a:lnTo>
                <a:lnTo>
                  <a:pt x="0" y="859"/>
                </a:lnTo>
                <a:lnTo>
                  <a:pt x="126" y="900"/>
                </a:lnTo>
                <a:lnTo>
                  <a:pt x="231" y="1005"/>
                </a:lnTo>
                <a:lnTo>
                  <a:pt x="356" y="1047"/>
                </a:lnTo>
                <a:lnTo>
                  <a:pt x="440" y="942"/>
                </a:lnTo>
                <a:lnTo>
                  <a:pt x="565" y="900"/>
                </a:lnTo>
                <a:lnTo>
                  <a:pt x="628" y="796"/>
                </a:lnTo>
                <a:lnTo>
                  <a:pt x="649" y="859"/>
                </a:lnTo>
                <a:lnTo>
                  <a:pt x="649" y="900"/>
                </a:lnTo>
                <a:lnTo>
                  <a:pt x="691" y="900"/>
                </a:lnTo>
                <a:lnTo>
                  <a:pt x="775" y="880"/>
                </a:lnTo>
                <a:lnTo>
                  <a:pt x="796" y="984"/>
                </a:lnTo>
                <a:lnTo>
                  <a:pt x="858" y="984"/>
                </a:lnTo>
                <a:lnTo>
                  <a:pt x="942" y="900"/>
                </a:lnTo>
                <a:lnTo>
                  <a:pt x="963" y="859"/>
                </a:lnTo>
                <a:lnTo>
                  <a:pt x="984" y="963"/>
                </a:lnTo>
                <a:lnTo>
                  <a:pt x="1005" y="963"/>
                </a:lnTo>
                <a:lnTo>
                  <a:pt x="1151" y="859"/>
                </a:lnTo>
                <a:lnTo>
                  <a:pt x="1109" y="900"/>
                </a:lnTo>
                <a:lnTo>
                  <a:pt x="1088" y="1005"/>
                </a:lnTo>
                <a:lnTo>
                  <a:pt x="1151" y="1047"/>
                </a:lnTo>
                <a:lnTo>
                  <a:pt x="1214" y="984"/>
                </a:lnTo>
                <a:lnTo>
                  <a:pt x="1360" y="1068"/>
                </a:lnTo>
                <a:lnTo>
                  <a:pt x="1277" y="1089"/>
                </a:lnTo>
                <a:lnTo>
                  <a:pt x="1193" y="1089"/>
                </a:lnTo>
                <a:lnTo>
                  <a:pt x="1109" y="1131"/>
                </a:lnTo>
                <a:lnTo>
                  <a:pt x="1047" y="1131"/>
                </a:lnTo>
                <a:lnTo>
                  <a:pt x="879" y="1214"/>
                </a:lnTo>
                <a:lnTo>
                  <a:pt x="879" y="1256"/>
                </a:lnTo>
                <a:lnTo>
                  <a:pt x="1068" y="1298"/>
                </a:lnTo>
                <a:lnTo>
                  <a:pt x="1172" y="1298"/>
                </a:lnTo>
                <a:lnTo>
                  <a:pt x="1214" y="1214"/>
                </a:lnTo>
                <a:lnTo>
                  <a:pt x="1277" y="1193"/>
                </a:lnTo>
                <a:lnTo>
                  <a:pt x="1277" y="1298"/>
                </a:lnTo>
                <a:lnTo>
                  <a:pt x="1193" y="1382"/>
                </a:lnTo>
                <a:lnTo>
                  <a:pt x="1005" y="1403"/>
                </a:lnTo>
                <a:lnTo>
                  <a:pt x="942" y="1382"/>
                </a:lnTo>
                <a:lnTo>
                  <a:pt x="858" y="1486"/>
                </a:lnTo>
                <a:lnTo>
                  <a:pt x="796" y="1403"/>
                </a:lnTo>
                <a:lnTo>
                  <a:pt x="775" y="1382"/>
                </a:lnTo>
                <a:lnTo>
                  <a:pt x="775" y="1319"/>
                </a:lnTo>
                <a:lnTo>
                  <a:pt x="691" y="1319"/>
                </a:lnTo>
                <a:lnTo>
                  <a:pt x="691" y="1361"/>
                </a:lnTo>
                <a:lnTo>
                  <a:pt x="691" y="1382"/>
                </a:lnTo>
                <a:lnTo>
                  <a:pt x="628" y="1465"/>
                </a:lnTo>
                <a:lnTo>
                  <a:pt x="544" y="1403"/>
                </a:lnTo>
                <a:lnTo>
                  <a:pt x="461" y="1424"/>
                </a:lnTo>
                <a:lnTo>
                  <a:pt x="356" y="1486"/>
                </a:lnTo>
                <a:lnTo>
                  <a:pt x="252" y="1424"/>
                </a:lnTo>
                <a:lnTo>
                  <a:pt x="168" y="1465"/>
                </a:lnTo>
                <a:lnTo>
                  <a:pt x="126" y="1465"/>
                </a:lnTo>
                <a:lnTo>
                  <a:pt x="168" y="1591"/>
                </a:lnTo>
                <a:lnTo>
                  <a:pt x="231" y="1654"/>
                </a:lnTo>
                <a:lnTo>
                  <a:pt x="377" y="1696"/>
                </a:lnTo>
                <a:lnTo>
                  <a:pt x="377" y="1633"/>
                </a:lnTo>
                <a:lnTo>
                  <a:pt x="565" y="1696"/>
                </a:lnTo>
                <a:lnTo>
                  <a:pt x="900" y="1696"/>
                </a:lnTo>
                <a:lnTo>
                  <a:pt x="900" y="1737"/>
                </a:lnTo>
                <a:lnTo>
                  <a:pt x="837" y="1800"/>
                </a:lnTo>
                <a:lnTo>
                  <a:pt x="837" y="1842"/>
                </a:lnTo>
                <a:lnTo>
                  <a:pt x="942" y="1926"/>
                </a:lnTo>
                <a:lnTo>
                  <a:pt x="963" y="2009"/>
                </a:lnTo>
                <a:lnTo>
                  <a:pt x="1005" y="2009"/>
                </a:lnTo>
                <a:lnTo>
                  <a:pt x="1172" y="1905"/>
                </a:lnTo>
                <a:lnTo>
                  <a:pt x="1151" y="1988"/>
                </a:lnTo>
                <a:lnTo>
                  <a:pt x="1047" y="2030"/>
                </a:lnTo>
                <a:lnTo>
                  <a:pt x="984" y="2135"/>
                </a:lnTo>
                <a:lnTo>
                  <a:pt x="1068" y="2177"/>
                </a:lnTo>
                <a:lnTo>
                  <a:pt x="1214" y="2051"/>
                </a:lnTo>
                <a:lnTo>
                  <a:pt x="1360" y="2114"/>
                </a:lnTo>
                <a:lnTo>
                  <a:pt x="1381" y="2156"/>
                </a:lnTo>
                <a:lnTo>
                  <a:pt x="1298" y="2114"/>
                </a:lnTo>
                <a:lnTo>
                  <a:pt x="1193" y="2156"/>
                </a:lnTo>
                <a:lnTo>
                  <a:pt x="1109" y="2240"/>
                </a:lnTo>
                <a:lnTo>
                  <a:pt x="984" y="2240"/>
                </a:lnTo>
                <a:lnTo>
                  <a:pt x="984" y="2323"/>
                </a:lnTo>
                <a:lnTo>
                  <a:pt x="942" y="2365"/>
                </a:lnTo>
                <a:lnTo>
                  <a:pt x="879" y="2365"/>
                </a:lnTo>
                <a:lnTo>
                  <a:pt x="796" y="2407"/>
                </a:lnTo>
                <a:lnTo>
                  <a:pt x="775" y="2344"/>
                </a:lnTo>
                <a:lnTo>
                  <a:pt x="670" y="2261"/>
                </a:lnTo>
                <a:lnTo>
                  <a:pt x="670" y="2323"/>
                </a:lnTo>
                <a:lnTo>
                  <a:pt x="628" y="2323"/>
                </a:lnTo>
                <a:lnTo>
                  <a:pt x="649" y="2449"/>
                </a:lnTo>
                <a:lnTo>
                  <a:pt x="691" y="2470"/>
                </a:lnTo>
                <a:lnTo>
                  <a:pt x="670" y="2512"/>
                </a:lnTo>
                <a:lnTo>
                  <a:pt x="649" y="2700"/>
                </a:lnTo>
                <a:lnTo>
                  <a:pt x="775" y="2679"/>
                </a:lnTo>
                <a:lnTo>
                  <a:pt x="837" y="2658"/>
                </a:lnTo>
                <a:lnTo>
                  <a:pt x="900" y="2700"/>
                </a:lnTo>
                <a:lnTo>
                  <a:pt x="1088" y="2742"/>
                </a:lnTo>
                <a:lnTo>
                  <a:pt x="1214" y="2637"/>
                </a:lnTo>
                <a:lnTo>
                  <a:pt x="1360" y="2679"/>
                </a:lnTo>
                <a:lnTo>
                  <a:pt x="1423" y="2637"/>
                </a:lnTo>
                <a:lnTo>
                  <a:pt x="1465" y="2679"/>
                </a:lnTo>
                <a:lnTo>
                  <a:pt x="1528" y="2700"/>
                </a:lnTo>
                <a:lnTo>
                  <a:pt x="1632" y="2679"/>
                </a:lnTo>
                <a:lnTo>
                  <a:pt x="1632" y="2784"/>
                </a:lnTo>
                <a:lnTo>
                  <a:pt x="1779" y="2930"/>
                </a:lnTo>
                <a:lnTo>
                  <a:pt x="1842" y="2972"/>
                </a:lnTo>
                <a:lnTo>
                  <a:pt x="1946" y="2888"/>
                </a:lnTo>
                <a:lnTo>
                  <a:pt x="2051" y="2888"/>
                </a:lnTo>
                <a:lnTo>
                  <a:pt x="2239" y="3077"/>
                </a:lnTo>
                <a:lnTo>
                  <a:pt x="2469" y="3077"/>
                </a:lnTo>
                <a:lnTo>
                  <a:pt x="2574" y="3097"/>
                </a:lnTo>
                <a:lnTo>
                  <a:pt x="2741" y="3056"/>
                </a:lnTo>
                <a:lnTo>
                  <a:pt x="2721" y="2951"/>
                </a:lnTo>
                <a:lnTo>
                  <a:pt x="2741" y="2867"/>
                </a:lnTo>
                <a:lnTo>
                  <a:pt x="2762" y="2951"/>
                </a:lnTo>
                <a:lnTo>
                  <a:pt x="2888" y="2972"/>
                </a:lnTo>
                <a:lnTo>
                  <a:pt x="3034" y="2867"/>
                </a:lnTo>
                <a:lnTo>
                  <a:pt x="3034" y="2700"/>
                </a:lnTo>
                <a:lnTo>
                  <a:pt x="3181" y="2700"/>
                </a:lnTo>
                <a:lnTo>
                  <a:pt x="3139" y="2763"/>
                </a:lnTo>
                <a:lnTo>
                  <a:pt x="3181" y="2846"/>
                </a:lnTo>
                <a:lnTo>
                  <a:pt x="3202" y="2763"/>
                </a:lnTo>
                <a:lnTo>
                  <a:pt x="3306" y="2763"/>
                </a:lnTo>
                <a:lnTo>
                  <a:pt x="3411" y="2637"/>
                </a:lnTo>
                <a:lnTo>
                  <a:pt x="3474" y="2658"/>
                </a:lnTo>
                <a:lnTo>
                  <a:pt x="3495" y="2637"/>
                </a:lnTo>
                <a:lnTo>
                  <a:pt x="3599" y="2658"/>
                </a:lnTo>
                <a:lnTo>
                  <a:pt x="3599" y="2679"/>
                </a:lnTo>
                <a:lnTo>
                  <a:pt x="3662" y="2658"/>
                </a:lnTo>
                <a:lnTo>
                  <a:pt x="3892" y="2449"/>
                </a:lnTo>
                <a:lnTo>
                  <a:pt x="3976" y="2323"/>
                </a:lnTo>
                <a:lnTo>
                  <a:pt x="4248" y="2261"/>
                </a:lnTo>
                <a:lnTo>
                  <a:pt x="4332" y="2177"/>
                </a:lnTo>
                <a:lnTo>
                  <a:pt x="4290" y="2135"/>
                </a:lnTo>
                <a:lnTo>
                  <a:pt x="4311" y="2051"/>
                </a:lnTo>
                <a:lnTo>
                  <a:pt x="4353" y="2051"/>
                </a:lnTo>
                <a:lnTo>
                  <a:pt x="4394" y="2156"/>
                </a:lnTo>
                <a:lnTo>
                  <a:pt x="4541" y="2177"/>
                </a:lnTo>
                <a:lnTo>
                  <a:pt x="4625" y="2114"/>
                </a:lnTo>
                <a:lnTo>
                  <a:pt x="4625" y="2030"/>
                </a:lnTo>
                <a:lnTo>
                  <a:pt x="4604" y="2009"/>
                </a:lnTo>
                <a:lnTo>
                  <a:pt x="4604" y="1926"/>
                </a:lnTo>
                <a:lnTo>
                  <a:pt x="4666" y="1905"/>
                </a:lnTo>
                <a:lnTo>
                  <a:pt x="4625" y="1779"/>
                </a:lnTo>
                <a:lnTo>
                  <a:pt x="4666" y="1716"/>
                </a:lnTo>
                <a:lnTo>
                  <a:pt x="4771" y="1779"/>
                </a:lnTo>
                <a:lnTo>
                  <a:pt x="4771" y="1884"/>
                </a:lnTo>
                <a:lnTo>
                  <a:pt x="4876" y="1842"/>
                </a:lnTo>
                <a:lnTo>
                  <a:pt x="4938" y="1716"/>
                </a:lnTo>
                <a:lnTo>
                  <a:pt x="4917" y="1612"/>
                </a:lnTo>
                <a:lnTo>
                  <a:pt x="4813" y="1507"/>
                </a:lnTo>
                <a:lnTo>
                  <a:pt x="4813" y="1403"/>
                </a:lnTo>
                <a:lnTo>
                  <a:pt x="4855" y="1361"/>
                </a:lnTo>
                <a:lnTo>
                  <a:pt x="4855" y="1256"/>
                </a:lnTo>
                <a:lnTo>
                  <a:pt x="4959" y="1193"/>
                </a:lnTo>
                <a:lnTo>
                  <a:pt x="5043" y="1193"/>
                </a:lnTo>
                <a:lnTo>
                  <a:pt x="5085" y="1110"/>
                </a:lnTo>
                <a:lnTo>
                  <a:pt x="5022" y="1005"/>
                </a:lnTo>
                <a:lnTo>
                  <a:pt x="4771" y="984"/>
                </a:lnTo>
                <a:lnTo>
                  <a:pt x="4708" y="1068"/>
                </a:lnTo>
                <a:lnTo>
                  <a:pt x="4750" y="963"/>
                </a:lnTo>
                <a:lnTo>
                  <a:pt x="4750" y="859"/>
                </a:lnTo>
                <a:lnTo>
                  <a:pt x="4625" y="859"/>
                </a:lnTo>
                <a:lnTo>
                  <a:pt x="4604" y="880"/>
                </a:lnTo>
                <a:lnTo>
                  <a:pt x="4541" y="775"/>
                </a:lnTo>
                <a:lnTo>
                  <a:pt x="4625" y="670"/>
                </a:lnTo>
                <a:lnTo>
                  <a:pt x="4708" y="649"/>
                </a:lnTo>
                <a:lnTo>
                  <a:pt x="4708" y="482"/>
                </a:lnTo>
                <a:lnTo>
                  <a:pt x="4645" y="461"/>
                </a:lnTo>
                <a:lnTo>
                  <a:pt x="4562" y="545"/>
                </a:lnTo>
                <a:lnTo>
                  <a:pt x="4457" y="482"/>
                </a:lnTo>
                <a:lnTo>
                  <a:pt x="4415" y="377"/>
                </a:lnTo>
                <a:lnTo>
                  <a:pt x="4520" y="336"/>
                </a:lnTo>
                <a:lnTo>
                  <a:pt x="4541" y="252"/>
                </a:lnTo>
                <a:lnTo>
                  <a:pt x="4604" y="210"/>
                </a:lnTo>
                <a:lnTo>
                  <a:pt x="4708" y="168"/>
                </a:lnTo>
                <a:lnTo>
                  <a:pt x="4562" y="126"/>
                </a:lnTo>
                <a:lnTo>
                  <a:pt x="4499" y="147"/>
                </a:lnTo>
                <a:lnTo>
                  <a:pt x="4311" y="336"/>
                </a:lnTo>
                <a:lnTo>
                  <a:pt x="4290" y="419"/>
                </a:lnTo>
                <a:lnTo>
                  <a:pt x="4206" y="440"/>
                </a:lnTo>
                <a:lnTo>
                  <a:pt x="4122" y="315"/>
                </a:lnTo>
                <a:lnTo>
                  <a:pt x="4185" y="252"/>
                </a:lnTo>
                <a:lnTo>
                  <a:pt x="4122" y="210"/>
                </a:lnTo>
                <a:lnTo>
                  <a:pt x="4101" y="84"/>
                </a:lnTo>
                <a:lnTo>
                  <a:pt x="3997" y="64"/>
                </a:lnTo>
                <a:lnTo>
                  <a:pt x="3913" y="126"/>
                </a:lnTo>
                <a:lnTo>
                  <a:pt x="3829" y="84"/>
                </a:lnTo>
                <a:lnTo>
                  <a:pt x="3788" y="168"/>
                </a:lnTo>
                <a:lnTo>
                  <a:pt x="3829" y="315"/>
                </a:lnTo>
                <a:lnTo>
                  <a:pt x="3788" y="377"/>
                </a:lnTo>
                <a:lnTo>
                  <a:pt x="3683" y="377"/>
                </a:lnTo>
                <a:lnTo>
                  <a:pt x="3578" y="440"/>
                </a:lnTo>
                <a:lnTo>
                  <a:pt x="3557" y="336"/>
                </a:lnTo>
                <a:lnTo>
                  <a:pt x="3495" y="315"/>
                </a:lnTo>
                <a:lnTo>
                  <a:pt x="3453" y="377"/>
                </a:lnTo>
                <a:lnTo>
                  <a:pt x="3369" y="545"/>
                </a:lnTo>
                <a:lnTo>
                  <a:pt x="3265" y="545"/>
                </a:lnTo>
                <a:lnTo>
                  <a:pt x="3160" y="356"/>
                </a:lnTo>
                <a:lnTo>
                  <a:pt x="3076" y="356"/>
                </a:lnTo>
                <a:lnTo>
                  <a:pt x="3034" y="336"/>
                </a:lnTo>
                <a:lnTo>
                  <a:pt x="2951" y="356"/>
                </a:lnTo>
                <a:lnTo>
                  <a:pt x="2888" y="545"/>
                </a:lnTo>
                <a:lnTo>
                  <a:pt x="2993" y="754"/>
                </a:lnTo>
                <a:lnTo>
                  <a:pt x="2888" y="1047"/>
                </a:lnTo>
                <a:lnTo>
                  <a:pt x="2930" y="775"/>
                </a:lnTo>
                <a:lnTo>
                  <a:pt x="2825" y="608"/>
                </a:lnTo>
                <a:lnTo>
                  <a:pt x="2825" y="524"/>
                </a:lnTo>
                <a:lnTo>
                  <a:pt x="2762" y="482"/>
                </a:lnTo>
                <a:lnTo>
                  <a:pt x="2783" y="356"/>
                </a:lnTo>
                <a:lnTo>
                  <a:pt x="2658" y="273"/>
                </a:lnTo>
                <a:lnTo>
                  <a:pt x="2448" y="440"/>
                </a:lnTo>
                <a:lnTo>
                  <a:pt x="2428" y="566"/>
                </a:lnTo>
                <a:lnTo>
                  <a:pt x="2448" y="649"/>
                </a:lnTo>
                <a:lnTo>
                  <a:pt x="2344" y="796"/>
                </a:lnTo>
                <a:lnTo>
                  <a:pt x="2260" y="796"/>
                </a:lnTo>
                <a:lnTo>
                  <a:pt x="2260" y="649"/>
                </a:lnTo>
                <a:lnTo>
                  <a:pt x="2156" y="587"/>
                </a:lnTo>
                <a:lnTo>
                  <a:pt x="2156" y="356"/>
                </a:lnTo>
                <a:lnTo>
                  <a:pt x="2093" y="315"/>
                </a:lnTo>
                <a:lnTo>
                  <a:pt x="1925" y="440"/>
                </a:lnTo>
                <a:lnTo>
                  <a:pt x="1946" y="691"/>
                </a:lnTo>
                <a:lnTo>
                  <a:pt x="2009" y="775"/>
                </a:lnTo>
                <a:lnTo>
                  <a:pt x="2009" y="963"/>
                </a:lnTo>
                <a:lnTo>
                  <a:pt x="1925" y="1047"/>
                </a:lnTo>
                <a:lnTo>
                  <a:pt x="1842" y="1047"/>
                </a:lnTo>
                <a:lnTo>
                  <a:pt x="1821" y="900"/>
                </a:lnTo>
                <a:lnTo>
                  <a:pt x="1716" y="963"/>
                </a:lnTo>
                <a:lnTo>
                  <a:pt x="1674" y="1110"/>
                </a:lnTo>
                <a:lnTo>
                  <a:pt x="1612" y="1131"/>
                </a:lnTo>
                <a:lnTo>
                  <a:pt x="1591" y="1319"/>
                </a:lnTo>
                <a:lnTo>
                  <a:pt x="1507" y="1131"/>
                </a:lnTo>
                <a:lnTo>
                  <a:pt x="1423" y="1131"/>
                </a:lnTo>
                <a:lnTo>
                  <a:pt x="1465" y="1068"/>
                </a:lnTo>
                <a:lnTo>
                  <a:pt x="1528" y="963"/>
                </a:lnTo>
                <a:lnTo>
                  <a:pt x="1528" y="859"/>
                </a:lnTo>
                <a:lnTo>
                  <a:pt x="1402" y="859"/>
                </a:lnTo>
                <a:lnTo>
                  <a:pt x="1465" y="775"/>
                </a:lnTo>
                <a:lnTo>
                  <a:pt x="1402" y="649"/>
                </a:lnTo>
                <a:lnTo>
                  <a:pt x="1486" y="691"/>
                </a:lnTo>
                <a:lnTo>
                  <a:pt x="1570" y="608"/>
                </a:lnTo>
                <a:lnTo>
                  <a:pt x="1528" y="545"/>
                </a:lnTo>
                <a:lnTo>
                  <a:pt x="1423" y="482"/>
                </a:lnTo>
                <a:lnTo>
                  <a:pt x="1528" y="440"/>
                </a:lnTo>
                <a:lnTo>
                  <a:pt x="1465" y="336"/>
                </a:lnTo>
                <a:lnTo>
                  <a:pt x="1381" y="377"/>
                </a:lnTo>
                <a:lnTo>
                  <a:pt x="1319" y="315"/>
                </a:lnTo>
                <a:lnTo>
                  <a:pt x="1193" y="231"/>
                </a:lnTo>
                <a:lnTo>
                  <a:pt x="1193" y="126"/>
                </a:lnTo>
                <a:lnTo>
                  <a:pt x="1109" y="22"/>
                </a:lnTo>
                <a:lnTo>
                  <a:pt x="1005" y="43"/>
                </a:lnTo>
                <a:lnTo>
                  <a:pt x="90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F8924-8AF7-FFC7-5B9F-885A18F4A340}"/>
              </a:ext>
            </a:extLst>
          </p:cNvPr>
          <p:cNvSpPr txBox="1"/>
          <p:nvPr/>
        </p:nvSpPr>
        <p:spPr>
          <a:xfrm>
            <a:off x="6626026" y="4587106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Classroom-Projet n°2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29DBC0-A58B-F9B0-FA89-93A5C3220E60}"/>
              </a:ext>
            </a:extLst>
          </p:cNvPr>
          <p:cNvSpPr txBox="1"/>
          <p:nvPr/>
        </p:nvSpPr>
        <p:spPr>
          <a:xfrm>
            <a:off x="-44172" y="4630123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Présenté par: Amal BOUTOUIL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3A0D3-3EFA-2A28-287D-84A5090D3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1773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3925D3-6A72-A45F-1C1F-732FFB4B77B2}"/>
              </a:ext>
            </a:extLst>
          </p:cNvPr>
          <p:cNvSpPr txBox="1"/>
          <p:nvPr/>
        </p:nvSpPr>
        <p:spPr>
          <a:xfrm>
            <a:off x="2542478" y="998858"/>
            <a:ext cx="369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Suppression de la liste des pays non valides par l’ONU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CE0D19-7C27-6676-AA12-C346D584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57" y="2001298"/>
            <a:ext cx="3273289" cy="280323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A393CF1-EDBE-5E75-BBF7-DE3D831765C1}"/>
              </a:ext>
            </a:extLst>
          </p:cNvPr>
          <p:cNvCxnSpPr>
            <a:cxnSpLocks/>
          </p:cNvCxnSpPr>
          <p:nvPr/>
        </p:nvCxnSpPr>
        <p:spPr>
          <a:xfrm>
            <a:off x="4476400" y="1576039"/>
            <a:ext cx="1" cy="4252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5E846D-CD9F-D5F6-0FCD-D52EBD539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3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683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73FD58-7F8E-2B18-AD7F-F68E56273A15}"/>
              </a:ext>
            </a:extLst>
          </p:cNvPr>
          <p:cNvSpPr txBox="1"/>
          <p:nvPr/>
        </p:nvSpPr>
        <p:spPr>
          <a:xfrm>
            <a:off x="431181" y="990041"/>
            <a:ext cx="3475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fr-FR" dirty="0"/>
              <a:t>Suppression des colonnes '</a:t>
            </a:r>
            <a:r>
              <a:rPr lang="fr-FR" dirty="0" err="1"/>
              <a:t>Unnamed</a:t>
            </a:r>
            <a:r>
              <a:rPr lang="fr-FR" dirty="0"/>
              <a:t>: 69'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F9AC075-1397-61CC-D881-DADDDDF60919}"/>
              </a:ext>
            </a:extLst>
          </p:cNvPr>
          <p:cNvCxnSpPr>
            <a:cxnSpLocks/>
          </p:cNvCxnSpPr>
          <p:nvPr/>
        </p:nvCxnSpPr>
        <p:spPr>
          <a:xfrm>
            <a:off x="1936763" y="1225329"/>
            <a:ext cx="0" cy="376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427-8657-3FDD-27A9-F31804A1C4FA}"/>
              </a:ext>
            </a:extLst>
          </p:cNvPr>
          <p:cNvSpPr txBox="1"/>
          <p:nvPr/>
        </p:nvSpPr>
        <p:spPr>
          <a:xfrm>
            <a:off x="628349" y="1520091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fr-FR" dirty="0"/>
              <a:t>df1=df1.drop('</a:t>
            </a:r>
            <a:r>
              <a:rPr lang="fr-FR" dirty="0" err="1"/>
              <a:t>Unnamed</a:t>
            </a:r>
            <a:r>
              <a:rPr lang="fr-FR" dirty="0"/>
              <a:t>: 69',axis=1)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2F43FD-3263-B278-609A-E35E22704EAB}"/>
              </a:ext>
            </a:extLst>
          </p:cNvPr>
          <p:cNvSpPr txBox="1"/>
          <p:nvPr/>
        </p:nvSpPr>
        <p:spPr>
          <a:xfrm>
            <a:off x="5708311" y="1501321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/>
            </a:lvl1pPr>
          </a:lstStyle>
          <a:p>
            <a:r>
              <a:rPr lang="fr-FR" dirty="0"/>
              <a:t>df1=df1.drop_duplicates()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DF87B4-AE80-ADC8-AEB8-D60C455A78C2}"/>
              </a:ext>
            </a:extLst>
          </p:cNvPr>
          <p:cNvSpPr txBox="1"/>
          <p:nvPr/>
        </p:nvSpPr>
        <p:spPr>
          <a:xfrm>
            <a:off x="5631367" y="926290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doublons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1644AEC-AA8D-FDD2-83A1-6E181755DE78}"/>
              </a:ext>
            </a:extLst>
          </p:cNvPr>
          <p:cNvCxnSpPr>
            <a:cxnSpLocks/>
          </p:cNvCxnSpPr>
          <p:nvPr/>
        </p:nvCxnSpPr>
        <p:spPr>
          <a:xfrm>
            <a:off x="6771210" y="1177190"/>
            <a:ext cx="0" cy="3429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5C7D0ED-BF81-CE7C-0722-9464300C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4038"/>
            <a:ext cx="9144000" cy="234826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AD821B6-0F74-535F-661F-AB6949E13315}"/>
              </a:ext>
            </a:extLst>
          </p:cNvPr>
          <p:cNvCxnSpPr>
            <a:cxnSpLocks/>
          </p:cNvCxnSpPr>
          <p:nvPr/>
        </p:nvCxnSpPr>
        <p:spPr>
          <a:xfrm>
            <a:off x="2821485" y="1800154"/>
            <a:ext cx="1051705" cy="349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814ECC6-0FAB-36C5-93B0-79F5859B42A2}"/>
              </a:ext>
            </a:extLst>
          </p:cNvPr>
          <p:cNvCxnSpPr>
            <a:cxnSpLocks/>
          </p:cNvCxnSpPr>
          <p:nvPr/>
        </p:nvCxnSpPr>
        <p:spPr>
          <a:xfrm flipH="1">
            <a:off x="5362648" y="1813058"/>
            <a:ext cx="1042983" cy="336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2634BFE-2448-9341-7A7F-F0DB76CFCA5D}"/>
              </a:ext>
            </a:extLst>
          </p:cNvPr>
          <p:cNvSpPr txBox="1"/>
          <p:nvPr/>
        </p:nvSpPr>
        <p:spPr>
          <a:xfrm>
            <a:off x="2475571" y="2263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df1 (886930 lignes)              df1 (601060 lignes)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6AA46E2-C4E9-522D-471D-EE6E6A55B755}"/>
              </a:ext>
            </a:extLst>
          </p:cNvPr>
          <p:cNvCxnSpPr/>
          <p:nvPr/>
        </p:nvCxnSpPr>
        <p:spPr>
          <a:xfrm>
            <a:off x="4289502" y="2417861"/>
            <a:ext cx="4163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A6263-4CFB-3E2D-79F9-FA334A3A5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5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683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73FD58-7F8E-2B18-AD7F-F68E56273A15}"/>
              </a:ext>
            </a:extLst>
          </p:cNvPr>
          <p:cNvSpPr txBox="1"/>
          <p:nvPr/>
        </p:nvSpPr>
        <p:spPr>
          <a:xfrm>
            <a:off x="416313" y="1121174"/>
            <a:ext cx="3475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fr-FR" dirty="0"/>
              <a:t>Suppression des colonnes '</a:t>
            </a:r>
            <a:r>
              <a:rPr lang="fr-FR" dirty="0" err="1"/>
              <a:t>Unnamed</a:t>
            </a:r>
            <a:r>
              <a:rPr lang="fr-FR" dirty="0"/>
              <a:t>: 20'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F9AC075-1397-61CC-D881-DADDDDF60919}"/>
              </a:ext>
            </a:extLst>
          </p:cNvPr>
          <p:cNvCxnSpPr>
            <a:cxnSpLocks/>
          </p:cNvCxnSpPr>
          <p:nvPr/>
        </p:nvCxnSpPr>
        <p:spPr>
          <a:xfrm>
            <a:off x="1921895" y="1356462"/>
            <a:ext cx="0" cy="376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427-8657-3FDD-27A9-F31804A1C4FA}"/>
              </a:ext>
            </a:extLst>
          </p:cNvPr>
          <p:cNvSpPr txBox="1"/>
          <p:nvPr/>
        </p:nvSpPr>
        <p:spPr>
          <a:xfrm>
            <a:off x="613481" y="1651224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fr-FR" dirty="0"/>
              <a:t>df2=df2.drop('</a:t>
            </a:r>
            <a:r>
              <a:rPr lang="fr-FR" dirty="0" err="1"/>
              <a:t>Unnamed</a:t>
            </a:r>
            <a:r>
              <a:rPr lang="fr-FR" dirty="0"/>
              <a:t>: 20',axis=1)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2F43FD-3263-B278-609A-E35E22704EAB}"/>
              </a:ext>
            </a:extLst>
          </p:cNvPr>
          <p:cNvSpPr txBox="1"/>
          <p:nvPr/>
        </p:nvSpPr>
        <p:spPr>
          <a:xfrm>
            <a:off x="5693443" y="1674265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/>
            </a:lvl1pPr>
          </a:lstStyle>
          <a:p>
            <a:r>
              <a:rPr lang="fr-FR" dirty="0"/>
              <a:t>df2=df2.drop_duplicates()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DF87B4-AE80-ADC8-AEB8-D60C455A78C2}"/>
              </a:ext>
            </a:extLst>
          </p:cNvPr>
          <p:cNvSpPr txBox="1"/>
          <p:nvPr/>
        </p:nvSpPr>
        <p:spPr>
          <a:xfrm>
            <a:off x="5616499" y="10992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doublons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1644AEC-AA8D-FDD2-83A1-6E181755DE78}"/>
              </a:ext>
            </a:extLst>
          </p:cNvPr>
          <p:cNvCxnSpPr>
            <a:cxnSpLocks/>
          </p:cNvCxnSpPr>
          <p:nvPr/>
        </p:nvCxnSpPr>
        <p:spPr>
          <a:xfrm>
            <a:off x="6756342" y="1350134"/>
            <a:ext cx="0" cy="3429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5F0DE30-6B51-AE73-BE77-F15B1E22B257}"/>
              </a:ext>
            </a:extLst>
          </p:cNvPr>
          <p:cNvSpPr txBox="1"/>
          <p:nvPr/>
        </p:nvSpPr>
        <p:spPr>
          <a:xfrm>
            <a:off x="311700" y="749646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2°/ </a:t>
            </a:r>
            <a:r>
              <a:rPr lang="fr-FR" u="sng" dirty="0" err="1"/>
              <a:t>Dataframe</a:t>
            </a:r>
            <a:r>
              <a:rPr lang="fr-FR" u="sng" dirty="0"/>
              <a:t> df2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71DAC9-D436-8469-0308-B8F3AF50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6231"/>
            <a:ext cx="9144000" cy="24372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E6E630-1B32-DCB0-9F32-6556B9CF4A9A}"/>
              </a:ext>
            </a:extLst>
          </p:cNvPr>
          <p:cNvSpPr txBox="1"/>
          <p:nvPr/>
        </p:nvSpPr>
        <p:spPr>
          <a:xfrm>
            <a:off x="4001972" y="224929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df2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E6585C1-FD8A-046D-7A12-156AC88A8031}"/>
              </a:ext>
            </a:extLst>
          </p:cNvPr>
          <p:cNvCxnSpPr>
            <a:cxnSpLocks/>
          </p:cNvCxnSpPr>
          <p:nvPr/>
        </p:nvCxnSpPr>
        <p:spPr>
          <a:xfrm>
            <a:off x="2764413" y="2009116"/>
            <a:ext cx="1051705" cy="349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4B06C0F-A6E0-2D15-0F92-B954EFEB3BFE}"/>
              </a:ext>
            </a:extLst>
          </p:cNvPr>
          <p:cNvCxnSpPr>
            <a:cxnSpLocks/>
          </p:cNvCxnSpPr>
          <p:nvPr/>
        </p:nvCxnSpPr>
        <p:spPr>
          <a:xfrm flipH="1">
            <a:off x="5305576" y="2022020"/>
            <a:ext cx="1042983" cy="336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28506E-81BA-CFB0-0265-0867B9581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1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858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09B498-9F7C-94AE-18BD-2B4A8FE918D3}"/>
              </a:ext>
            </a:extLst>
          </p:cNvPr>
          <p:cNvSpPr txBox="1"/>
          <p:nvPr/>
        </p:nvSpPr>
        <p:spPr>
          <a:xfrm>
            <a:off x="408877" y="675174"/>
            <a:ext cx="340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3°/ </a:t>
            </a:r>
            <a:r>
              <a:rPr lang="fr-FR" u="sng" dirty="0"/>
              <a:t>Distribution des indicateurs par Topic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9A3A65-9A0A-F072-9267-B89C3E12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533"/>
            <a:ext cx="9144000" cy="414396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8F8DAA-B392-9766-A952-425D9D867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73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Choix des indicateurs pertinents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411" name="Google Shape;411;p18"/>
          <p:cNvSpPr/>
          <p:nvPr/>
        </p:nvSpPr>
        <p:spPr>
          <a:xfrm>
            <a:off x="5317290" y="2865012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8E54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8"/>
          <p:cNvSpPr txBox="1"/>
          <p:nvPr/>
        </p:nvSpPr>
        <p:spPr>
          <a:xfrm>
            <a:off x="461359" y="202766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8"/>
          <p:cNvSpPr txBox="1">
            <a:spLocks noGrp="1"/>
          </p:cNvSpPr>
          <p:nvPr>
            <p:ph type="body" idx="4294967295"/>
          </p:nvPr>
        </p:nvSpPr>
        <p:spPr>
          <a:xfrm>
            <a:off x="6891454" y="3192545"/>
            <a:ext cx="19266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600" b="1" dirty="0">
                <a:solidFill>
                  <a:schemeClr val="accent2"/>
                </a:solidFill>
              </a:rPr>
              <a:t>T</a:t>
            </a:r>
            <a:r>
              <a:rPr lang="en" sz="1600" b="1" dirty="0">
                <a:solidFill>
                  <a:schemeClr val="accent2"/>
                </a:solidFill>
              </a:rPr>
              <a:t>opic : attainment</a:t>
            </a:r>
            <a:endParaRPr sz="1600" b="1" dirty="0">
              <a:solidFill>
                <a:schemeClr val="accent2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body" idx="4294967295"/>
          </p:nvPr>
        </p:nvSpPr>
        <p:spPr>
          <a:xfrm>
            <a:off x="6638693" y="1716158"/>
            <a:ext cx="2035192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</a:rPr>
              <a:t>topic : Teachers</a:t>
            </a:r>
            <a:endParaRPr sz="1600" b="1" dirty="0">
              <a:solidFill>
                <a:schemeClr val="lt2"/>
              </a:solidFill>
            </a:endParaRPr>
          </a:p>
        </p:txBody>
      </p:sp>
      <p:sp>
        <p:nvSpPr>
          <p:cNvPr id="423" name="Google Shape;423;p18"/>
          <p:cNvSpPr txBox="1">
            <a:spLocks noGrp="1"/>
          </p:cNvSpPr>
          <p:nvPr>
            <p:ph type="body" idx="4294967295"/>
          </p:nvPr>
        </p:nvSpPr>
        <p:spPr>
          <a:xfrm>
            <a:off x="461358" y="1748669"/>
            <a:ext cx="2162895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</a:rPr>
              <a:t>Topic : Population</a:t>
            </a:r>
            <a:endParaRPr sz="1600" b="1" dirty="0">
              <a:solidFill>
                <a:schemeClr val="accent4"/>
              </a:solidFill>
            </a:endParaRPr>
          </a:p>
        </p:txBody>
      </p:sp>
      <p:sp>
        <p:nvSpPr>
          <p:cNvPr id="424" name="Google Shape;424;p18"/>
          <p:cNvSpPr txBox="1">
            <a:spLocks noGrp="1"/>
          </p:cNvSpPr>
          <p:nvPr>
            <p:ph type="body" idx="4294967295"/>
          </p:nvPr>
        </p:nvSpPr>
        <p:spPr>
          <a:xfrm>
            <a:off x="461358" y="3192532"/>
            <a:ext cx="2274408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6"/>
                </a:solidFill>
              </a:rPr>
              <a:t>Topic : infrastructure</a:t>
            </a:r>
            <a:endParaRPr sz="1600" b="1" dirty="0">
              <a:solidFill>
                <a:schemeClr val="accent6"/>
              </a:solidFill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3934915" y="1893051"/>
            <a:ext cx="1304733" cy="591033"/>
          </a:xfrm>
          <a:custGeom>
            <a:avLst/>
            <a:gdLst/>
            <a:ahLst/>
            <a:cxnLst/>
            <a:rect l="l" t="t" r="r" b="b"/>
            <a:pathLst>
              <a:path w="53533" h="24250" extrusionOk="0">
                <a:moveTo>
                  <a:pt x="26766" y="0"/>
                </a:moveTo>
                <a:lnTo>
                  <a:pt x="23793" y="4145"/>
                </a:lnTo>
                <a:cubicBezTo>
                  <a:pt x="14565" y="4860"/>
                  <a:pt x="6244" y="8855"/>
                  <a:pt x="1" y="14970"/>
                </a:cubicBezTo>
                <a:lnTo>
                  <a:pt x="9280" y="24250"/>
                </a:lnTo>
                <a:cubicBezTo>
                  <a:pt x="13810" y="19859"/>
                  <a:pt x="19976" y="17148"/>
                  <a:pt x="26766" y="17148"/>
                </a:cubicBezTo>
                <a:cubicBezTo>
                  <a:pt x="33558" y="17148"/>
                  <a:pt x="39724" y="19859"/>
                  <a:pt x="44253" y="24250"/>
                </a:cubicBezTo>
                <a:lnTo>
                  <a:pt x="53532" y="14970"/>
                </a:lnTo>
                <a:cubicBezTo>
                  <a:pt x="47291" y="8855"/>
                  <a:pt x="38970" y="4860"/>
                  <a:pt x="29741" y="4145"/>
                </a:cubicBezTo>
                <a:lnTo>
                  <a:pt x="267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027011" y="2287158"/>
            <a:ext cx="591033" cy="1288940"/>
          </a:xfrm>
          <a:custGeom>
            <a:avLst/>
            <a:gdLst/>
            <a:ahLst/>
            <a:cxnLst/>
            <a:rect l="l" t="t" r="r" b="b"/>
            <a:pathLst>
              <a:path w="24250" h="52885" extrusionOk="0">
                <a:moveTo>
                  <a:pt x="9896" y="1"/>
                </a:moveTo>
                <a:lnTo>
                  <a:pt x="614" y="9282"/>
                </a:lnTo>
                <a:cubicBezTo>
                  <a:pt x="4644" y="13742"/>
                  <a:pt x="7102" y="19648"/>
                  <a:pt x="7102" y="26119"/>
                </a:cubicBezTo>
                <a:cubicBezTo>
                  <a:pt x="7102" y="32910"/>
                  <a:pt x="4391" y="39076"/>
                  <a:pt x="0" y="43605"/>
                </a:cubicBezTo>
                <a:lnTo>
                  <a:pt x="9279" y="52884"/>
                </a:lnTo>
                <a:cubicBezTo>
                  <a:pt x="15396" y="46643"/>
                  <a:pt x="19390" y="38321"/>
                  <a:pt x="20104" y="29092"/>
                </a:cubicBezTo>
                <a:lnTo>
                  <a:pt x="24250" y="26119"/>
                </a:lnTo>
                <a:lnTo>
                  <a:pt x="20105" y="23146"/>
                </a:lnTo>
                <a:cubicBezTo>
                  <a:pt x="19414" y="14233"/>
                  <a:pt x="15662" y="6166"/>
                  <a:pt x="98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18"/>
          <p:cNvSpPr/>
          <p:nvPr/>
        </p:nvSpPr>
        <p:spPr>
          <a:xfrm>
            <a:off x="3950733" y="3378449"/>
            <a:ext cx="1273171" cy="576044"/>
          </a:xfrm>
          <a:custGeom>
            <a:avLst/>
            <a:gdLst/>
            <a:ahLst/>
            <a:cxnLst/>
            <a:rect l="l" t="t" r="r" b="b"/>
            <a:pathLst>
              <a:path w="52238" h="23635" extrusionOk="0">
                <a:moveTo>
                  <a:pt x="9283" y="0"/>
                </a:moveTo>
                <a:lnTo>
                  <a:pt x="1" y="9282"/>
                </a:lnTo>
                <a:cubicBezTo>
                  <a:pt x="6165" y="15049"/>
                  <a:pt x="14232" y="18801"/>
                  <a:pt x="23147" y="19491"/>
                </a:cubicBezTo>
                <a:lnTo>
                  <a:pt x="26121" y="23635"/>
                </a:lnTo>
                <a:lnTo>
                  <a:pt x="29092" y="19491"/>
                </a:lnTo>
                <a:cubicBezTo>
                  <a:pt x="38006" y="18800"/>
                  <a:pt x="46072" y="15048"/>
                  <a:pt x="52237" y="9282"/>
                </a:cubicBezTo>
                <a:lnTo>
                  <a:pt x="42956" y="0"/>
                </a:lnTo>
                <a:cubicBezTo>
                  <a:pt x="38496" y="4030"/>
                  <a:pt x="32589" y="6488"/>
                  <a:pt x="26120" y="6488"/>
                </a:cubicBezTo>
                <a:cubicBezTo>
                  <a:pt x="19649" y="6488"/>
                  <a:pt x="13742" y="4030"/>
                  <a:pt x="92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18"/>
          <p:cNvGrpSpPr/>
          <p:nvPr/>
        </p:nvGrpSpPr>
        <p:grpSpPr>
          <a:xfrm>
            <a:off x="2993890" y="2287183"/>
            <a:ext cx="1153743" cy="1288964"/>
            <a:chOff x="2993890" y="2287183"/>
            <a:chExt cx="1153743" cy="1288964"/>
          </a:xfrm>
        </p:grpSpPr>
        <p:sp>
          <p:nvSpPr>
            <p:cNvPr id="446" name="Google Shape;446;p18"/>
            <p:cNvSpPr/>
            <p:nvPr/>
          </p:nvSpPr>
          <p:spPr>
            <a:xfrm>
              <a:off x="3556625" y="2287183"/>
              <a:ext cx="591009" cy="1288964"/>
            </a:xfrm>
            <a:custGeom>
              <a:avLst/>
              <a:gdLst/>
              <a:ahLst/>
              <a:cxnLst/>
              <a:rect l="l" t="t" r="r" b="b"/>
              <a:pathLst>
                <a:path w="24249" h="52886" extrusionOk="0">
                  <a:moveTo>
                    <a:pt x="14353" y="1"/>
                  </a:moveTo>
                  <a:cubicBezTo>
                    <a:pt x="8585" y="6165"/>
                    <a:pt x="4834" y="14232"/>
                    <a:pt x="4144" y="23146"/>
                  </a:cubicBezTo>
                  <a:lnTo>
                    <a:pt x="0" y="26121"/>
                  </a:lnTo>
                  <a:lnTo>
                    <a:pt x="4146" y="29094"/>
                  </a:lnTo>
                  <a:cubicBezTo>
                    <a:pt x="4860" y="38322"/>
                    <a:pt x="8854" y="46644"/>
                    <a:pt x="14971" y="52885"/>
                  </a:cubicBezTo>
                  <a:lnTo>
                    <a:pt x="24249" y="43605"/>
                  </a:lnTo>
                  <a:cubicBezTo>
                    <a:pt x="19858" y="39076"/>
                    <a:pt x="17147" y="32910"/>
                    <a:pt x="17147" y="26119"/>
                  </a:cubicBezTo>
                  <a:cubicBezTo>
                    <a:pt x="17147" y="19649"/>
                    <a:pt x="19605" y="13742"/>
                    <a:pt x="23635" y="9282"/>
                  </a:cubicBezTo>
                  <a:lnTo>
                    <a:pt x="143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18"/>
            <p:cNvGrpSpPr/>
            <p:nvPr/>
          </p:nvGrpSpPr>
          <p:grpSpPr>
            <a:xfrm>
              <a:off x="2993890" y="2748502"/>
              <a:ext cx="366364" cy="366248"/>
              <a:chOff x="-60255350" y="3733825"/>
              <a:chExt cx="316650" cy="316550"/>
            </a:xfrm>
          </p:grpSpPr>
          <p:sp>
            <p:nvSpPr>
              <p:cNvPr id="448" name="Google Shape;448;p18"/>
              <p:cNvSpPr/>
              <p:nvPr/>
            </p:nvSpPr>
            <p:spPr>
              <a:xfrm>
                <a:off x="-60218325" y="3733825"/>
                <a:ext cx="235525" cy="316550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62" extrusionOk="0">
                    <a:moveTo>
                      <a:pt x="4821" y="1666"/>
                    </a:moveTo>
                    <a:cubicBezTo>
                      <a:pt x="5073" y="1666"/>
                      <a:pt x="5262" y="1886"/>
                      <a:pt x="5262" y="2075"/>
                    </a:cubicBezTo>
                    <a:lnTo>
                      <a:pt x="5262" y="2359"/>
                    </a:lnTo>
                    <a:cubicBezTo>
                      <a:pt x="5734" y="2485"/>
                      <a:pt x="6081" y="2989"/>
                      <a:pt x="6081" y="3525"/>
                    </a:cubicBezTo>
                    <a:cubicBezTo>
                      <a:pt x="6081" y="3777"/>
                      <a:pt x="5892" y="3934"/>
                      <a:pt x="5640" y="3934"/>
                    </a:cubicBezTo>
                    <a:cubicBezTo>
                      <a:pt x="5419" y="3934"/>
                      <a:pt x="5262" y="3714"/>
                      <a:pt x="5262" y="3525"/>
                    </a:cubicBezTo>
                    <a:cubicBezTo>
                      <a:pt x="5262" y="3273"/>
                      <a:pt x="5073" y="3084"/>
                      <a:pt x="4821" y="3084"/>
                    </a:cubicBezTo>
                    <a:cubicBezTo>
                      <a:pt x="4569" y="3084"/>
                      <a:pt x="4411" y="3273"/>
                      <a:pt x="4411" y="3525"/>
                    </a:cubicBezTo>
                    <a:cubicBezTo>
                      <a:pt x="4411" y="3777"/>
                      <a:pt x="4789" y="3997"/>
                      <a:pt x="5104" y="4249"/>
                    </a:cubicBezTo>
                    <a:cubicBezTo>
                      <a:pt x="5514" y="4564"/>
                      <a:pt x="6081" y="4942"/>
                      <a:pt x="6081" y="5604"/>
                    </a:cubicBezTo>
                    <a:cubicBezTo>
                      <a:pt x="6081" y="6171"/>
                      <a:pt x="5734" y="6612"/>
                      <a:pt x="5262" y="6801"/>
                    </a:cubicBezTo>
                    <a:lnTo>
                      <a:pt x="5262" y="7085"/>
                    </a:lnTo>
                    <a:cubicBezTo>
                      <a:pt x="5262" y="7305"/>
                      <a:pt x="5041" y="7463"/>
                      <a:pt x="4821" y="7463"/>
                    </a:cubicBezTo>
                    <a:cubicBezTo>
                      <a:pt x="4569" y="7463"/>
                      <a:pt x="4411" y="7274"/>
                      <a:pt x="4411" y="7085"/>
                    </a:cubicBezTo>
                    <a:lnTo>
                      <a:pt x="4411" y="6801"/>
                    </a:lnTo>
                    <a:cubicBezTo>
                      <a:pt x="3938" y="6644"/>
                      <a:pt x="3592" y="6171"/>
                      <a:pt x="3592" y="5604"/>
                    </a:cubicBezTo>
                    <a:cubicBezTo>
                      <a:pt x="3592" y="5383"/>
                      <a:pt x="3781" y="5194"/>
                      <a:pt x="4033" y="5194"/>
                    </a:cubicBezTo>
                    <a:cubicBezTo>
                      <a:pt x="4253" y="5194"/>
                      <a:pt x="4411" y="5383"/>
                      <a:pt x="4411" y="5604"/>
                    </a:cubicBezTo>
                    <a:cubicBezTo>
                      <a:pt x="4411" y="5856"/>
                      <a:pt x="4632" y="6014"/>
                      <a:pt x="4821" y="6014"/>
                    </a:cubicBezTo>
                    <a:cubicBezTo>
                      <a:pt x="5041" y="6014"/>
                      <a:pt x="5262" y="5824"/>
                      <a:pt x="5262" y="5604"/>
                    </a:cubicBezTo>
                    <a:cubicBezTo>
                      <a:pt x="5262" y="5383"/>
                      <a:pt x="4947" y="5131"/>
                      <a:pt x="4569" y="4911"/>
                    </a:cubicBezTo>
                    <a:cubicBezTo>
                      <a:pt x="4159" y="4596"/>
                      <a:pt x="3592" y="4186"/>
                      <a:pt x="3592" y="3525"/>
                    </a:cubicBezTo>
                    <a:cubicBezTo>
                      <a:pt x="3592" y="2989"/>
                      <a:pt x="3938" y="2548"/>
                      <a:pt x="4411" y="2359"/>
                    </a:cubicBezTo>
                    <a:lnTo>
                      <a:pt x="4411" y="2075"/>
                    </a:lnTo>
                    <a:cubicBezTo>
                      <a:pt x="4411" y="1823"/>
                      <a:pt x="4632" y="1666"/>
                      <a:pt x="4821" y="1666"/>
                    </a:cubicBezTo>
                    <a:close/>
                    <a:moveTo>
                      <a:pt x="6081" y="9385"/>
                    </a:moveTo>
                    <a:lnTo>
                      <a:pt x="6081" y="10235"/>
                    </a:lnTo>
                    <a:lnTo>
                      <a:pt x="3592" y="10235"/>
                    </a:lnTo>
                    <a:lnTo>
                      <a:pt x="3592" y="9385"/>
                    </a:lnTo>
                    <a:close/>
                    <a:moveTo>
                      <a:pt x="4801" y="0"/>
                    </a:moveTo>
                    <a:cubicBezTo>
                      <a:pt x="4498" y="0"/>
                      <a:pt x="4188" y="29"/>
                      <a:pt x="3875" y="91"/>
                    </a:cubicBezTo>
                    <a:cubicBezTo>
                      <a:pt x="2111" y="500"/>
                      <a:pt x="693" y="1949"/>
                      <a:pt x="378" y="3714"/>
                    </a:cubicBezTo>
                    <a:cubicBezTo>
                      <a:pt x="0" y="5698"/>
                      <a:pt x="1008" y="7652"/>
                      <a:pt x="2773" y="8565"/>
                    </a:cubicBezTo>
                    <a:lnTo>
                      <a:pt x="2773" y="10582"/>
                    </a:lnTo>
                    <a:cubicBezTo>
                      <a:pt x="2773" y="11716"/>
                      <a:pt x="3718" y="12661"/>
                      <a:pt x="4852" y="12661"/>
                    </a:cubicBezTo>
                    <a:cubicBezTo>
                      <a:pt x="5986" y="12661"/>
                      <a:pt x="6963" y="11716"/>
                      <a:pt x="6963" y="10582"/>
                    </a:cubicBezTo>
                    <a:lnTo>
                      <a:pt x="6963" y="8565"/>
                    </a:lnTo>
                    <a:cubicBezTo>
                      <a:pt x="8444" y="7778"/>
                      <a:pt x="9420" y="6234"/>
                      <a:pt x="9420" y="4501"/>
                    </a:cubicBezTo>
                    <a:cubicBezTo>
                      <a:pt x="9392" y="2000"/>
                      <a:pt x="7308" y="0"/>
                      <a:pt x="48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-60255350" y="3844775"/>
                <a:ext cx="346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58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-59974175" y="3844775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58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-60212825" y="39394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836" y="1"/>
                    </a:moveTo>
                    <a:cubicBezTo>
                      <a:pt x="725" y="1"/>
                      <a:pt x="615" y="40"/>
                      <a:pt x="536" y="119"/>
                    </a:cubicBezTo>
                    <a:lnTo>
                      <a:pt x="158" y="497"/>
                    </a:lnTo>
                    <a:cubicBezTo>
                      <a:pt x="1" y="654"/>
                      <a:pt x="1" y="938"/>
                      <a:pt x="158" y="1096"/>
                    </a:cubicBezTo>
                    <a:cubicBezTo>
                      <a:pt x="237" y="1174"/>
                      <a:pt x="340" y="1214"/>
                      <a:pt x="442" y="1214"/>
                    </a:cubicBezTo>
                    <a:cubicBezTo>
                      <a:pt x="544" y="1214"/>
                      <a:pt x="647" y="1174"/>
                      <a:pt x="725" y="1096"/>
                    </a:cubicBezTo>
                    <a:lnTo>
                      <a:pt x="1135" y="686"/>
                    </a:lnTo>
                    <a:cubicBezTo>
                      <a:pt x="1293" y="528"/>
                      <a:pt x="1293" y="245"/>
                      <a:pt x="1135" y="119"/>
                    </a:cubicBezTo>
                    <a:cubicBezTo>
                      <a:pt x="1056" y="40"/>
                      <a:pt x="946" y="1"/>
                      <a:pt x="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-60012750" y="373942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497"/>
                    </a:lnTo>
                    <a:cubicBezTo>
                      <a:pt x="0" y="654"/>
                      <a:pt x="0" y="938"/>
                      <a:pt x="126" y="1095"/>
                    </a:cubicBezTo>
                    <a:cubicBezTo>
                      <a:pt x="205" y="1174"/>
                      <a:pt x="315" y="1213"/>
                      <a:pt x="425" y="1213"/>
                    </a:cubicBezTo>
                    <a:cubicBezTo>
                      <a:pt x="536" y="1213"/>
                      <a:pt x="646" y="1174"/>
                      <a:pt x="725" y="1095"/>
                    </a:cubicBezTo>
                    <a:lnTo>
                      <a:pt x="1134" y="686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-60012750" y="39394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425" y="1"/>
                    </a:moveTo>
                    <a:cubicBezTo>
                      <a:pt x="315" y="1"/>
                      <a:pt x="205" y="40"/>
                      <a:pt x="126" y="119"/>
                    </a:cubicBezTo>
                    <a:cubicBezTo>
                      <a:pt x="0" y="245"/>
                      <a:pt x="0" y="528"/>
                      <a:pt x="126" y="686"/>
                    </a:cubicBezTo>
                    <a:lnTo>
                      <a:pt x="536" y="1096"/>
                    </a:lnTo>
                    <a:cubicBezTo>
                      <a:pt x="614" y="1174"/>
                      <a:pt x="725" y="1214"/>
                      <a:pt x="835" y="1214"/>
                    </a:cubicBezTo>
                    <a:cubicBezTo>
                      <a:pt x="945" y="1214"/>
                      <a:pt x="1056" y="1174"/>
                      <a:pt x="1134" y="1096"/>
                    </a:cubicBezTo>
                    <a:cubicBezTo>
                      <a:pt x="1292" y="938"/>
                      <a:pt x="1292" y="654"/>
                      <a:pt x="1134" y="497"/>
                    </a:cubicBezTo>
                    <a:lnTo>
                      <a:pt x="725" y="119"/>
                    </a:lnTo>
                    <a:cubicBezTo>
                      <a:pt x="646" y="40"/>
                      <a:pt x="536" y="1"/>
                      <a:pt x="4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-60212825" y="373942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686"/>
                    </a:cubicBezTo>
                    <a:lnTo>
                      <a:pt x="536" y="1095"/>
                    </a:lnTo>
                    <a:cubicBezTo>
                      <a:pt x="615" y="1174"/>
                      <a:pt x="725" y="1213"/>
                      <a:pt x="836" y="1213"/>
                    </a:cubicBezTo>
                    <a:cubicBezTo>
                      <a:pt x="946" y="1213"/>
                      <a:pt x="1056" y="1174"/>
                      <a:pt x="1135" y="1095"/>
                    </a:cubicBezTo>
                    <a:cubicBezTo>
                      <a:pt x="1293" y="938"/>
                      <a:pt x="1293" y="654"/>
                      <a:pt x="1135" y="497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97;p25">
            <a:extLst>
              <a:ext uri="{FF2B5EF4-FFF2-40B4-BE49-F238E27FC236}">
                <a16:creationId xmlns:a16="http://schemas.microsoft.com/office/drawing/2014/main" id="{0C5DD29B-AD9A-7267-176B-587D0794DAB1}"/>
              </a:ext>
            </a:extLst>
          </p:cNvPr>
          <p:cNvGrpSpPr/>
          <p:nvPr/>
        </p:nvGrpSpPr>
        <p:grpSpPr>
          <a:xfrm>
            <a:off x="5740118" y="2696951"/>
            <a:ext cx="422790" cy="417799"/>
            <a:chOff x="-52458650" y="3194400"/>
            <a:chExt cx="316625" cy="317225"/>
          </a:xfrm>
        </p:grpSpPr>
        <p:sp>
          <p:nvSpPr>
            <p:cNvPr id="3" name="Google Shape;798;p25">
              <a:extLst>
                <a:ext uri="{FF2B5EF4-FFF2-40B4-BE49-F238E27FC236}">
                  <a16:creationId xmlns:a16="http://schemas.microsoft.com/office/drawing/2014/main" id="{29F2F7AA-DFBB-9654-3C24-6FA3076FCB94}"/>
                </a:ext>
              </a:extLst>
            </p:cNvPr>
            <p:cNvSpPr/>
            <p:nvPr/>
          </p:nvSpPr>
          <p:spPr>
            <a:xfrm>
              <a:off x="-52458650" y="3194400"/>
              <a:ext cx="316625" cy="166000"/>
            </a:xfrm>
            <a:custGeom>
              <a:avLst/>
              <a:gdLst/>
              <a:ahLst/>
              <a:cxnLst/>
              <a:rect l="l" t="t" r="r" b="b"/>
              <a:pathLst>
                <a:path w="12665" h="6640" extrusionOk="0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" name="Google Shape;799;p25">
              <a:extLst>
                <a:ext uri="{FF2B5EF4-FFF2-40B4-BE49-F238E27FC236}">
                  <a16:creationId xmlns:a16="http://schemas.microsoft.com/office/drawing/2014/main" id="{9A39B6E8-5D70-57F5-ACE3-C2B0FBD3B8DC}"/>
                </a:ext>
              </a:extLst>
            </p:cNvPr>
            <p:cNvSpPr/>
            <p:nvPr/>
          </p:nvSpPr>
          <p:spPr>
            <a:xfrm>
              <a:off x="-52379100" y="3287125"/>
              <a:ext cx="156750" cy="18925"/>
            </a:xfrm>
            <a:custGeom>
              <a:avLst/>
              <a:gdLst/>
              <a:ahLst/>
              <a:cxnLst/>
              <a:rect l="l" t="t" r="r" b="b"/>
              <a:pathLst>
                <a:path w="6270" h="757" extrusionOk="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" name="Google Shape;800;p25">
              <a:extLst>
                <a:ext uri="{FF2B5EF4-FFF2-40B4-BE49-F238E27FC236}">
                  <a16:creationId xmlns:a16="http://schemas.microsoft.com/office/drawing/2014/main" id="{E9322684-B935-128A-3BC4-043B9BCF50ED}"/>
                </a:ext>
              </a:extLst>
            </p:cNvPr>
            <p:cNvSpPr/>
            <p:nvPr/>
          </p:nvSpPr>
          <p:spPr>
            <a:xfrm>
              <a:off x="-52383825" y="3361950"/>
              <a:ext cx="55150" cy="37050"/>
            </a:xfrm>
            <a:custGeom>
              <a:avLst/>
              <a:gdLst/>
              <a:ahLst/>
              <a:cxnLst/>
              <a:rect l="l" t="t" r="r" b="b"/>
              <a:pathLst>
                <a:path w="2206" h="1482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" name="Google Shape;801;p25">
              <a:extLst>
                <a:ext uri="{FF2B5EF4-FFF2-40B4-BE49-F238E27FC236}">
                  <a16:creationId xmlns:a16="http://schemas.microsoft.com/office/drawing/2014/main" id="{47AF7097-8B4B-86C3-87F9-7DA420BCBA12}"/>
                </a:ext>
              </a:extLst>
            </p:cNvPr>
            <p:cNvSpPr/>
            <p:nvPr/>
          </p:nvSpPr>
          <p:spPr>
            <a:xfrm>
              <a:off x="-52401950" y="3380075"/>
              <a:ext cx="204800" cy="131550"/>
            </a:xfrm>
            <a:custGeom>
              <a:avLst/>
              <a:gdLst/>
              <a:ahLst/>
              <a:cxnLst/>
              <a:rect l="l" t="t" r="r" b="b"/>
              <a:pathLst>
                <a:path w="8192" h="5262" extrusionOk="0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" name="Google Shape;802;p25">
              <a:extLst>
                <a:ext uri="{FF2B5EF4-FFF2-40B4-BE49-F238E27FC236}">
                  <a16:creationId xmlns:a16="http://schemas.microsoft.com/office/drawing/2014/main" id="{D67526C8-3D0C-05DB-5874-A940437213AB}"/>
                </a:ext>
              </a:extLst>
            </p:cNvPr>
            <p:cNvSpPr/>
            <p:nvPr/>
          </p:nvSpPr>
          <p:spPr>
            <a:xfrm>
              <a:off x="-52272000" y="3361950"/>
              <a:ext cx="55175" cy="37050"/>
            </a:xfrm>
            <a:custGeom>
              <a:avLst/>
              <a:gdLst/>
              <a:ahLst/>
              <a:cxnLst/>
              <a:rect l="l" t="t" r="r" b="b"/>
              <a:pathLst>
                <a:path w="2207" h="1482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803;p25">
              <a:extLst>
                <a:ext uri="{FF2B5EF4-FFF2-40B4-BE49-F238E27FC236}">
                  <a16:creationId xmlns:a16="http://schemas.microsoft.com/office/drawing/2014/main" id="{785E10BD-F5EF-9BCC-F231-9F50FBF04F09}"/>
                </a:ext>
              </a:extLst>
            </p:cNvPr>
            <p:cNvSpPr/>
            <p:nvPr/>
          </p:nvSpPr>
          <p:spPr>
            <a:xfrm>
              <a:off x="-52402750" y="3324950"/>
              <a:ext cx="204825" cy="46475"/>
            </a:xfrm>
            <a:custGeom>
              <a:avLst/>
              <a:gdLst/>
              <a:ahLst/>
              <a:cxnLst/>
              <a:rect l="l" t="t" r="r" b="b"/>
              <a:pathLst>
                <a:path w="8193" h="1859" extrusionOk="0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804;p25">
              <a:extLst>
                <a:ext uri="{FF2B5EF4-FFF2-40B4-BE49-F238E27FC236}">
                  <a16:creationId xmlns:a16="http://schemas.microsoft.com/office/drawing/2014/main" id="{183CB277-9A1A-3046-5B63-CFC584A7E88F}"/>
                </a:ext>
              </a:extLst>
            </p:cNvPr>
            <p:cNvSpPr/>
            <p:nvPr/>
          </p:nvSpPr>
          <p:spPr>
            <a:xfrm>
              <a:off x="-52440550" y="33493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805;p25">
              <a:extLst>
                <a:ext uri="{FF2B5EF4-FFF2-40B4-BE49-F238E27FC236}">
                  <a16:creationId xmlns:a16="http://schemas.microsoft.com/office/drawing/2014/main" id="{3A6D778A-38BA-A220-CCEC-874087837115}"/>
                </a:ext>
              </a:extLst>
            </p:cNvPr>
            <p:cNvSpPr/>
            <p:nvPr/>
          </p:nvSpPr>
          <p:spPr>
            <a:xfrm>
              <a:off x="-52179050" y="33485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7" name="Graphique 16" descr="Ordinateur portable avec un remplissage uni">
            <a:extLst>
              <a:ext uri="{FF2B5EF4-FFF2-40B4-BE49-F238E27FC236}">
                <a16:creationId xmlns:a16="http://schemas.microsoft.com/office/drawing/2014/main" id="{913F711B-271E-B23A-B0C5-B155F6134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9426" y="3954492"/>
            <a:ext cx="572399" cy="572399"/>
          </a:xfrm>
          <a:prstGeom prst="rect">
            <a:avLst/>
          </a:prstGeom>
        </p:spPr>
      </p:pic>
      <p:pic>
        <p:nvPicPr>
          <p:cNvPr id="19" name="Graphique 18" descr="Classe avec un remplissage uni">
            <a:extLst>
              <a:ext uri="{FF2B5EF4-FFF2-40B4-BE49-F238E27FC236}">
                <a16:creationId xmlns:a16="http://schemas.microsoft.com/office/drawing/2014/main" id="{6F89DA0C-BD4C-33D6-0091-0925C23FA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2105" y="1302017"/>
            <a:ext cx="591033" cy="591033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A47B281-1265-C730-1467-CAFDBC909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3254-3862-AE5A-A32E-2C41CC71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3934"/>
            <a:ext cx="8520600" cy="572700"/>
          </a:xfrm>
        </p:spPr>
        <p:txBody>
          <a:bodyPr/>
          <a:lstStyle/>
          <a:p>
            <a:r>
              <a:rPr lang="fr-FR" sz="2800" b="1" dirty="0">
                <a:solidFill>
                  <a:schemeClr val="dk1"/>
                </a:solidFill>
              </a:rPr>
              <a:t>Choix des indicateurs pertinents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lang="fr-FR" dirty="0"/>
          </a:p>
        </p:txBody>
      </p:sp>
      <p:sp>
        <p:nvSpPr>
          <p:cNvPr id="3" name="Google Shape;424;p18">
            <a:extLst>
              <a:ext uri="{FF2B5EF4-FFF2-40B4-BE49-F238E27FC236}">
                <a16:creationId xmlns:a16="http://schemas.microsoft.com/office/drawing/2014/main" id="{0FA624B7-C560-303A-1E39-6D617BCDCCA6}"/>
              </a:ext>
            </a:extLst>
          </p:cNvPr>
          <p:cNvSpPr txBox="1">
            <a:spLocks/>
          </p:cNvSpPr>
          <p:nvPr/>
        </p:nvSpPr>
        <p:spPr>
          <a:xfrm>
            <a:off x="3434796" y="756071"/>
            <a:ext cx="227440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600" b="1" dirty="0">
                <a:solidFill>
                  <a:schemeClr val="accent6"/>
                </a:solidFill>
              </a:rPr>
              <a:t>Topic : infrastructure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5A1AC6-4D12-3B0F-ECA2-B86FE265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477"/>
            <a:ext cx="9144000" cy="389202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17A346-9D9A-EE0E-C5D3-C9763706F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9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3254-3862-AE5A-A32E-2C41CC71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3934"/>
            <a:ext cx="8520600" cy="572700"/>
          </a:xfrm>
        </p:spPr>
        <p:txBody>
          <a:bodyPr/>
          <a:lstStyle/>
          <a:p>
            <a:r>
              <a:rPr lang="fr-FR" sz="2800" b="1" dirty="0">
                <a:solidFill>
                  <a:schemeClr val="dk1"/>
                </a:solidFill>
              </a:rPr>
              <a:t>Choix des indicateurs pertinents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lang="fr-FR" dirty="0"/>
          </a:p>
        </p:txBody>
      </p:sp>
      <p:sp>
        <p:nvSpPr>
          <p:cNvPr id="3" name="Google Shape;424;p18">
            <a:extLst>
              <a:ext uri="{FF2B5EF4-FFF2-40B4-BE49-F238E27FC236}">
                <a16:creationId xmlns:a16="http://schemas.microsoft.com/office/drawing/2014/main" id="{0FA624B7-C560-303A-1E39-6D617BCDCCA6}"/>
              </a:ext>
            </a:extLst>
          </p:cNvPr>
          <p:cNvSpPr txBox="1">
            <a:spLocks/>
          </p:cNvSpPr>
          <p:nvPr/>
        </p:nvSpPr>
        <p:spPr>
          <a:xfrm>
            <a:off x="3434796" y="756071"/>
            <a:ext cx="227440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600" b="1" dirty="0">
                <a:solidFill>
                  <a:schemeClr val="accent6"/>
                </a:solidFill>
              </a:rPr>
              <a:t>Topic : infrastructure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7395A8-FB69-3174-4063-1A514146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897"/>
            <a:ext cx="9144000" cy="408371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6D102-3D3E-FF7E-DCE9-FF2858B06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4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1E298E-BE41-A284-1E6E-4A76BCA5F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36223"/>
              </p:ext>
            </p:extLst>
          </p:nvPr>
        </p:nvGraphicFramePr>
        <p:xfrm>
          <a:off x="267629" y="758283"/>
          <a:ext cx="8742556" cy="43289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34657">
                  <a:extLst>
                    <a:ext uri="{9D8B030D-6E8A-4147-A177-3AD203B41FA5}">
                      <a16:colId xmlns:a16="http://schemas.microsoft.com/office/drawing/2014/main" val="490512197"/>
                    </a:ext>
                  </a:extLst>
                </a:gridCol>
                <a:gridCol w="1607899">
                  <a:extLst>
                    <a:ext uri="{9D8B030D-6E8A-4147-A177-3AD203B41FA5}">
                      <a16:colId xmlns:a16="http://schemas.microsoft.com/office/drawing/2014/main" val="3638022831"/>
                    </a:ext>
                  </a:extLst>
                </a:gridCol>
              </a:tblGrid>
              <a:tr h="282497">
                <a:tc>
                  <a:txBody>
                    <a:bodyPr/>
                    <a:lstStyle/>
                    <a:p>
                      <a:r>
                        <a:rPr lang="fr-FR" sz="1200" dirty="0"/>
                        <a:t>Indicator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Indicator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44451"/>
                  </a:ext>
                </a:extLst>
              </a:tr>
              <a:tr h="200722">
                <a:tc>
                  <a:txBody>
                    <a:bodyPr/>
                    <a:lstStyle/>
                    <a:p>
                      <a:r>
                        <a:rPr lang="en-US" sz="1200" dirty="0"/>
                        <a:t>Internet users (per 100 people)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IT.NET.USER.P2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19032"/>
                  </a:ext>
                </a:extLst>
              </a:tr>
              <a:tr h="208900">
                <a:tc>
                  <a:txBody>
                    <a:bodyPr/>
                    <a:lstStyle/>
                    <a:p>
                      <a:r>
                        <a:rPr lang="en-US" sz="1200" dirty="0"/>
                        <a:t>Personal computers (per 100 people)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   'IT.CMP.PCMP.P2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303342"/>
                  </a:ext>
                </a:extLst>
              </a:tr>
              <a:tr h="270770">
                <a:tc>
                  <a:txBody>
                    <a:bodyPr/>
                    <a:lstStyle/>
                    <a:p>
                      <a:r>
                        <a:rPr lang="en-US" sz="1200" dirty="0"/>
                        <a:t>Enrolment in secondary education, private institutions, both sexes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UIS.E.23.PR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54745"/>
                  </a:ext>
                </a:extLst>
              </a:tr>
              <a:tr h="232002">
                <a:tc>
                  <a:txBody>
                    <a:bodyPr/>
                    <a:lstStyle/>
                    <a:p>
                      <a:r>
                        <a:rPr lang="en-US" sz="1200" dirty="0"/>
                        <a:t>Enrolment in tertiary education, all </a:t>
                      </a:r>
                      <a:r>
                        <a:rPr lang="en-US" sz="1200" dirty="0" err="1"/>
                        <a:t>programmes</a:t>
                      </a:r>
                      <a:r>
                        <a:rPr lang="en-US" sz="1200" dirty="0"/>
                        <a:t>, both sexes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SE.TER.ENRL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66638"/>
                  </a:ext>
                </a:extLst>
              </a:tr>
              <a:tr h="205349">
                <a:tc>
                  <a:txBody>
                    <a:bodyPr/>
                    <a:lstStyle/>
                    <a:p>
                      <a:r>
                        <a:rPr lang="en-US" sz="1200" dirty="0"/>
                        <a:t>Percentage of enrolment in tertiary education in private institutions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SE.TER.PRIV.ZS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29279"/>
                  </a:ext>
                </a:extLst>
              </a:tr>
              <a:tr h="259994">
                <a:tc>
                  <a:txBody>
                    <a:bodyPr/>
                    <a:lstStyle/>
                    <a:p>
                      <a:r>
                        <a:rPr lang="en-US" sz="1200" dirty="0"/>
                        <a:t>Percentage of teachers in upper secondary education who are qualified, both sexes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UIS.QUTP.3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46433"/>
                  </a:ext>
                </a:extLst>
              </a:tr>
              <a:tr h="273743">
                <a:tc>
                  <a:txBody>
                    <a:bodyPr/>
                    <a:lstStyle/>
                    <a:p>
                      <a:r>
                        <a:rPr lang="en-US" sz="1200" dirty="0"/>
                        <a:t>-'Teachers in tertiary education </a:t>
                      </a:r>
                      <a:r>
                        <a:rPr lang="en-US" sz="1200" dirty="0" err="1"/>
                        <a:t>programmes</a:t>
                      </a:r>
                      <a:r>
                        <a:rPr lang="en-US" sz="1200" dirty="0"/>
                        <a:t>, both sexes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SE.TER.TCHR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91"/>
                  </a:ext>
                </a:extLst>
              </a:tr>
              <a:tr h="297366">
                <a:tc>
                  <a:txBody>
                    <a:bodyPr/>
                    <a:lstStyle/>
                    <a:p>
                      <a:r>
                        <a:rPr lang="en-US" sz="1200" dirty="0"/>
                        <a:t>-'Pupil-teacher ratio in tertiary education (headcount basis)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UIS.PTRHC.56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53711"/>
                  </a:ext>
                </a:extLst>
              </a:tr>
              <a:tr h="393433">
                <a:tc>
                  <a:txBody>
                    <a:bodyPr/>
                    <a:lstStyle/>
                    <a:p>
                      <a:r>
                        <a:rPr lang="en-US" sz="1200" dirty="0"/>
                        <a:t>-'Wittgenstein Projection: Population age 15-19 in thousands by highest level of educational attainment. Lower Secondary.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PRJ.POP.1519.2.MF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098964"/>
                  </a:ext>
                </a:extLst>
              </a:tr>
              <a:tr h="223934">
                <a:tc>
                  <a:txBody>
                    <a:bodyPr/>
                    <a:lstStyle/>
                    <a:p>
                      <a:r>
                        <a:rPr lang="en-US" sz="1200" dirty="0"/>
                        <a:t>-'Wittgenstein Projection: Population age 15-19 in thousands by highest level of educational attainment. Upper Secondary. Total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PRJ.POP.1519.3.MF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183"/>
                  </a:ext>
                </a:extLst>
              </a:tr>
              <a:tr h="430604">
                <a:tc>
                  <a:txBody>
                    <a:bodyPr/>
                    <a:lstStyle/>
                    <a:p>
                      <a:r>
                        <a:rPr lang="en-US" sz="1200" dirty="0"/>
                        <a:t>-'Wittgenstein Projection: Population age 20-24 in thousands by highest level of educational attainment. Lower Secondary.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PRJ.POP.2024.2.MF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85803"/>
                  </a:ext>
                </a:extLst>
              </a:tr>
              <a:tr h="303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-'Wittgenstein Projection: Population age 20-24 in thousands by highest level of educational attainment. Upper Secondary. Total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PRJ.POP.2024.3.MF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71777"/>
                  </a:ext>
                </a:extLst>
              </a:tr>
            </a:tbl>
          </a:graphicData>
        </a:graphic>
      </p:graphicFrame>
      <p:sp>
        <p:nvSpPr>
          <p:cNvPr id="4" name="Google Shape;410;p18">
            <a:extLst>
              <a:ext uri="{FF2B5EF4-FFF2-40B4-BE49-F238E27FC236}">
                <a16:creationId xmlns:a16="http://schemas.microsoft.com/office/drawing/2014/main" id="{7E9CD22D-FF88-71B3-DBC3-2419DACED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629" y="1261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Choix des indicateurs pertinents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870B80-7707-132B-3B3E-F6B8C75384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15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0;p18">
            <a:extLst>
              <a:ext uri="{FF2B5EF4-FFF2-40B4-BE49-F238E27FC236}">
                <a16:creationId xmlns:a16="http://schemas.microsoft.com/office/drawing/2014/main" id="{81D12708-9CA7-37F3-3841-CDE1797E9301}"/>
              </a:ext>
            </a:extLst>
          </p:cNvPr>
          <p:cNvSpPr txBox="1">
            <a:spLocks/>
          </p:cNvSpPr>
          <p:nvPr/>
        </p:nvSpPr>
        <p:spPr>
          <a:xfrm>
            <a:off x="267629" y="1261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fr-FR" dirty="0"/>
              <a:t>Choix des indicateurs pertinents 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61616-62AF-E58C-F4F9-CF6B32C32795}"/>
              </a:ext>
            </a:extLst>
          </p:cNvPr>
          <p:cNvSpPr txBox="1"/>
          <p:nvPr/>
        </p:nvSpPr>
        <p:spPr>
          <a:xfrm>
            <a:off x="3932663" y="1208163"/>
            <a:ext cx="162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514ECF-DF0D-82FC-6A8A-A2FB019D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071"/>
            <a:ext cx="9144000" cy="209800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9FF2D2-1AD4-E10B-6955-348A498E14BB}"/>
              </a:ext>
            </a:extLst>
          </p:cNvPr>
          <p:cNvSpPr txBox="1"/>
          <p:nvPr/>
        </p:nvSpPr>
        <p:spPr>
          <a:xfrm>
            <a:off x="2371493" y="1767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df1 (601060 lignes)              df1_filtre (1968 lignes)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E03C6E6-3B4D-4AAA-0382-9474EE16DCC8}"/>
              </a:ext>
            </a:extLst>
          </p:cNvPr>
          <p:cNvCxnSpPr/>
          <p:nvPr/>
        </p:nvCxnSpPr>
        <p:spPr>
          <a:xfrm>
            <a:off x="4137103" y="1921101"/>
            <a:ext cx="520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BCAB41-270F-50A2-4B8B-6CF6912AFE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3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24ECF-879A-814E-E94E-E0E8DAD6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" y="0"/>
            <a:ext cx="8560686" cy="572700"/>
          </a:xfrm>
        </p:spPr>
        <p:txBody>
          <a:bodyPr/>
          <a:lstStyle/>
          <a:p>
            <a:r>
              <a:rPr lang="fr-FR" sz="1800" b="0" dirty="0"/>
              <a:t>Visualisation graphique du taux de remplissage pour chaque indicateur choisi- Bar chart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DCA5F-0FFF-1311-B98A-F3FB31E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2" y="762563"/>
            <a:ext cx="6416596" cy="416850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21EF86-E5C7-D0CB-C06C-F96575C39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92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9804" y="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travail</a:t>
            </a: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906025" y="726594"/>
            <a:ext cx="2973054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Objectifs du Projet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557650" y="812844"/>
            <a:ext cx="209700" cy="20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>
            <a:off x="557650" y="1182510"/>
            <a:ext cx="231934" cy="2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553150" y="1847005"/>
            <a:ext cx="209700" cy="2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body" idx="4294967295"/>
          </p:nvPr>
        </p:nvSpPr>
        <p:spPr>
          <a:xfrm>
            <a:off x="901525" y="1070197"/>
            <a:ext cx="454477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Explorer mon dataset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385" name="Google Shape;385;p16"/>
          <p:cNvSpPr txBox="1">
            <a:spLocks noGrp="1"/>
          </p:cNvSpPr>
          <p:nvPr>
            <p:ph type="body" idx="4294967295"/>
          </p:nvPr>
        </p:nvSpPr>
        <p:spPr>
          <a:xfrm>
            <a:off x="901525" y="1757929"/>
            <a:ext cx="462948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Choix des indicateurs pertinents (12 indicateurs)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553150" y="1532369"/>
            <a:ext cx="209700" cy="2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 txBox="1">
            <a:spLocks noGrp="1"/>
          </p:cNvSpPr>
          <p:nvPr>
            <p:ph type="body" idx="4294967295"/>
          </p:nvPr>
        </p:nvSpPr>
        <p:spPr>
          <a:xfrm>
            <a:off x="901525" y="1443293"/>
            <a:ext cx="6175782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Nettoyage et traitement initial de mes données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5AAEE42A-11DB-9290-482C-8528318AEB6A}"/>
              </a:ext>
            </a:extLst>
          </p:cNvPr>
          <p:cNvSpPr txBox="1">
            <a:spLocks/>
          </p:cNvSpPr>
          <p:nvPr/>
        </p:nvSpPr>
        <p:spPr>
          <a:xfrm>
            <a:off x="906025" y="2087385"/>
            <a:ext cx="297305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Choix des années pertinentes</a:t>
            </a:r>
          </a:p>
        </p:txBody>
      </p:sp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58690252-9324-DCF5-FC14-FFA36A015AA7}"/>
              </a:ext>
            </a:extLst>
          </p:cNvPr>
          <p:cNvSpPr/>
          <p:nvPr/>
        </p:nvSpPr>
        <p:spPr>
          <a:xfrm>
            <a:off x="557650" y="2173635"/>
            <a:ext cx="209700" cy="20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82;p16">
            <a:extLst>
              <a:ext uri="{FF2B5EF4-FFF2-40B4-BE49-F238E27FC236}">
                <a16:creationId xmlns:a16="http://schemas.microsoft.com/office/drawing/2014/main" id="{C7A3642B-DC33-0F7E-B9A3-610ACBD612F8}"/>
              </a:ext>
            </a:extLst>
          </p:cNvPr>
          <p:cNvSpPr/>
          <p:nvPr/>
        </p:nvSpPr>
        <p:spPr>
          <a:xfrm>
            <a:off x="553149" y="2812940"/>
            <a:ext cx="231934" cy="2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3;p16">
            <a:extLst>
              <a:ext uri="{FF2B5EF4-FFF2-40B4-BE49-F238E27FC236}">
                <a16:creationId xmlns:a16="http://schemas.microsoft.com/office/drawing/2014/main" id="{59871520-AE34-40A7-6828-B8F68B637743}"/>
              </a:ext>
            </a:extLst>
          </p:cNvPr>
          <p:cNvSpPr/>
          <p:nvPr/>
        </p:nvSpPr>
        <p:spPr>
          <a:xfrm>
            <a:off x="553149" y="3490005"/>
            <a:ext cx="209700" cy="2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704019F3-D7DE-44FD-93AA-D70CEDDD2F7B}"/>
              </a:ext>
            </a:extLst>
          </p:cNvPr>
          <p:cNvSpPr txBox="1">
            <a:spLocks/>
          </p:cNvSpPr>
          <p:nvPr/>
        </p:nvSpPr>
        <p:spPr>
          <a:xfrm>
            <a:off x="901523" y="2721108"/>
            <a:ext cx="7915373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Visualisation graphique de la distribution des indicateurs par pays et par année - </a:t>
            </a:r>
            <a:r>
              <a:rPr lang="fr-FR" sz="1400" b="1" dirty="0" err="1">
                <a:solidFill>
                  <a:schemeClr val="dk1"/>
                </a:solidFill>
              </a:rPr>
              <a:t>BoxPlot</a:t>
            </a:r>
            <a:endParaRPr lang="fr-FR" sz="1400" b="1" dirty="0">
              <a:solidFill>
                <a:schemeClr val="dk1"/>
              </a:solidFill>
            </a:endParaRPr>
          </a:p>
        </p:txBody>
      </p:sp>
      <p:sp>
        <p:nvSpPr>
          <p:cNvPr id="7" name="Google Shape;385;p16">
            <a:extLst>
              <a:ext uri="{FF2B5EF4-FFF2-40B4-BE49-F238E27FC236}">
                <a16:creationId xmlns:a16="http://schemas.microsoft.com/office/drawing/2014/main" id="{96AD9C80-5B46-C3CD-40A0-A75A3B2DD077}"/>
              </a:ext>
            </a:extLst>
          </p:cNvPr>
          <p:cNvSpPr txBox="1">
            <a:spLocks/>
          </p:cNvSpPr>
          <p:nvPr/>
        </p:nvSpPr>
        <p:spPr>
          <a:xfrm>
            <a:off x="901523" y="3400929"/>
            <a:ext cx="521677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Attribution des poids à chaque indicateur</a:t>
            </a:r>
          </a:p>
        </p:txBody>
      </p:sp>
      <p:sp>
        <p:nvSpPr>
          <p:cNvPr id="8" name="Google Shape;389;p16">
            <a:extLst>
              <a:ext uri="{FF2B5EF4-FFF2-40B4-BE49-F238E27FC236}">
                <a16:creationId xmlns:a16="http://schemas.microsoft.com/office/drawing/2014/main" id="{614DB774-5DC0-A3FC-17A7-9F7E82949757}"/>
              </a:ext>
            </a:extLst>
          </p:cNvPr>
          <p:cNvSpPr/>
          <p:nvPr/>
        </p:nvSpPr>
        <p:spPr>
          <a:xfrm>
            <a:off x="553149" y="3175369"/>
            <a:ext cx="209700" cy="2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0;p16">
            <a:extLst>
              <a:ext uri="{FF2B5EF4-FFF2-40B4-BE49-F238E27FC236}">
                <a16:creationId xmlns:a16="http://schemas.microsoft.com/office/drawing/2014/main" id="{171B2422-606D-2D0B-8C23-F3241E1F5ADB}"/>
              </a:ext>
            </a:extLst>
          </p:cNvPr>
          <p:cNvSpPr txBox="1">
            <a:spLocks/>
          </p:cNvSpPr>
          <p:nvPr/>
        </p:nvSpPr>
        <p:spPr>
          <a:xfrm>
            <a:off x="901524" y="3086293"/>
            <a:ext cx="349949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Normalisation des indicateurs</a:t>
            </a:r>
          </a:p>
        </p:txBody>
      </p:sp>
      <p:sp>
        <p:nvSpPr>
          <p:cNvPr id="10" name="Google Shape;122;p16">
            <a:extLst>
              <a:ext uri="{FF2B5EF4-FFF2-40B4-BE49-F238E27FC236}">
                <a16:creationId xmlns:a16="http://schemas.microsoft.com/office/drawing/2014/main" id="{663990A8-6B62-B3D3-8222-59847E26F3FC}"/>
              </a:ext>
            </a:extLst>
          </p:cNvPr>
          <p:cNvSpPr txBox="1">
            <a:spLocks/>
          </p:cNvSpPr>
          <p:nvPr/>
        </p:nvSpPr>
        <p:spPr>
          <a:xfrm>
            <a:off x="906024" y="3702493"/>
            <a:ext cx="349499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Première liste des pays à fort potentiel</a:t>
            </a:r>
          </a:p>
        </p:txBody>
      </p:sp>
      <p:sp>
        <p:nvSpPr>
          <p:cNvPr id="11" name="Google Shape;381;p16">
            <a:extLst>
              <a:ext uri="{FF2B5EF4-FFF2-40B4-BE49-F238E27FC236}">
                <a16:creationId xmlns:a16="http://schemas.microsoft.com/office/drawing/2014/main" id="{E6AC1ABD-E780-24EC-9CA2-EA77B64F88B1}"/>
              </a:ext>
            </a:extLst>
          </p:cNvPr>
          <p:cNvSpPr/>
          <p:nvPr/>
        </p:nvSpPr>
        <p:spPr>
          <a:xfrm>
            <a:off x="557649" y="3788743"/>
            <a:ext cx="209700" cy="20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2;p16">
            <a:extLst>
              <a:ext uri="{FF2B5EF4-FFF2-40B4-BE49-F238E27FC236}">
                <a16:creationId xmlns:a16="http://schemas.microsoft.com/office/drawing/2014/main" id="{4047B961-1826-40FC-8C99-46038A22C51F}"/>
              </a:ext>
            </a:extLst>
          </p:cNvPr>
          <p:cNvSpPr/>
          <p:nvPr/>
        </p:nvSpPr>
        <p:spPr>
          <a:xfrm>
            <a:off x="557649" y="4158409"/>
            <a:ext cx="231934" cy="2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3;p16">
            <a:extLst>
              <a:ext uri="{FF2B5EF4-FFF2-40B4-BE49-F238E27FC236}">
                <a16:creationId xmlns:a16="http://schemas.microsoft.com/office/drawing/2014/main" id="{C98F3DD2-4A1D-252B-D462-305B49C86482}"/>
              </a:ext>
            </a:extLst>
          </p:cNvPr>
          <p:cNvSpPr/>
          <p:nvPr/>
        </p:nvSpPr>
        <p:spPr>
          <a:xfrm>
            <a:off x="553149" y="4858127"/>
            <a:ext cx="209700" cy="2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84;p16">
            <a:extLst>
              <a:ext uri="{FF2B5EF4-FFF2-40B4-BE49-F238E27FC236}">
                <a16:creationId xmlns:a16="http://schemas.microsoft.com/office/drawing/2014/main" id="{156674CE-570C-C3F8-2EDD-CCC943B993C3}"/>
              </a:ext>
            </a:extLst>
          </p:cNvPr>
          <p:cNvSpPr txBox="1">
            <a:spLocks/>
          </p:cNvSpPr>
          <p:nvPr/>
        </p:nvSpPr>
        <p:spPr>
          <a:xfrm>
            <a:off x="901524" y="4068126"/>
            <a:ext cx="454477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2</a:t>
            </a:r>
            <a:r>
              <a:rPr lang="fr-FR" sz="1400" b="1" baseline="30000" dirty="0">
                <a:solidFill>
                  <a:schemeClr val="dk1"/>
                </a:solidFill>
              </a:rPr>
              <a:t>ème</a:t>
            </a:r>
            <a:r>
              <a:rPr lang="fr-FR" sz="1400" b="1" dirty="0">
                <a:solidFill>
                  <a:schemeClr val="dk1"/>
                </a:solidFill>
              </a:rPr>
              <a:t> Traitement des données manquantes </a:t>
            </a:r>
          </a:p>
        </p:txBody>
      </p:sp>
      <p:sp>
        <p:nvSpPr>
          <p:cNvPr id="15" name="Google Shape;385;p16">
            <a:extLst>
              <a:ext uri="{FF2B5EF4-FFF2-40B4-BE49-F238E27FC236}">
                <a16:creationId xmlns:a16="http://schemas.microsoft.com/office/drawing/2014/main" id="{F154EA9B-37A7-63ED-7C43-5E7B6760E7F7}"/>
              </a:ext>
            </a:extLst>
          </p:cNvPr>
          <p:cNvSpPr txBox="1">
            <a:spLocks/>
          </p:cNvSpPr>
          <p:nvPr/>
        </p:nvSpPr>
        <p:spPr>
          <a:xfrm>
            <a:off x="901524" y="4733828"/>
            <a:ext cx="617578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Liste finale des pays dans le cadre du projet d’expansion internationale</a:t>
            </a:r>
          </a:p>
        </p:txBody>
      </p:sp>
      <p:sp>
        <p:nvSpPr>
          <p:cNvPr id="16" name="Google Shape;389;p16">
            <a:extLst>
              <a:ext uri="{FF2B5EF4-FFF2-40B4-BE49-F238E27FC236}">
                <a16:creationId xmlns:a16="http://schemas.microsoft.com/office/drawing/2014/main" id="{581726C9-EAB6-9F2F-9989-C7BC990EA5BA}"/>
              </a:ext>
            </a:extLst>
          </p:cNvPr>
          <p:cNvSpPr/>
          <p:nvPr/>
        </p:nvSpPr>
        <p:spPr>
          <a:xfrm>
            <a:off x="553149" y="4508268"/>
            <a:ext cx="209700" cy="20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90;p16">
            <a:extLst>
              <a:ext uri="{FF2B5EF4-FFF2-40B4-BE49-F238E27FC236}">
                <a16:creationId xmlns:a16="http://schemas.microsoft.com/office/drawing/2014/main" id="{9928997C-199A-2876-05F2-79077F6948D3}"/>
              </a:ext>
            </a:extLst>
          </p:cNvPr>
          <p:cNvSpPr txBox="1">
            <a:spLocks/>
          </p:cNvSpPr>
          <p:nvPr/>
        </p:nvSpPr>
        <p:spPr>
          <a:xfrm>
            <a:off x="901523" y="4419192"/>
            <a:ext cx="3990143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400" b="1" dirty="0">
                <a:solidFill>
                  <a:schemeClr val="dk1"/>
                </a:solidFill>
              </a:rPr>
              <a:t>Calcul des nouveaux indicateurs de tendance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968441-1927-A0ED-AB93-A95779B0EC94}"/>
              </a:ext>
            </a:extLst>
          </p:cNvPr>
          <p:cNvSpPr txBox="1"/>
          <p:nvPr/>
        </p:nvSpPr>
        <p:spPr>
          <a:xfrm>
            <a:off x="901523" y="2382434"/>
            <a:ext cx="4572000" cy="32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  <a:buFont typeface="Fira Sans"/>
              <a:buNone/>
              <a:defRPr b="1">
                <a:solidFill>
                  <a:schemeClr val="dk1"/>
                </a:solidFill>
                <a:latin typeface="Fira Sans"/>
                <a:ea typeface="Fira Sans"/>
                <a:cs typeface="Fira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</a:defRPr>
            </a:lvl9pPr>
          </a:lstStyle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 traitement des données manquantes</a:t>
            </a:r>
          </a:p>
        </p:txBody>
      </p:sp>
      <p:sp>
        <p:nvSpPr>
          <p:cNvPr id="20" name="Google Shape;383;p16">
            <a:extLst>
              <a:ext uri="{FF2B5EF4-FFF2-40B4-BE49-F238E27FC236}">
                <a16:creationId xmlns:a16="http://schemas.microsoft.com/office/drawing/2014/main" id="{576106EC-3BF1-EEB1-D4DF-E5DD1E934062}"/>
              </a:ext>
            </a:extLst>
          </p:cNvPr>
          <p:cNvSpPr/>
          <p:nvPr/>
        </p:nvSpPr>
        <p:spPr>
          <a:xfrm>
            <a:off x="553123" y="2479860"/>
            <a:ext cx="209700" cy="209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CFB230AE-30D3-E171-9E03-40B1D3A91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0;p18">
            <a:extLst>
              <a:ext uri="{FF2B5EF4-FFF2-40B4-BE49-F238E27FC236}">
                <a16:creationId xmlns:a16="http://schemas.microsoft.com/office/drawing/2014/main" id="{81D12708-9CA7-37F3-3841-CDE1797E9301}"/>
              </a:ext>
            </a:extLst>
          </p:cNvPr>
          <p:cNvSpPr txBox="1">
            <a:spLocks/>
          </p:cNvSpPr>
          <p:nvPr/>
        </p:nvSpPr>
        <p:spPr>
          <a:xfrm>
            <a:off x="52039" y="420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fr-FR" dirty="0"/>
              <a:t>Choix des années pertinentes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D1DCEE-31BD-AA8B-4EB7-C61BD150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07" y="557561"/>
            <a:ext cx="7303985" cy="45439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587A76-BB05-5D77-77A7-73B363370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0;p18">
            <a:extLst>
              <a:ext uri="{FF2B5EF4-FFF2-40B4-BE49-F238E27FC236}">
                <a16:creationId xmlns:a16="http://schemas.microsoft.com/office/drawing/2014/main" id="{81D12708-9CA7-37F3-3841-CDE1797E9301}"/>
              </a:ext>
            </a:extLst>
          </p:cNvPr>
          <p:cNvSpPr txBox="1">
            <a:spLocks/>
          </p:cNvSpPr>
          <p:nvPr/>
        </p:nvSpPr>
        <p:spPr>
          <a:xfrm>
            <a:off x="249044" y="-7501"/>
            <a:ext cx="812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fr-FR" dirty="0"/>
              <a:t>Choix des années pertinentes </a:t>
            </a:r>
            <a:br>
              <a:rPr lang="fr-FR" dirty="0"/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DAC2A5-A825-102E-352F-4D13E69110E5}"/>
              </a:ext>
            </a:extLst>
          </p:cNvPr>
          <p:cNvSpPr txBox="1"/>
          <p:nvPr/>
        </p:nvSpPr>
        <p:spPr>
          <a:xfrm>
            <a:off x="1964472" y="773589"/>
            <a:ext cx="573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Concentration des données sur l’intervalle entre 1999 à 2015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5EE772-C02D-E3B5-B742-BD304A534B36}"/>
              </a:ext>
            </a:extLst>
          </p:cNvPr>
          <p:cNvSpPr txBox="1"/>
          <p:nvPr/>
        </p:nvSpPr>
        <p:spPr>
          <a:xfrm>
            <a:off x="1219655" y="1237462"/>
            <a:ext cx="715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df1_filtre (1968 lignes, 69 colonnes)             df1_filtre_annee (1968 lignes, 21 colonnes)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19B8E8C-EA76-BA7A-9B2E-13A1E3094A68}"/>
              </a:ext>
            </a:extLst>
          </p:cNvPr>
          <p:cNvCxnSpPr>
            <a:cxnSpLocks/>
          </p:cNvCxnSpPr>
          <p:nvPr/>
        </p:nvCxnSpPr>
        <p:spPr>
          <a:xfrm>
            <a:off x="4224198" y="1391351"/>
            <a:ext cx="5311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577A61CF-540B-3DFD-DDBF-810BFE7E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338"/>
            <a:ext cx="9144000" cy="28667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23C9E-6C69-7474-6DD9-2A100C7200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6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0;p18">
            <a:extLst>
              <a:ext uri="{FF2B5EF4-FFF2-40B4-BE49-F238E27FC236}">
                <a16:creationId xmlns:a16="http://schemas.microsoft.com/office/drawing/2014/main" id="{81D12708-9CA7-37F3-3841-CDE1797E9301}"/>
              </a:ext>
            </a:extLst>
          </p:cNvPr>
          <p:cNvSpPr txBox="1">
            <a:spLocks/>
          </p:cNvSpPr>
          <p:nvPr/>
        </p:nvSpPr>
        <p:spPr>
          <a:xfrm>
            <a:off x="249044" y="-7501"/>
            <a:ext cx="8126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fr-FR" dirty="0"/>
              <a:t>1</a:t>
            </a:r>
            <a:r>
              <a:rPr lang="fr-FR" baseline="30000" dirty="0"/>
              <a:t>er  </a:t>
            </a:r>
            <a:r>
              <a:rPr lang="fr-FR" dirty="0"/>
              <a:t>traitement des données manquantes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DAC2A5-A825-102E-352F-4D13E69110E5}"/>
              </a:ext>
            </a:extLst>
          </p:cNvPr>
          <p:cNvSpPr txBox="1"/>
          <p:nvPr/>
        </p:nvSpPr>
        <p:spPr>
          <a:xfrm>
            <a:off x="1330712" y="773589"/>
            <a:ext cx="636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Analyse des données manquantes par calcul de la moyenne de chaque indicateur et pour chaque pays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19B8E8C-EA76-BA7A-9B2E-13A1E3094A68}"/>
              </a:ext>
            </a:extLst>
          </p:cNvPr>
          <p:cNvCxnSpPr>
            <a:cxnSpLocks/>
          </p:cNvCxnSpPr>
          <p:nvPr/>
        </p:nvCxnSpPr>
        <p:spPr>
          <a:xfrm>
            <a:off x="4157290" y="1494031"/>
            <a:ext cx="5311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4BC1F948-B47E-1389-4852-93EA392A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819"/>
            <a:ext cx="9144000" cy="30359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66C9D4-8ADF-03D5-120A-43C3F3A7EC88}"/>
              </a:ext>
            </a:extLst>
          </p:cNvPr>
          <p:cNvSpPr txBox="1"/>
          <p:nvPr/>
        </p:nvSpPr>
        <p:spPr>
          <a:xfrm>
            <a:off x="1692513" y="1296809"/>
            <a:ext cx="6003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df1_filtre_annee (1968 lignes)             df1_moy (1613 lignes)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DC9EF2-EE29-47EC-303B-94AD6B4C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3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E076C-66AA-CCEC-75EA-6CD0CECB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7" y="0"/>
            <a:ext cx="8520600" cy="572700"/>
          </a:xfrm>
        </p:spPr>
        <p:txBody>
          <a:bodyPr/>
          <a:lstStyle/>
          <a:p>
            <a:r>
              <a:rPr lang="fr-FR" sz="2800" b="1" dirty="0">
                <a:solidFill>
                  <a:schemeClr val="dk1"/>
                </a:solidFill>
              </a:rPr>
              <a:t>Visualisation graphique de la distribution des indicateurs par pays et par année - </a:t>
            </a:r>
            <a:r>
              <a:rPr lang="fr-FR" sz="2800" b="1" dirty="0" err="1">
                <a:solidFill>
                  <a:schemeClr val="dk1"/>
                </a:solidFill>
              </a:rPr>
              <a:t>BoxPlot</a:t>
            </a:r>
            <a:br>
              <a:rPr lang="fr-FR" sz="2800" b="1" dirty="0">
                <a:solidFill>
                  <a:schemeClr val="dk1"/>
                </a:solidFill>
              </a:rPr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126381" y="1397619"/>
            <a:ext cx="683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infrastructure – indicator: Internet users (per 100 people) - IT.NET.USER.P2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58FBF5-E57C-C7FD-79C9-5FBD643B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402"/>
            <a:ext cx="9144000" cy="19709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13D1BD-CDDE-6E39-8610-183D2610DC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386577" y="312234"/>
            <a:ext cx="683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infrastructure – indicator: Internet users (per 100 people) IT.NET.USER.P2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449080-0811-35A1-7DBA-5C072732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288"/>
            <a:ext cx="9144000" cy="255660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1EAB1D-C42A-74D0-1112-D8CA4D8CD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82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89210" y="447349"/>
            <a:ext cx="890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Attainment – Percentage of enrolment in tertiary education in private institutions (%) - SE.TER.PRIV.ZS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F5F392-F382-FE01-0716-7A658698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691"/>
            <a:ext cx="9144000" cy="196411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AC27D3-3AAD-1C19-B0E5-9BFFA186E0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9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169993" y="432481"/>
            <a:ext cx="8804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Attainment – Percentage of enrolment in tertiary education in private institutions (%)- SE.TER.PRIV.ZS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9A619E-57DE-BEA6-912C-1C1C38CE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597"/>
            <a:ext cx="9144000" cy="238430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0A824A-565A-38A2-524A-5CEF9EC69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36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89210" y="447349"/>
            <a:ext cx="753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Teachers - Pupil-teacher ratio in tertiary education (headcount basis) - UIS.PTRHC.56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B8ED62-D7AD-90DB-2BE9-EEEB282B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522"/>
            <a:ext cx="9144000" cy="20104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9954C7-CBEB-9BFF-FF43-79951F1F6C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0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89210" y="447349"/>
            <a:ext cx="746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Teachers - Pupil-teacher ratio in tertiary education (headcount basis)' UIS.PTRHC.56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151B87-F06D-9082-DEE1-99F39027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302"/>
            <a:ext cx="9125014" cy="286058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7B348F-C186-E5EF-E181-550F75D96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65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89211" y="447349"/>
            <a:ext cx="822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Population - Wittgenstein Projection: Population age 15-19 in thousands by highest level of educational attainment. Lower Secondary. Total – PRJ.POP.1519.2.MF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8EBC2F-4444-2919-8510-CABE7B01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01"/>
            <a:ext cx="9144000" cy="20140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A282AC-9417-5A14-CF76-291F64023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4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34"/>
          <p:cNvGrpSpPr/>
          <p:nvPr/>
        </p:nvGrpSpPr>
        <p:grpSpPr>
          <a:xfrm>
            <a:off x="3311908" y="1712200"/>
            <a:ext cx="2524800" cy="2524800"/>
            <a:chOff x="3311908" y="1712200"/>
            <a:chExt cx="2524800" cy="2524800"/>
          </a:xfrm>
        </p:grpSpPr>
        <p:sp>
          <p:nvSpPr>
            <p:cNvPr id="1152" name="Google Shape;1152;p34"/>
            <p:cNvSpPr/>
            <p:nvPr/>
          </p:nvSpPr>
          <p:spPr>
            <a:xfrm>
              <a:off x="3311908" y="1712200"/>
              <a:ext cx="2524800" cy="25248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rot="-5400000">
              <a:off x="3814150" y="2247711"/>
              <a:ext cx="1433700" cy="1433700"/>
            </a:xfrm>
            <a:prstGeom prst="blockArc">
              <a:avLst>
                <a:gd name="adj1" fmla="val 16191576"/>
                <a:gd name="adj2" fmla="val 42360"/>
                <a:gd name="adj3" fmla="val 106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34"/>
          <p:cNvSpPr txBox="1">
            <a:spLocks noGrp="1"/>
          </p:cNvSpPr>
          <p:nvPr>
            <p:ph type="title"/>
          </p:nvPr>
        </p:nvSpPr>
        <p:spPr>
          <a:xfrm>
            <a:off x="311700" y="2373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Objectifs du Projet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1155" name="Google Shape;1155;p34"/>
          <p:cNvSpPr/>
          <p:nvPr/>
        </p:nvSpPr>
        <p:spPr>
          <a:xfrm>
            <a:off x="4603099" y="1697527"/>
            <a:ext cx="330" cy="19"/>
          </a:xfrm>
          <a:custGeom>
            <a:avLst/>
            <a:gdLst/>
            <a:ahLst/>
            <a:cxnLst/>
            <a:rect l="l" t="t" r="r" b="b"/>
            <a:pathLst>
              <a:path w="17" h="1" fill="none" extrusionOk="0">
                <a:moveTo>
                  <a:pt x="0" y="0"/>
                </a:moveTo>
                <a:lnTo>
                  <a:pt x="17" y="0"/>
                </a:lnTo>
              </a:path>
            </a:pathLst>
          </a:custGeom>
          <a:noFill/>
          <a:ln w="6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4"/>
          <p:cNvSpPr/>
          <p:nvPr/>
        </p:nvSpPr>
        <p:spPr>
          <a:xfrm>
            <a:off x="4603099" y="4251612"/>
            <a:ext cx="330" cy="19"/>
          </a:xfrm>
          <a:custGeom>
            <a:avLst/>
            <a:gdLst/>
            <a:ahLst/>
            <a:cxnLst/>
            <a:rect l="l" t="t" r="r" b="b"/>
            <a:pathLst>
              <a:path w="17" h="1" fill="none" extrusionOk="0">
                <a:moveTo>
                  <a:pt x="17" y="0"/>
                </a:moveTo>
                <a:lnTo>
                  <a:pt x="0" y="0"/>
                </a:lnTo>
              </a:path>
            </a:pathLst>
          </a:custGeom>
          <a:noFill/>
          <a:ln w="6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4"/>
          <p:cNvSpPr/>
          <p:nvPr/>
        </p:nvSpPr>
        <p:spPr>
          <a:xfrm>
            <a:off x="5316844" y="1926099"/>
            <a:ext cx="142353" cy="142353"/>
          </a:xfrm>
          <a:custGeom>
            <a:avLst/>
            <a:gdLst/>
            <a:ahLst/>
            <a:cxnLst/>
            <a:rect l="l" t="t" r="r" b="b"/>
            <a:pathLst>
              <a:path w="7334" h="7334" extrusionOk="0">
                <a:moveTo>
                  <a:pt x="3668" y="0"/>
                </a:moveTo>
                <a:cubicBezTo>
                  <a:pt x="1645" y="0"/>
                  <a:pt x="1" y="1644"/>
                  <a:pt x="1" y="3667"/>
                </a:cubicBezTo>
                <a:cubicBezTo>
                  <a:pt x="1" y="5689"/>
                  <a:pt x="1645" y="7333"/>
                  <a:pt x="3668" y="7333"/>
                </a:cubicBezTo>
                <a:cubicBezTo>
                  <a:pt x="5690" y="7333"/>
                  <a:pt x="7334" y="5689"/>
                  <a:pt x="7334" y="3667"/>
                </a:cubicBezTo>
                <a:cubicBezTo>
                  <a:pt x="7334" y="1644"/>
                  <a:pt x="5690" y="0"/>
                  <a:pt x="3668" y="0"/>
                </a:cubicBezTo>
                <a:close/>
              </a:path>
            </a:pathLst>
          </a:custGeom>
          <a:solidFill>
            <a:srgbClr val="0F0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4"/>
          <p:cNvSpPr/>
          <p:nvPr/>
        </p:nvSpPr>
        <p:spPr>
          <a:xfrm>
            <a:off x="5772383" y="2903684"/>
            <a:ext cx="142353" cy="142353"/>
          </a:xfrm>
          <a:custGeom>
            <a:avLst/>
            <a:gdLst/>
            <a:ahLst/>
            <a:cxnLst/>
            <a:rect l="l" t="t" r="r" b="b"/>
            <a:pathLst>
              <a:path w="7334" h="7334" extrusionOk="0">
                <a:moveTo>
                  <a:pt x="3668" y="1"/>
                </a:moveTo>
                <a:cubicBezTo>
                  <a:pt x="1645" y="1"/>
                  <a:pt x="1" y="1645"/>
                  <a:pt x="1" y="3667"/>
                </a:cubicBezTo>
                <a:cubicBezTo>
                  <a:pt x="1" y="5690"/>
                  <a:pt x="1645" y="7334"/>
                  <a:pt x="3668" y="7334"/>
                </a:cubicBezTo>
                <a:cubicBezTo>
                  <a:pt x="5689" y="7334"/>
                  <a:pt x="7333" y="5690"/>
                  <a:pt x="7334" y="3667"/>
                </a:cubicBezTo>
                <a:cubicBezTo>
                  <a:pt x="7334" y="1645"/>
                  <a:pt x="5690" y="1"/>
                  <a:pt x="3668" y="1"/>
                </a:cubicBezTo>
                <a:close/>
              </a:path>
            </a:pathLst>
          </a:custGeom>
          <a:solidFill>
            <a:srgbClr val="0F0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34"/>
          <p:cNvGrpSpPr/>
          <p:nvPr/>
        </p:nvGrpSpPr>
        <p:grpSpPr>
          <a:xfrm>
            <a:off x="5802352" y="2689900"/>
            <a:ext cx="2762304" cy="624595"/>
            <a:chOff x="5802352" y="2689900"/>
            <a:chExt cx="2762304" cy="624595"/>
          </a:xfrm>
        </p:grpSpPr>
        <p:cxnSp>
          <p:nvCxnSpPr>
            <p:cNvPr id="1160" name="Google Shape;1160;p34"/>
            <p:cNvCxnSpPr>
              <a:stCxn id="1152" idx="6"/>
            </p:cNvCxnSpPr>
            <p:nvPr/>
          </p:nvCxnSpPr>
          <p:spPr>
            <a:xfrm>
              <a:off x="5836708" y="2974600"/>
              <a:ext cx="660000" cy="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34"/>
            <p:cNvSpPr/>
            <p:nvPr/>
          </p:nvSpPr>
          <p:spPr>
            <a:xfrm>
              <a:off x="6361225" y="2689900"/>
              <a:ext cx="2203431" cy="624595"/>
            </a:xfrm>
            <a:custGeom>
              <a:avLst/>
              <a:gdLst/>
              <a:ahLst/>
              <a:cxnLst/>
              <a:rect l="l" t="t" r="r" b="b"/>
              <a:pathLst>
                <a:path w="94426" h="26587" extrusionOk="0">
                  <a:moveTo>
                    <a:pt x="13294" y="0"/>
                  </a:moveTo>
                  <a:cubicBezTo>
                    <a:pt x="5952" y="0"/>
                    <a:pt x="1" y="5952"/>
                    <a:pt x="1" y="13293"/>
                  </a:cubicBezTo>
                  <a:cubicBezTo>
                    <a:pt x="1" y="20636"/>
                    <a:pt x="5953" y="26587"/>
                    <a:pt x="13294" y="26587"/>
                  </a:cubicBezTo>
                  <a:lnTo>
                    <a:pt x="81131" y="26587"/>
                  </a:lnTo>
                  <a:cubicBezTo>
                    <a:pt x="88474" y="26587"/>
                    <a:pt x="94426" y="20635"/>
                    <a:pt x="94426" y="13293"/>
                  </a:cubicBezTo>
                  <a:cubicBezTo>
                    <a:pt x="94426" y="5951"/>
                    <a:pt x="88473" y="0"/>
                    <a:pt x="81131" y="0"/>
                  </a:cubicBezTo>
                  <a:close/>
                </a:path>
              </a:pathLst>
            </a:custGeom>
            <a:solidFill>
              <a:schemeClr val="accent3"/>
            </a:solidFill>
            <a:ln w="325" cap="flat" cmpd="sng">
              <a:solidFill>
                <a:srgbClr val="11111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5802352" y="2933634"/>
              <a:ext cx="82434" cy="82434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4" y="1"/>
                  </a:moveTo>
                  <a:cubicBezTo>
                    <a:pt x="951" y="1"/>
                    <a:pt x="1" y="951"/>
                    <a:pt x="1" y="2124"/>
                  </a:cubicBezTo>
                  <a:cubicBezTo>
                    <a:pt x="1" y="3296"/>
                    <a:pt x="951" y="4247"/>
                    <a:pt x="2124" y="4247"/>
                  </a:cubicBezTo>
                  <a:cubicBezTo>
                    <a:pt x="3295" y="4247"/>
                    <a:pt x="4247" y="3296"/>
                    <a:pt x="4247" y="2124"/>
                  </a:cubicBezTo>
                  <a:cubicBezTo>
                    <a:pt x="4247" y="951"/>
                    <a:pt x="3295" y="1"/>
                    <a:pt x="2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4"/>
          <p:cNvSpPr/>
          <p:nvPr/>
        </p:nvSpPr>
        <p:spPr>
          <a:xfrm flipH="1">
            <a:off x="4485144" y="1687515"/>
            <a:ext cx="330" cy="19"/>
          </a:xfrm>
          <a:custGeom>
            <a:avLst/>
            <a:gdLst/>
            <a:ahLst/>
            <a:cxnLst/>
            <a:rect l="l" t="t" r="r" b="b"/>
            <a:pathLst>
              <a:path w="17" h="1" fill="none" extrusionOk="0">
                <a:moveTo>
                  <a:pt x="0" y="0"/>
                </a:moveTo>
                <a:lnTo>
                  <a:pt x="17" y="0"/>
                </a:lnTo>
              </a:path>
            </a:pathLst>
          </a:custGeom>
          <a:noFill/>
          <a:ln w="6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4"/>
          <p:cNvSpPr/>
          <p:nvPr/>
        </p:nvSpPr>
        <p:spPr>
          <a:xfrm flipH="1">
            <a:off x="4485144" y="4241599"/>
            <a:ext cx="330" cy="19"/>
          </a:xfrm>
          <a:custGeom>
            <a:avLst/>
            <a:gdLst/>
            <a:ahLst/>
            <a:cxnLst/>
            <a:rect l="l" t="t" r="r" b="b"/>
            <a:pathLst>
              <a:path w="17" h="1" fill="none" extrusionOk="0">
                <a:moveTo>
                  <a:pt x="17" y="0"/>
                </a:moveTo>
                <a:lnTo>
                  <a:pt x="0" y="0"/>
                </a:lnTo>
              </a:path>
            </a:pathLst>
          </a:custGeom>
          <a:noFill/>
          <a:ln w="6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4"/>
          <p:cNvSpPr/>
          <p:nvPr/>
        </p:nvSpPr>
        <p:spPr>
          <a:xfrm flipH="1">
            <a:off x="3679606" y="1926133"/>
            <a:ext cx="142353" cy="142353"/>
          </a:xfrm>
          <a:custGeom>
            <a:avLst/>
            <a:gdLst/>
            <a:ahLst/>
            <a:cxnLst/>
            <a:rect l="l" t="t" r="r" b="b"/>
            <a:pathLst>
              <a:path w="7334" h="7334" extrusionOk="0">
                <a:moveTo>
                  <a:pt x="3668" y="0"/>
                </a:moveTo>
                <a:cubicBezTo>
                  <a:pt x="1645" y="0"/>
                  <a:pt x="1" y="1644"/>
                  <a:pt x="1" y="3667"/>
                </a:cubicBezTo>
                <a:cubicBezTo>
                  <a:pt x="1" y="5689"/>
                  <a:pt x="1645" y="7333"/>
                  <a:pt x="3668" y="7333"/>
                </a:cubicBezTo>
                <a:cubicBezTo>
                  <a:pt x="5690" y="7333"/>
                  <a:pt x="7334" y="5689"/>
                  <a:pt x="7334" y="3667"/>
                </a:cubicBezTo>
                <a:cubicBezTo>
                  <a:pt x="7334" y="1644"/>
                  <a:pt x="5690" y="0"/>
                  <a:pt x="3668" y="0"/>
                </a:cubicBezTo>
                <a:close/>
              </a:path>
            </a:pathLst>
          </a:custGeom>
          <a:solidFill>
            <a:srgbClr val="0F0F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4"/>
          <p:cNvGrpSpPr/>
          <p:nvPr/>
        </p:nvGrpSpPr>
        <p:grpSpPr>
          <a:xfrm>
            <a:off x="573769" y="2711375"/>
            <a:ext cx="2792650" cy="624595"/>
            <a:chOff x="573769" y="2711375"/>
            <a:chExt cx="2792650" cy="624595"/>
          </a:xfrm>
        </p:grpSpPr>
        <p:cxnSp>
          <p:nvCxnSpPr>
            <p:cNvPr id="1167" name="Google Shape;1167;p34"/>
            <p:cNvCxnSpPr/>
            <p:nvPr/>
          </p:nvCxnSpPr>
          <p:spPr>
            <a:xfrm>
              <a:off x="2629633" y="2977688"/>
              <a:ext cx="660000" cy="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8" name="Google Shape;1168;p34"/>
            <p:cNvSpPr/>
            <p:nvPr/>
          </p:nvSpPr>
          <p:spPr>
            <a:xfrm flipH="1">
              <a:off x="573769" y="2711375"/>
              <a:ext cx="2203431" cy="624595"/>
            </a:xfrm>
            <a:custGeom>
              <a:avLst/>
              <a:gdLst/>
              <a:ahLst/>
              <a:cxnLst/>
              <a:rect l="l" t="t" r="r" b="b"/>
              <a:pathLst>
                <a:path w="94426" h="26587" extrusionOk="0">
                  <a:moveTo>
                    <a:pt x="13294" y="0"/>
                  </a:moveTo>
                  <a:cubicBezTo>
                    <a:pt x="5952" y="0"/>
                    <a:pt x="1" y="5952"/>
                    <a:pt x="1" y="13293"/>
                  </a:cubicBezTo>
                  <a:cubicBezTo>
                    <a:pt x="1" y="20636"/>
                    <a:pt x="5953" y="26587"/>
                    <a:pt x="13294" y="26587"/>
                  </a:cubicBezTo>
                  <a:lnTo>
                    <a:pt x="81131" y="26587"/>
                  </a:lnTo>
                  <a:cubicBezTo>
                    <a:pt x="88474" y="26587"/>
                    <a:pt x="94426" y="20635"/>
                    <a:pt x="94426" y="13293"/>
                  </a:cubicBezTo>
                  <a:cubicBezTo>
                    <a:pt x="94426" y="5951"/>
                    <a:pt x="88473" y="0"/>
                    <a:pt x="81131" y="0"/>
                  </a:cubicBezTo>
                  <a:close/>
                </a:path>
              </a:pathLst>
            </a:custGeom>
            <a:solidFill>
              <a:schemeClr val="lt2"/>
            </a:solidFill>
            <a:ln w="325" cap="flat" cmpd="sng">
              <a:solidFill>
                <a:srgbClr val="11111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 flipH="1">
              <a:off x="3224066" y="2903717"/>
              <a:ext cx="142353" cy="142353"/>
            </a:xfrm>
            <a:custGeom>
              <a:avLst/>
              <a:gdLst/>
              <a:ahLst/>
              <a:cxnLst/>
              <a:rect l="l" t="t" r="r" b="b"/>
              <a:pathLst>
                <a:path w="7334" h="7334" extrusionOk="0">
                  <a:moveTo>
                    <a:pt x="3668" y="1"/>
                  </a:moveTo>
                  <a:cubicBezTo>
                    <a:pt x="1645" y="1"/>
                    <a:pt x="1" y="1645"/>
                    <a:pt x="1" y="3667"/>
                  </a:cubicBezTo>
                  <a:cubicBezTo>
                    <a:pt x="1" y="5690"/>
                    <a:pt x="1645" y="7334"/>
                    <a:pt x="3668" y="7334"/>
                  </a:cubicBezTo>
                  <a:cubicBezTo>
                    <a:pt x="5689" y="7334"/>
                    <a:pt x="7333" y="5690"/>
                    <a:pt x="7334" y="3667"/>
                  </a:cubicBezTo>
                  <a:cubicBezTo>
                    <a:pt x="7334" y="1645"/>
                    <a:pt x="5690" y="1"/>
                    <a:pt x="3668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 flipH="1">
              <a:off x="3254016" y="2933667"/>
              <a:ext cx="82434" cy="82434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4" y="1"/>
                  </a:moveTo>
                  <a:cubicBezTo>
                    <a:pt x="951" y="1"/>
                    <a:pt x="1" y="951"/>
                    <a:pt x="1" y="2124"/>
                  </a:cubicBezTo>
                  <a:cubicBezTo>
                    <a:pt x="1" y="3296"/>
                    <a:pt x="951" y="4247"/>
                    <a:pt x="2124" y="4247"/>
                  </a:cubicBezTo>
                  <a:cubicBezTo>
                    <a:pt x="3295" y="4247"/>
                    <a:pt x="4247" y="3296"/>
                    <a:pt x="4247" y="2124"/>
                  </a:cubicBezTo>
                  <a:cubicBezTo>
                    <a:pt x="4247" y="951"/>
                    <a:pt x="3295" y="1"/>
                    <a:pt x="2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 flipH="1">
            <a:off x="-2178453" y="2305875"/>
            <a:ext cx="95944" cy="95924"/>
          </a:xfrm>
          <a:custGeom>
            <a:avLst/>
            <a:gdLst/>
            <a:ahLst/>
            <a:cxnLst/>
            <a:rect l="l" t="t" r="r" b="b"/>
            <a:pathLst>
              <a:path w="4943" h="4942" fill="none" extrusionOk="0">
                <a:moveTo>
                  <a:pt x="1075" y="1"/>
                </a:moveTo>
                <a:lnTo>
                  <a:pt x="4943" y="3867"/>
                </a:lnTo>
                <a:lnTo>
                  <a:pt x="3869" y="4942"/>
                </a:lnTo>
                <a:lnTo>
                  <a:pt x="1" y="1075"/>
                </a:lnTo>
                <a:close/>
              </a:path>
            </a:pathLst>
          </a:custGeom>
          <a:noFill/>
          <a:ln w="3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4"/>
          <p:cNvSpPr/>
          <p:nvPr/>
        </p:nvSpPr>
        <p:spPr>
          <a:xfrm flipH="1">
            <a:off x="-2290818" y="2193550"/>
            <a:ext cx="187442" cy="187462"/>
          </a:xfrm>
          <a:custGeom>
            <a:avLst/>
            <a:gdLst/>
            <a:ahLst/>
            <a:cxnLst/>
            <a:rect l="l" t="t" r="r" b="b"/>
            <a:pathLst>
              <a:path w="9657" h="9658" fill="none" extrusionOk="0">
                <a:moveTo>
                  <a:pt x="9452" y="205"/>
                </a:moveTo>
                <a:lnTo>
                  <a:pt x="9452" y="205"/>
                </a:lnTo>
                <a:lnTo>
                  <a:pt x="9452" y="205"/>
                </a:lnTo>
                <a:cubicBezTo>
                  <a:pt x="7206" y="0"/>
                  <a:pt x="4984" y="806"/>
                  <a:pt x="3389" y="2400"/>
                </a:cubicBezTo>
                <a:lnTo>
                  <a:pt x="0" y="5790"/>
                </a:lnTo>
                <a:lnTo>
                  <a:pt x="3868" y="9657"/>
                </a:lnTo>
                <a:lnTo>
                  <a:pt x="7257" y="6268"/>
                </a:lnTo>
                <a:cubicBezTo>
                  <a:pt x="8852" y="4673"/>
                  <a:pt x="9656" y="2451"/>
                  <a:pt x="9452" y="205"/>
                </a:cubicBez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4"/>
          <p:cNvSpPr/>
          <p:nvPr/>
        </p:nvSpPr>
        <p:spPr>
          <a:xfrm flipH="1">
            <a:off x="-2228531" y="2253682"/>
            <a:ext cx="43245" cy="43245"/>
          </a:xfrm>
          <a:custGeom>
            <a:avLst/>
            <a:gdLst/>
            <a:ahLst/>
            <a:cxnLst/>
            <a:rect l="l" t="t" r="r" b="b"/>
            <a:pathLst>
              <a:path w="2228" h="2228" fill="none" extrusionOk="0">
                <a:moveTo>
                  <a:pt x="1831" y="397"/>
                </a:moveTo>
                <a:cubicBezTo>
                  <a:pt x="2227" y="793"/>
                  <a:pt x="2227" y="1435"/>
                  <a:pt x="1831" y="1831"/>
                </a:cubicBezTo>
                <a:cubicBezTo>
                  <a:pt x="1436" y="2227"/>
                  <a:pt x="793" y="2227"/>
                  <a:pt x="397" y="1831"/>
                </a:cubicBezTo>
                <a:cubicBezTo>
                  <a:pt x="1" y="1435"/>
                  <a:pt x="1" y="793"/>
                  <a:pt x="397" y="397"/>
                </a:cubicBezTo>
                <a:cubicBezTo>
                  <a:pt x="793" y="1"/>
                  <a:pt x="1436" y="1"/>
                  <a:pt x="1831" y="397"/>
                </a:cubicBezTo>
                <a:close/>
              </a:path>
            </a:pathLst>
          </a:custGeom>
          <a:noFill/>
          <a:ln w="3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4"/>
          <p:cNvSpPr/>
          <p:nvPr/>
        </p:nvSpPr>
        <p:spPr>
          <a:xfrm flipH="1">
            <a:off x="-2117312" y="2364008"/>
            <a:ext cx="47283" cy="47263"/>
          </a:xfrm>
          <a:custGeom>
            <a:avLst/>
            <a:gdLst/>
            <a:ahLst/>
            <a:cxnLst/>
            <a:rect l="l" t="t" r="r" b="b"/>
            <a:pathLst>
              <a:path w="2436" h="2435" fill="none" extrusionOk="0">
                <a:moveTo>
                  <a:pt x="2436" y="0"/>
                </a:moveTo>
                <a:lnTo>
                  <a:pt x="0" y="2435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4"/>
          <p:cNvSpPr/>
          <p:nvPr/>
        </p:nvSpPr>
        <p:spPr>
          <a:xfrm flipH="1">
            <a:off x="-2121543" y="2286349"/>
            <a:ext cx="96992" cy="79387"/>
          </a:xfrm>
          <a:custGeom>
            <a:avLst/>
            <a:gdLst/>
            <a:ahLst/>
            <a:cxnLst/>
            <a:rect l="l" t="t" r="r" b="b"/>
            <a:pathLst>
              <a:path w="4997" h="4090" fill="none" extrusionOk="0">
                <a:moveTo>
                  <a:pt x="2987" y="2083"/>
                </a:moveTo>
                <a:lnTo>
                  <a:pt x="1608" y="2565"/>
                </a:lnTo>
                <a:lnTo>
                  <a:pt x="85" y="4089"/>
                </a:lnTo>
                <a:lnTo>
                  <a:pt x="0" y="2266"/>
                </a:lnTo>
                <a:lnTo>
                  <a:pt x="1782" y="483"/>
                </a:lnTo>
                <a:lnTo>
                  <a:pt x="4997" y="1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4"/>
          <p:cNvSpPr/>
          <p:nvPr/>
        </p:nvSpPr>
        <p:spPr>
          <a:xfrm flipH="1">
            <a:off x="-2198019" y="2362844"/>
            <a:ext cx="79367" cy="96992"/>
          </a:xfrm>
          <a:custGeom>
            <a:avLst/>
            <a:gdLst/>
            <a:ahLst/>
            <a:cxnLst/>
            <a:rect l="l" t="t" r="r" b="b"/>
            <a:pathLst>
              <a:path w="4089" h="4997" fill="none" extrusionOk="0">
                <a:moveTo>
                  <a:pt x="2007" y="2010"/>
                </a:moveTo>
                <a:lnTo>
                  <a:pt x="1525" y="3388"/>
                </a:lnTo>
                <a:lnTo>
                  <a:pt x="0" y="4912"/>
                </a:lnTo>
                <a:lnTo>
                  <a:pt x="1823" y="4996"/>
                </a:lnTo>
                <a:lnTo>
                  <a:pt x="3607" y="3214"/>
                </a:lnTo>
                <a:lnTo>
                  <a:pt x="4089" y="0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4"/>
          <p:cNvSpPr/>
          <p:nvPr/>
        </p:nvSpPr>
        <p:spPr>
          <a:xfrm flipH="1">
            <a:off x="-2278085" y="2956984"/>
            <a:ext cx="58114" cy="58114"/>
          </a:xfrm>
          <a:custGeom>
            <a:avLst/>
            <a:gdLst/>
            <a:ahLst/>
            <a:cxnLst/>
            <a:rect l="l" t="t" r="r" b="b"/>
            <a:pathLst>
              <a:path w="2994" h="2994" fill="none" extrusionOk="0">
                <a:moveTo>
                  <a:pt x="2993" y="1498"/>
                </a:moveTo>
                <a:cubicBezTo>
                  <a:pt x="2993" y="2325"/>
                  <a:pt x="2323" y="2994"/>
                  <a:pt x="1497" y="2994"/>
                </a:cubicBezTo>
                <a:cubicBezTo>
                  <a:pt x="671" y="2994"/>
                  <a:pt x="0" y="2325"/>
                  <a:pt x="0" y="1498"/>
                </a:cubicBezTo>
                <a:cubicBezTo>
                  <a:pt x="0" y="671"/>
                  <a:pt x="671" y="1"/>
                  <a:pt x="1497" y="1"/>
                </a:cubicBezTo>
                <a:cubicBezTo>
                  <a:pt x="2323" y="1"/>
                  <a:pt x="2993" y="671"/>
                  <a:pt x="2993" y="1498"/>
                </a:cubicBez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4"/>
          <p:cNvSpPr/>
          <p:nvPr/>
        </p:nvSpPr>
        <p:spPr>
          <a:xfrm flipH="1">
            <a:off x="-2271485" y="2903801"/>
            <a:ext cx="46138" cy="65412"/>
          </a:xfrm>
          <a:custGeom>
            <a:avLst/>
            <a:gdLst/>
            <a:ahLst/>
            <a:cxnLst/>
            <a:rect l="l" t="t" r="r" b="b"/>
            <a:pathLst>
              <a:path w="2377" h="3370" fill="none" extrusionOk="0">
                <a:moveTo>
                  <a:pt x="1" y="3369"/>
                </a:moveTo>
                <a:lnTo>
                  <a:pt x="1188" y="1"/>
                </a:lnTo>
                <a:lnTo>
                  <a:pt x="2377" y="3369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4"/>
          <p:cNvSpPr/>
          <p:nvPr/>
        </p:nvSpPr>
        <p:spPr>
          <a:xfrm flipH="1">
            <a:off x="-2394720" y="2840369"/>
            <a:ext cx="291364" cy="291364"/>
          </a:xfrm>
          <a:custGeom>
            <a:avLst/>
            <a:gdLst/>
            <a:ahLst/>
            <a:cxnLst/>
            <a:rect l="l" t="t" r="r" b="b"/>
            <a:pathLst>
              <a:path w="15011" h="15011" fill="none" extrusionOk="0">
                <a:moveTo>
                  <a:pt x="15010" y="7506"/>
                </a:moveTo>
                <a:cubicBezTo>
                  <a:pt x="15010" y="9496"/>
                  <a:pt x="14220" y="11405"/>
                  <a:pt x="12812" y="12813"/>
                </a:cubicBezTo>
                <a:cubicBezTo>
                  <a:pt x="11405" y="14220"/>
                  <a:pt x="9496" y="15011"/>
                  <a:pt x="7505" y="15011"/>
                </a:cubicBezTo>
                <a:cubicBezTo>
                  <a:pt x="5514" y="15011"/>
                  <a:pt x="3605" y="14220"/>
                  <a:pt x="2198" y="12813"/>
                </a:cubicBezTo>
                <a:cubicBezTo>
                  <a:pt x="790" y="11405"/>
                  <a:pt x="0" y="9496"/>
                  <a:pt x="0" y="7506"/>
                </a:cubicBezTo>
                <a:cubicBezTo>
                  <a:pt x="0" y="5516"/>
                  <a:pt x="790" y="3606"/>
                  <a:pt x="2198" y="2199"/>
                </a:cubicBezTo>
                <a:cubicBezTo>
                  <a:pt x="3605" y="792"/>
                  <a:pt x="5514" y="1"/>
                  <a:pt x="7505" y="1"/>
                </a:cubicBezTo>
                <a:cubicBezTo>
                  <a:pt x="9496" y="1"/>
                  <a:pt x="11405" y="792"/>
                  <a:pt x="12812" y="2199"/>
                </a:cubicBezTo>
                <a:cubicBezTo>
                  <a:pt x="14220" y="3606"/>
                  <a:pt x="15010" y="5516"/>
                  <a:pt x="15010" y="7506"/>
                </a:cubicBez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4"/>
          <p:cNvSpPr/>
          <p:nvPr/>
        </p:nvSpPr>
        <p:spPr>
          <a:xfrm flipH="1">
            <a:off x="-2351358" y="3072124"/>
            <a:ext cx="15295" cy="15314"/>
          </a:xfrm>
          <a:custGeom>
            <a:avLst/>
            <a:gdLst/>
            <a:ahLst/>
            <a:cxnLst/>
            <a:rect l="l" t="t" r="r" b="b"/>
            <a:pathLst>
              <a:path w="788" h="789" fill="none" extrusionOk="0">
                <a:moveTo>
                  <a:pt x="788" y="788"/>
                </a:moveTo>
                <a:lnTo>
                  <a:pt x="0" y="0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4"/>
          <p:cNvSpPr/>
          <p:nvPr/>
        </p:nvSpPr>
        <p:spPr>
          <a:xfrm flipH="1">
            <a:off x="-2161994" y="2882760"/>
            <a:ext cx="15295" cy="15314"/>
          </a:xfrm>
          <a:custGeom>
            <a:avLst/>
            <a:gdLst/>
            <a:ahLst/>
            <a:cxnLst/>
            <a:rect l="l" t="t" r="r" b="b"/>
            <a:pathLst>
              <a:path w="788" h="789" fill="none" extrusionOk="0">
                <a:moveTo>
                  <a:pt x="788" y="788"/>
                </a:moveTo>
                <a:lnTo>
                  <a:pt x="1" y="0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4"/>
          <p:cNvSpPr/>
          <p:nvPr/>
        </p:nvSpPr>
        <p:spPr>
          <a:xfrm flipH="1">
            <a:off x="-2351358" y="2882760"/>
            <a:ext cx="15295" cy="15314"/>
          </a:xfrm>
          <a:custGeom>
            <a:avLst/>
            <a:gdLst/>
            <a:ahLst/>
            <a:cxnLst/>
            <a:rect l="l" t="t" r="r" b="b"/>
            <a:pathLst>
              <a:path w="788" h="789" fill="none" extrusionOk="0">
                <a:moveTo>
                  <a:pt x="788" y="0"/>
                </a:moveTo>
                <a:lnTo>
                  <a:pt x="0" y="788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4"/>
          <p:cNvSpPr/>
          <p:nvPr/>
        </p:nvSpPr>
        <p:spPr>
          <a:xfrm flipH="1">
            <a:off x="-2161994" y="3072124"/>
            <a:ext cx="15295" cy="15314"/>
          </a:xfrm>
          <a:custGeom>
            <a:avLst/>
            <a:gdLst/>
            <a:ahLst/>
            <a:cxnLst/>
            <a:rect l="l" t="t" r="r" b="b"/>
            <a:pathLst>
              <a:path w="788" h="789" fill="none" extrusionOk="0">
                <a:moveTo>
                  <a:pt x="788" y="0"/>
                </a:moveTo>
                <a:lnTo>
                  <a:pt x="1" y="788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4"/>
          <p:cNvSpPr/>
          <p:nvPr/>
        </p:nvSpPr>
        <p:spPr>
          <a:xfrm flipH="1">
            <a:off x="-2393749" y="2985070"/>
            <a:ext cx="21623" cy="19"/>
          </a:xfrm>
          <a:custGeom>
            <a:avLst/>
            <a:gdLst/>
            <a:ahLst/>
            <a:cxnLst/>
            <a:rect l="l" t="t" r="r" b="b"/>
            <a:pathLst>
              <a:path w="1114" h="1" fill="none" extrusionOk="0">
                <a:moveTo>
                  <a:pt x="1113" y="1"/>
                </a:moveTo>
                <a:lnTo>
                  <a:pt x="0" y="1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4"/>
          <p:cNvSpPr/>
          <p:nvPr/>
        </p:nvSpPr>
        <p:spPr>
          <a:xfrm flipH="1">
            <a:off x="-2125949" y="2985070"/>
            <a:ext cx="21642" cy="19"/>
          </a:xfrm>
          <a:custGeom>
            <a:avLst/>
            <a:gdLst/>
            <a:ahLst/>
            <a:cxnLst/>
            <a:rect l="l" t="t" r="r" b="b"/>
            <a:pathLst>
              <a:path w="1115" h="1" fill="none" extrusionOk="0">
                <a:moveTo>
                  <a:pt x="1115" y="1"/>
                </a:moveTo>
                <a:lnTo>
                  <a:pt x="0" y="1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4"/>
          <p:cNvSpPr/>
          <p:nvPr/>
        </p:nvSpPr>
        <p:spPr>
          <a:xfrm flipH="1">
            <a:off x="-2249048" y="2840369"/>
            <a:ext cx="19" cy="21642"/>
          </a:xfrm>
          <a:custGeom>
            <a:avLst/>
            <a:gdLst/>
            <a:ahLst/>
            <a:cxnLst/>
            <a:rect l="l" t="t" r="r" b="b"/>
            <a:pathLst>
              <a:path w="1" h="1115" fill="none" extrusionOk="0">
                <a:moveTo>
                  <a:pt x="0" y="1"/>
                </a:moveTo>
                <a:lnTo>
                  <a:pt x="0" y="1115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4"/>
          <p:cNvSpPr/>
          <p:nvPr/>
        </p:nvSpPr>
        <p:spPr>
          <a:xfrm flipH="1">
            <a:off x="-2249048" y="3108188"/>
            <a:ext cx="19" cy="21603"/>
          </a:xfrm>
          <a:custGeom>
            <a:avLst/>
            <a:gdLst/>
            <a:ahLst/>
            <a:cxnLst/>
            <a:rect l="l" t="t" r="r" b="b"/>
            <a:pathLst>
              <a:path w="1" h="1113" fill="none" extrusionOk="0">
                <a:moveTo>
                  <a:pt x="0" y="0"/>
                </a:moveTo>
                <a:lnTo>
                  <a:pt x="0" y="1113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4"/>
          <p:cNvSpPr/>
          <p:nvPr/>
        </p:nvSpPr>
        <p:spPr>
          <a:xfrm flipH="1">
            <a:off x="-2017273" y="3643166"/>
            <a:ext cx="56522" cy="111472"/>
          </a:xfrm>
          <a:custGeom>
            <a:avLst/>
            <a:gdLst/>
            <a:ahLst/>
            <a:cxnLst/>
            <a:rect l="l" t="t" r="r" b="b"/>
            <a:pathLst>
              <a:path w="2912" h="5743" fill="none" extrusionOk="0">
                <a:moveTo>
                  <a:pt x="1" y="0"/>
                </a:moveTo>
                <a:lnTo>
                  <a:pt x="2912" y="0"/>
                </a:lnTo>
                <a:lnTo>
                  <a:pt x="2912" y="5742"/>
                </a:lnTo>
                <a:lnTo>
                  <a:pt x="1" y="5742"/>
                </a:ln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4"/>
          <p:cNvSpPr/>
          <p:nvPr/>
        </p:nvSpPr>
        <p:spPr>
          <a:xfrm flipH="1">
            <a:off x="-2104695" y="3670884"/>
            <a:ext cx="56522" cy="83754"/>
          </a:xfrm>
          <a:custGeom>
            <a:avLst/>
            <a:gdLst/>
            <a:ahLst/>
            <a:cxnLst/>
            <a:rect l="l" t="t" r="r" b="b"/>
            <a:pathLst>
              <a:path w="2912" h="4315" fill="none" extrusionOk="0">
                <a:moveTo>
                  <a:pt x="1" y="0"/>
                </a:moveTo>
                <a:lnTo>
                  <a:pt x="2912" y="0"/>
                </a:lnTo>
                <a:lnTo>
                  <a:pt x="2912" y="4314"/>
                </a:lnTo>
                <a:lnTo>
                  <a:pt x="1" y="4314"/>
                </a:ln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4"/>
          <p:cNvSpPr/>
          <p:nvPr/>
        </p:nvSpPr>
        <p:spPr>
          <a:xfrm flipH="1">
            <a:off x="-2192157" y="3594059"/>
            <a:ext cx="56503" cy="160579"/>
          </a:xfrm>
          <a:custGeom>
            <a:avLst/>
            <a:gdLst/>
            <a:ahLst/>
            <a:cxnLst/>
            <a:rect l="l" t="t" r="r" b="b"/>
            <a:pathLst>
              <a:path w="2911" h="8273" fill="none" extrusionOk="0">
                <a:moveTo>
                  <a:pt x="0" y="1"/>
                </a:moveTo>
                <a:lnTo>
                  <a:pt x="2911" y="1"/>
                </a:lnTo>
                <a:lnTo>
                  <a:pt x="2911" y="8272"/>
                </a:lnTo>
                <a:lnTo>
                  <a:pt x="0" y="8272"/>
                </a:lnTo>
                <a:close/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4"/>
          <p:cNvSpPr/>
          <p:nvPr/>
        </p:nvSpPr>
        <p:spPr>
          <a:xfrm flipH="1">
            <a:off x="-2165332" y="3515837"/>
            <a:ext cx="187986" cy="94604"/>
          </a:xfrm>
          <a:custGeom>
            <a:avLst/>
            <a:gdLst/>
            <a:ahLst/>
            <a:cxnLst/>
            <a:rect l="l" t="t" r="r" b="b"/>
            <a:pathLst>
              <a:path w="9685" h="4874" fill="none" extrusionOk="0">
                <a:moveTo>
                  <a:pt x="9685" y="0"/>
                </a:moveTo>
                <a:lnTo>
                  <a:pt x="5053" y="4874"/>
                </a:lnTo>
                <a:lnTo>
                  <a:pt x="2345" y="3249"/>
                </a:lnTo>
                <a:lnTo>
                  <a:pt x="0" y="4392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flipH="1">
            <a:off x="-2171213" y="3509975"/>
            <a:ext cx="35152" cy="35132"/>
          </a:xfrm>
          <a:custGeom>
            <a:avLst/>
            <a:gdLst/>
            <a:ahLst/>
            <a:cxnLst/>
            <a:rect l="l" t="t" r="r" b="b"/>
            <a:pathLst>
              <a:path w="1811" h="1810" fill="none" extrusionOk="0">
                <a:moveTo>
                  <a:pt x="1" y="1"/>
                </a:moveTo>
                <a:lnTo>
                  <a:pt x="1811" y="1"/>
                </a:lnTo>
                <a:lnTo>
                  <a:pt x="1811" y="1810"/>
                </a:lnTo>
              </a:path>
            </a:pathLst>
          </a:custGeom>
          <a:noFill/>
          <a:ln w="3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5346813" y="1385475"/>
            <a:ext cx="2596618" cy="653028"/>
            <a:chOff x="5346813" y="1385475"/>
            <a:chExt cx="2596618" cy="653028"/>
          </a:xfrm>
        </p:grpSpPr>
        <p:cxnSp>
          <p:nvCxnSpPr>
            <p:cNvPr id="1194" name="Google Shape;1194;p34"/>
            <p:cNvCxnSpPr/>
            <p:nvPr/>
          </p:nvCxnSpPr>
          <p:spPr>
            <a:xfrm rot="10800000" flipH="1">
              <a:off x="5387158" y="1696613"/>
              <a:ext cx="376200" cy="295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5" name="Google Shape;1195;p34"/>
            <p:cNvSpPr/>
            <p:nvPr/>
          </p:nvSpPr>
          <p:spPr>
            <a:xfrm>
              <a:off x="5346813" y="1956068"/>
              <a:ext cx="82434" cy="82434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4" y="0"/>
                  </a:moveTo>
                  <a:cubicBezTo>
                    <a:pt x="951" y="0"/>
                    <a:pt x="1" y="951"/>
                    <a:pt x="1" y="2123"/>
                  </a:cubicBezTo>
                  <a:cubicBezTo>
                    <a:pt x="1" y="3295"/>
                    <a:pt x="951" y="4246"/>
                    <a:pt x="2124" y="4246"/>
                  </a:cubicBezTo>
                  <a:cubicBezTo>
                    <a:pt x="3295" y="4246"/>
                    <a:pt x="4247" y="3295"/>
                    <a:pt x="4247" y="2123"/>
                  </a:cubicBezTo>
                  <a:cubicBezTo>
                    <a:pt x="4247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740000" y="1385475"/>
              <a:ext cx="2203431" cy="624576"/>
            </a:xfrm>
            <a:custGeom>
              <a:avLst/>
              <a:gdLst/>
              <a:ahLst/>
              <a:cxnLst/>
              <a:rect l="l" t="t" r="r" b="b"/>
              <a:pathLst>
                <a:path w="94426" h="26589" extrusionOk="0">
                  <a:moveTo>
                    <a:pt x="13295" y="1"/>
                  </a:moveTo>
                  <a:cubicBezTo>
                    <a:pt x="5953" y="1"/>
                    <a:pt x="1" y="5953"/>
                    <a:pt x="1" y="13294"/>
                  </a:cubicBezTo>
                  <a:cubicBezTo>
                    <a:pt x="1" y="20637"/>
                    <a:pt x="5954" y="26589"/>
                    <a:pt x="13295" y="26589"/>
                  </a:cubicBezTo>
                  <a:lnTo>
                    <a:pt x="81132" y="26589"/>
                  </a:lnTo>
                  <a:cubicBezTo>
                    <a:pt x="88475" y="26589"/>
                    <a:pt x="94426" y="20636"/>
                    <a:pt x="94426" y="13294"/>
                  </a:cubicBezTo>
                  <a:cubicBezTo>
                    <a:pt x="94426" y="5953"/>
                    <a:pt x="88475" y="1"/>
                    <a:pt x="81132" y="1"/>
                  </a:cubicBezTo>
                  <a:close/>
                </a:path>
              </a:pathLst>
            </a:custGeom>
            <a:solidFill>
              <a:schemeClr val="accent2"/>
            </a:solidFill>
            <a:ln w="325" cap="flat" cmpd="sng">
              <a:solidFill>
                <a:srgbClr val="11111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34"/>
          <p:cNvGrpSpPr/>
          <p:nvPr/>
        </p:nvGrpSpPr>
        <p:grpSpPr>
          <a:xfrm>
            <a:off x="5315601" y="3882511"/>
            <a:ext cx="2627829" cy="670758"/>
            <a:chOff x="5315601" y="3882511"/>
            <a:chExt cx="2627829" cy="670758"/>
          </a:xfrm>
        </p:grpSpPr>
        <p:sp>
          <p:nvSpPr>
            <p:cNvPr id="1198" name="Google Shape;1198;p34"/>
            <p:cNvSpPr/>
            <p:nvPr/>
          </p:nvSpPr>
          <p:spPr>
            <a:xfrm>
              <a:off x="5315601" y="3882511"/>
              <a:ext cx="142372" cy="142353"/>
            </a:xfrm>
            <a:custGeom>
              <a:avLst/>
              <a:gdLst/>
              <a:ahLst/>
              <a:cxnLst/>
              <a:rect l="l" t="t" r="r" b="b"/>
              <a:pathLst>
                <a:path w="7335" h="7334" extrusionOk="0">
                  <a:moveTo>
                    <a:pt x="3667" y="0"/>
                  </a:moveTo>
                  <a:cubicBezTo>
                    <a:pt x="1645" y="0"/>
                    <a:pt x="0" y="1645"/>
                    <a:pt x="0" y="3668"/>
                  </a:cubicBezTo>
                  <a:cubicBezTo>
                    <a:pt x="0" y="5689"/>
                    <a:pt x="1645" y="7334"/>
                    <a:pt x="3667" y="7334"/>
                  </a:cubicBezTo>
                  <a:cubicBezTo>
                    <a:pt x="5688" y="7334"/>
                    <a:pt x="7333" y="5689"/>
                    <a:pt x="7334" y="3668"/>
                  </a:cubicBezTo>
                  <a:cubicBezTo>
                    <a:pt x="7334" y="1645"/>
                    <a:pt x="5689" y="0"/>
                    <a:pt x="3667" y="0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9" name="Google Shape;1199;p34"/>
            <p:cNvGrpSpPr/>
            <p:nvPr/>
          </p:nvGrpSpPr>
          <p:grpSpPr>
            <a:xfrm>
              <a:off x="5345570" y="3912480"/>
              <a:ext cx="2597860" cy="640789"/>
              <a:chOff x="5345570" y="3912480"/>
              <a:chExt cx="2597860" cy="640789"/>
            </a:xfrm>
          </p:grpSpPr>
          <p:cxnSp>
            <p:nvCxnSpPr>
              <p:cNvPr id="1200" name="Google Shape;1200;p34"/>
              <p:cNvCxnSpPr/>
              <p:nvPr/>
            </p:nvCxnSpPr>
            <p:spPr>
              <a:xfrm rot="10800000">
                <a:off x="5387158" y="3961588"/>
                <a:ext cx="376200" cy="295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1" name="Google Shape;1201;p34"/>
              <p:cNvSpPr/>
              <p:nvPr/>
            </p:nvSpPr>
            <p:spPr>
              <a:xfrm>
                <a:off x="5345570" y="3912480"/>
                <a:ext cx="82434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0"/>
                    </a:moveTo>
                    <a:cubicBezTo>
                      <a:pt x="951" y="0"/>
                      <a:pt x="0" y="951"/>
                      <a:pt x="0" y="2124"/>
                    </a:cubicBezTo>
                    <a:cubicBezTo>
                      <a:pt x="0" y="3295"/>
                      <a:pt x="951" y="4247"/>
                      <a:pt x="2123" y="4247"/>
                    </a:cubicBezTo>
                    <a:cubicBezTo>
                      <a:pt x="3296" y="4247"/>
                      <a:pt x="4246" y="3295"/>
                      <a:pt x="4246" y="2124"/>
                    </a:cubicBezTo>
                    <a:cubicBezTo>
                      <a:pt x="4246" y="951"/>
                      <a:pt x="3296" y="0"/>
                      <a:pt x="2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5740000" y="3928650"/>
                <a:ext cx="2203431" cy="624619"/>
              </a:xfrm>
              <a:custGeom>
                <a:avLst/>
                <a:gdLst/>
                <a:ahLst/>
                <a:cxnLst/>
                <a:rect l="l" t="t" r="r" b="b"/>
                <a:pathLst>
                  <a:path w="94426" h="26588" extrusionOk="0">
                    <a:moveTo>
                      <a:pt x="13295" y="0"/>
                    </a:moveTo>
                    <a:cubicBezTo>
                      <a:pt x="5953" y="0"/>
                      <a:pt x="1" y="5953"/>
                      <a:pt x="1" y="13294"/>
                    </a:cubicBezTo>
                    <a:cubicBezTo>
                      <a:pt x="1" y="20637"/>
                      <a:pt x="5954" y="26588"/>
                      <a:pt x="13295" y="26588"/>
                    </a:cubicBezTo>
                    <a:lnTo>
                      <a:pt x="81132" y="26588"/>
                    </a:lnTo>
                    <a:cubicBezTo>
                      <a:pt x="88475" y="26588"/>
                      <a:pt x="94426" y="20636"/>
                      <a:pt x="94426" y="13294"/>
                    </a:cubicBezTo>
                    <a:cubicBezTo>
                      <a:pt x="94426" y="5953"/>
                      <a:pt x="88475" y="0"/>
                      <a:pt x="8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25" cap="flat" cmpd="sng">
                <a:solidFill>
                  <a:srgbClr val="111111"/>
                </a:solidFill>
                <a:prstDash val="solid"/>
                <a:miter lim="10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3" name="Google Shape;1203;p34"/>
          <p:cNvGrpSpPr/>
          <p:nvPr/>
        </p:nvGrpSpPr>
        <p:grpSpPr>
          <a:xfrm>
            <a:off x="1195369" y="1385500"/>
            <a:ext cx="2596620" cy="653036"/>
            <a:chOff x="1195369" y="1385500"/>
            <a:chExt cx="2596620" cy="653036"/>
          </a:xfrm>
        </p:grpSpPr>
        <p:cxnSp>
          <p:nvCxnSpPr>
            <p:cNvPr id="1204" name="Google Shape;1204;p34"/>
            <p:cNvCxnSpPr/>
            <p:nvPr/>
          </p:nvCxnSpPr>
          <p:spPr>
            <a:xfrm rot="10800000">
              <a:off x="3352131" y="1691590"/>
              <a:ext cx="376200" cy="295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5" name="Google Shape;1205;p34"/>
            <p:cNvSpPr/>
            <p:nvPr/>
          </p:nvSpPr>
          <p:spPr>
            <a:xfrm flipH="1">
              <a:off x="3709555" y="1956102"/>
              <a:ext cx="82434" cy="82434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4" y="0"/>
                  </a:moveTo>
                  <a:cubicBezTo>
                    <a:pt x="951" y="0"/>
                    <a:pt x="1" y="951"/>
                    <a:pt x="1" y="2123"/>
                  </a:cubicBezTo>
                  <a:cubicBezTo>
                    <a:pt x="1" y="3295"/>
                    <a:pt x="951" y="4246"/>
                    <a:pt x="2124" y="4246"/>
                  </a:cubicBezTo>
                  <a:cubicBezTo>
                    <a:pt x="3295" y="4246"/>
                    <a:pt x="4247" y="3295"/>
                    <a:pt x="4247" y="2123"/>
                  </a:cubicBezTo>
                  <a:cubicBezTo>
                    <a:pt x="4247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 flipH="1">
              <a:off x="1195369" y="1385500"/>
              <a:ext cx="2203431" cy="624576"/>
            </a:xfrm>
            <a:custGeom>
              <a:avLst/>
              <a:gdLst/>
              <a:ahLst/>
              <a:cxnLst/>
              <a:rect l="l" t="t" r="r" b="b"/>
              <a:pathLst>
                <a:path w="94426" h="26589" extrusionOk="0">
                  <a:moveTo>
                    <a:pt x="13295" y="1"/>
                  </a:moveTo>
                  <a:cubicBezTo>
                    <a:pt x="5953" y="1"/>
                    <a:pt x="1" y="5953"/>
                    <a:pt x="1" y="13294"/>
                  </a:cubicBezTo>
                  <a:cubicBezTo>
                    <a:pt x="1" y="20637"/>
                    <a:pt x="5954" y="26589"/>
                    <a:pt x="13295" y="26589"/>
                  </a:cubicBezTo>
                  <a:lnTo>
                    <a:pt x="81132" y="26589"/>
                  </a:lnTo>
                  <a:cubicBezTo>
                    <a:pt x="88475" y="26589"/>
                    <a:pt x="94426" y="20636"/>
                    <a:pt x="94426" y="13294"/>
                  </a:cubicBezTo>
                  <a:cubicBezTo>
                    <a:pt x="94426" y="5953"/>
                    <a:pt x="88475" y="1"/>
                    <a:pt x="81132" y="1"/>
                  </a:cubicBezTo>
                  <a:close/>
                </a:path>
              </a:pathLst>
            </a:custGeom>
            <a:solidFill>
              <a:schemeClr val="accent5"/>
            </a:solidFill>
            <a:ln w="325" cap="flat" cmpd="sng">
              <a:solidFill>
                <a:srgbClr val="11111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4"/>
          <p:cNvGrpSpPr/>
          <p:nvPr/>
        </p:nvGrpSpPr>
        <p:grpSpPr>
          <a:xfrm>
            <a:off x="1195369" y="3882544"/>
            <a:ext cx="2627832" cy="670733"/>
            <a:chOff x="1195369" y="3882544"/>
            <a:chExt cx="2627832" cy="670733"/>
          </a:xfrm>
        </p:grpSpPr>
        <p:cxnSp>
          <p:nvCxnSpPr>
            <p:cNvPr id="1208" name="Google Shape;1208;p34"/>
            <p:cNvCxnSpPr/>
            <p:nvPr/>
          </p:nvCxnSpPr>
          <p:spPr>
            <a:xfrm rot="10800000" flipH="1">
              <a:off x="3379596" y="3953038"/>
              <a:ext cx="379500" cy="312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9" name="Google Shape;1209;p34"/>
            <p:cNvSpPr/>
            <p:nvPr/>
          </p:nvSpPr>
          <p:spPr>
            <a:xfrm flipH="1">
              <a:off x="3680829" y="3882544"/>
              <a:ext cx="142372" cy="142353"/>
            </a:xfrm>
            <a:custGeom>
              <a:avLst/>
              <a:gdLst/>
              <a:ahLst/>
              <a:cxnLst/>
              <a:rect l="l" t="t" r="r" b="b"/>
              <a:pathLst>
                <a:path w="7335" h="7334" extrusionOk="0">
                  <a:moveTo>
                    <a:pt x="3667" y="0"/>
                  </a:moveTo>
                  <a:cubicBezTo>
                    <a:pt x="1645" y="0"/>
                    <a:pt x="0" y="1645"/>
                    <a:pt x="0" y="3668"/>
                  </a:cubicBezTo>
                  <a:cubicBezTo>
                    <a:pt x="0" y="5689"/>
                    <a:pt x="1645" y="7334"/>
                    <a:pt x="3667" y="7334"/>
                  </a:cubicBezTo>
                  <a:cubicBezTo>
                    <a:pt x="5688" y="7334"/>
                    <a:pt x="7333" y="5689"/>
                    <a:pt x="7334" y="3668"/>
                  </a:cubicBezTo>
                  <a:cubicBezTo>
                    <a:pt x="7334" y="1645"/>
                    <a:pt x="5689" y="0"/>
                    <a:pt x="3667" y="0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 flipH="1">
              <a:off x="3710798" y="3912513"/>
              <a:ext cx="82434" cy="82434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0"/>
                  </a:moveTo>
                  <a:cubicBezTo>
                    <a:pt x="951" y="0"/>
                    <a:pt x="0" y="951"/>
                    <a:pt x="0" y="2124"/>
                  </a:cubicBezTo>
                  <a:cubicBezTo>
                    <a:pt x="0" y="3295"/>
                    <a:pt x="951" y="4247"/>
                    <a:pt x="2123" y="4247"/>
                  </a:cubicBezTo>
                  <a:cubicBezTo>
                    <a:pt x="3296" y="4247"/>
                    <a:pt x="4246" y="3295"/>
                    <a:pt x="4246" y="2124"/>
                  </a:cubicBezTo>
                  <a:cubicBezTo>
                    <a:pt x="4246" y="951"/>
                    <a:pt x="3296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 flipH="1">
              <a:off x="1195369" y="3928725"/>
              <a:ext cx="2203431" cy="624552"/>
            </a:xfrm>
            <a:custGeom>
              <a:avLst/>
              <a:gdLst/>
              <a:ahLst/>
              <a:cxnLst/>
              <a:rect l="l" t="t" r="r" b="b"/>
              <a:pathLst>
                <a:path w="94426" h="26588" extrusionOk="0">
                  <a:moveTo>
                    <a:pt x="13295" y="0"/>
                  </a:moveTo>
                  <a:cubicBezTo>
                    <a:pt x="5953" y="0"/>
                    <a:pt x="1" y="5953"/>
                    <a:pt x="1" y="13294"/>
                  </a:cubicBezTo>
                  <a:cubicBezTo>
                    <a:pt x="1" y="20637"/>
                    <a:pt x="5954" y="26588"/>
                    <a:pt x="13295" y="26588"/>
                  </a:cubicBezTo>
                  <a:lnTo>
                    <a:pt x="81132" y="26588"/>
                  </a:lnTo>
                  <a:cubicBezTo>
                    <a:pt x="88475" y="26588"/>
                    <a:pt x="94426" y="20636"/>
                    <a:pt x="94426" y="13294"/>
                  </a:cubicBezTo>
                  <a:cubicBezTo>
                    <a:pt x="94426" y="5953"/>
                    <a:pt x="88475" y="0"/>
                    <a:pt x="81132" y="0"/>
                  </a:cubicBezTo>
                  <a:close/>
                </a:path>
              </a:pathLst>
            </a:custGeom>
            <a:solidFill>
              <a:schemeClr val="accent5"/>
            </a:solidFill>
            <a:ln w="325" cap="flat" cmpd="sng">
              <a:solidFill>
                <a:srgbClr val="111111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34"/>
          <p:cNvSpPr txBox="1">
            <a:spLocks noGrp="1"/>
          </p:cNvSpPr>
          <p:nvPr>
            <p:ph type="body" idx="4294967295"/>
          </p:nvPr>
        </p:nvSpPr>
        <p:spPr>
          <a:xfrm>
            <a:off x="554303" y="2652261"/>
            <a:ext cx="2313051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Etude exploratoire des données de la banque mondiale</a:t>
            </a:r>
          </a:p>
        </p:txBody>
      </p:sp>
      <p:sp>
        <p:nvSpPr>
          <p:cNvPr id="1213" name="Google Shape;1213;p34"/>
          <p:cNvSpPr txBox="1">
            <a:spLocks noGrp="1"/>
          </p:cNvSpPr>
          <p:nvPr>
            <p:ph type="body" idx="4294967295"/>
          </p:nvPr>
        </p:nvSpPr>
        <p:spPr>
          <a:xfrm>
            <a:off x="1347172" y="1153063"/>
            <a:ext cx="1870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Start-up EdTech “Academy”</a:t>
            </a:r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endParaRPr lang="en" sz="1200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214" name="Google Shape;1214;p34"/>
          <p:cNvSpPr txBox="1">
            <a:spLocks noGrp="1"/>
          </p:cNvSpPr>
          <p:nvPr>
            <p:ph type="body" idx="4294967295"/>
          </p:nvPr>
        </p:nvSpPr>
        <p:spPr>
          <a:xfrm>
            <a:off x="5948751" y="3983875"/>
            <a:ext cx="1870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Traitement des données des indicateurs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215" name="Google Shape;1215;p34"/>
          <p:cNvSpPr txBox="1">
            <a:spLocks noGrp="1"/>
          </p:cNvSpPr>
          <p:nvPr>
            <p:ph type="body" idx="4294967295"/>
          </p:nvPr>
        </p:nvSpPr>
        <p:spPr>
          <a:xfrm>
            <a:off x="1376300" y="3945612"/>
            <a:ext cx="18702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rgbClr val="FFFFFF"/>
                </a:solidFill>
              </a:rPr>
              <a:t>Objectif d’expansion à l’internationale</a:t>
            </a:r>
          </a:p>
        </p:txBody>
      </p:sp>
      <p:sp>
        <p:nvSpPr>
          <p:cNvPr id="1216" name="Google Shape;1216;p34"/>
          <p:cNvSpPr txBox="1">
            <a:spLocks noGrp="1"/>
          </p:cNvSpPr>
          <p:nvPr>
            <p:ph type="body" idx="4294967295"/>
          </p:nvPr>
        </p:nvSpPr>
        <p:spPr>
          <a:xfrm>
            <a:off x="5747235" y="1395923"/>
            <a:ext cx="2190615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200" dirty="0">
                <a:solidFill>
                  <a:srgbClr val="FFFFFF"/>
                </a:solidFill>
              </a:rPr>
              <a:t>Formations en ligne niveau lycée et université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217" name="Google Shape;1217;p34"/>
          <p:cNvSpPr txBox="1">
            <a:spLocks noGrp="1"/>
          </p:cNvSpPr>
          <p:nvPr>
            <p:ph type="body" idx="4294967295"/>
          </p:nvPr>
        </p:nvSpPr>
        <p:spPr>
          <a:xfrm>
            <a:off x="6316986" y="2795888"/>
            <a:ext cx="243137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</a:rPr>
              <a:t>Liste des pays d’implantation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218" name="Google Shape;1218;p34"/>
          <p:cNvSpPr/>
          <p:nvPr/>
        </p:nvSpPr>
        <p:spPr>
          <a:xfrm rot="-5400000" flipH="1">
            <a:off x="3814150" y="2306836"/>
            <a:ext cx="1433700" cy="1433700"/>
          </a:xfrm>
          <a:prstGeom prst="blockArc">
            <a:avLst>
              <a:gd name="adj1" fmla="val 16191576"/>
              <a:gd name="adj2" fmla="val 25835"/>
              <a:gd name="adj3" fmla="val 107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4"/>
          <p:cNvSpPr/>
          <p:nvPr/>
        </p:nvSpPr>
        <p:spPr>
          <a:xfrm rot="5400000" flipH="1">
            <a:off x="3900396" y="2247711"/>
            <a:ext cx="1433700" cy="1433700"/>
          </a:xfrm>
          <a:prstGeom prst="blockArc">
            <a:avLst>
              <a:gd name="adj1" fmla="val 16191576"/>
              <a:gd name="adj2" fmla="val 42360"/>
              <a:gd name="adj3" fmla="val 1065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4"/>
          <p:cNvSpPr/>
          <p:nvPr/>
        </p:nvSpPr>
        <p:spPr>
          <a:xfrm rot="5400000">
            <a:off x="3900396" y="2306836"/>
            <a:ext cx="1433700" cy="1433700"/>
          </a:xfrm>
          <a:prstGeom prst="blockArc">
            <a:avLst>
              <a:gd name="adj1" fmla="val 16191576"/>
              <a:gd name="adj2" fmla="val 25835"/>
              <a:gd name="adj3" fmla="val 107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ECE560-0DA7-D070-3E51-8C5D858159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19FCF72-3B6C-544C-BC92-DBD51DA37E10}"/>
              </a:ext>
            </a:extLst>
          </p:cNvPr>
          <p:cNvSpPr txBox="1"/>
          <p:nvPr/>
        </p:nvSpPr>
        <p:spPr>
          <a:xfrm>
            <a:off x="89211" y="447349"/>
            <a:ext cx="822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Population - Wittgenstein Projection: Population age 15-19 in thousands by highest level of educational attainment. Lower Secondary. Total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D0CEBF-1477-844C-5E67-2E9392A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3" y="1291371"/>
            <a:ext cx="8074919" cy="313193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19D42E-ED18-FD85-EEA5-AFB7ED6FE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53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title"/>
          </p:nvPr>
        </p:nvSpPr>
        <p:spPr>
          <a:xfrm>
            <a:off x="223865" y="874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Normalisation des indicateurs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C77D1D-4C6C-3FE2-DBC7-4B09ED93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98" y="802888"/>
            <a:ext cx="1843403" cy="10184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59DE39-25E9-A278-0595-32A2E07E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6433"/>
            <a:ext cx="9144000" cy="302662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BB2BAC-01E2-0DA5-D992-AC32B72F0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title"/>
          </p:nvPr>
        </p:nvSpPr>
        <p:spPr>
          <a:xfrm>
            <a:off x="223865" y="874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2800" b="1" dirty="0">
                <a:solidFill>
                  <a:schemeClr val="dk1"/>
                </a:solidFill>
              </a:rPr>
              <a:t>Attribution des poids à chaque indicateur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D8ABDA-8B24-59DC-9CB9-AED86720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31" y="1532569"/>
            <a:ext cx="2474701" cy="283871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698AB50-D59F-2181-CAA7-B1048066CFE4}"/>
              </a:ext>
            </a:extLst>
          </p:cNvPr>
          <p:cNvCxnSpPr>
            <a:cxnSpLocks/>
          </p:cNvCxnSpPr>
          <p:nvPr/>
        </p:nvCxnSpPr>
        <p:spPr>
          <a:xfrm flipH="1">
            <a:off x="4772722" y="2758069"/>
            <a:ext cx="929270" cy="3935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2FC4463-607F-4194-1150-7CBBB4C5ACA6}"/>
              </a:ext>
            </a:extLst>
          </p:cNvPr>
          <p:cNvSpPr txBox="1"/>
          <p:nvPr/>
        </p:nvSpPr>
        <p:spPr>
          <a:xfrm>
            <a:off x="5858108" y="1657815"/>
            <a:ext cx="2886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Remarque</a:t>
            </a:r>
          </a:p>
          <a:p>
            <a:r>
              <a:rPr lang="fr-FR" sz="1200" dirty="0"/>
              <a:t>Le poids de l’indicateur UIS.PTRHC.56 est négative =&gt; Un ratio élevé d'étudiants par enseignant peut indiquer un manque de ressources pédagogiques et une attention individuelle limitée pour les étudiants, ce qui peut affecter négativement la qualité de l'enseignement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B7C823-EE7E-C2CF-F6A3-C1E2E204B148}"/>
              </a:ext>
            </a:extLst>
          </p:cNvPr>
          <p:cNvCxnSpPr>
            <a:cxnSpLocks/>
          </p:cNvCxnSpPr>
          <p:nvPr/>
        </p:nvCxnSpPr>
        <p:spPr>
          <a:xfrm>
            <a:off x="2155902" y="2445834"/>
            <a:ext cx="892098" cy="3122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98B656D-ECF4-383F-1ECE-0ACE68CE779D}"/>
              </a:ext>
            </a:extLst>
          </p:cNvPr>
          <p:cNvSpPr txBox="1"/>
          <p:nvPr/>
        </p:nvSpPr>
        <p:spPr>
          <a:xfrm>
            <a:off x="223865" y="1532569"/>
            <a:ext cx="193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Remarque</a:t>
            </a:r>
          </a:p>
          <a:p>
            <a:r>
              <a:rPr lang="fr-FR" sz="1200" dirty="0"/>
              <a:t>Le taux de remplissage des données de l’indicateur UIS.QUTP.3 est très faible comparé aux autres indicateurs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7088DE-344E-8D38-4C76-33D9C0B2F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9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2800" b="1" dirty="0">
                <a:solidFill>
                  <a:schemeClr val="dk1"/>
                </a:solidFill>
              </a:rPr>
              <a:t>Première liste des pays à fort potentiel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AF4413-5C04-24EF-F5F6-EA7E8C86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7"/>
          <a:stretch/>
        </p:blipFill>
        <p:spPr>
          <a:xfrm>
            <a:off x="193289" y="1785940"/>
            <a:ext cx="5731727" cy="2493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BD95A7-42E5-97C8-56B0-17E0CE9E7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902" y="2267275"/>
            <a:ext cx="2338586" cy="16999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5CAA555-677D-9EAE-87C5-6BE85EC7D5F0}"/>
              </a:ext>
            </a:extLst>
          </p:cNvPr>
          <p:cNvCxnSpPr/>
          <p:nvPr/>
        </p:nvCxnSpPr>
        <p:spPr>
          <a:xfrm>
            <a:off x="5925016" y="3117250"/>
            <a:ext cx="7094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F0412B-A8DE-A13F-B959-0887E95B8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311700" y="3558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1800" b="1" dirty="0">
                <a:solidFill>
                  <a:schemeClr val="dk1"/>
                </a:solidFill>
              </a:rPr>
              <a:t>Visualisation du graphe à barres empilées de la distribution des indicateurs pour chaque pays de l’année de référence 2015</a:t>
            </a:r>
            <a:endParaRPr sz="1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FC1FC9-543A-B7D2-21F7-08C6B688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849"/>
            <a:ext cx="9144000" cy="312180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0831E2-E950-F860-C508-53722490B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6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1774A-2285-7774-919A-18B5F3CB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3055"/>
            <a:ext cx="8520600" cy="572700"/>
          </a:xfrm>
        </p:spPr>
        <p:txBody>
          <a:bodyPr/>
          <a:lstStyle/>
          <a:p>
            <a:r>
              <a:rPr lang="en-US" sz="2400" dirty="0" err="1"/>
              <a:t>Graphique</a:t>
            </a:r>
            <a:r>
              <a:rPr lang="en-US" sz="2400" dirty="0"/>
              <a:t> Camembert de la distribution de </a:t>
            </a:r>
            <a:r>
              <a:rPr lang="en-US" sz="2400" dirty="0" err="1"/>
              <a:t>l’indicateur</a:t>
            </a:r>
            <a:r>
              <a:rPr lang="en-US" sz="2400" dirty="0"/>
              <a:t> 'Internet users (per 100 people)’ - 2015</a:t>
            </a:r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A1CF35-9412-E32E-1607-5B15C7FC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91" y="1163074"/>
            <a:ext cx="4793157" cy="37507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55E16-30F3-7E50-2E18-DB437A932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12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1774A-2285-7774-919A-18B5F3CB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sz="2400" dirty="0" err="1"/>
              <a:t>Graphique</a:t>
            </a:r>
            <a:r>
              <a:rPr lang="en-US" sz="2400" dirty="0"/>
              <a:t> Camembert de la distribution in tertiary education in private institutions (%) - 2015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7FB7F1-7626-B9D6-1DC4-8DF9B328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34" y="1319938"/>
            <a:ext cx="6140019" cy="33338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C58C0F-806F-614A-9A1F-E409504D7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95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FF0E2-96CD-6440-B67D-B5114EE5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sz="2400" dirty="0" err="1"/>
              <a:t>Graphique</a:t>
            </a:r>
            <a:r>
              <a:rPr lang="en-US" sz="2400" dirty="0"/>
              <a:t> Camembert de la distribution Pupil-teacher ratio in tertiary education (headcount basis) - 2015</a:t>
            </a: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C9AAB8-3344-1395-8A15-D0FBA729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3" y="1147966"/>
            <a:ext cx="5834176" cy="366719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F70DAF-4F94-1A2F-5095-B190E8C0D7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6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2800" b="1" dirty="0">
                <a:solidFill>
                  <a:schemeClr val="dk1"/>
                </a:solidFill>
              </a:rPr>
              <a:t>2</a:t>
            </a:r>
            <a:r>
              <a:rPr lang="fr-FR" sz="2800" b="1" baseline="30000" dirty="0">
                <a:solidFill>
                  <a:schemeClr val="dk1"/>
                </a:solidFill>
              </a:rPr>
              <a:t>ème</a:t>
            </a:r>
            <a:r>
              <a:rPr lang="fr-FR" sz="2800" b="1" dirty="0">
                <a:solidFill>
                  <a:schemeClr val="dk1"/>
                </a:solidFill>
              </a:rPr>
              <a:t> Traitement des données manquantes </a:t>
            </a:r>
            <a:br>
              <a:rPr lang="fr-FR" sz="2800" b="1" dirty="0">
                <a:solidFill>
                  <a:schemeClr val="dk1"/>
                </a:solidFill>
              </a:rPr>
            </a:b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5E5FC3-B15E-C336-F7DA-B54C1FC5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4269"/>
            <a:ext cx="9144000" cy="294548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CAE0A6-1688-237D-34FA-24D3A21C33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563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2800" b="1" dirty="0">
                <a:solidFill>
                  <a:schemeClr val="dk1"/>
                </a:solidFill>
              </a:rPr>
              <a:t>Calcul des nouveaux indicateurs de tendance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521" name="Google Shape;521;p20"/>
          <p:cNvSpPr txBox="1">
            <a:spLocks noGrp="1"/>
          </p:cNvSpPr>
          <p:nvPr>
            <p:ph type="body" idx="4294967295"/>
          </p:nvPr>
        </p:nvSpPr>
        <p:spPr>
          <a:xfrm>
            <a:off x="3123715" y="1491206"/>
            <a:ext cx="18423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Dérivée discrète</a:t>
            </a:r>
            <a:endParaRPr sz="1600" b="1" dirty="0">
              <a:solidFill>
                <a:schemeClr val="dk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DF213D7-C466-6611-E16F-449983D50E2E}"/>
              </a:ext>
            </a:extLst>
          </p:cNvPr>
          <p:cNvCxnSpPr>
            <a:cxnSpLocks/>
          </p:cNvCxnSpPr>
          <p:nvPr/>
        </p:nvCxnSpPr>
        <p:spPr>
          <a:xfrm>
            <a:off x="1511684" y="3029491"/>
            <a:ext cx="0" cy="271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3781F8-C038-BFE6-0D2D-43BFB229A62B}"/>
              </a:ext>
            </a:extLst>
          </p:cNvPr>
          <p:cNvCxnSpPr>
            <a:cxnSpLocks/>
          </p:cNvCxnSpPr>
          <p:nvPr/>
        </p:nvCxnSpPr>
        <p:spPr>
          <a:xfrm flipH="1">
            <a:off x="2402414" y="1745657"/>
            <a:ext cx="733324" cy="281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CF2C645-450D-40AC-50E8-878F08423E77}"/>
              </a:ext>
            </a:extLst>
          </p:cNvPr>
          <p:cNvCxnSpPr>
            <a:cxnSpLocks/>
          </p:cNvCxnSpPr>
          <p:nvPr/>
        </p:nvCxnSpPr>
        <p:spPr>
          <a:xfrm>
            <a:off x="4918570" y="1743828"/>
            <a:ext cx="768746" cy="312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521;p20">
            <a:extLst>
              <a:ext uri="{FF2B5EF4-FFF2-40B4-BE49-F238E27FC236}">
                <a16:creationId xmlns:a16="http://schemas.microsoft.com/office/drawing/2014/main" id="{69CEA026-B061-F308-C4F5-29D1895FB84C}"/>
              </a:ext>
            </a:extLst>
          </p:cNvPr>
          <p:cNvSpPr txBox="1">
            <a:spLocks/>
          </p:cNvSpPr>
          <p:nvPr/>
        </p:nvSpPr>
        <p:spPr>
          <a:xfrm>
            <a:off x="642836" y="2095964"/>
            <a:ext cx="1842300" cy="95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>
              <a:spcAft>
                <a:spcPts val="1600"/>
              </a:spcAft>
              <a:buFont typeface="Fira Sans"/>
              <a:buNone/>
            </a:pPr>
            <a:r>
              <a:rPr lang="fr-FR" sz="1600" b="1" dirty="0">
                <a:solidFill>
                  <a:schemeClr val="dk1"/>
                </a:solidFill>
              </a:rPr>
              <a:t>Dérivée discrète entre l’année 2005 et 2010</a:t>
            </a:r>
          </a:p>
        </p:txBody>
      </p:sp>
      <p:sp>
        <p:nvSpPr>
          <p:cNvPr id="24" name="Google Shape;521;p20">
            <a:extLst>
              <a:ext uri="{FF2B5EF4-FFF2-40B4-BE49-F238E27FC236}">
                <a16:creationId xmlns:a16="http://schemas.microsoft.com/office/drawing/2014/main" id="{70D8853E-288B-D7B6-9542-32BFA5AF98C2}"/>
              </a:ext>
            </a:extLst>
          </p:cNvPr>
          <p:cNvSpPr txBox="1">
            <a:spLocks/>
          </p:cNvSpPr>
          <p:nvPr/>
        </p:nvSpPr>
        <p:spPr>
          <a:xfrm>
            <a:off x="5302943" y="2077920"/>
            <a:ext cx="1842300" cy="95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>
              <a:spcAft>
                <a:spcPts val="1600"/>
              </a:spcAft>
              <a:buFont typeface="Fira Sans"/>
              <a:buNone/>
            </a:pPr>
            <a:r>
              <a:rPr lang="fr-FR" sz="1600" b="1" dirty="0">
                <a:solidFill>
                  <a:schemeClr val="dk1"/>
                </a:solidFill>
              </a:rPr>
              <a:t>Dérivée discrète entre l’année 2005 et 2015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06DA40B-E810-431C-883F-43B71DB6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1" y="3442646"/>
            <a:ext cx="4282811" cy="319951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4108E53-8981-3A94-67C4-A40CC91D7E31}"/>
              </a:ext>
            </a:extLst>
          </p:cNvPr>
          <p:cNvCxnSpPr>
            <a:cxnSpLocks/>
          </p:cNvCxnSpPr>
          <p:nvPr/>
        </p:nvCxnSpPr>
        <p:spPr>
          <a:xfrm>
            <a:off x="6048367" y="3047776"/>
            <a:ext cx="0" cy="271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6D4257F-8814-4789-D4EF-F286632A9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80" y="3414594"/>
            <a:ext cx="4252328" cy="3822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A80F35-4FD9-D51F-6CF2-44BACF650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Exploration de mon </a:t>
            </a:r>
            <a:r>
              <a:rPr lang="fr-FR" dirty="0" err="1"/>
              <a:t>Dataset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8A2CDA-B341-5DA9-4866-172D3A2D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91" y="1933562"/>
            <a:ext cx="3694770" cy="18293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BCF6BB7-96ED-7323-45DF-6E7C04AB8D46}"/>
              </a:ext>
            </a:extLst>
          </p:cNvPr>
          <p:cNvSpPr txBox="1"/>
          <p:nvPr/>
        </p:nvSpPr>
        <p:spPr>
          <a:xfrm>
            <a:off x="966439" y="2650987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Bibliothèque </a:t>
            </a:r>
          </a:p>
          <a:p>
            <a:pPr algn="ctr"/>
            <a:r>
              <a:rPr lang="fr-FR" dirty="0"/>
              <a:t>‘os’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2DEE5-A7ED-2290-9B51-FF6C1B6B18A6}"/>
              </a:ext>
            </a:extLst>
          </p:cNvPr>
          <p:cNvSpPr txBox="1"/>
          <p:nvPr/>
        </p:nvSpPr>
        <p:spPr>
          <a:xfrm>
            <a:off x="2780258" y="258661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Fonction</a:t>
            </a:r>
          </a:p>
          <a:p>
            <a:pPr algn="ctr"/>
            <a:r>
              <a:rPr lang="fr-FR" dirty="0"/>
              <a:t>‘</a:t>
            </a:r>
            <a:r>
              <a:rPr lang="fr-FR" dirty="0" err="1"/>
              <a:t>os.listdir</a:t>
            </a:r>
            <a:r>
              <a:rPr lang="fr-FR" dirty="0"/>
              <a:t>’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5A633D1-DF8C-E0AE-A616-7D4F3FA328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46119" y="2848228"/>
            <a:ext cx="5341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4D4B190-8E42-6EA2-0561-75D7C08F4788}"/>
              </a:ext>
            </a:extLst>
          </p:cNvPr>
          <p:cNvCxnSpPr>
            <a:cxnSpLocks/>
          </p:cNvCxnSpPr>
          <p:nvPr/>
        </p:nvCxnSpPr>
        <p:spPr>
          <a:xfrm>
            <a:off x="3695893" y="2838027"/>
            <a:ext cx="7868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DFBD76-C52F-2100-569B-2DAC4D9C8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91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2800" b="1" dirty="0">
                <a:solidFill>
                  <a:schemeClr val="dk1"/>
                </a:solidFill>
              </a:rPr>
              <a:t>Calcul des nouveaux indicateurs de tendance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521" name="Google Shape;521;p20"/>
          <p:cNvSpPr txBox="1">
            <a:spLocks noGrp="1"/>
          </p:cNvSpPr>
          <p:nvPr>
            <p:ph type="body" idx="4294967295"/>
          </p:nvPr>
        </p:nvSpPr>
        <p:spPr>
          <a:xfrm>
            <a:off x="3035197" y="1491206"/>
            <a:ext cx="2176827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600" b="1" dirty="0">
                <a:solidFill>
                  <a:schemeClr val="dk1"/>
                </a:solidFill>
              </a:rPr>
              <a:t>Vitesse d’évolution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DF213D7-C466-6611-E16F-449983D50E2E}"/>
              </a:ext>
            </a:extLst>
          </p:cNvPr>
          <p:cNvCxnSpPr>
            <a:cxnSpLocks/>
          </p:cNvCxnSpPr>
          <p:nvPr/>
        </p:nvCxnSpPr>
        <p:spPr>
          <a:xfrm>
            <a:off x="6535997" y="3104740"/>
            <a:ext cx="0" cy="271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3781F8-C038-BFE6-0D2D-43BFB229A62B}"/>
              </a:ext>
            </a:extLst>
          </p:cNvPr>
          <p:cNvCxnSpPr/>
          <p:nvPr/>
        </p:nvCxnSpPr>
        <p:spPr>
          <a:xfrm flipH="1">
            <a:off x="2645459" y="1825314"/>
            <a:ext cx="527824" cy="431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CF2C645-450D-40AC-50E8-878F08423E77}"/>
              </a:ext>
            </a:extLst>
          </p:cNvPr>
          <p:cNvCxnSpPr>
            <a:cxnSpLocks/>
          </p:cNvCxnSpPr>
          <p:nvPr/>
        </p:nvCxnSpPr>
        <p:spPr>
          <a:xfrm>
            <a:off x="5138379" y="1817879"/>
            <a:ext cx="509921" cy="431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521;p20">
            <a:extLst>
              <a:ext uri="{FF2B5EF4-FFF2-40B4-BE49-F238E27FC236}">
                <a16:creationId xmlns:a16="http://schemas.microsoft.com/office/drawing/2014/main" id="{69CEA026-B061-F308-C4F5-29D1895FB84C}"/>
              </a:ext>
            </a:extLst>
          </p:cNvPr>
          <p:cNvSpPr txBox="1">
            <a:spLocks/>
          </p:cNvSpPr>
          <p:nvPr/>
        </p:nvSpPr>
        <p:spPr>
          <a:xfrm>
            <a:off x="831658" y="2153169"/>
            <a:ext cx="2104821" cy="95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fr-FR" sz="1600" b="1" dirty="0">
                <a:solidFill>
                  <a:schemeClr val="dk1"/>
                </a:solidFill>
              </a:rPr>
              <a:t>Vitesse d’évolution entre l’année 2005 et 2010</a:t>
            </a:r>
          </a:p>
        </p:txBody>
      </p:sp>
      <p:sp>
        <p:nvSpPr>
          <p:cNvPr id="24" name="Google Shape;521;p20">
            <a:extLst>
              <a:ext uri="{FF2B5EF4-FFF2-40B4-BE49-F238E27FC236}">
                <a16:creationId xmlns:a16="http://schemas.microsoft.com/office/drawing/2014/main" id="{70D8853E-288B-D7B6-9542-32BFA5AF98C2}"/>
              </a:ext>
            </a:extLst>
          </p:cNvPr>
          <p:cNvSpPr txBox="1">
            <a:spLocks/>
          </p:cNvSpPr>
          <p:nvPr/>
        </p:nvSpPr>
        <p:spPr>
          <a:xfrm>
            <a:off x="5508571" y="2163335"/>
            <a:ext cx="2104823" cy="95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fr-FR" sz="1600" b="1" dirty="0">
                <a:solidFill>
                  <a:schemeClr val="dk1"/>
                </a:solidFill>
              </a:rPr>
              <a:t>Vitesse d’évolution entre l’année 2005 et 2015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4AC2BA7-969C-55D3-E184-35F00F2CA07B}"/>
              </a:ext>
            </a:extLst>
          </p:cNvPr>
          <p:cNvCxnSpPr>
            <a:cxnSpLocks/>
          </p:cNvCxnSpPr>
          <p:nvPr/>
        </p:nvCxnSpPr>
        <p:spPr>
          <a:xfrm>
            <a:off x="1948985" y="3114906"/>
            <a:ext cx="0" cy="271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FC0BCC1-3289-5C29-00F4-814D52F5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8" y="3432595"/>
            <a:ext cx="4476208" cy="382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586E90-2CC0-F03E-5C73-724F9256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41" y="3441107"/>
            <a:ext cx="4326674" cy="37368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C09B4B-57CD-D612-7B86-93F6349D3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1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>
            <a:spLocks noGrp="1"/>
          </p:cNvSpPr>
          <p:nvPr>
            <p:ph type="title"/>
          </p:nvPr>
        </p:nvSpPr>
        <p:spPr>
          <a:xfrm>
            <a:off x="125847" y="2356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Fira Sans"/>
              <a:buNone/>
            </a:pPr>
            <a:r>
              <a:rPr lang="fr-FR" sz="2000" b="1" dirty="0">
                <a:solidFill>
                  <a:schemeClr val="dk1"/>
                </a:solidFill>
              </a:rPr>
              <a:t>Application de seuil limite 5% </a:t>
            </a:r>
            <a:br>
              <a:rPr lang="fr-FR" sz="2000" b="1" dirty="0">
                <a:solidFill>
                  <a:schemeClr val="dk1"/>
                </a:solidFill>
              </a:rPr>
            </a:br>
            <a:endParaRPr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EBD99A-C586-A724-839A-D2AC7EEDEE22}"/>
              </a:ext>
            </a:extLst>
          </p:cNvPr>
          <p:cNvSpPr txBox="1"/>
          <p:nvPr/>
        </p:nvSpPr>
        <p:spPr>
          <a:xfrm>
            <a:off x="1737118" y="962272"/>
            <a:ext cx="6003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df1_tendance (1613 lignes)                 </a:t>
            </a:r>
            <a:r>
              <a:rPr lang="fr-FR" dirty="0" err="1"/>
              <a:t>df</a:t>
            </a:r>
            <a:r>
              <a:rPr lang="fr-FR" dirty="0"/>
              <a:t> (713 lignes) 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3AF24C7-3808-4E44-8CA9-BC490686FFB8}"/>
              </a:ext>
            </a:extLst>
          </p:cNvPr>
          <p:cNvCxnSpPr>
            <a:cxnSpLocks/>
          </p:cNvCxnSpPr>
          <p:nvPr/>
        </p:nvCxnSpPr>
        <p:spPr>
          <a:xfrm>
            <a:off x="4053623" y="1116160"/>
            <a:ext cx="665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B20F3FAD-8C04-C48A-5C74-79B1E1EA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060"/>
            <a:ext cx="9144000" cy="255808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2FC6F9-1381-6A3C-5462-0484A01BB8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95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33886A-6109-C1BE-661A-B219D7F1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078"/>
            <a:ext cx="9140063" cy="2693410"/>
          </a:xfrm>
          <a:prstGeom prst="rect">
            <a:avLst/>
          </a:prstGeom>
        </p:spPr>
      </p:pic>
      <p:sp>
        <p:nvSpPr>
          <p:cNvPr id="5" name="Google Shape;488;p20">
            <a:extLst>
              <a:ext uri="{FF2B5EF4-FFF2-40B4-BE49-F238E27FC236}">
                <a16:creationId xmlns:a16="http://schemas.microsoft.com/office/drawing/2014/main" id="{5F03CE64-E0A0-F5FF-ED04-EA77EE32C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181" y="25121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2000" b="1" dirty="0">
                <a:solidFill>
                  <a:schemeClr val="dk1"/>
                </a:solidFill>
              </a:rPr>
              <a:t>Liste finale des pays dans le cadre du projet de l’expansion internationale</a:t>
            </a:r>
            <a:br>
              <a:rPr lang="fr-FR" sz="2000" b="1" dirty="0">
                <a:solidFill>
                  <a:schemeClr val="dk1"/>
                </a:solidFill>
              </a:rPr>
            </a:br>
            <a:r>
              <a:rPr lang="fr-FR" sz="2000" b="1" dirty="0">
                <a:solidFill>
                  <a:schemeClr val="dk1"/>
                </a:solidFill>
              </a:rPr>
              <a:t> </a:t>
            </a:r>
            <a:br>
              <a:rPr lang="fr-FR" sz="2000" b="1" dirty="0">
                <a:solidFill>
                  <a:schemeClr val="dk1"/>
                </a:solidFill>
              </a:rPr>
            </a:br>
            <a:endParaRPr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C0C230-5D59-194D-9840-B08E6169E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29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>
            <a:spLocks noGrp="1"/>
          </p:cNvSpPr>
          <p:nvPr>
            <p:ph type="title"/>
          </p:nvPr>
        </p:nvSpPr>
        <p:spPr>
          <a:xfrm>
            <a:off x="110978" y="133835"/>
            <a:ext cx="88174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2000" b="1" dirty="0">
                <a:solidFill>
                  <a:schemeClr val="dk1"/>
                </a:solidFill>
              </a:rPr>
              <a:t>Liste finale des pays dans le cadre du projet de l’expansion internationale</a:t>
            </a:r>
            <a:br>
              <a:rPr lang="fr-FR" sz="2000" b="1" dirty="0">
                <a:solidFill>
                  <a:schemeClr val="dk1"/>
                </a:solidFill>
              </a:rPr>
            </a:br>
            <a:r>
              <a:rPr lang="fr-FR" sz="2000" b="1" dirty="0">
                <a:solidFill>
                  <a:schemeClr val="dk1"/>
                </a:solidFill>
              </a:rPr>
              <a:t> </a:t>
            </a:r>
            <a:br>
              <a:rPr lang="fr-FR" sz="2000" b="1" dirty="0">
                <a:solidFill>
                  <a:schemeClr val="dk1"/>
                </a:solidFill>
              </a:rPr>
            </a:br>
            <a:endParaRPr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EBD99A-C586-A724-839A-D2AC7EEDEE22}"/>
              </a:ext>
            </a:extLst>
          </p:cNvPr>
          <p:cNvSpPr txBox="1"/>
          <p:nvPr/>
        </p:nvSpPr>
        <p:spPr>
          <a:xfrm>
            <a:off x="1472431" y="808384"/>
            <a:ext cx="6596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df</a:t>
            </a:r>
            <a:r>
              <a:rPr lang="fr-FR" dirty="0"/>
              <a:t> (713 lignes, 26 colonnes)                    </a:t>
            </a:r>
            <a:r>
              <a:rPr lang="fr-FR" dirty="0" err="1"/>
              <a:t>total_score_df</a:t>
            </a:r>
            <a:r>
              <a:rPr lang="fr-FR" dirty="0"/>
              <a:t> (153 lignes, 8 colonnes)</a:t>
            </a:r>
          </a:p>
          <a:p>
            <a:r>
              <a:rPr lang="fr-FR" dirty="0"/>
              <a:t>   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3AF24C7-3808-4E44-8CA9-BC490686FFB8}"/>
              </a:ext>
            </a:extLst>
          </p:cNvPr>
          <p:cNvCxnSpPr>
            <a:cxnSpLocks/>
          </p:cNvCxnSpPr>
          <p:nvPr/>
        </p:nvCxnSpPr>
        <p:spPr>
          <a:xfrm>
            <a:off x="3906952" y="1012083"/>
            <a:ext cx="6650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D2C3CDC-BFDC-5D55-8A96-A1697A87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121"/>
            <a:ext cx="9144000" cy="394137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EFB7F3-1945-73B7-FF22-BA6293D5C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31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>
            <a:spLocks noGrp="1"/>
          </p:cNvSpPr>
          <p:nvPr>
            <p:ph type="title"/>
          </p:nvPr>
        </p:nvSpPr>
        <p:spPr>
          <a:xfrm>
            <a:off x="311700" y="1462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2000" b="1" dirty="0">
                <a:solidFill>
                  <a:schemeClr val="dk1"/>
                </a:solidFill>
              </a:rPr>
              <a:t>Liste finale des pays dans le cadre du projet l’expansion internationale</a:t>
            </a:r>
            <a:br>
              <a:rPr lang="fr-FR" sz="2000" b="1" dirty="0">
                <a:solidFill>
                  <a:schemeClr val="dk1"/>
                </a:solidFill>
              </a:rPr>
            </a:br>
            <a:r>
              <a:rPr lang="fr-FR" sz="2000" b="1" dirty="0">
                <a:solidFill>
                  <a:schemeClr val="dk1"/>
                </a:solidFill>
              </a:rPr>
              <a:t> </a:t>
            </a:r>
            <a:br>
              <a:rPr lang="fr-FR" sz="2000" b="1" dirty="0">
                <a:solidFill>
                  <a:schemeClr val="dk1"/>
                </a:solidFill>
              </a:rPr>
            </a:br>
            <a:endParaRPr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7FA40A-AD20-5E81-D80B-B0D690D9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02" y="773860"/>
            <a:ext cx="5965995" cy="411963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341799-D322-4FAD-ADFD-2C8E24D9B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0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Exploration de mon </a:t>
            </a:r>
            <a:r>
              <a:rPr lang="fr-FR" dirty="0" err="1"/>
              <a:t>Dataset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ADA0455-CD37-D3F1-2D10-619F5F4AA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7830"/>
              </p:ext>
            </p:extLst>
          </p:nvPr>
        </p:nvGraphicFramePr>
        <p:xfrm>
          <a:off x="1970313" y="1404255"/>
          <a:ext cx="5709159" cy="30262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3313671701"/>
                    </a:ext>
                  </a:extLst>
                </a:gridCol>
                <a:gridCol w="1364963">
                  <a:extLst>
                    <a:ext uri="{9D8B030D-6E8A-4147-A177-3AD203B41FA5}">
                      <a16:colId xmlns:a16="http://schemas.microsoft.com/office/drawing/2014/main" val="712757352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2850954087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3492232979"/>
                    </a:ext>
                  </a:extLst>
                </a:gridCol>
              </a:tblGrid>
              <a:tr h="5294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 de mon fichier 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 de mon </a:t>
                      </a:r>
                      <a:r>
                        <a:rPr lang="fr-FR" dirty="0" err="1"/>
                        <a:t>dataframe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09237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EdStatsData.csv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df1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886930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34531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EdStatsSeries.csv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df2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25009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EdStatsFootNote.csv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84933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EdStatsCountry.csv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69532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EdStatsCountry-Series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7542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17A377-752C-DC6A-0FF4-D483B9A66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20"/>
          <p:cNvGrpSpPr/>
          <p:nvPr/>
        </p:nvGrpSpPr>
        <p:grpSpPr>
          <a:xfrm>
            <a:off x="394925" y="1393865"/>
            <a:ext cx="3868507" cy="2917939"/>
            <a:chOff x="356523" y="1718350"/>
            <a:chExt cx="3868507" cy="2917939"/>
          </a:xfrm>
        </p:grpSpPr>
        <p:sp>
          <p:nvSpPr>
            <p:cNvPr id="490" name="Google Shape;490;p20"/>
            <p:cNvSpPr/>
            <p:nvPr/>
          </p:nvSpPr>
          <p:spPr>
            <a:xfrm>
              <a:off x="2290777" y="2720025"/>
              <a:ext cx="25" cy="264050"/>
            </a:xfrm>
            <a:custGeom>
              <a:avLst/>
              <a:gdLst/>
              <a:ahLst/>
              <a:cxnLst/>
              <a:rect l="l" t="t" r="r" b="b"/>
              <a:pathLst>
                <a:path w="1" h="10562" fill="none" extrusionOk="0">
                  <a:moveTo>
                    <a:pt x="0" y="1056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1754441" y="1718350"/>
              <a:ext cx="1072698" cy="1072728"/>
            </a:xfrm>
            <a:custGeom>
              <a:avLst/>
              <a:gdLst/>
              <a:ahLst/>
              <a:cxnLst/>
              <a:rect l="l" t="t" r="r" b="b"/>
              <a:pathLst>
                <a:path w="35024" h="35025" extrusionOk="0">
                  <a:moveTo>
                    <a:pt x="17511" y="1"/>
                  </a:moveTo>
                  <a:cubicBezTo>
                    <a:pt x="12867" y="1"/>
                    <a:pt x="8413" y="1846"/>
                    <a:pt x="5129" y="5129"/>
                  </a:cubicBezTo>
                  <a:cubicBezTo>
                    <a:pt x="1845" y="8413"/>
                    <a:pt x="0" y="12867"/>
                    <a:pt x="0" y="17513"/>
                  </a:cubicBezTo>
                  <a:cubicBezTo>
                    <a:pt x="0" y="22157"/>
                    <a:pt x="1845" y="26611"/>
                    <a:pt x="5129" y="29895"/>
                  </a:cubicBezTo>
                  <a:cubicBezTo>
                    <a:pt x="8413" y="33179"/>
                    <a:pt x="12867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78" y="26611"/>
                    <a:pt x="35023" y="22157"/>
                    <a:pt x="35023" y="17513"/>
                  </a:cubicBezTo>
                  <a:cubicBezTo>
                    <a:pt x="35023" y="12867"/>
                    <a:pt x="33178" y="8413"/>
                    <a:pt x="29895" y="5129"/>
                  </a:cubicBezTo>
                  <a:cubicBezTo>
                    <a:pt x="26611" y="1846"/>
                    <a:pt x="22157" y="1"/>
                    <a:pt x="17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1899883" y="1874611"/>
              <a:ext cx="786208" cy="760175"/>
            </a:xfrm>
            <a:custGeom>
              <a:avLst/>
              <a:gdLst/>
              <a:ahLst/>
              <a:cxnLst/>
              <a:rect l="l" t="t" r="r" b="b"/>
              <a:pathLst>
                <a:path w="25670" h="24820" extrusionOk="0">
                  <a:moveTo>
                    <a:pt x="12836" y="0"/>
                  </a:moveTo>
                  <a:cubicBezTo>
                    <a:pt x="11875" y="0"/>
                    <a:pt x="10911" y="112"/>
                    <a:pt x="9961" y="338"/>
                  </a:cubicBezTo>
                  <a:cubicBezTo>
                    <a:pt x="6759" y="1099"/>
                    <a:pt x="3991" y="3103"/>
                    <a:pt x="2266" y="5906"/>
                  </a:cubicBezTo>
                  <a:cubicBezTo>
                    <a:pt x="541" y="8709"/>
                    <a:pt x="0" y="12082"/>
                    <a:pt x="763" y="15284"/>
                  </a:cubicBezTo>
                  <a:cubicBezTo>
                    <a:pt x="1525" y="18486"/>
                    <a:pt x="3527" y="21254"/>
                    <a:pt x="6331" y="22979"/>
                  </a:cubicBezTo>
                  <a:cubicBezTo>
                    <a:pt x="8302" y="24193"/>
                    <a:pt x="10556" y="24820"/>
                    <a:pt x="12834" y="24820"/>
                  </a:cubicBezTo>
                  <a:cubicBezTo>
                    <a:pt x="13795" y="24820"/>
                    <a:pt x="14760" y="24708"/>
                    <a:pt x="15709" y="24482"/>
                  </a:cubicBezTo>
                  <a:cubicBezTo>
                    <a:pt x="18911" y="23720"/>
                    <a:pt x="21679" y="21718"/>
                    <a:pt x="23404" y="18914"/>
                  </a:cubicBezTo>
                  <a:cubicBezTo>
                    <a:pt x="25129" y="16112"/>
                    <a:pt x="25669" y="12738"/>
                    <a:pt x="24907" y="9535"/>
                  </a:cubicBezTo>
                  <a:cubicBezTo>
                    <a:pt x="24145" y="6334"/>
                    <a:pt x="22142" y="3566"/>
                    <a:pt x="19339" y="1841"/>
                  </a:cubicBezTo>
                  <a:cubicBezTo>
                    <a:pt x="17367" y="628"/>
                    <a:pt x="15114" y="0"/>
                    <a:pt x="1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1919375" y="1875622"/>
              <a:ext cx="750463" cy="758100"/>
            </a:xfrm>
            <a:prstGeom prst="pie">
              <a:avLst>
                <a:gd name="adj1" fmla="val 20602739"/>
                <a:gd name="adj2" fmla="val 16200000"/>
              </a:avLst>
            </a:prstGeom>
            <a:solidFill>
              <a:srgbClr val="FB91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/>
                <a:t>df1</a:t>
              </a: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56523" y="3182230"/>
              <a:ext cx="3868507" cy="1454059"/>
            </a:xfrm>
            <a:prstGeom prst="rect">
              <a:avLst/>
            </a:prstGeom>
            <a:solidFill>
              <a:srgbClr val="FB91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202126" y="3002400"/>
              <a:ext cx="177328" cy="161506"/>
            </a:xfrm>
            <a:custGeom>
              <a:avLst/>
              <a:gdLst/>
              <a:ahLst/>
              <a:cxnLst/>
              <a:rect l="l" t="t" r="r" b="b"/>
              <a:pathLst>
                <a:path w="4528" h="4124" extrusionOk="0">
                  <a:moveTo>
                    <a:pt x="2264" y="0"/>
                  </a:moveTo>
                  <a:cubicBezTo>
                    <a:pt x="1737" y="0"/>
                    <a:pt x="1209" y="202"/>
                    <a:pt x="806" y="604"/>
                  </a:cubicBezTo>
                  <a:cubicBezTo>
                    <a:pt x="1" y="1409"/>
                    <a:pt x="1" y="2714"/>
                    <a:pt x="806" y="3519"/>
                  </a:cubicBezTo>
                  <a:cubicBezTo>
                    <a:pt x="1209" y="3922"/>
                    <a:pt x="1737" y="4123"/>
                    <a:pt x="2264" y="4123"/>
                  </a:cubicBezTo>
                  <a:cubicBezTo>
                    <a:pt x="2792" y="4123"/>
                    <a:pt x="3320" y="3922"/>
                    <a:pt x="3722" y="3519"/>
                  </a:cubicBezTo>
                  <a:cubicBezTo>
                    <a:pt x="4528" y="2714"/>
                    <a:pt x="4528" y="1409"/>
                    <a:pt x="3722" y="604"/>
                  </a:cubicBezTo>
                  <a:cubicBezTo>
                    <a:pt x="3320" y="202"/>
                    <a:pt x="2792" y="0"/>
                    <a:pt x="2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>
            <a:off x="4969281" y="1412190"/>
            <a:ext cx="3868382" cy="2899614"/>
            <a:chOff x="6674645" y="1704972"/>
            <a:chExt cx="3868382" cy="2899614"/>
          </a:xfrm>
        </p:grpSpPr>
        <p:sp>
          <p:nvSpPr>
            <p:cNvPr id="511" name="Google Shape;511;p20"/>
            <p:cNvSpPr/>
            <p:nvPr/>
          </p:nvSpPr>
          <p:spPr>
            <a:xfrm>
              <a:off x="8505524" y="2785322"/>
              <a:ext cx="25" cy="264050"/>
            </a:xfrm>
            <a:custGeom>
              <a:avLst/>
              <a:gdLst/>
              <a:ahLst/>
              <a:cxnLst/>
              <a:rect l="l" t="t" r="r" b="b"/>
              <a:pathLst>
                <a:path w="1" h="10562" fill="none" extrusionOk="0">
                  <a:moveTo>
                    <a:pt x="0" y="1056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7969172" y="1704972"/>
              <a:ext cx="1072728" cy="1072728"/>
            </a:xfrm>
            <a:custGeom>
              <a:avLst/>
              <a:gdLst/>
              <a:ahLst/>
              <a:cxnLst/>
              <a:rect l="l" t="t" r="r" b="b"/>
              <a:pathLst>
                <a:path w="35025" h="35025" extrusionOk="0">
                  <a:moveTo>
                    <a:pt x="17512" y="1"/>
                  </a:moveTo>
                  <a:cubicBezTo>
                    <a:pt x="12868" y="1"/>
                    <a:pt x="8413" y="1846"/>
                    <a:pt x="5130" y="5129"/>
                  </a:cubicBezTo>
                  <a:cubicBezTo>
                    <a:pt x="1845" y="8413"/>
                    <a:pt x="1" y="12867"/>
                    <a:pt x="1" y="17513"/>
                  </a:cubicBezTo>
                  <a:cubicBezTo>
                    <a:pt x="1" y="22157"/>
                    <a:pt x="1845" y="26611"/>
                    <a:pt x="5130" y="29895"/>
                  </a:cubicBezTo>
                  <a:cubicBezTo>
                    <a:pt x="8413" y="33179"/>
                    <a:pt x="12868" y="35025"/>
                    <a:pt x="17512" y="35025"/>
                  </a:cubicBezTo>
                  <a:cubicBezTo>
                    <a:pt x="22157" y="35025"/>
                    <a:pt x="26611" y="33179"/>
                    <a:pt x="29895" y="29895"/>
                  </a:cubicBezTo>
                  <a:cubicBezTo>
                    <a:pt x="33180" y="26611"/>
                    <a:pt x="35024" y="22157"/>
                    <a:pt x="35024" y="17513"/>
                  </a:cubicBezTo>
                  <a:cubicBezTo>
                    <a:pt x="35024" y="12867"/>
                    <a:pt x="33180" y="8413"/>
                    <a:pt x="29895" y="5129"/>
                  </a:cubicBezTo>
                  <a:cubicBezTo>
                    <a:pt x="26611" y="1846"/>
                    <a:pt x="22157" y="1"/>
                    <a:pt x="17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112417" y="1861233"/>
              <a:ext cx="786239" cy="760205"/>
            </a:xfrm>
            <a:custGeom>
              <a:avLst/>
              <a:gdLst/>
              <a:ahLst/>
              <a:cxnLst/>
              <a:rect l="l" t="t" r="r" b="b"/>
              <a:pathLst>
                <a:path w="25671" h="24821" extrusionOk="0">
                  <a:moveTo>
                    <a:pt x="12834" y="1"/>
                  </a:moveTo>
                  <a:cubicBezTo>
                    <a:pt x="11874" y="1"/>
                    <a:pt x="10910" y="112"/>
                    <a:pt x="9961" y="338"/>
                  </a:cubicBezTo>
                  <a:cubicBezTo>
                    <a:pt x="6760" y="1100"/>
                    <a:pt x="3992" y="3104"/>
                    <a:pt x="2267" y="5907"/>
                  </a:cubicBezTo>
                  <a:cubicBezTo>
                    <a:pt x="542" y="8710"/>
                    <a:pt x="1" y="12083"/>
                    <a:pt x="763" y="15285"/>
                  </a:cubicBezTo>
                  <a:cubicBezTo>
                    <a:pt x="1525" y="18487"/>
                    <a:pt x="3529" y="21255"/>
                    <a:pt x="6331" y="22980"/>
                  </a:cubicBezTo>
                  <a:cubicBezTo>
                    <a:pt x="8303" y="24194"/>
                    <a:pt x="10557" y="24821"/>
                    <a:pt x="12835" y="24821"/>
                  </a:cubicBezTo>
                  <a:cubicBezTo>
                    <a:pt x="13795" y="24821"/>
                    <a:pt x="14760" y="24709"/>
                    <a:pt x="15710" y="24483"/>
                  </a:cubicBezTo>
                  <a:cubicBezTo>
                    <a:pt x="18911" y="23721"/>
                    <a:pt x="21679" y="21719"/>
                    <a:pt x="23404" y="18915"/>
                  </a:cubicBezTo>
                  <a:cubicBezTo>
                    <a:pt x="25129" y="16113"/>
                    <a:pt x="25670" y="12739"/>
                    <a:pt x="24908" y="9536"/>
                  </a:cubicBezTo>
                  <a:cubicBezTo>
                    <a:pt x="24146" y="6335"/>
                    <a:pt x="22142" y="3567"/>
                    <a:pt x="19340" y="1842"/>
                  </a:cubicBezTo>
                  <a:cubicBezTo>
                    <a:pt x="17367" y="628"/>
                    <a:pt x="15113" y="1"/>
                    <a:pt x="1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8126486" y="1862244"/>
              <a:ext cx="758100" cy="758100"/>
            </a:xfrm>
            <a:prstGeom prst="pie">
              <a:avLst>
                <a:gd name="adj1" fmla="val 7550006"/>
                <a:gd name="adj2" fmla="val 16200000"/>
              </a:avLst>
            </a:prstGeom>
            <a:solidFill>
              <a:srgbClr val="078DB2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/>
                <a:t>df2</a:t>
              </a:r>
              <a:endParaRPr dirty="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6674645" y="3150527"/>
              <a:ext cx="3868382" cy="1454059"/>
            </a:xfrm>
            <a:prstGeom prst="rect">
              <a:avLst/>
            </a:prstGeom>
            <a:solidFill>
              <a:srgbClr val="078DB2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416892" y="2989011"/>
              <a:ext cx="177289" cy="161506"/>
            </a:xfrm>
            <a:custGeom>
              <a:avLst/>
              <a:gdLst/>
              <a:ahLst/>
              <a:cxnLst/>
              <a:rect l="l" t="t" r="r" b="b"/>
              <a:pathLst>
                <a:path w="4527" h="4124" extrusionOk="0">
                  <a:moveTo>
                    <a:pt x="2263" y="0"/>
                  </a:moveTo>
                  <a:cubicBezTo>
                    <a:pt x="1736" y="0"/>
                    <a:pt x="1208" y="202"/>
                    <a:pt x="805" y="604"/>
                  </a:cubicBezTo>
                  <a:cubicBezTo>
                    <a:pt x="0" y="1409"/>
                    <a:pt x="0" y="2714"/>
                    <a:pt x="805" y="3519"/>
                  </a:cubicBezTo>
                  <a:cubicBezTo>
                    <a:pt x="1208" y="3922"/>
                    <a:pt x="1736" y="4123"/>
                    <a:pt x="2263" y="4123"/>
                  </a:cubicBezTo>
                  <a:cubicBezTo>
                    <a:pt x="2791" y="4123"/>
                    <a:pt x="3319" y="3922"/>
                    <a:pt x="3721" y="3519"/>
                  </a:cubicBezTo>
                  <a:cubicBezTo>
                    <a:pt x="4527" y="2714"/>
                    <a:pt x="4527" y="1409"/>
                    <a:pt x="3721" y="604"/>
                  </a:cubicBezTo>
                  <a:cubicBezTo>
                    <a:pt x="3319" y="202"/>
                    <a:pt x="2791" y="0"/>
                    <a:pt x="2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10;p18">
            <a:extLst>
              <a:ext uri="{FF2B5EF4-FFF2-40B4-BE49-F238E27FC236}">
                <a16:creationId xmlns:a16="http://schemas.microsoft.com/office/drawing/2014/main" id="{0E86547A-9FA2-11BA-A265-B4B59FD28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Exploration de mon </a:t>
            </a:r>
            <a:r>
              <a:rPr lang="fr-FR" dirty="0" err="1"/>
              <a:t>Dataset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46D45-2793-75CF-A976-3C8A18E4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6" y="2988539"/>
            <a:ext cx="3639785" cy="11961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D80841-AE67-6BE5-227F-E0B0C0338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917" y="2988966"/>
            <a:ext cx="3673158" cy="114210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2FF248-E1E9-40E9-EB83-7EC9995F8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17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1773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390387-40B8-85B2-4A23-8F56B945F10C}"/>
              </a:ext>
            </a:extLst>
          </p:cNvPr>
          <p:cNvSpPr txBox="1"/>
          <p:nvPr/>
        </p:nvSpPr>
        <p:spPr>
          <a:xfrm>
            <a:off x="1701414" y="2668404"/>
            <a:ext cx="2743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pays valides par l’ONU rassemblés dans le </a:t>
            </a:r>
            <a:r>
              <a:rPr lang="fr-FR" dirty="0" err="1"/>
              <a:t>dataframe</a:t>
            </a:r>
            <a:r>
              <a:rPr lang="fr-FR" dirty="0"/>
              <a:t> ‘</a:t>
            </a:r>
            <a:r>
              <a:rPr lang="fr-FR" dirty="0" err="1"/>
              <a:t>df_ONU</a:t>
            </a:r>
            <a:r>
              <a:rPr lang="fr-FR" dirty="0"/>
              <a:t>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0FEC6B-80E9-4B57-C2F2-C242EAF6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20" y="1250617"/>
            <a:ext cx="2560466" cy="35625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1EA8F5-99C2-B4F0-C976-3285D8707746}"/>
              </a:ext>
            </a:extLst>
          </p:cNvPr>
          <p:cNvSpPr txBox="1"/>
          <p:nvPr/>
        </p:nvSpPr>
        <p:spPr>
          <a:xfrm>
            <a:off x="906966" y="140673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1°/ </a:t>
            </a:r>
            <a:r>
              <a:rPr lang="fr-FR" u="sng" dirty="0" err="1"/>
              <a:t>Dataframe</a:t>
            </a:r>
            <a:r>
              <a:rPr lang="fr-FR" u="sng" dirty="0"/>
              <a:t> df1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A145EDF-5A63-1E41-3A56-80AAFD9F5D33}"/>
              </a:ext>
            </a:extLst>
          </p:cNvPr>
          <p:cNvCxnSpPr>
            <a:cxnSpLocks/>
          </p:cNvCxnSpPr>
          <p:nvPr/>
        </p:nvCxnSpPr>
        <p:spPr>
          <a:xfrm>
            <a:off x="4185424" y="3037736"/>
            <a:ext cx="5571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04AD6B-8DA5-5FED-4466-01E0324B0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700" y="647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3925D3-6A72-A45F-1C1F-732FFB4B77B2}"/>
              </a:ext>
            </a:extLst>
          </p:cNvPr>
          <p:cNvSpPr txBox="1"/>
          <p:nvPr/>
        </p:nvSpPr>
        <p:spPr>
          <a:xfrm>
            <a:off x="2884362" y="1154694"/>
            <a:ext cx="337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Filtrer les pays valides par l’ONU dans la colonne ‘Country Name’ du df1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BDF7B3-23F5-9EF2-ECE9-38CCAEA6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195126"/>
            <a:ext cx="8631044" cy="2310892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F2BA9-38EF-4AFF-4A07-052AC13BA0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72000" y="1677914"/>
            <a:ext cx="0" cy="411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E2EC90-6793-264A-635C-F7C47C33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3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chemeClr val="dk1"/>
                </a:solidFill>
              </a:rPr>
              <a:t>Nettoyage et traitement initial de mes données </a:t>
            </a:r>
            <a:br>
              <a:rPr lang="fr-F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3925D3-6A72-A45F-1C1F-732FFB4B77B2}"/>
              </a:ext>
            </a:extLst>
          </p:cNvPr>
          <p:cNvSpPr txBox="1"/>
          <p:nvPr/>
        </p:nvSpPr>
        <p:spPr>
          <a:xfrm>
            <a:off x="1906814" y="637482"/>
            <a:ext cx="53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pays valides par l’ONU faisant partie du df1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F2BA9-38EF-4AFF-4A07-052AC13BA0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72000" y="945259"/>
            <a:ext cx="0" cy="364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E2EC90-6793-264A-635C-F7C47C338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1E689-0FAC-6EA0-32E2-339A0B1D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06" y="1348411"/>
            <a:ext cx="381033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4951"/>
      </p:ext>
    </p:extLst>
  </p:cSld>
  <p:clrMapOvr>
    <a:masterClrMapping/>
  </p:clrMapOvr>
</p:sld>
</file>

<file path=ppt/theme/theme1.xml><?xml version="1.0" encoding="utf-8"?>
<a:theme xmlns:a="http://schemas.openxmlformats.org/drawingml/2006/main" name="Demographic Infographics by Slidesgo">
  <a:themeElements>
    <a:clrScheme name="Simple Light">
      <a:dk1>
        <a:srgbClr val="000000"/>
      </a:dk1>
      <a:lt1>
        <a:srgbClr val="EFEFEF"/>
      </a:lt1>
      <a:dk2>
        <a:srgbClr val="666666"/>
      </a:dk2>
      <a:lt2>
        <a:srgbClr val="FB9100"/>
      </a:lt2>
      <a:accent1>
        <a:srgbClr val="54A498"/>
      </a:accent1>
      <a:accent2>
        <a:srgbClr val="54A498"/>
      </a:accent2>
      <a:accent3>
        <a:srgbClr val="078DB2"/>
      </a:accent3>
      <a:accent4>
        <a:srgbClr val="078DB2"/>
      </a:accent4>
      <a:accent5>
        <a:srgbClr val="04647C"/>
      </a:accent5>
      <a:accent6>
        <a:srgbClr val="04647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1327</Words>
  <Application>Microsoft Office PowerPoint</Application>
  <PresentationFormat>Affichage à l'écran (16:9)</PresentationFormat>
  <Paragraphs>211</Paragraphs>
  <Slides>44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9" baseType="lpstr">
      <vt:lpstr>Muli</vt:lpstr>
      <vt:lpstr>Fira Sans</vt:lpstr>
      <vt:lpstr>Arial</vt:lpstr>
      <vt:lpstr>Courier New</vt:lpstr>
      <vt:lpstr>Demographic Infographics by Slidesgo</vt:lpstr>
      <vt:lpstr>Présentation PowerPoint</vt:lpstr>
      <vt:lpstr>Plan de travail</vt:lpstr>
      <vt:lpstr>Objectifs du Projet  </vt:lpstr>
      <vt:lpstr>Exploration de mon Dataset </vt:lpstr>
      <vt:lpstr>Exploration de mon Dataset </vt:lpstr>
      <vt:lpstr>Exploration de mon Dataset </vt:lpstr>
      <vt:lpstr>Nettoyage et traitement initial de mes données  </vt:lpstr>
      <vt:lpstr>Nettoyage et traitement initial de mes données  </vt:lpstr>
      <vt:lpstr>Nettoyage et traitement initial de mes données  </vt:lpstr>
      <vt:lpstr>Nettoyage et traitement initial de mes données  </vt:lpstr>
      <vt:lpstr>Nettoyage et traitement initial de mes données  </vt:lpstr>
      <vt:lpstr>Nettoyage et traitement initial de mes données  </vt:lpstr>
      <vt:lpstr>Nettoyage et traitement initial de mes données  </vt:lpstr>
      <vt:lpstr>Choix des indicateurs pertinents  </vt:lpstr>
      <vt:lpstr>Choix des indicateurs pertinents  </vt:lpstr>
      <vt:lpstr>Choix des indicateurs pertinents  </vt:lpstr>
      <vt:lpstr>Choix des indicateurs pertinents  </vt:lpstr>
      <vt:lpstr>Présentation PowerPoint</vt:lpstr>
      <vt:lpstr>Visualisation graphique du taux de remplissage pour chaque indicateur choisi- Bar chart</vt:lpstr>
      <vt:lpstr>Présentation PowerPoint</vt:lpstr>
      <vt:lpstr>Présentation PowerPoint</vt:lpstr>
      <vt:lpstr>Présentation PowerPoint</vt:lpstr>
      <vt:lpstr>Visualisation graphique de la distribution des indicateurs par pays et par année - BoxPlot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Normalisation des indicateurs </vt:lpstr>
      <vt:lpstr>Attribution des poids à chaque indicateur </vt:lpstr>
      <vt:lpstr>Première liste des pays à fort potentiel </vt:lpstr>
      <vt:lpstr>Visualisation du graphe à barres empilées de la distribution des indicateurs pour chaque pays de l’année de référence 2015</vt:lpstr>
      <vt:lpstr>Graphique Camembert de la distribution de l’indicateur 'Internet users (per 100 people)’ - 2015</vt:lpstr>
      <vt:lpstr>Graphique Camembert de la distribution in tertiary education in private institutions (%) - 2015</vt:lpstr>
      <vt:lpstr>Graphique Camembert de la distribution Pupil-teacher ratio in tertiary education (headcount basis) - 2015</vt:lpstr>
      <vt:lpstr>2ème Traitement des données manquantes   </vt:lpstr>
      <vt:lpstr>Calcul des nouveaux indicateurs de tendance </vt:lpstr>
      <vt:lpstr>Calcul des nouveaux indicateurs de tendance </vt:lpstr>
      <vt:lpstr>Application de seuil limite 5%  </vt:lpstr>
      <vt:lpstr>Liste finale des pays dans le cadre du projet de l’expansion internationale   </vt:lpstr>
      <vt:lpstr>Liste finale des pays dans le cadre du projet de l’expansion internationale   </vt:lpstr>
      <vt:lpstr>Liste finale des pays dans le cadre du projet l’expansion internationale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Amal Boutouil</dc:creator>
  <cp:lastModifiedBy>Amal Boutouil</cp:lastModifiedBy>
  <cp:revision>1</cp:revision>
  <dcterms:modified xsi:type="dcterms:W3CDTF">2023-10-15T09:51:47Z</dcterms:modified>
</cp:coreProperties>
</file>