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8229600" cx="14630400"/>
  <p:notesSz cx="8229600" cy="14630400"/>
  <p:embeddedFontLst>
    <p:embeddedFont>
      <p:font typeface="Playfair Display Medium"/>
      <p:regular r:id="rId17"/>
      <p:bold r:id="rId18"/>
      <p:italic r:id="rId19"/>
      <p:boldItalic r:id="rId20"/>
    </p:embeddedFont>
    <p:embeddedFont>
      <p:font typeface="Raleway"/>
      <p:regular r:id="rId21"/>
      <p:bold r:id="rId22"/>
      <p:italic r:id="rId23"/>
      <p:boldItalic r:id="rId24"/>
    </p:embeddedFont>
    <p:embeddedFont>
      <p:font typeface="Playfair Display"/>
      <p:regular r:id="rId25"/>
      <p:bold r:id="rId26"/>
      <p:italic r:id="rId27"/>
      <p:boldItalic r:id="rId28"/>
    </p:embeddedFont>
    <p:embeddedFont>
      <p:font typeface="Playfair Display SemiBold"/>
      <p:regular r:id="rId29"/>
      <p:bold r:id="rId30"/>
      <p:italic r:id="rId31"/>
      <p:boldItalic r:id="rId32"/>
    </p:embeddedFont>
    <p:embeddedFont>
      <p:font typeface="Playfair Display Black"/>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fairDisplayMedium-boldItalic.fntdata"/><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fairDisplay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ayfairDisplaySemiBold-italic.fntdata"/><Relationship Id="rId30" Type="http://schemas.openxmlformats.org/officeDocument/2006/relationships/font" Target="fonts/PlayfairDisplaySemiBold-bold.fntdata"/><Relationship Id="rId11" Type="http://schemas.openxmlformats.org/officeDocument/2006/relationships/slide" Target="slides/slide7.xml"/><Relationship Id="rId33" Type="http://schemas.openxmlformats.org/officeDocument/2006/relationships/font" Target="fonts/PlayfairDisplayBlack-bold.fntdata"/><Relationship Id="rId10" Type="http://schemas.openxmlformats.org/officeDocument/2006/relationships/slide" Target="slides/slide6.xml"/><Relationship Id="rId32" Type="http://schemas.openxmlformats.org/officeDocument/2006/relationships/font" Target="fonts/PlayfairDisplaySemiBold-bold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PlayfairDisplayBlack-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Medium-regular.fntdata"/><Relationship Id="rId16" Type="http://schemas.openxmlformats.org/officeDocument/2006/relationships/slide" Target="slides/slide12.xml"/><Relationship Id="rId19" Type="http://schemas.openxmlformats.org/officeDocument/2006/relationships/font" Target="fonts/PlayfairDisplayMedium-italic.fntdata"/><Relationship Id="rId18" Type="http://schemas.openxmlformats.org/officeDocument/2006/relationships/font" Target="fonts/PlayfairDisplay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d96d8ae5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6d96d8ae5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6d96d8ae5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 name="Google Shape;2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a32f6e06f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2ca32f6e06f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ca32f6e06f_1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a32f6e06f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ca32f6e06f_1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ca32f6e06f_1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a4558ed05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2ca4558ed05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ca4558ed05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a4558ed0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2ca4558ed05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ca4558ed05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6.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3"/>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6319599" y="2542937"/>
            <a:ext cx="7477500" cy="13887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1B1B27"/>
              </a:buClr>
              <a:buSzPts val="4374"/>
              <a:buFont typeface="Raleway"/>
              <a:buNone/>
            </a:pPr>
            <a:r>
              <a:rPr b="1" i="0" lang="en-US" sz="4374" u="none" cap="none" strike="noStrike">
                <a:solidFill>
                  <a:srgbClr val="1B1B27"/>
                </a:solidFill>
                <a:latin typeface="Playfair Display"/>
                <a:ea typeface="Playfair Display"/>
                <a:cs typeface="Playfair Display"/>
                <a:sym typeface="Playfair Display"/>
              </a:rPr>
              <a:t>Digital Image Processing: The Art of Watermarking</a:t>
            </a:r>
            <a:endParaRPr b="1" i="0" sz="4374" u="none" cap="none" strike="noStrike">
              <a:solidFill>
                <a:schemeClr val="dk1"/>
              </a:solidFill>
              <a:latin typeface="Playfair Display"/>
              <a:ea typeface="Playfair Display"/>
              <a:cs typeface="Playfair Display"/>
              <a:sym typeface="Playfair Display"/>
            </a:endParaRPr>
          </a:p>
        </p:txBody>
      </p:sp>
      <p:sp>
        <p:nvSpPr>
          <p:cNvPr id="19" name="Google Shape;19;p3"/>
          <p:cNvSpPr/>
          <p:nvPr/>
        </p:nvSpPr>
        <p:spPr>
          <a:xfrm>
            <a:off x="6319599" y="4264938"/>
            <a:ext cx="74775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Protecting the ownership and authenticity of digital images is crucial in today's interconnected world. This presentation explores the principles and applications of digital watermarking, a powerful technique within the realm of Digital Image Processing (DIP).</a:t>
            </a:r>
            <a:endParaRPr i="0" sz="1750" u="none" cap="none" strike="noStrike">
              <a:solidFill>
                <a:schemeClr val="dk1"/>
              </a:solidFill>
              <a:latin typeface="Playfair Display Medium"/>
              <a:ea typeface="Playfair Display Medium"/>
              <a:cs typeface="Playfair Display Medium"/>
              <a:sym typeface="Playfair Display Medium"/>
            </a:endParaRPr>
          </a:p>
        </p:txBody>
      </p:sp>
      <p:pic>
        <p:nvPicPr>
          <p:cNvPr id="20" name="Google Shape;20;p3"/>
          <p:cNvPicPr preferRelativeResize="0"/>
          <p:nvPr/>
        </p:nvPicPr>
        <p:blipFill>
          <a:blip r:embed="rId3">
            <a:alphaModFix/>
          </a:blip>
          <a:stretch>
            <a:fillRect/>
          </a:stretch>
        </p:blipFill>
        <p:spPr>
          <a:xfrm>
            <a:off x="0" y="3964647"/>
            <a:ext cx="5976475" cy="4264953"/>
          </a:xfrm>
          <a:prstGeom prst="rect">
            <a:avLst/>
          </a:prstGeom>
          <a:noFill/>
          <a:ln>
            <a:noFill/>
          </a:ln>
        </p:spPr>
      </p:pic>
      <p:pic>
        <p:nvPicPr>
          <p:cNvPr id="21" name="Google Shape;21;p3"/>
          <p:cNvPicPr preferRelativeResize="0"/>
          <p:nvPr/>
        </p:nvPicPr>
        <p:blipFill>
          <a:blip r:embed="rId4">
            <a:alphaModFix/>
          </a:blip>
          <a:stretch>
            <a:fillRect/>
          </a:stretch>
        </p:blipFill>
        <p:spPr>
          <a:xfrm>
            <a:off x="0" y="0"/>
            <a:ext cx="5976470" cy="4264950"/>
          </a:xfrm>
          <a:prstGeom prst="rect">
            <a:avLst/>
          </a:prstGeom>
          <a:noFill/>
          <a:ln>
            <a:noFill/>
          </a:ln>
        </p:spPr>
      </p:pic>
      <p:sp>
        <p:nvSpPr>
          <p:cNvPr id="22" name="Google Shape;22;p3"/>
          <p:cNvSpPr txBox="1"/>
          <p:nvPr/>
        </p:nvSpPr>
        <p:spPr>
          <a:xfrm>
            <a:off x="4744800" y="0"/>
            <a:ext cx="2338500" cy="3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Playfair Display Black"/>
                <a:ea typeface="Playfair Display Black"/>
                <a:cs typeface="Playfair Display Black"/>
                <a:sym typeface="Playfair Display Black"/>
              </a:rPr>
              <a:t>Original IMG</a:t>
            </a:r>
            <a:endParaRPr>
              <a:latin typeface="Playfair Display Black"/>
              <a:ea typeface="Playfair Display Black"/>
              <a:cs typeface="Playfair Display Black"/>
              <a:sym typeface="Playfair Display Black"/>
            </a:endParaRPr>
          </a:p>
        </p:txBody>
      </p:sp>
      <p:sp>
        <p:nvSpPr>
          <p:cNvPr id="23" name="Google Shape;23;p3"/>
          <p:cNvSpPr txBox="1"/>
          <p:nvPr/>
        </p:nvSpPr>
        <p:spPr>
          <a:xfrm>
            <a:off x="4193150" y="4312975"/>
            <a:ext cx="17832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Playfair Display Black"/>
                <a:ea typeface="Playfair Display Black"/>
                <a:cs typeface="Playfair Display Black"/>
                <a:sym typeface="Playfair Display Black"/>
              </a:rPr>
              <a:t>Watermarked IMG</a:t>
            </a:r>
            <a:endParaRPr>
              <a:latin typeface="Playfair Display Black"/>
              <a:ea typeface="Playfair Display Black"/>
              <a:cs typeface="Playfair Display Black"/>
              <a:sym typeface="Playfair Display Black"/>
            </a:endParaRPr>
          </a:p>
        </p:txBody>
      </p:sp>
      <p:pic>
        <p:nvPicPr>
          <p:cNvPr id="24" name="Google Shape;24;p3"/>
          <p:cNvPicPr preferRelativeResize="0"/>
          <p:nvPr/>
        </p:nvPicPr>
        <p:blipFill rotWithShape="1">
          <a:blip r:embed="rId5">
            <a:alphaModFix amt="25000"/>
          </a:blip>
          <a:srcRect b="0" l="0" r="0" t="33523"/>
          <a:stretch/>
        </p:blipFill>
        <p:spPr>
          <a:xfrm>
            <a:off x="5976350" y="0"/>
            <a:ext cx="8654049" cy="8229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p:nvPr/>
        </p:nvSpPr>
        <p:spPr>
          <a:xfrm>
            <a:off x="-62" y="-308580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12"/>
          <p:cNvPicPr preferRelativeResize="0"/>
          <p:nvPr/>
        </p:nvPicPr>
        <p:blipFill rotWithShape="1">
          <a:blip r:embed="rId3">
            <a:alphaModFix/>
          </a:blip>
          <a:srcRect b="39828" l="0" r="0" t="39828"/>
          <a:stretch/>
        </p:blipFill>
        <p:spPr>
          <a:xfrm>
            <a:off x="0" y="0"/>
            <a:ext cx="14630400" cy="2518530"/>
          </a:xfrm>
          <a:prstGeom prst="rect">
            <a:avLst/>
          </a:prstGeom>
          <a:noFill/>
          <a:ln>
            <a:noFill/>
          </a:ln>
        </p:spPr>
      </p:pic>
      <p:sp>
        <p:nvSpPr>
          <p:cNvPr id="173" name="Google Shape;173;p12"/>
          <p:cNvSpPr/>
          <p:nvPr/>
        </p:nvSpPr>
        <p:spPr>
          <a:xfrm>
            <a:off x="2529853" y="3072525"/>
            <a:ext cx="10464300" cy="629700"/>
          </a:xfrm>
          <a:prstGeom prst="rect">
            <a:avLst/>
          </a:prstGeom>
          <a:noFill/>
          <a:ln>
            <a:noFill/>
          </a:ln>
        </p:spPr>
        <p:txBody>
          <a:bodyPr anchorCtr="0" anchor="t" bIns="45700" lIns="91425" spcFirstLastPara="1" rIns="91425" wrap="square" tIns="45700">
            <a:noAutofit/>
          </a:bodyPr>
          <a:lstStyle/>
          <a:p>
            <a:pPr indent="0" lvl="0" marL="0" marR="0" rtl="0" algn="l">
              <a:lnSpc>
                <a:spcPct val="125012"/>
              </a:lnSpc>
              <a:spcBef>
                <a:spcPts val="0"/>
              </a:spcBef>
              <a:spcAft>
                <a:spcPts val="0"/>
              </a:spcAft>
              <a:buClr>
                <a:srgbClr val="1B1B27"/>
              </a:buClr>
              <a:buSzPts val="3966"/>
              <a:buFont typeface="Raleway"/>
              <a:buNone/>
            </a:pPr>
            <a:r>
              <a:rPr b="1" i="0" lang="en-US" sz="3966" u="none" cap="none" strike="noStrike">
                <a:solidFill>
                  <a:srgbClr val="1B1B27"/>
                </a:solidFill>
                <a:latin typeface="Playfair Display"/>
                <a:ea typeface="Playfair Display"/>
                <a:cs typeface="Playfair Display"/>
                <a:sym typeface="Playfair Display"/>
              </a:rPr>
              <a:t>The Future of Digital Watermarking</a:t>
            </a:r>
            <a:endParaRPr b="1" i="0" sz="3966" u="none" cap="none" strike="noStrike">
              <a:solidFill>
                <a:schemeClr val="dk1"/>
              </a:solidFill>
              <a:latin typeface="Playfair Display"/>
              <a:ea typeface="Playfair Display"/>
              <a:cs typeface="Playfair Display"/>
              <a:sym typeface="Playfair Display"/>
            </a:endParaRPr>
          </a:p>
        </p:txBody>
      </p:sp>
      <p:pic>
        <p:nvPicPr>
          <p:cNvPr descr="preencoded.png" id="174" name="Google Shape;174;p12"/>
          <p:cNvPicPr preferRelativeResize="0"/>
          <p:nvPr/>
        </p:nvPicPr>
        <p:blipFill rotWithShape="1">
          <a:blip r:embed="rId4">
            <a:alphaModFix/>
          </a:blip>
          <a:srcRect b="0" l="0" r="0" t="0"/>
          <a:stretch/>
        </p:blipFill>
        <p:spPr>
          <a:xfrm>
            <a:off x="2529840" y="4004310"/>
            <a:ext cx="3190161" cy="805934"/>
          </a:xfrm>
          <a:prstGeom prst="rect">
            <a:avLst/>
          </a:prstGeom>
          <a:noFill/>
          <a:ln>
            <a:noFill/>
          </a:ln>
        </p:spPr>
      </p:pic>
      <p:sp>
        <p:nvSpPr>
          <p:cNvPr id="175" name="Google Shape;175;p12"/>
          <p:cNvSpPr/>
          <p:nvPr/>
        </p:nvSpPr>
        <p:spPr>
          <a:xfrm>
            <a:off x="2660319" y="5112400"/>
            <a:ext cx="2518500" cy="314700"/>
          </a:xfrm>
          <a:prstGeom prst="rect">
            <a:avLst/>
          </a:prstGeom>
          <a:noFill/>
          <a:ln>
            <a:noFill/>
          </a:ln>
        </p:spPr>
        <p:txBody>
          <a:bodyPr anchorCtr="0" anchor="t" bIns="45700" lIns="91425" spcFirstLastPara="1" rIns="91425" wrap="square" tIns="45700">
            <a:noAutofit/>
          </a:bodyPr>
          <a:lstStyle/>
          <a:p>
            <a:pPr indent="0" lvl="0" marL="0" marR="0" rtl="0" algn="l">
              <a:lnSpc>
                <a:spcPct val="125012"/>
              </a:lnSpc>
              <a:spcBef>
                <a:spcPts val="0"/>
              </a:spcBef>
              <a:spcAft>
                <a:spcPts val="0"/>
              </a:spcAft>
              <a:buClr>
                <a:srgbClr val="3C3939"/>
              </a:buClr>
              <a:buSzPts val="1983"/>
              <a:buFont typeface="Raleway"/>
              <a:buNone/>
            </a:pPr>
            <a:r>
              <a:rPr i="0" lang="en-US" sz="1983" u="none" cap="none" strike="noStrike">
                <a:solidFill>
                  <a:srgbClr val="3C3939"/>
                </a:solidFill>
                <a:latin typeface="Playfair Display SemiBold"/>
                <a:ea typeface="Playfair Display SemiBold"/>
                <a:cs typeface="Playfair Display SemiBold"/>
                <a:sym typeface="Playfair Display SemiBold"/>
              </a:rPr>
              <a:t>Emerging Trends</a:t>
            </a:r>
            <a:endParaRPr i="0" sz="1983" u="none" cap="none" strike="noStrike">
              <a:solidFill>
                <a:schemeClr val="dk1"/>
              </a:solidFill>
              <a:latin typeface="Playfair Display SemiBold"/>
              <a:ea typeface="Playfair Display SemiBold"/>
              <a:cs typeface="Playfair Display SemiBold"/>
              <a:sym typeface="Playfair Display SemiBold"/>
            </a:endParaRPr>
          </a:p>
        </p:txBody>
      </p:sp>
      <p:sp>
        <p:nvSpPr>
          <p:cNvPr id="176" name="Google Shape;176;p12"/>
          <p:cNvSpPr/>
          <p:nvPr/>
        </p:nvSpPr>
        <p:spPr>
          <a:xfrm>
            <a:off x="2660325" y="5548100"/>
            <a:ext cx="2929200" cy="1611600"/>
          </a:xfrm>
          <a:prstGeom prst="rect">
            <a:avLst/>
          </a:prstGeom>
          <a:noFill/>
          <a:ln>
            <a:noFill/>
          </a:ln>
        </p:spPr>
        <p:txBody>
          <a:bodyPr anchorCtr="0" anchor="t" bIns="45700" lIns="91425" spcFirstLastPara="1" rIns="91425" wrap="square" tIns="45700">
            <a:noAutofit/>
          </a:bodyPr>
          <a:lstStyle/>
          <a:p>
            <a:pPr indent="0" lvl="0" marL="0" marR="0" rtl="0" algn="l">
              <a:lnSpc>
                <a:spcPct val="159924"/>
              </a:lnSpc>
              <a:spcBef>
                <a:spcPts val="0"/>
              </a:spcBef>
              <a:spcAft>
                <a:spcPts val="0"/>
              </a:spcAft>
              <a:buClr>
                <a:srgbClr val="3C3939"/>
              </a:buClr>
              <a:buSzPts val="1587"/>
              <a:buFont typeface="Roboto"/>
              <a:buNone/>
            </a:pPr>
            <a:r>
              <a:rPr i="0" lang="en-US" sz="1587" u="none" cap="none" strike="noStrike">
                <a:solidFill>
                  <a:srgbClr val="3C3939"/>
                </a:solidFill>
                <a:latin typeface="Playfair Display Medium"/>
                <a:ea typeface="Playfair Display Medium"/>
                <a:cs typeface="Playfair Display Medium"/>
                <a:sym typeface="Playfair Display Medium"/>
              </a:rPr>
              <a:t>Advancements in deep learning, blockchain, and quantum computing are poised to revolutionize digital watermarking techniques.</a:t>
            </a:r>
            <a:endParaRPr i="0" sz="1587" u="none" cap="none" strike="noStrike">
              <a:solidFill>
                <a:schemeClr val="dk1"/>
              </a:solidFill>
              <a:latin typeface="Playfair Display Medium"/>
              <a:ea typeface="Playfair Display Medium"/>
              <a:cs typeface="Playfair Display Medium"/>
              <a:sym typeface="Playfair Display Medium"/>
            </a:endParaRPr>
          </a:p>
        </p:txBody>
      </p:sp>
      <p:pic>
        <p:nvPicPr>
          <p:cNvPr descr="preencoded.png" id="177" name="Google Shape;177;p12"/>
          <p:cNvPicPr preferRelativeResize="0"/>
          <p:nvPr/>
        </p:nvPicPr>
        <p:blipFill rotWithShape="1">
          <a:blip r:embed="rId5">
            <a:alphaModFix/>
          </a:blip>
          <a:srcRect b="0" l="0" r="0" t="0"/>
          <a:stretch/>
        </p:blipFill>
        <p:spPr>
          <a:xfrm>
            <a:off x="5720001" y="4004310"/>
            <a:ext cx="3190280" cy="805934"/>
          </a:xfrm>
          <a:prstGeom prst="rect">
            <a:avLst/>
          </a:prstGeom>
          <a:noFill/>
          <a:ln>
            <a:noFill/>
          </a:ln>
        </p:spPr>
      </p:pic>
      <p:sp>
        <p:nvSpPr>
          <p:cNvPr id="178" name="Google Shape;178;p12"/>
          <p:cNvSpPr/>
          <p:nvPr/>
        </p:nvSpPr>
        <p:spPr>
          <a:xfrm>
            <a:off x="5827162" y="5112325"/>
            <a:ext cx="3190200" cy="314700"/>
          </a:xfrm>
          <a:prstGeom prst="rect">
            <a:avLst/>
          </a:prstGeom>
          <a:noFill/>
          <a:ln>
            <a:noFill/>
          </a:ln>
        </p:spPr>
        <p:txBody>
          <a:bodyPr anchorCtr="0" anchor="t" bIns="45700" lIns="91425" spcFirstLastPara="1" rIns="91425" wrap="square" tIns="45700">
            <a:noAutofit/>
          </a:bodyPr>
          <a:lstStyle/>
          <a:p>
            <a:pPr indent="0" lvl="0" marL="0" marR="0" rtl="0" algn="l">
              <a:lnSpc>
                <a:spcPct val="125012"/>
              </a:lnSpc>
              <a:spcBef>
                <a:spcPts val="0"/>
              </a:spcBef>
              <a:spcAft>
                <a:spcPts val="0"/>
              </a:spcAft>
              <a:buClr>
                <a:srgbClr val="3C3939"/>
              </a:buClr>
              <a:buSzPts val="1983"/>
              <a:buFont typeface="Raleway"/>
              <a:buNone/>
            </a:pPr>
            <a:r>
              <a:rPr i="0" lang="en-US" sz="1983" u="none" cap="none" strike="noStrike">
                <a:solidFill>
                  <a:srgbClr val="3C3939"/>
                </a:solidFill>
                <a:latin typeface="Playfair Display SemiBold"/>
                <a:ea typeface="Playfair Display SemiBold"/>
                <a:cs typeface="Playfair Display SemiBold"/>
                <a:sym typeface="Playfair Display SemiBold"/>
              </a:rPr>
              <a:t>Adaptive Watermarking</a:t>
            </a:r>
            <a:endParaRPr i="0" sz="1983" u="none" cap="none" strike="noStrike">
              <a:solidFill>
                <a:schemeClr val="dk1"/>
              </a:solidFill>
              <a:latin typeface="Playfair Display SemiBold"/>
              <a:ea typeface="Playfair Display SemiBold"/>
              <a:cs typeface="Playfair Display SemiBold"/>
              <a:sym typeface="Playfair Display SemiBold"/>
            </a:endParaRPr>
          </a:p>
        </p:txBody>
      </p:sp>
      <p:sp>
        <p:nvSpPr>
          <p:cNvPr id="179" name="Google Shape;179;p12"/>
          <p:cNvSpPr/>
          <p:nvPr/>
        </p:nvSpPr>
        <p:spPr>
          <a:xfrm>
            <a:off x="5827150" y="5547950"/>
            <a:ext cx="2929200" cy="1611600"/>
          </a:xfrm>
          <a:prstGeom prst="rect">
            <a:avLst/>
          </a:prstGeom>
          <a:noFill/>
          <a:ln>
            <a:noFill/>
          </a:ln>
        </p:spPr>
        <p:txBody>
          <a:bodyPr anchorCtr="0" anchor="t" bIns="45700" lIns="91425" spcFirstLastPara="1" rIns="91425" wrap="square" tIns="45700">
            <a:noAutofit/>
          </a:bodyPr>
          <a:lstStyle/>
          <a:p>
            <a:pPr indent="0" lvl="0" marL="0" marR="0" rtl="0" algn="l">
              <a:lnSpc>
                <a:spcPct val="159924"/>
              </a:lnSpc>
              <a:spcBef>
                <a:spcPts val="0"/>
              </a:spcBef>
              <a:spcAft>
                <a:spcPts val="0"/>
              </a:spcAft>
              <a:buClr>
                <a:srgbClr val="3C3939"/>
              </a:buClr>
              <a:buSzPts val="1587"/>
              <a:buFont typeface="Roboto"/>
              <a:buNone/>
            </a:pPr>
            <a:r>
              <a:rPr i="0" lang="en-US" sz="1587" u="none" cap="none" strike="noStrike">
                <a:solidFill>
                  <a:srgbClr val="3C3939"/>
                </a:solidFill>
                <a:latin typeface="Playfair Display Medium"/>
                <a:ea typeface="Playfair Display Medium"/>
                <a:cs typeface="Playfair Display Medium"/>
                <a:sym typeface="Playfair Display Medium"/>
              </a:rPr>
              <a:t>Developing watermarks that can adapt to changing image formats, resolutions, and distribution channels for enhanced robustness.</a:t>
            </a:r>
            <a:endParaRPr i="0" sz="1587" u="none" cap="none" strike="noStrike">
              <a:solidFill>
                <a:schemeClr val="dk1"/>
              </a:solidFill>
              <a:latin typeface="Playfair Display Medium"/>
              <a:ea typeface="Playfair Display Medium"/>
              <a:cs typeface="Playfair Display Medium"/>
              <a:sym typeface="Playfair Display Medium"/>
            </a:endParaRPr>
          </a:p>
        </p:txBody>
      </p:sp>
      <p:pic>
        <p:nvPicPr>
          <p:cNvPr descr="preencoded.png" id="180" name="Google Shape;180;p12"/>
          <p:cNvPicPr preferRelativeResize="0"/>
          <p:nvPr/>
        </p:nvPicPr>
        <p:blipFill rotWithShape="1">
          <a:blip r:embed="rId6">
            <a:alphaModFix/>
          </a:blip>
          <a:srcRect b="0" l="0" r="0" t="0"/>
          <a:stretch/>
        </p:blipFill>
        <p:spPr>
          <a:xfrm>
            <a:off x="8910280" y="4004310"/>
            <a:ext cx="3190280" cy="805934"/>
          </a:xfrm>
          <a:prstGeom prst="rect">
            <a:avLst/>
          </a:prstGeom>
          <a:noFill/>
          <a:ln>
            <a:noFill/>
          </a:ln>
        </p:spPr>
      </p:pic>
      <p:sp>
        <p:nvSpPr>
          <p:cNvPr id="181" name="Google Shape;181;p12"/>
          <p:cNvSpPr/>
          <p:nvPr/>
        </p:nvSpPr>
        <p:spPr>
          <a:xfrm>
            <a:off x="9111723" y="5112425"/>
            <a:ext cx="3328800" cy="629400"/>
          </a:xfrm>
          <a:prstGeom prst="rect">
            <a:avLst/>
          </a:prstGeom>
          <a:noFill/>
          <a:ln>
            <a:noFill/>
          </a:ln>
        </p:spPr>
        <p:txBody>
          <a:bodyPr anchorCtr="0" anchor="t" bIns="45700" lIns="91425" spcFirstLastPara="1" rIns="91425" wrap="square" tIns="45700">
            <a:noAutofit/>
          </a:bodyPr>
          <a:lstStyle/>
          <a:p>
            <a:pPr indent="0" lvl="0" marL="0" marR="0" rtl="0" algn="l">
              <a:lnSpc>
                <a:spcPct val="125012"/>
              </a:lnSpc>
              <a:spcBef>
                <a:spcPts val="0"/>
              </a:spcBef>
              <a:spcAft>
                <a:spcPts val="0"/>
              </a:spcAft>
              <a:buClr>
                <a:srgbClr val="3C3939"/>
              </a:buClr>
              <a:buSzPts val="1983"/>
              <a:buFont typeface="Raleway"/>
              <a:buNone/>
            </a:pPr>
            <a:r>
              <a:rPr i="0" lang="en-US" sz="1983" u="none" cap="none" strike="noStrike">
                <a:solidFill>
                  <a:srgbClr val="3C3939"/>
                </a:solidFill>
                <a:latin typeface="Playfair Display SemiBold"/>
                <a:ea typeface="Playfair Display SemiBold"/>
                <a:cs typeface="Playfair Display SemiBold"/>
                <a:sym typeface="Playfair Display SemiBold"/>
              </a:rPr>
              <a:t>Multimodal Watermarking</a:t>
            </a:r>
            <a:endParaRPr i="0" sz="1983" u="none" cap="none" strike="noStrike">
              <a:solidFill>
                <a:schemeClr val="dk1"/>
              </a:solidFill>
              <a:latin typeface="Playfair Display SemiBold"/>
              <a:ea typeface="Playfair Display SemiBold"/>
              <a:cs typeface="Playfair Display SemiBold"/>
              <a:sym typeface="Playfair Display SemiBold"/>
            </a:endParaRPr>
          </a:p>
        </p:txBody>
      </p:sp>
      <p:sp>
        <p:nvSpPr>
          <p:cNvPr id="182" name="Google Shape;182;p12"/>
          <p:cNvSpPr/>
          <p:nvPr/>
        </p:nvSpPr>
        <p:spPr>
          <a:xfrm>
            <a:off x="9111724" y="5547950"/>
            <a:ext cx="3190200" cy="1611600"/>
          </a:xfrm>
          <a:prstGeom prst="rect">
            <a:avLst/>
          </a:prstGeom>
          <a:noFill/>
          <a:ln>
            <a:noFill/>
          </a:ln>
        </p:spPr>
        <p:txBody>
          <a:bodyPr anchorCtr="0" anchor="t" bIns="45700" lIns="91425" spcFirstLastPara="1" rIns="91425" wrap="square" tIns="45700">
            <a:noAutofit/>
          </a:bodyPr>
          <a:lstStyle/>
          <a:p>
            <a:pPr indent="0" lvl="0" marL="0" marR="0" rtl="0" algn="l">
              <a:lnSpc>
                <a:spcPct val="159924"/>
              </a:lnSpc>
              <a:spcBef>
                <a:spcPts val="0"/>
              </a:spcBef>
              <a:spcAft>
                <a:spcPts val="0"/>
              </a:spcAft>
              <a:buClr>
                <a:srgbClr val="3C3939"/>
              </a:buClr>
              <a:buSzPts val="1587"/>
              <a:buFont typeface="Roboto"/>
              <a:buNone/>
            </a:pPr>
            <a:r>
              <a:rPr i="0" lang="en-US" sz="1587" u="none" cap="none" strike="noStrike">
                <a:solidFill>
                  <a:srgbClr val="3C3939"/>
                </a:solidFill>
                <a:latin typeface="Playfair Display Medium"/>
                <a:ea typeface="Playfair Display Medium"/>
                <a:cs typeface="Playfair Display Medium"/>
                <a:sym typeface="Playfair Display Medium"/>
              </a:rPr>
              <a:t>Incorporating watermarks into various media types, such as video, audio, and 3D models, to provide comprehensive content protection.</a:t>
            </a:r>
            <a:endParaRPr i="0" sz="1587" u="none" cap="none" strike="noStrike">
              <a:solidFill>
                <a:schemeClr val="dk1"/>
              </a:solidFill>
              <a:latin typeface="Playfair Display Medium"/>
              <a:ea typeface="Playfair Display Medium"/>
              <a:cs typeface="Playfair Display Medium"/>
              <a:sym typeface="Playfair Display Medium"/>
            </a:endParaRPr>
          </a:p>
        </p:txBody>
      </p:sp>
      <p:pic>
        <p:nvPicPr>
          <p:cNvPr id="183" name="Google Shape;183;p12"/>
          <p:cNvPicPr preferRelativeResize="0"/>
          <p:nvPr/>
        </p:nvPicPr>
        <p:blipFill rotWithShape="1">
          <a:blip r:embed="rId3">
            <a:alphaModFix amt="25000"/>
          </a:blip>
          <a:srcRect b="35642" l="0" r="0" t="32031"/>
          <a:stretch/>
        </p:blipFill>
        <p:spPr>
          <a:xfrm rot="5400000">
            <a:off x="4507276" y="-1994751"/>
            <a:ext cx="5722148" cy="1475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13"/>
          <p:cNvPicPr preferRelativeResize="0"/>
          <p:nvPr/>
        </p:nvPicPr>
        <p:blipFill rotWithShape="1">
          <a:blip r:embed="rId3">
            <a:alphaModFix/>
          </a:blip>
          <a:srcRect b="35076" l="0" r="0" t="37274"/>
          <a:stretch/>
        </p:blipFill>
        <p:spPr>
          <a:xfrm>
            <a:off x="0" y="0"/>
            <a:ext cx="14630400" cy="4045199"/>
          </a:xfrm>
          <a:prstGeom prst="rect">
            <a:avLst/>
          </a:prstGeom>
          <a:noFill/>
          <a:ln>
            <a:noFill/>
          </a:ln>
        </p:spPr>
      </p:pic>
      <p:sp>
        <p:nvSpPr>
          <p:cNvPr id="192" name="Google Shape;192;p13"/>
          <p:cNvSpPr/>
          <p:nvPr/>
        </p:nvSpPr>
        <p:spPr>
          <a:xfrm>
            <a:off x="2037993" y="4278868"/>
            <a:ext cx="5554980"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1B1B27"/>
              </a:buClr>
              <a:buSzPts val="4374"/>
              <a:buFont typeface="Raleway"/>
              <a:buNone/>
            </a:pPr>
            <a:r>
              <a:rPr b="1" i="0" lang="en-US" sz="4374" u="none" cap="none" strike="noStrike">
                <a:solidFill>
                  <a:srgbClr val="1B1B27"/>
                </a:solidFill>
                <a:latin typeface="Playfair Display"/>
                <a:ea typeface="Playfair Display"/>
                <a:cs typeface="Playfair Display"/>
                <a:sym typeface="Playfair Display"/>
              </a:rPr>
              <a:t>Conclusion</a:t>
            </a:r>
            <a:endParaRPr b="1" i="0" sz="4374" u="none" cap="none" strike="noStrike">
              <a:solidFill>
                <a:schemeClr val="dk1"/>
              </a:solidFill>
              <a:latin typeface="Playfair Display"/>
              <a:ea typeface="Playfair Display"/>
              <a:cs typeface="Playfair Display"/>
              <a:sym typeface="Playfair Display"/>
            </a:endParaRPr>
          </a:p>
        </p:txBody>
      </p:sp>
      <p:sp>
        <p:nvSpPr>
          <p:cNvPr id="193" name="Google Shape;193;p13"/>
          <p:cNvSpPr/>
          <p:nvPr/>
        </p:nvSpPr>
        <p:spPr>
          <a:xfrm>
            <a:off x="2037993" y="5306497"/>
            <a:ext cx="10554414" cy="1421606"/>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Digital watermarking is a powerful tool within the realm of Digital Image Processing, enabling the protection, authentication, and tracing of digital content. As technology continues to evolve, the future of digital watermarking holds immense potential, promising enhanced security and innovative applications across diverse industries.</a:t>
            </a:r>
            <a:endParaRPr i="0" sz="1750" u="none" cap="none" strike="noStrike">
              <a:solidFill>
                <a:schemeClr val="dk1"/>
              </a:solidFill>
              <a:latin typeface="Playfair Display Medium"/>
              <a:ea typeface="Playfair Display Medium"/>
              <a:cs typeface="Playfair Display Medium"/>
              <a:sym typeface="Playfair Display Medium"/>
            </a:endParaRPr>
          </a:p>
        </p:txBody>
      </p:sp>
      <p:pic>
        <p:nvPicPr>
          <p:cNvPr id="194" name="Google Shape;194;p13"/>
          <p:cNvPicPr preferRelativeResize="0"/>
          <p:nvPr/>
        </p:nvPicPr>
        <p:blipFill rotWithShape="1">
          <a:blip r:embed="rId4">
            <a:alphaModFix amt="25000"/>
          </a:blip>
          <a:srcRect b="0" l="0" r="0" t="33523"/>
          <a:stretch/>
        </p:blipFill>
        <p:spPr>
          <a:xfrm>
            <a:off x="75" y="0"/>
            <a:ext cx="14630400" cy="8229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4956000" y="3951725"/>
            <a:ext cx="4718400" cy="12546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1B1B27"/>
              </a:buClr>
              <a:buSzPts val="4374"/>
              <a:buFont typeface="Raleway"/>
              <a:buNone/>
            </a:pPr>
            <a:r>
              <a:rPr b="1" lang="en-US" sz="7474">
                <a:solidFill>
                  <a:srgbClr val="1B1B27"/>
                </a:solidFill>
                <a:latin typeface="Playfair Display"/>
                <a:ea typeface="Playfair Display"/>
                <a:cs typeface="Playfair Display"/>
                <a:sym typeface="Playfair Display"/>
              </a:rPr>
              <a:t>ThankYou</a:t>
            </a:r>
            <a:endParaRPr b="1" sz="7474">
              <a:solidFill>
                <a:srgbClr val="1B1B27"/>
              </a:solidFill>
              <a:latin typeface="Playfair Display"/>
              <a:ea typeface="Playfair Display"/>
              <a:cs typeface="Playfair Display"/>
              <a:sym typeface="Playfair Display"/>
            </a:endParaRPr>
          </a:p>
          <a:p>
            <a:pPr indent="0" lvl="0" marL="0" marR="0" rtl="0" algn="l">
              <a:lnSpc>
                <a:spcPct val="125011"/>
              </a:lnSpc>
              <a:spcBef>
                <a:spcPts val="0"/>
              </a:spcBef>
              <a:spcAft>
                <a:spcPts val="0"/>
              </a:spcAft>
              <a:buClr>
                <a:srgbClr val="1B1B27"/>
              </a:buClr>
              <a:buSzPts val="4374"/>
              <a:buFont typeface="Raleway"/>
              <a:buNone/>
            </a:pPr>
            <a:r>
              <a:t/>
            </a:r>
            <a:endParaRPr b="1" sz="5574">
              <a:solidFill>
                <a:srgbClr val="1B1B27"/>
              </a:solidFill>
              <a:latin typeface="Playfair Display"/>
              <a:ea typeface="Playfair Display"/>
              <a:cs typeface="Playfair Display"/>
              <a:sym typeface="Playfair Display"/>
            </a:endParaRPr>
          </a:p>
        </p:txBody>
      </p:sp>
      <p:pic>
        <p:nvPicPr>
          <p:cNvPr id="202" name="Google Shape;202;p14"/>
          <p:cNvPicPr preferRelativeResize="0"/>
          <p:nvPr/>
        </p:nvPicPr>
        <p:blipFill rotWithShape="1">
          <a:blip r:embed="rId3">
            <a:alphaModFix amt="25000"/>
          </a:blip>
          <a:srcRect b="0" l="0" r="0" t="33523"/>
          <a:stretch/>
        </p:blipFill>
        <p:spPr>
          <a:xfrm>
            <a:off x="0" y="0"/>
            <a:ext cx="14630400" cy="8229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4"/>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 name="Google Shape;32;p4"/>
          <p:cNvPicPr preferRelativeResize="0"/>
          <p:nvPr/>
        </p:nvPicPr>
        <p:blipFill rotWithShape="1">
          <a:blip r:embed="rId3">
            <a:alphaModFix/>
          </a:blip>
          <a:srcRect b="38365" l="0" r="0" t="34684"/>
          <a:stretch/>
        </p:blipFill>
        <p:spPr>
          <a:xfrm>
            <a:off x="75" y="-228600"/>
            <a:ext cx="14630400" cy="2617050"/>
          </a:xfrm>
          <a:prstGeom prst="rect">
            <a:avLst/>
          </a:prstGeom>
          <a:noFill/>
          <a:ln>
            <a:noFill/>
          </a:ln>
        </p:spPr>
      </p:pic>
      <p:sp>
        <p:nvSpPr>
          <p:cNvPr id="33" name="Google Shape;33;p4"/>
          <p:cNvSpPr/>
          <p:nvPr/>
        </p:nvSpPr>
        <p:spPr>
          <a:xfrm>
            <a:off x="2947877" y="2805350"/>
            <a:ext cx="8734800" cy="5745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1B1B27"/>
              </a:buClr>
              <a:buSzPts val="3620"/>
              <a:buFont typeface="Raleway"/>
              <a:buNone/>
            </a:pPr>
            <a:r>
              <a:rPr b="1" i="0" lang="en-US" sz="3620" u="none" cap="none" strike="noStrike">
                <a:solidFill>
                  <a:srgbClr val="1B1B27"/>
                </a:solidFill>
                <a:latin typeface="Playfair Display"/>
                <a:ea typeface="Playfair Display"/>
                <a:cs typeface="Playfair Display"/>
                <a:sym typeface="Playfair Display"/>
              </a:rPr>
              <a:t>The Art of Digital Watermarking</a:t>
            </a:r>
            <a:endParaRPr b="1" i="0" sz="3620" u="none" cap="none" strike="noStrike">
              <a:solidFill>
                <a:schemeClr val="dk1"/>
              </a:solidFill>
              <a:latin typeface="Playfair Display"/>
              <a:ea typeface="Playfair Display"/>
              <a:cs typeface="Playfair Display"/>
              <a:sym typeface="Playfair Display"/>
            </a:endParaRPr>
          </a:p>
        </p:txBody>
      </p:sp>
      <p:sp>
        <p:nvSpPr>
          <p:cNvPr id="34" name="Google Shape;34;p4"/>
          <p:cNvSpPr/>
          <p:nvPr/>
        </p:nvSpPr>
        <p:spPr>
          <a:xfrm>
            <a:off x="7296864" y="3655695"/>
            <a:ext cx="36671" cy="4066937"/>
          </a:xfrm>
          <a:prstGeom prst="roundRect">
            <a:avLst>
              <a:gd fmla="val 225655"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6464796" y="3987760"/>
            <a:ext cx="643533" cy="36671"/>
          </a:xfrm>
          <a:prstGeom prst="roundRect">
            <a:avLst>
              <a:gd fmla="val 225655"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7108329" y="3799284"/>
            <a:ext cx="413742" cy="413742"/>
          </a:xfrm>
          <a:prstGeom prst="roundRect">
            <a:avLst>
              <a:gd fmla="val 20000"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7256085" y="3833693"/>
            <a:ext cx="118110" cy="344805"/>
          </a:xfrm>
          <a:prstGeom prst="rect">
            <a:avLst/>
          </a:prstGeom>
          <a:noFill/>
          <a:ln>
            <a:noFill/>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3C3939"/>
              </a:buClr>
              <a:buSzPts val="2172"/>
              <a:buFont typeface="Raleway"/>
              <a:buNone/>
            </a:pPr>
            <a:r>
              <a:rPr b="0" i="0" lang="en-US" sz="2172" u="none" cap="none" strike="noStrike">
                <a:solidFill>
                  <a:srgbClr val="3C3939"/>
                </a:solidFill>
                <a:latin typeface="Raleway"/>
                <a:ea typeface="Raleway"/>
                <a:cs typeface="Raleway"/>
                <a:sym typeface="Raleway"/>
              </a:rPr>
              <a:t>1</a:t>
            </a:r>
            <a:endParaRPr b="0" i="0" sz="2172" u="none" cap="none" strike="noStrike">
              <a:solidFill>
                <a:schemeClr val="dk1"/>
              </a:solidFill>
              <a:latin typeface="Calibri"/>
              <a:ea typeface="Calibri"/>
              <a:cs typeface="Calibri"/>
              <a:sym typeface="Calibri"/>
            </a:endParaRPr>
          </a:p>
        </p:txBody>
      </p:sp>
      <p:sp>
        <p:nvSpPr>
          <p:cNvPr id="38" name="Google Shape;38;p4"/>
          <p:cNvSpPr/>
          <p:nvPr/>
        </p:nvSpPr>
        <p:spPr>
          <a:xfrm>
            <a:off x="4005382" y="3839528"/>
            <a:ext cx="2298502" cy="287298"/>
          </a:xfrm>
          <a:prstGeom prst="rect">
            <a:avLst/>
          </a:prstGeom>
          <a:noFill/>
          <a:ln>
            <a:noFill/>
          </a:ln>
        </p:spPr>
        <p:txBody>
          <a:bodyPr anchorCtr="0" anchor="t" bIns="45700" lIns="91425" spcFirstLastPara="1" rIns="91425" wrap="square" tIns="45700">
            <a:noAutofit/>
          </a:bodyPr>
          <a:lstStyle/>
          <a:p>
            <a:pPr indent="0" lvl="0" marL="0" marR="0" rtl="0" algn="r">
              <a:lnSpc>
                <a:spcPct val="124972"/>
              </a:lnSpc>
              <a:spcBef>
                <a:spcPts val="0"/>
              </a:spcBef>
              <a:spcAft>
                <a:spcPts val="0"/>
              </a:spcAft>
              <a:buClr>
                <a:srgbClr val="3C3939"/>
              </a:buClr>
              <a:buSzPts val="1810"/>
              <a:buFont typeface="Raleway"/>
              <a:buNone/>
            </a:pPr>
            <a:r>
              <a:rPr i="0" lang="en-US" sz="1810" u="none" cap="none" strike="noStrike">
                <a:solidFill>
                  <a:srgbClr val="3C3939"/>
                </a:solidFill>
                <a:latin typeface="Playfair Display SemiBold"/>
                <a:ea typeface="Playfair Display SemiBold"/>
                <a:cs typeface="Playfair Display SemiBold"/>
                <a:sym typeface="Playfair Display SemiBold"/>
              </a:rPr>
              <a:t>Embedding</a:t>
            </a:r>
            <a:endParaRPr i="0" sz="1810" u="none" cap="none" strike="noStrike">
              <a:solidFill>
                <a:schemeClr val="dk1"/>
              </a:solidFill>
              <a:latin typeface="Playfair Display SemiBold"/>
              <a:ea typeface="Playfair Display SemiBold"/>
              <a:cs typeface="Playfair Display SemiBold"/>
              <a:sym typeface="Playfair Display SemiBold"/>
            </a:endParaRPr>
          </a:p>
        </p:txBody>
      </p:sp>
      <p:sp>
        <p:nvSpPr>
          <p:cNvPr id="39" name="Google Shape;39;p4"/>
          <p:cNvSpPr/>
          <p:nvPr/>
        </p:nvSpPr>
        <p:spPr>
          <a:xfrm>
            <a:off x="2947868" y="4237077"/>
            <a:ext cx="3356015" cy="1176337"/>
          </a:xfrm>
          <a:prstGeom prst="rect">
            <a:avLst/>
          </a:prstGeom>
          <a:noFill/>
          <a:ln>
            <a:noFill/>
          </a:ln>
        </p:spPr>
        <p:txBody>
          <a:bodyPr anchorCtr="0" anchor="t" bIns="45700" lIns="91425" spcFirstLastPara="1" rIns="91425" wrap="square" tIns="45700">
            <a:noAutofit/>
          </a:bodyPr>
          <a:lstStyle/>
          <a:p>
            <a:pPr indent="0" lvl="0" marL="0" marR="0" rtl="0" algn="r">
              <a:lnSpc>
                <a:spcPct val="160013"/>
              </a:lnSpc>
              <a:spcBef>
                <a:spcPts val="0"/>
              </a:spcBef>
              <a:spcAft>
                <a:spcPts val="0"/>
              </a:spcAft>
              <a:buClr>
                <a:srgbClr val="3C3939"/>
              </a:buClr>
              <a:buSzPts val="1448"/>
              <a:buFont typeface="Roboto"/>
              <a:buNone/>
            </a:pPr>
            <a:r>
              <a:rPr i="0" lang="en-US" sz="1448" u="none" cap="none" strike="noStrike">
                <a:solidFill>
                  <a:srgbClr val="3C3939"/>
                </a:solidFill>
                <a:latin typeface="Playfair Display Medium"/>
                <a:ea typeface="Playfair Display Medium"/>
                <a:cs typeface="Playfair Display Medium"/>
                <a:sym typeface="Playfair Display Medium"/>
              </a:rPr>
              <a:t>The process of inserting a watermark, either visible or invisible, into the digital image without degrading its visual quality.</a:t>
            </a:r>
            <a:endParaRPr i="0" sz="1448" u="none" cap="none" strike="noStrike">
              <a:solidFill>
                <a:schemeClr val="dk1"/>
              </a:solidFill>
              <a:latin typeface="Playfair Display Medium"/>
              <a:ea typeface="Playfair Display Medium"/>
              <a:cs typeface="Playfair Display Medium"/>
              <a:sym typeface="Playfair Display Medium"/>
            </a:endParaRPr>
          </a:p>
        </p:txBody>
      </p:sp>
      <p:sp>
        <p:nvSpPr>
          <p:cNvPr id="40" name="Google Shape;40;p4"/>
          <p:cNvSpPr/>
          <p:nvPr/>
        </p:nvSpPr>
        <p:spPr>
          <a:xfrm>
            <a:off x="7522071" y="4907042"/>
            <a:ext cx="643533" cy="36671"/>
          </a:xfrm>
          <a:prstGeom prst="roundRect">
            <a:avLst>
              <a:gd fmla="val 225655"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108329" y="4718566"/>
            <a:ext cx="413742" cy="413742"/>
          </a:xfrm>
          <a:prstGeom prst="roundRect">
            <a:avLst>
              <a:gd fmla="val 20000"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7243346" y="4752975"/>
            <a:ext cx="143708" cy="344805"/>
          </a:xfrm>
          <a:prstGeom prst="rect">
            <a:avLst/>
          </a:prstGeom>
          <a:noFill/>
          <a:ln>
            <a:noFill/>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3C3939"/>
              </a:buClr>
              <a:buSzPts val="2172"/>
              <a:buFont typeface="Raleway"/>
              <a:buNone/>
            </a:pPr>
            <a:r>
              <a:rPr b="0" i="0" lang="en-US" sz="2172" u="none" cap="none" strike="noStrike">
                <a:solidFill>
                  <a:srgbClr val="3C3939"/>
                </a:solidFill>
                <a:latin typeface="Raleway"/>
                <a:ea typeface="Raleway"/>
                <a:cs typeface="Raleway"/>
                <a:sym typeface="Raleway"/>
              </a:rPr>
              <a:t>2</a:t>
            </a:r>
            <a:endParaRPr b="0" i="0" sz="2172" u="none" cap="none" strike="noStrike">
              <a:solidFill>
                <a:schemeClr val="dk1"/>
              </a:solidFill>
              <a:latin typeface="Calibri"/>
              <a:ea typeface="Calibri"/>
              <a:cs typeface="Calibri"/>
              <a:sym typeface="Calibri"/>
            </a:endParaRPr>
          </a:p>
        </p:txBody>
      </p:sp>
      <p:sp>
        <p:nvSpPr>
          <p:cNvPr id="43" name="Google Shape;43;p4"/>
          <p:cNvSpPr/>
          <p:nvPr/>
        </p:nvSpPr>
        <p:spPr>
          <a:xfrm>
            <a:off x="8326517" y="4758809"/>
            <a:ext cx="2298502" cy="287298"/>
          </a:xfrm>
          <a:prstGeom prst="rect">
            <a:avLst/>
          </a:prstGeom>
          <a:noFill/>
          <a:ln>
            <a:noFill/>
          </a:ln>
        </p:spPr>
        <p:txBody>
          <a:bodyPr anchorCtr="0" anchor="t" bIns="45700" lIns="91425" spcFirstLastPara="1" rIns="91425" wrap="square" tIns="45700">
            <a:noAutofit/>
          </a:bodyPr>
          <a:lstStyle/>
          <a:p>
            <a:pPr indent="0" lvl="0" marL="0" marR="0" rtl="0" algn="l">
              <a:lnSpc>
                <a:spcPct val="124972"/>
              </a:lnSpc>
              <a:spcBef>
                <a:spcPts val="0"/>
              </a:spcBef>
              <a:spcAft>
                <a:spcPts val="0"/>
              </a:spcAft>
              <a:buClr>
                <a:srgbClr val="3C3939"/>
              </a:buClr>
              <a:buSzPts val="1810"/>
              <a:buFont typeface="Raleway"/>
              <a:buNone/>
            </a:pPr>
            <a:r>
              <a:rPr i="0" lang="en-US" sz="1810" u="none" cap="none" strike="noStrike">
                <a:solidFill>
                  <a:srgbClr val="3C3939"/>
                </a:solidFill>
                <a:latin typeface="Playfair Display SemiBold"/>
                <a:ea typeface="Playfair Display SemiBold"/>
                <a:cs typeface="Playfair Display SemiBold"/>
                <a:sym typeface="Playfair Display SemiBold"/>
              </a:rPr>
              <a:t>Extraction</a:t>
            </a:r>
            <a:endParaRPr i="0" sz="1810" u="none" cap="none" strike="noStrike">
              <a:solidFill>
                <a:schemeClr val="dk1"/>
              </a:solidFill>
              <a:latin typeface="Playfair Display SemiBold"/>
              <a:ea typeface="Playfair Display SemiBold"/>
              <a:cs typeface="Playfair Display SemiBold"/>
              <a:sym typeface="Playfair Display SemiBold"/>
            </a:endParaRPr>
          </a:p>
        </p:txBody>
      </p:sp>
      <p:sp>
        <p:nvSpPr>
          <p:cNvPr id="44" name="Google Shape;44;p4"/>
          <p:cNvSpPr/>
          <p:nvPr/>
        </p:nvSpPr>
        <p:spPr>
          <a:xfrm>
            <a:off x="8326517" y="5156359"/>
            <a:ext cx="3356015" cy="882253"/>
          </a:xfrm>
          <a:prstGeom prst="rect">
            <a:avLst/>
          </a:prstGeom>
          <a:noFill/>
          <a:ln>
            <a:noFill/>
          </a:ln>
        </p:spPr>
        <p:txBody>
          <a:bodyPr anchorCtr="0" anchor="t" bIns="45700" lIns="91425" spcFirstLastPara="1" rIns="91425" wrap="square" tIns="45700">
            <a:noAutofit/>
          </a:bodyPr>
          <a:lstStyle/>
          <a:p>
            <a:pPr indent="0" lvl="0" marL="0" marR="0" rtl="0" algn="l">
              <a:lnSpc>
                <a:spcPct val="160013"/>
              </a:lnSpc>
              <a:spcBef>
                <a:spcPts val="0"/>
              </a:spcBef>
              <a:spcAft>
                <a:spcPts val="0"/>
              </a:spcAft>
              <a:buClr>
                <a:srgbClr val="3C3939"/>
              </a:buClr>
              <a:buSzPts val="1448"/>
              <a:buFont typeface="Roboto"/>
              <a:buNone/>
            </a:pPr>
            <a:r>
              <a:rPr i="0" lang="en-US" sz="1448" u="none" cap="none" strike="noStrike">
                <a:solidFill>
                  <a:srgbClr val="3C3939"/>
                </a:solidFill>
                <a:latin typeface="Playfair Display Medium"/>
                <a:ea typeface="Playfair Display Medium"/>
                <a:cs typeface="Playfair Display Medium"/>
                <a:sym typeface="Playfair Display Medium"/>
              </a:rPr>
              <a:t>The process of retrieving the embedded watermark, allowing for ownership verification and tamper detection.</a:t>
            </a:r>
            <a:endParaRPr i="0" sz="1448" u="none" cap="none" strike="noStrike">
              <a:solidFill>
                <a:schemeClr val="dk1"/>
              </a:solidFill>
              <a:latin typeface="Playfair Display Medium"/>
              <a:ea typeface="Playfair Display Medium"/>
              <a:cs typeface="Playfair Display Medium"/>
              <a:sym typeface="Playfair Display Medium"/>
            </a:endParaRPr>
          </a:p>
        </p:txBody>
      </p:sp>
      <p:sp>
        <p:nvSpPr>
          <p:cNvPr id="45" name="Google Shape;45;p4"/>
          <p:cNvSpPr/>
          <p:nvPr/>
        </p:nvSpPr>
        <p:spPr>
          <a:xfrm>
            <a:off x="6464796" y="6113145"/>
            <a:ext cx="643533" cy="36671"/>
          </a:xfrm>
          <a:prstGeom prst="roundRect">
            <a:avLst>
              <a:gd fmla="val 225655"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7108329" y="5924669"/>
            <a:ext cx="413742" cy="413742"/>
          </a:xfrm>
          <a:prstGeom prst="roundRect">
            <a:avLst>
              <a:gd fmla="val 20000"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7241560" y="5959078"/>
            <a:ext cx="147280" cy="344805"/>
          </a:xfrm>
          <a:prstGeom prst="rect">
            <a:avLst/>
          </a:prstGeom>
          <a:noFill/>
          <a:ln>
            <a:noFill/>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3C3939"/>
              </a:buClr>
              <a:buSzPts val="2172"/>
              <a:buFont typeface="Raleway"/>
              <a:buNone/>
            </a:pPr>
            <a:r>
              <a:rPr b="0" i="0" lang="en-US" sz="2172" u="none" cap="none" strike="noStrike">
                <a:solidFill>
                  <a:srgbClr val="3C3939"/>
                </a:solidFill>
                <a:latin typeface="Raleway"/>
                <a:ea typeface="Raleway"/>
                <a:cs typeface="Raleway"/>
                <a:sym typeface="Raleway"/>
              </a:rPr>
              <a:t>3</a:t>
            </a:r>
            <a:endParaRPr b="0" i="0" sz="2172" u="none" cap="none" strike="noStrike">
              <a:solidFill>
                <a:schemeClr val="dk1"/>
              </a:solidFill>
              <a:latin typeface="Calibri"/>
              <a:ea typeface="Calibri"/>
              <a:cs typeface="Calibri"/>
              <a:sym typeface="Calibri"/>
            </a:endParaRPr>
          </a:p>
        </p:txBody>
      </p:sp>
      <p:sp>
        <p:nvSpPr>
          <p:cNvPr id="48" name="Google Shape;48;p4"/>
          <p:cNvSpPr/>
          <p:nvPr/>
        </p:nvSpPr>
        <p:spPr>
          <a:xfrm>
            <a:off x="4005382" y="5964912"/>
            <a:ext cx="2298502" cy="287298"/>
          </a:xfrm>
          <a:prstGeom prst="rect">
            <a:avLst/>
          </a:prstGeom>
          <a:noFill/>
          <a:ln>
            <a:noFill/>
          </a:ln>
        </p:spPr>
        <p:txBody>
          <a:bodyPr anchorCtr="0" anchor="t" bIns="45700" lIns="91425" spcFirstLastPara="1" rIns="91425" wrap="square" tIns="45700">
            <a:noAutofit/>
          </a:bodyPr>
          <a:lstStyle/>
          <a:p>
            <a:pPr indent="0" lvl="0" marL="0" marR="0" rtl="0" algn="r">
              <a:lnSpc>
                <a:spcPct val="124972"/>
              </a:lnSpc>
              <a:spcBef>
                <a:spcPts val="0"/>
              </a:spcBef>
              <a:spcAft>
                <a:spcPts val="0"/>
              </a:spcAft>
              <a:buClr>
                <a:srgbClr val="3C3939"/>
              </a:buClr>
              <a:buSzPts val="1810"/>
              <a:buFont typeface="Raleway"/>
              <a:buNone/>
            </a:pPr>
            <a:r>
              <a:rPr i="0" lang="en-US" sz="1810" u="none" cap="none" strike="noStrike">
                <a:solidFill>
                  <a:srgbClr val="3C3939"/>
                </a:solidFill>
                <a:latin typeface="Playfair Display SemiBold"/>
                <a:ea typeface="Playfair Display SemiBold"/>
                <a:cs typeface="Playfair Display SemiBold"/>
                <a:sym typeface="Playfair Display SemiBold"/>
              </a:rPr>
              <a:t>Robustness</a:t>
            </a:r>
            <a:endParaRPr i="0" sz="1810" u="none" cap="none" strike="noStrike">
              <a:solidFill>
                <a:schemeClr val="dk1"/>
              </a:solidFill>
              <a:latin typeface="Playfair Display SemiBold"/>
              <a:ea typeface="Playfair Display SemiBold"/>
              <a:cs typeface="Playfair Display SemiBold"/>
              <a:sym typeface="Playfair Display SemiBold"/>
            </a:endParaRPr>
          </a:p>
        </p:txBody>
      </p:sp>
      <p:sp>
        <p:nvSpPr>
          <p:cNvPr id="49" name="Google Shape;49;p4"/>
          <p:cNvSpPr/>
          <p:nvPr/>
        </p:nvSpPr>
        <p:spPr>
          <a:xfrm>
            <a:off x="2318724" y="6362450"/>
            <a:ext cx="3985200" cy="1176300"/>
          </a:xfrm>
          <a:prstGeom prst="rect">
            <a:avLst/>
          </a:prstGeom>
          <a:noFill/>
          <a:ln>
            <a:noFill/>
          </a:ln>
        </p:spPr>
        <p:txBody>
          <a:bodyPr anchorCtr="0" anchor="t" bIns="45700" lIns="91425" spcFirstLastPara="1" rIns="91425" wrap="square" tIns="45700">
            <a:noAutofit/>
          </a:bodyPr>
          <a:lstStyle/>
          <a:p>
            <a:pPr indent="0" lvl="0" marL="0" marR="0" rtl="0" algn="r">
              <a:lnSpc>
                <a:spcPct val="160013"/>
              </a:lnSpc>
              <a:spcBef>
                <a:spcPts val="0"/>
              </a:spcBef>
              <a:spcAft>
                <a:spcPts val="0"/>
              </a:spcAft>
              <a:buClr>
                <a:srgbClr val="3C3939"/>
              </a:buClr>
              <a:buSzPts val="1448"/>
              <a:buFont typeface="Roboto"/>
              <a:buNone/>
            </a:pPr>
            <a:r>
              <a:rPr i="0" lang="en-US" sz="1448" u="none" cap="none" strike="noStrike">
                <a:solidFill>
                  <a:srgbClr val="3C3939"/>
                </a:solidFill>
                <a:latin typeface="Playfair Display Medium"/>
                <a:ea typeface="Playfair Display Medium"/>
                <a:cs typeface="Playfair Display Medium"/>
                <a:sym typeface="Playfair Display Medium"/>
              </a:rPr>
              <a:t>The ability of the watermark to withstand various image manipulations, such as cropping, scaling, or compression, without losing its integrity.</a:t>
            </a:r>
            <a:endParaRPr i="0" sz="1448" u="none" cap="none" strike="noStrike">
              <a:solidFill>
                <a:schemeClr val="dk1"/>
              </a:solidFill>
              <a:latin typeface="Playfair Display Medium"/>
              <a:ea typeface="Playfair Display Medium"/>
              <a:cs typeface="Playfair Display Medium"/>
              <a:sym typeface="Playfair Display Medium"/>
            </a:endParaRPr>
          </a:p>
        </p:txBody>
      </p:sp>
      <p:pic>
        <p:nvPicPr>
          <p:cNvPr id="50" name="Google Shape;50;p4"/>
          <p:cNvPicPr preferRelativeResize="0"/>
          <p:nvPr/>
        </p:nvPicPr>
        <p:blipFill rotWithShape="1">
          <a:blip r:embed="rId4">
            <a:alphaModFix amt="25000"/>
          </a:blip>
          <a:srcRect b="0" l="0" r="0" t="33523"/>
          <a:stretch/>
        </p:blipFill>
        <p:spPr>
          <a:xfrm>
            <a:off x="75" y="2617050"/>
            <a:ext cx="14630400" cy="561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5"/>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2162977" y="2322425"/>
            <a:ext cx="963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1B1B27"/>
              </a:buClr>
              <a:buSzPts val="4374"/>
              <a:buFont typeface="Raleway"/>
              <a:buNone/>
            </a:pPr>
            <a:r>
              <a:rPr b="1" i="0" lang="en-US" sz="4374" u="none" cap="none" strike="noStrike">
                <a:solidFill>
                  <a:srgbClr val="1B1B27"/>
                </a:solidFill>
                <a:latin typeface="Playfair Display"/>
                <a:ea typeface="Playfair Display"/>
                <a:cs typeface="Playfair Display"/>
                <a:sym typeface="Playfair Display"/>
              </a:rPr>
              <a:t>Types of Digital Watermarking</a:t>
            </a:r>
            <a:endParaRPr b="1" i="0" sz="4374" u="none" cap="none" strike="noStrike">
              <a:solidFill>
                <a:schemeClr val="dk1"/>
              </a:solidFill>
              <a:latin typeface="Playfair Display"/>
              <a:ea typeface="Playfair Display"/>
              <a:cs typeface="Playfair Display"/>
              <a:sym typeface="Playfair Display"/>
            </a:endParaRPr>
          </a:p>
        </p:txBody>
      </p:sp>
      <p:sp>
        <p:nvSpPr>
          <p:cNvPr id="59" name="Google Shape;59;p5"/>
          <p:cNvSpPr/>
          <p:nvPr/>
        </p:nvSpPr>
        <p:spPr>
          <a:xfrm>
            <a:off x="2037993" y="3466505"/>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1B1B27"/>
              </a:buClr>
              <a:buSzPts val="2187"/>
              <a:buFont typeface="Raleway"/>
              <a:buNone/>
            </a:pPr>
            <a:r>
              <a:rPr i="0" lang="en-US" sz="2187" u="none" cap="none" strike="noStrike">
                <a:solidFill>
                  <a:srgbClr val="1B1B27"/>
                </a:solidFill>
                <a:latin typeface="Playfair Display SemiBold"/>
                <a:ea typeface="Playfair Display SemiBold"/>
                <a:cs typeface="Playfair Display SemiBold"/>
                <a:sym typeface="Playfair Display SemiBold"/>
              </a:rPr>
              <a:t>Visible Watermarking</a:t>
            </a:r>
            <a:endParaRPr i="0" sz="2187" u="none" cap="none" strike="noStrike">
              <a:solidFill>
                <a:schemeClr val="dk1"/>
              </a:solidFill>
              <a:latin typeface="Playfair Display SemiBold"/>
              <a:ea typeface="Playfair Display SemiBold"/>
              <a:cs typeface="Playfair Display SemiBold"/>
              <a:sym typeface="Playfair Display SemiBold"/>
            </a:endParaRPr>
          </a:p>
        </p:txBody>
      </p:sp>
      <p:sp>
        <p:nvSpPr>
          <p:cNvPr id="60" name="Google Shape;60;p5"/>
          <p:cNvSpPr/>
          <p:nvPr/>
        </p:nvSpPr>
        <p:spPr>
          <a:xfrm>
            <a:off x="2038018" y="4369012"/>
            <a:ext cx="31563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Embedding a visible logo, text, or symbol into the image, often used for copyright protection and content ownership identification.</a:t>
            </a:r>
            <a:endParaRPr i="0" sz="1750" u="none" cap="none" strike="noStrike">
              <a:solidFill>
                <a:schemeClr val="dk1"/>
              </a:solidFill>
              <a:latin typeface="Playfair Display Medium"/>
              <a:ea typeface="Playfair Display Medium"/>
              <a:cs typeface="Playfair Display Medium"/>
              <a:sym typeface="Playfair Display Medium"/>
            </a:endParaRPr>
          </a:p>
        </p:txBody>
      </p:sp>
      <p:sp>
        <p:nvSpPr>
          <p:cNvPr id="61" name="Google Shape;61;p5"/>
          <p:cNvSpPr/>
          <p:nvPr/>
        </p:nvSpPr>
        <p:spPr>
          <a:xfrm>
            <a:off x="5743932" y="3466505"/>
            <a:ext cx="2923699"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1B1B27"/>
              </a:buClr>
              <a:buSzPts val="2187"/>
              <a:buFont typeface="Raleway"/>
              <a:buNone/>
            </a:pPr>
            <a:r>
              <a:rPr i="0" lang="en-US" sz="2187" u="none" cap="none" strike="noStrike">
                <a:solidFill>
                  <a:srgbClr val="1B1B27"/>
                </a:solidFill>
                <a:latin typeface="Playfair Display SemiBold"/>
                <a:ea typeface="Playfair Display SemiBold"/>
                <a:cs typeface="Playfair Display SemiBold"/>
                <a:sym typeface="Playfair Display SemiBold"/>
              </a:rPr>
              <a:t>Invisible Watermarking</a:t>
            </a:r>
            <a:endParaRPr i="0" sz="2187" u="none" cap="none" strike="noStrike">
              <a:solidFill>
                <a:schemeClr val="dk1"/>
              </a:solidFill>
              <a:latin typeface="Playfair Display SemiBold"/>
              <a:ea typeface="Playfair Display SemiBold"/>
              <a:cs typeface="Playfair Display SemiBold"/>
              <a:sym typeface="Playfair Display SemiBold"/>
            </a:endParaRPr>
          </a:p>
        </p:txBody>
      </p:sp>
      <p:sp>
        <p:nvSpPr>
          <p:cNvPr id="62" name="Google Shape;62;p5"/>
          <p:cNvSpPr/>
          <p:nvPr/>
        </p:nvSpPr>
        <p:spPr>
          <a:xfrm>
            <a:off x="5743932" y="4369012"/>
            <a:ext cx="31563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Embedding imperceptible information into the image, enabling authentication, tamper detection, and tracing of image origins.</a:t>
            </a:r>
            <a:endParaRPr i="0" sz="1750" u="none" cap="none" strike="noStrike">
              <a:solidFill>
                <a:schemeClr val="dk1"/>
              </a:solidFill>
              <a:latin typeface="Playfair Display Medium"/>
              <a:ea typeface="Playfair Display Medium"/>
              <a:cs typeface="Playfair Display Medium"/>
              <a:sym typeface="Playfair Display Medium"/>
            </a:endParaRPr>
          </a:p>
        </p:txBody>
      </p:sp>
      <p:sp>
        <p:nvSpPr>
          <p:cNvPr id="63" name="Google Shape;63;p5"/>
          <p:cNvSpPr/>
          <p:nvPr/>
        </p:nvSpPr>
        <p:spPr>
          <a:xfrm>
            <a:off x="9449872" y="3466505"/>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1B1B27"/>
              </a:buClr>
              <a:buSzPts val="2187"/>
              <a:buFont typeface="Raleway"/>
              <a:buNone/>
            </a:pPr>
            <a:r>
              <a:rPr i="0" lang="en-US" sz="2187" u="none" cap="none" strike="noStrike">
                <a:solidFill>
                  <a:srgbClr val="1B1B27"/>
                </a:solidFill>
                <a:latin typeface="Playfair Display SemiBold"/>
                <a:ea typeface="Playfair Display SemiBold"/>
                <a:cs typeface="Playfair Display SemiBold"/>
                <a:sym typeface="Playfair Display SemiBold"/>
              </a:rPr>
              <a:t>Hybrid Watermarking</a:t>
            </a:r>
            <a:endParaRPr i="0" sz="2187" u="none" cap="none" strike="noStrike">
              <a:solidFill>
                <a:schemeClr val="dk1"/>
              </a:solidFill>
              <a:latin typeface="Playfair Display SemiBold"/>
              <a:ea typeface="Playfair Display SemiBold"/>
              <a:cs typeface="Playfair Display SemiBold"/>
              <a:sym typeface="Playfair Display SemiBold"/>
            </a:endParaRPr>
          </a:p>
        </p:txBody>
      </p:sp>
      <p:sp>
        <p:nvSpPr>
          <p:cNvPr id="64" name="Google Shape;64;p5"/>
          <p:cNvSpPr/>
          <p:nvPr/>
        </p:nvSpPr>
        <p:spPr>
          <a:xfrm>
            <a:off x="9449822" y="4369012"/>
            <a:ext cx="31563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Combining both visible and invisible watermarks to provide multi-level security and enhanced protection for digital content.</a:t>
            </a:r>
            <a:endParaRPr i="0" sz="1750" u="none" cap="none" strike="noStrike">
              <a:solidFill>
                <a:schemeClr val="dk1"/>
              </a:solidFill>
              <a:latin typeface="Playfair Display Medium"/>
              <a:ea typeface="Playfair Display Medium"/>
              <a:cs typeface="Playfair Display Medium"/>
              <a:sym typeface="Playfair Display Medium"/>
            </a:endParaRPr>
          </a:p>
        </p:txBody>
      </p:sp>
      <p:pic>
        <p:nvPicPr>
          <p:cNvPr id="65" name="Google Shape;65;p5"/>
          <p:cNvPicPr preferRelativeResize="0"/>
          <p:nvPr/>
        </p:nvPicPr>
        <p:blipFill rotWithShape="1">
          <a:blip r:embed="rId3">
            <a:alphaModFix amt="25000"/>
          </a:blip>
          <a:srcRect b="0" l="0" r="0" t="33523"/>
          <a:stretch/>
        </p:blipFill>
        <p:spPr>
          <a:xfrm>
            <a:off x="0" y="0"/>
            <a:ext cx="14630400" cy="8229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6"/>
          <p:cNvSpPr/>
          <p:nvPr/>
        </p:nvSpPr>
        <p:spPr>
          <a:xfrm>
            <a:off x="1854650" y="2402850"/>
            <a:ext cx="11027400" cy="4605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2038001" y="1428150"/>
            <a:ext cx="110274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1B1B27"/>
              </a:buClr>
              <a:buSzPts val="4374"/>
              <a:buFont typeface="Raleway"/>
              <a:buNone/>
            </a:pPr>
            <a:r>
              <a:rPr b="1" i="0" lang="en-US" sz="4374" u="none" cap="none" strike="noStrike">
                <a:solidFill>
                  <a:srgbClr val="1B1B27"/>
                </a:solidFill>
                <a:latin typeface="Playfair Display"/>
                <a:ea typeface="Playfair Display"/>
                <a:cs typeface="Playfair Display"/>
                <a:sym typeface="Playfair Display"/>
              </a:rPr>
              <a:t>Applications of Digital Watermarking</a:t>
            </a:r>
            <a:endParaRPr b="1" i="0" sz="4374" u="none" cap="none" strike="noStrike">
              <a:solidFill>
                <a:schemeClr val="dk1"/>
              </a:solidFill>
              <a:latin typeface="Playfair Display"/>
              <a:ea typeface="Playfair Display"/>
              <a:cs typeface="Playfair Display"/>
              <a:sym typeface="Playfair Display"/>
            </a:endParaRPr>
          </a:p>
        </p:txBody>
      </p:sp>
      <p:sp>
        <p:nvSpPr>
          <p:cNvPr id="73" name="Google Shape;73;p6"/>
          <p:cNvSpPr/>
          <p:nvPr/>
        </p:nvSpPr>
        <p:spPr>
          <a:xfrm>
            <a:off x="2037993" y="2566868"/>
            <a:ext cx="5166122" cy="2006203"/>
          </a:xfrm>
          <a:prstGeom prst="roundRect">
            <a:avLst>
              <a:gd fmla="val 4984"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2267774" y="2796650"/>
            <a:ext cx="47067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C3939"/>
              </a:buClr>
              <a:buSzPts val="2187"/>
              <a:buFont typeface="Raleway"/>
              <a:buNone/>
            </a:pPr>
            <a:r>
              <a:rPr i="0" lang="en-US" sz="2187" u="none" cap="none" strike="noStrike">
                <a:solidFill>
                  <a:srgbClr val="3C3939"/>
                </a:solidFill>
                <a:latin typeface="Playfair Display SemiBold"/>
                <a:ea typeface="Playfair Display SemiBold"/>
                <a:cs typeface="Playfair Display SemiBold"/>
                <a:sym typeface="Playfair Display SemiBold"/>
              </a:rPr>
              <a:t>Copyright Protection</a:t>
            </a:r>
            <a:endParaRPr i="0" sz="2187" u="none" cap="none" strike="noStrike">
              <a:solidFill>
                <a:schemeClr val="dk1"/>
              </a:solidFill>
              <a:latin typeface="Playfair Display SemiBold"/>
              <a:ea typeface="Playfair Display SemiBold"/>
              <a:cs typeface="Playfair Display SemiBold"/>
              <a:sym typeface="Playfair Display SemiBold"/>
            </a:endParaRPr>
          </a:p>
        </p:txBody>
      </p:sp>
      <p:sp>
        <p:nvSpPr>
          <p:cNvPr id="75" name="Google Shape;75;p6"/>
          <p:cNvSpPr/>
          <p:nvPr/>
        </p:nvSpPr>
        <p:spPr>
          <a:xfrm>
            <a:off x="2267783" y="3277076"/>
            <a:ext cx="4706541"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Safeguarding the intellectual property of photographers, artists, and content creators by embedding their unique watermarks.</a:t>
            </a:r>
            <a:endParaRPr i="0" sz="1750" u="none" cap="none" strike="noStrike">
              <a:solidFill>
                <a:schemeClr val="dk1"/>
              </a:solidFill>
              <a:latin typeface="Playfair Display Medium"/>
              <a:ea typeface="Playfair Display Medium"/>
              <a:cs typeface="Playfair Display Medium"/>
              <a:sym typeface="Playfair Display Medium"/>
            </a:endParaRPr>
          </a:p>
        </p:txBody>
      </p:sp>
      <p:sp>
        <p:nvSpPr>
          <p:cNvPr id="76" name="Google Shape;76;p6"/>
          <p:cNvSpPr/>
          <p:nvPr/>
        </p:nvSpPr>
        <p:spPr>
          <a:xfrm>
            <a:off x="7426285" y="2566868"/>
            <a:ext cx="5166122" cy="2006203"/>
          </a:xfrm>
          <a:prstGeom prst="roundRect">
            <a:avLst>
              <a:gd fmla="val 4984"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7656075" y="2796650"/>
            <a:ext cx="44097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C3939"/>
              </a:buClr>
              <a:buSzPts val="2187"/>
              <a:buFont typeface="Raleway"/>
              <a:buNone/>
            </a:pPr>
            <a:r>
              <a:rPr i="0" lang="en-US" sz="2187" u="none" cap="none" strike="noStrike">
                <a:solidFill>
                  <a:srgbClr val="3C3939"/>
                </a:solidFill>
                <a:latin typeface="Playfair Display SemiBold"/>
                <a:ea typeface="Playfair Display SemiBold"/>
                <a:cs typeface="Playfair Display SemiBold"/>
                <a:sym typeface="Playfair Display SemiBold"/>
              </a:rPr>
              <a:t>Medical Image Authentication</a:t>
            </a:r>
            <a:endParaRPr i="0" sz="2187" u="none" cap="none" strike="noStrike">
              <a:solidFill>
                <a:schemeClr val="dk1"/>
              </a:solidFill>
              <a:latin typeface="Playfair Display SemiBold"/>
              <a:ea typeface="Playfair Display SemiBold"/>
              <a:cs typeface="Playfair Display SemiBold"/>
              <a:sym typeface="Playfair Display SemiBold"/>
            </a:endParaRPr>
          </a:p>
        </p:txBody>
      </p:sp>
      <p:sp>
        <p:nvSpPr>
          <p:cNvPr id="78" name="Google Shape;78;p6"/>
          <p:cNvSpPr/>
          <p:nvPr/>
        </p:nvSpPr>
        <p:spPr>
          <a:xfrm>
            <a:off x="7656076" y="3277076"/>
            <a:ext cx="4706541"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Ensuring the integrity and provenance of sensitive medical images used in diagnosis and treatment.</a:t>
            </a:r>
            <a:endParaRPr i="0" sz="1750" u="none" cap="none" strike="noStrike">
              <a:solidFill>
                <a:schemeClr val="dk1"/>
              </a:solidFill>
              <a:latin typeface="Playfair Display Medium"/>
              <a:ea typeface="Playfair Display Medium"/>
              <a:cs typeface="Playfair Display Medium"/>
              <a:sym typeface="Playfair Display Medium"/>
            </a:endParaRPr>
          </a:p>
        </p:txBody>
      </p:sp>
      <p:sp>
        <p:nvSpPr>
          <p:cNvPr id="79" name="Google Shape;79;p6"/>
          <p:cNvSpPr/>
          <p:nvPr/>
        </p:nvSpPr>
        <p:spPr>
          <a:xfrm>
            <a:off x="2037993" y="4795242"/>
            <a:ext cx="5166122" cy="2006203"/>
          </a:xfrm>
          <a:prstGeom prst="roundRect">
            <a:avLst>
              <a:gd fmla="val 4984"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2267770" y="5025025"/>
            <a:ext cx="44097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C3939"/>
              </a:buClr>
              <a:buSzPts val="2187"/>
              <a:buFont typeface="Raleway"/>
              <a:buNone/>
            </a:pPr>
            <a:r>
              <a:rPr i="0" lang="en-US" sz="2187" u="none" cap="none" strike="noStrike">
                <a:solidFill>
                  <a:srgbClr val="3C3939"/>
                </a:solidFill>
                <a:latin typeface="Playfair Display SemiBold"/>
                <a:ea typeface="Playfair Display SemiBold"/>
                <a:cs typeface="Playfair Display SemiBold"/>
                <a:sym typeface="Playfair Display SemiBold"/>
              </a:rPr>
              <a:t>Multimedia Forensics</a:t>
            </a:r>
            <a:endParaRPr i="0" sz="2187" u="none" cap="none" strike="noStrike">
              <a:solidFill>
                <a:schemeClr val="dk1"/>
              </a:solidFill>
              <a:latin typeface="Playfair Display SemiBold"/>
              <a:ea typeface="Playfair Display SemiBold"/>
              <a:cs typeface="Playfair Display SemiBold"/>
              <a:sym typeface="Playfair Display SemiBold"/>
            </a:endParaRPr>
          </a:p>
        </p:txBody>
      </p:sp>
      <p:sp>
        <p:nvSpPr>
          <p:cNvPr id="81" name="Google Shape;81;p6"/>
          <p:cNvSpPr/>
          <p:nvPr/>
        </p:nvSpPr>
        <p:spPr>
          <a:xfrm>
            <a:off x="2267783" y="5505450"/>
            <a:ext cx="4706400" cy="10662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Detecting tampering and verifying the authenticity of digital media, such as images, videos, and audio files.</a:t>
            </a:r>
            <a:endParaRPr i="0" sz="1750" u="none" cap="none" strike="noStrike">
              <a:solidFill>
                <a:schemeClr val="dk1"/>
              </a:solidFill>
              <a:latin typeface="Playfair Display Medium"/>
              <a:ea typeface="Playfair Display Medium"/>
              <a:cs typeface="Playfair Display Medium"/>
              <a:sym typeface="Playfair Display Medium"/>
            </a:endParaRPr>
          </a:p>
        </p:txBody>
      </p:sp>
      <p:sp>
        <p:nvSpPr>
          <p:cNvPr id="82" name="Google Shape;82;p6"/>
          <p:cNvSpPr/>
          <p:nvPr/>
        </p:nvSpPr>
        <p:spPr>
          <a:xfrm>
            <a:off x="7426285" y="4795242"/>
            <a:ext cx="5166122" cy="2006203"/>
          </a:xfrm>
          <a:prstGeom prst="roundRect">
            <a:avLst>
              <a:gd fmla="val 4984"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7656075" y="5025025"/>
            <a:ext cx="47067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C3939"/>
              </a:buClr>
              <a:buSzPts val="2187"/>
              <a:buFont typeface="Raleway"/>
              <a:buNone/>
            </a:pPr>
            <a:r>
              <a:rPr i="0" lang="en-US" sz="2187" u="none" cap="none" strike="noStrike">
                <a:solidFill>
                  <a:srgbClr val="3C3939"/>
                </a:solidFill>
                <a:latin typeface="Playfair Display SemiBold"/>
                <a:ea typeface="Playfair Display SemiBold"/>
                <a:cs typeface="Playfair Display SemiBold"/>
                <a:sym typeface="Playfair Display SemiBold"/>
              </a:rPr>
              <a:t>Content Distribution Tracking</a:t>
            </a:r>
            <a:endParaRPr i="0" sz="2187" u="none" cap="none" strike="noStrike">
              <a:solidFill>
                <a:schemeClr val="dk1"/>
              </a:solidFill>
              <a:latin typeface="Playfair Display SemiBold"/>
              <a:ea typeface="Playfair Display SemiBold"/>
              <a:cs typeface="Playfair Display SemiBold"/>
              <a:sym typeface="Playfair Display SemiBold"/>
            </a:endParaRPr>
          </a:p>
        </p:txBody>
      </p:sp>
      <p:sp>
        <p:nvSpPr>
          <p:cNvPr id="84" name="Google Shape;84;p6"/>
          <p:cNvSpPr/>
          <p:nvPr/>
        </p:nvSpPr>
        <p:spPr>
          <a:xfrm>
            <a:off x="7656076" y="5505450"/>
            <a:ext cx="4706541"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Embedding watermarks to monitor the distribution and usage of digital content, enabling better royalty management.</a:t>
            </a:r>
            <a:endParaRPr i="0" sz="1750" u="none" cap="none" strike="noStrike">
              <a:solidFill>
                <a:schemeClr val="dk1"/>
              </a:solidFill>
              <a:latin typeface="Playfair Display Medium"/>
              <a:ea typeface="Playfair Display Medium"/>
              <a:cs typeface="Playfair Display Medium"/>
              <a:sym typeface="Playfair Display Medium"/>
            </a:endParaRPr>
          </a:p>
        </p:txBody>
      </p:sp>
      <p:pic>
        <p:nvPicPr>
          <p:cNvPr id="85" name="Google Shape;85;p6"/>
          <p:cNvPicPr preferRelativeResize="0"/>
          <p:nvPr/>
        </p:nvPicPr>
        <p:blipFill rotWithShape="1">
          <a:blip r:embed="rId3">
            <a:alphaModFix amt="25000"/>
          </a:blip>
          <a:srcRect b="35642" l="0" r="0" t="32031"/>
          <a:stretch/>
        </p:blipFill>
        <p:spPr>
          <a:xfrm rot="5400000">
            <a:off x="3247200" y="-3267526"/>
            <a:ext cx="8242299" cy="1475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0" y="0"/>
            <a:ext cx="14630400" cy="8229600"/>
          </a:xfrm>
          <a:prstGeom prst="rect">
            <a:avLst/>
          </a:prstGeom>
          <a:solidFill>
            <a:srgbClr val="FFFF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2038002" y="1728075"/>
            <a:ext cx="110988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1B1B27"/>
              </a:buClr>
              <a:buSzPts val="4374"/>
              <a:buFont typeface="Raleway"/>
              <a:buNone/>
            </a:pPr>
            <a:r>
              <a:rPr b="1" i="0" lang="en-US" sz="4374" u="none" cap="none" strike="noStrike">
                <a:solidFill>
                  <a:srgbClr val="1B1B27"/>
                </a:solidFill>
                <a:latin typeface="Playfair Display"/>
                <a:ea typeface="Playfair Display"/>
                <a:cs typeface="Playfair Display"/>
                <a:sym typeface="Playfair Display"/>
              </a:rPr>
              <a:t>Watermarking Techniques in Action</a:t>
            </a:r>
            <a:endParaRPr b="1" i="0" sz="4374" u="none" cap="none" strike="noStrike">
              <a:solidFill>
                <a:schemeClr val="dk1"/>
              </a:solidFill>
              <a:latin typeface="Playfair Display"/>
              <a:ea typeface="Playfair Display"/>
              <a:cs typeface="Playfair Display"/>
              <a:sym typeface="Playfair Display"/>
            </a:endParaRPr>
          </a:p>
        </p:txBody>
      </p:sp>
      <p:pic>
        <p:nvPicPr>
          <p:cNvPr descr="preencoded.png" id="94" name="Google Shape;94;p7"/>
          <p:cNvPicPr preferRelativeResize="0"/>
          <p:nvPr/>
        </p:nvPicPr>
        <p:blipFill rotWithShape="1">
          <a:blip r:embed="rId3">
            <a:alphaModFix/>
          </a:blip>
          <a:srcRect b="0" l="0" r="0" t="0"/>
          <a:stretch/>
        </p:blipFill>
        <p:spPr>
          <a:xfrm>
            <a:off x="2037993" y="2866787"/>
            <a:ext cx="444341" cy="444341"/>
          </a:xfrm>
          <a:prstGeom prst="rect">
            <a:avLst/>
          </a:prstGeom>
          <a:noFill/>
          <a:ln>
            <a:noFill/>
          </a:ln>
        </p:spPr>
      </p:pic>
      <p:sp>
        <p:nvSpPr>
          <p:cNvPr id="95" name="Google Shape;95;p7"/>
          <p:cNvSpPr/>
          <p:nvPr/>
        </p:nvSpPr>
        <p:spPr>
          <a:xfrm>
            <a:off x="2037993" y="3533299"/>
            <a:ext cx="2388632"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C3939"/>
              </a:buClr>
              <a:buSzPts val="2187"/>
              <a:buFont typeface="Raleway"/>
              <a:buNone/>
            </a:pPr>
            <a:r>
              <a:rPr i="0" lang="en-US" sz="2187" u="none" cap="none" strike="noStrike">
                <a:solidFill>
                  <a:srgbClr val="3C3939"/>
                </a:solidFill>
                <a:latin typeface="Playfair Display SemiBold"/>
                <a:ea typeface="Playfair Display SemiBold"/>
                <a:cs typeface="Playfair Display SemiBold"/>
                <a:sym typeface="Playfair Display SemiBold"/>
              </a:rPr>
              <a:t>Python</a:t>
            </a:r>
            <a:endParaRPr i="0" sz="2187" u="none" cap="none" strike="noStrike">
              <a:solidFill>
                <a:schemeClr val="dk1"/>
              </a:solidFill>
              <a:latin typeface="Playfair Display SemiBold"/>
              <a:ea typeface="Playfair Display SemiBold"/>
              <a:cs typeface="Playfair Display SemiBold"/>
              <a:sym typeface="Playfair Display SemiBold"/>
            </a:endParaRPr>
          </a:p>
        </p:txBody>
      </p:sp>
      <p:sp>
        <p:nvSpPr>
          <p:cNvPr id="96" name="Google Shape;96;p7"/>
          <p:cNvSpPr/>
          <p:nvPr/>
        </p:nvSpPr>
        <p:spPr>
          <a:xfrm>
            <a:off x="2037993" y="4013716"/>
            <a:ext cx="2388632" cy="2487811"/>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Leveraging Python's robust image processing libraries, such as OpenCV and PIL, to develop watermarking algorithms.</a:t>
            </a:r>
            <a:endParaRPr i="0" sz="1750" u="none" cap="none" strike="noStrike">
              <a:solidFill>
                <a:schemeClr val="dk1"/>
              </a:solidFill>
              <a:latin typeface="Playfair Display Medium"/>
              <a:ea typeface="Playfair Display Medium"/>
              <a:cs typeface="Playfair Display Medium"/>
              <a:sym typeface="Playfair Display Medium"/>
            </a:endParaRPr>
          </a:p>
        </p:txBody>
      </p:sp>
      <p:pic>
        <p:nvPicPr>
          <p:cNvPr descr="preencoded.png" id="97" name="Google Shape;97;p7"/>
          <p:cNvPicPr preferRelativeResize="0"/>
          <p:nvPr/>
        </p:nvPicPr>
        <p:blipFill rotWithShape="1">
          <a:blip r:embed="rId4">
            <a:alphaModFix/>
          </a:blip>
          <a:srcRect b="0" l="0" r="0" t="0"/>
          <a:stretch/>
        </p:blipFill>
        <p:spPr>
          <a:xfrm>
            <a:off x="4759881" y="2866787"/>
            <a:ext cx="444341" cy="444341"/>
          </a:xfrm>
          <a:prstGeom prst="rect">
            <a:avLst/>
          </a:prstGeom>
          <a:noFill/>
          <a:ln>
            <a:noFill/>
          </a:ln>
        </p:spPr>
      </p:pic>
      <p:sp>
        <p:nvSpPr>
          <p:cNvPr id="98" name="Google Shape;98;p7"/>
          <p:cNvSpPr/>
          <p:nvPr/>
        </p:nvSpPr>
        <p:spPr>
          <a:xfrm>
            <a:off x="4759881" y="3533299"/>
            <a:ext cx="2388632"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C3939"/>
              </a:buClr>
              <a:buSzPts val="2187"/>
              <a:buFont typeface="Raleway"/>
              <a:buNone/>
            </a:pPr>
            <a:r>
              <a:rPr i="0" lang="en-US" sz="2187" u="none" cap="none" strike="noStrike">
                <a:solidFill>
                  <a:srgbClr val="3C3939"/>
                </a:solidFill>
                <a:latin typeface="Playfair Display SemiBold"/>
                <a:ea typeface="Playfair Display SemiBold"/>
                <a:cs typeface="Playfair Display SemiBold"/>
                <a:sym typeface="Playfair Display SemiBold"/>
              </a:rPr>
              <a:t>OpenCV</a:t>
            </a:r>
            <a:endParaRPr i="0" sz="2187" u="none" cap="none" strike="noStrike">
              <a:solidFill>
                <a:schemeClr val="dk1"/>
              </a:solidFill>
              <a:latin typeface="Playfair Display SemiBold"/>
              <a:ea typeface="Playfair Display SemiBold"/>
              <a:cs typeface="Playfair Display SemiBold"/>
              <a:sym typeface="Playfair Display SemiBold"/>
            </a:endParaRPr>
          </a:p>
        </p:txBody>
      </p:sp>
      <p:sp>
        <p:nvSpPr>
          <p:cNvPr id="99" name="Google Shape;99;p7"/>
          <p:cNvSpPr/>
          <p:nvPr/>
        </p:nvSpPr>
        <p:spPr>
          <a:xfrm>
            <a:off x="4759881" y="4013716"/>
            <a:ext cx="2388632" cy="2132409"/>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Utilizing OpenCV's computer vision capabilities to seamlessly embed and extract watermarks from digital images.</a:t>
            </a:r>
            <a:endParaRPr i="0" sz="1750" u="none" cap="none" strike="noStrike">
              <a:solidFill>
                <a:schemeClr val="dk1"/>
              </a:solidFill>
              <a:latin typeface="Playfair Display Medium"/>
              <a:ea typeface="Playfair Display Medium"/>
              <a:cs typeface="Playfair Display Medium"/>
              <a:sym typeface="Playfair Display Medium"/>
            </a:endParaRPr>
          </a:p>
        </p:txBody>
      </p:sp>
      <p:pic>
        <p:nvPicPr>
          <p:cNvPr descr="preencoded.png" id="100" name="Google Shape;100;p7"/>
          <p:cNvPicPr preferRelativeResize="0"/>
          <p:nvPr/>
        </p:nvPicPr>
        <p:blipFill rotWithShape="1">
          <a:blip r:embed="rId5">
            <a:alphaModFix/>
          </a:blip>
          <a:srcRect b="0" l="0" r="0" t="0"/>
          <a:stretch/>
        </p:blipFill>
        <p:spPr>
          <a:xfrm>
            <a:off x="7481768" y="2866787"/>
            <a:ext cx="444341" cy="444341"/>
          </a:xfrm>
          <a:prstGeom prst="rect">
            <a:avLst/>
          </a:prstGeom>
          <a:noFill/>
          <a:ln>
            <a:noFill/>
          </a:ln>
        </p:spPr>
      </p:pic>
      <p:sp>
        <p:nvSpPr>
          <p:cNvPr id="101" name="Google Shape;101;p7"/>
          <p:cNvSpPr/>
          <p:nvPr/>
        </p:nvSpPr>
        <p:spPr>
          <a:xfrm>
            <a:off x="7481768" y="3533299"/>
            <a:ext cx="2388632"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C3939"/>
              </a:buClr>
              <a:buSzPts val="2187"/>
              <a:buFont typeface="Raleway"/>
              <a:buNone/>
            </a:pPr>
            <a:r>
              <a:rPr i="0" lang="en-US" sz="2187" u="none" cap="none" strike="noStrike">
                <a:solidFill>
                  <a:srgbClr val="3C3939"/>
                </a:solidFill>
                <a:latin typeface="Playfair Display SemiBold"/>
                <a:ea typeface="Playfair Display SemiBold"/>
                <a:cs typeface="Playfair Display SemiBold"/>
                <a:sym typeface="Playfair Display SemiBold"/>
              </a:rPr>
              <a:t>Algorithms</a:t>
            </a:r>
            <a:endParaRPr i="0" sz="2187" u="none" cap="none" strike="noStrike">
              <a:solidFill>
                <a:schemeClr val="dk1"/>
              </a:solidFill>
              <a:latin typeface="Playfair Display SemiBold"/>
              <a:ea typeface="Playfair Display SemiBold"/>
              <a:cs typeface="Playfair Display SemiBold"/>
              <a:sym typeface="Playfair Display SemiBold"/>
            </a:endParaRPr>
          </a:p>
        </p:txBody>
      </p:sp>
      <p:sp>
        <p:nvSpPr>
          <p:cNvPr id="102" name="Google Shape;102;p7"/>
          <p:cNvSpPr/>
          <p:nvPr/>
        </p:nvSpPr>
        <p:spPr>
          <a:xfrm>
            <a:off x="7481768" y="4013716"/>
            <a:ext cx="2388632" cy="2132409"/>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Exploring advanced watermarking techniques, including spatial domain, frequency domain, and robust algorithms.</a:t>
            </a:r>
            <a:endParaRPr i="0" sz="1750" u="none" cap="none" strike="noStrike">
              <a:solidFill>
                <a:schemeClr val="dk1"/>
              </a:solidFill>
              <a:latin typeface="Playfair Display Medium"/>
              <a:ea typeface="Playfair Display Medium"/>
              <a:cs typeface="Playfair Display Medium"/>
              <a:sym typeface="Playfair Display Medium"/>
            </a:endParaRPr>
          </a:p>
        </p:txBody>
      </p:sp>
      <p:pic>
        <p:nvPicPr>
          <p:cNvPr descr="preencoded.png" id="103" name="Google Shape;103;p7"/>
          <p:cNvPicPr preferRelativeResize="0"/>
          <p:nvPr/>
        </p:nvPicPr>
        <p:blipFill rotWithShape="1">
          <a:blip r:embed="rId6">
            <a:alphaModFix/>
          </a:blip>
          <a:srcRect b="0" l="0" r="0" t="0"/>
          <a:stretch/>
        </p:blipFill>
        <p:spPr>
          <a:xfrm>
            <a:off x="10203656" y="2866787"/>
            <a:ext cx="444341" cy="444341"/>
          </a:xfrm>
          <a:prstGeom prst="rect">
            <a:avLst/>
          </a:prstGeom>
          <a:noFill/>
          <a:ln>
            <a:noFill/>
          </a:ln>
        </p:spPr>
      </p:pic>
      <p:sp>
        <p:nvSpPr>
          <p:cNvPr id="104" name="Google Shape;104;p7"/>
          <p:cNvSpPr/>
          <p:nvPr/>
        </p:nvSpPr>
        <p:spPr>
          <a:xfrm>
            <a:off x="10203656" y="3533299"/>
            <a:ext cx="2388751"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C3939"/>
              </a:buClr>
              <a:buSzPts val="2187"/>
              <a:buFont typeface="Raleway"/>
              <a:buNone/>
            </a:pPr>
            <a:r>
              <a:rPr i="0" lang="en-US" sz="2187" u="none" cap="none" strike="noStrike">
                <a:solidFill>
                  <a:srgbClr val="3C3939"/>
                </a:solidFill>
                <a:latin typeface="Playfair Display SemiBold"/>
                <a:ea typeface="Playfair Display SemiBold"/>
                <a:cs typeface="Playfair Display SemiBold"/>
                <a:sym typeface="Playfair Display SemiBold"/>
              </a:rPr>
              <a:t>Live Demo</a:t>
            </a:r>
            <a:endParaRPr i="0" sz="2187" u="none" cap="none" strike="noStrike">
              <a:solidFill>
                <a:schemeClr val="dk1"/>
              </a:solidFill>
              <a:latin typeface="Playfair Display SemiBold"/>
              <a:ea typeface="Playfair Display SemiBold"/>
              <a:cs typeface="Playfair Display SemiBold"/>
              <a:sym typeface="Playfair Display SemiBold"/>
            </a:endParaRPr>
          </a:p>
        </p:txBody>
      </p:sp>
      <p:sp>
        <p:nvSpPr>
          <p:cNvPr id="105" name="Google Shape;105;p7"/>
          <p:cNvSpPr/>
          <p:nvPr/>
        </p:nvSpPr>
        <p:spPr>
          <a:xfrm>
            <a:off x="10203656" y="4013716"/>
            <a:ext cx="2388751" cy="2132409"/>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3C3939"/>
              </a:buClr>
              <a:buSzPts val="1750"/>
              <a:buFont typeface="Roboto"/>
              <a:buNone/>
            </a:pPr>
            <a:r>
              <a:rPr i="0" lang="en-US" sz="1750" u="none" cap="none" strike="noStrike">
                <a:solidFill>
                  <a:srgbClr val="3C3939"/>
                </a:solidFill>
                <a:latin typeface="Playfair Display Medium"/>
                <a:ea typeface="Playfair Display Medium"/>
                <a:cs typeface="Playfair Display Medium"/>
                <a:sym typeface="Playfair Display Medium"/>
              </a:rPr>
              <a:t>Showcasing a live demonstration of the watermarking process, from embedding to extraction, with real-world examples.</a:t>
            </a:r>
            <a:endParaRPr i="0" sz="1750" u="none" cap="none" strike="noStrike">
              <a:solidFill>
                <a:schemeClr val="dk1"/>
              </a:solidFill>
              <a:latin typeface="Playfair Display Medium"/>
              <a:ea typeface="Playfair Display Medium"/>
              <a:cs typeface="Playfair Display Medium"/>
              <a:sym typeface="Playfair Display Medium"/>
            </a:endParaRPr>
          </a:p>
        </p:txBody>
      </p:sp>
      <p:pic>
        <p:nvPicPr>
          <p:cNvPr id="106" name="Google Shape;106;p7"/>
          <p:cNvPicPr preferRelativeResize="0"/>
          <p:nvPr/>
        </p:nvPicPr>
        <p:blipFill rotWithShape="1">
          <a:blip r:embed="rId7">
            <a:alphaModFix amt="25000"/>
          </a:blip>
          <a:srcRect b="0" l="0" r="0" t="33523"/>
          <a:stretch/>
        </p:blipFill>
        <p:spPr>
          <a:xfrm>
            <a:off x="0" y="0"/>
            <a:ext cx="14630400" cy="8229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0" y="0"/>
            <a:ext cx="14630400" cy="8229600"/>
          </a:xfrm>
          <a:prstGeom prst="rect">
            <a:avLst/>
          </a:prstGeom>
          <a:solidFill>
            <a:srgbClr val="FFFFFF">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83575" y="3049900"/>
            <a:ext cx="5754900" cy="6945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1B1B27"/>
              </a:buClr>
              <a:buSzPts val="4374"/>
              <a:buFont typeface="Raleway"/>
              <a:buNone/>
            </a:pPr>
            <a:r>
              <a:rPr b="1" lang="en-US" sz="4374">
                <a:solidFill>
                  <a:srgbClr val="1B1B27"/>
                </a:solidFill>
                <a:latin typeface="Playfair Display"/>
                <a:ea typeface="Playfair Display"/>
                <a:cs typeface="Playfair Display"/>
                <a:sym typeface="Playfair Display"/>
              </a:rPr>
              <a:t>Implementation</a:t>
            </a:r>
            <a:endParaRPr b="1" i="0" sz="4374" u="none" cap="none" strike="noStrike">
              <a:solidFill>
                <a:schemeClr val="dk1"/>
              </a:solidFill>
              <a:latin typeface="Playfair Display"/>
              <a:ea typeface="Playfair Display"/>
              <a:cs typeface="Playfair Display"/>
              <a:sym typeface="Playfair Display"/>
            </a:endParaRPr>
          </a:p>
        </p:txBody>
      </p:sp>
      <p:pic>
        <p:nvPicPr>
          <p:cNvPr descr="preencoded.png" id="115" name="Google Shape;115;p8"/>
          <p:cNvPicPr preferRelativeResize="0"/>
          <p:nvPr/>
        </p:nvPicPr>
        <p:blipFill rotWithShape="1">
          <a:blip r:embed="rId3">
            <a:alphaModFix/>
          </a:blip>
          <a:srcRect b="0" l="0" r="0" t="0"/>
          <a:stretch/>
        </p:blipFill>
        <p:spPr>
          <a:xfrm>
            <a:off x="1285068" y="4298387"/>
            <a:ext cx="444341" cy="444341"/>
          </a:xfrm>
          <a:prstGeom prst="rect">
            <a:avLst/>
          </a:prstGeom>
          <a:noFill/>
          <a:ln>
            <a:noFill/>
          </a:ln>
        </p:spPr>
      </p:pic>
      <p:sp>
        <p:nvSpPr>
          <p:cNvPr id="116" name="Google Shape;116;p8"/>
          <p:cNvSpPr/>
          <p:nvPr/>
        </p:nvSpPr>
        <p:spPr>
          <a:xfrm>
            <a:off x="1729403" y="4298375"/>
            <a:ext cx="33834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C3939"/>
              </a:buClr>
              <a:buSzPts val="2187"/>
              <a:buFont typeface="Raleway"/>
              <a:buNone/>
            </a:pPr>
            <a:r>
              <a:rPr b="1" lang="en-US" sz="2187">
                <a:solidFill>
                  <a:srgbClr val="3C3939"/>
                </a:solidFill>
                <a:latin typeface="Playfair Display"/>
                <a:ea typeface="Playfair Display"/>
                <a:cs typeface="Playfair Display"/>
                <a:sym typeface="Playfair Display"/>
              </a:rPr>
              <a:t>Text Watermarking</a:t>
            </a:r>
            <a:endParaRPr b="1" i="0" sz="2187" u="none" cap="none" strike="noStrike">
              <a:solidFill>
                <a:schemeClr val="dk1"/>
              </a:solidFill>
              <a:latin typeface="Playfair Display"/>
              <a:ea typeface="Playfair Display"/>
              <a:cs typeface="Playfair Display"/>
              <a:sym typeface="Playfair Display"/>
            </a:endParaRPr>
          </a:p>
        </p:txBody>
      </p:sp>
      <p:pic>
        <p:nvPicPr>
          <p:cNvPr id="117" name="Google Shape;117;p8"/>
          <p:cNvPicPr preferRelativeResize="0"/>
          <p:nvPr/>
        </p:nvPicPr>
        <p:blipFill rotWithShape="1">
          <a:blip r:embed="rId4">
            <a:alphaModFix amt="25000"/>
          </a:blip>
          <a:srcRect b="0" l="0" r="0" t="33523"/>
          <a:stretch/>
        </p:blipFill>
        <p:spPr>
          <a:xfrm>
            <a:off x="0" y="0"/>
            <a:ext cx="14630400" cy="8229601"/>
          </a:xfrm>
          <a:prstGeom prst="rect">
            <a:avLst/>
          </a:prstGeom>
          <a:noFill/>
          <a:ln>
            <a:noFill/>
          </a:ln>
        </p:spPr>
      </p:pic>
      <p:pic>
        <p:nvPicPr>
          <p:cNvPr id="118" name="Google Shape;118;p8"/>
          <p:cNvPicPr preferRelativeResize="0"/>
          <p:nvPr/>
        </p:nvPicPr>
        <p:blipFill>
          <a:blip r:embed="rId5">
            <a:alphaModFix/>
          </a:blip>
          <a:stretch>
            <a:fillRect/>
          </a:stretch>
        </p:blipFill>
        <p:spPr>
          <a:xfrm>
            <a:off x="5112800" y="476381"/>
            <a:ext cx="9055224" cy="725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0" y="0"/>
            <a:ext cx="14630400" cy="8229600"/>
          </a:xfrm>
          <a:prstGeom prst="rect">
            <a:avLst/>
          </a:prstGeom>
          <a:solidFill>
            <a:srgbClr val="FFFFFF">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3986600" y="249900"/>
            <a:ext cx="5754900" cy="6945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I</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M</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P</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L</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E</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M</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E</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N</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T</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A</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T</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I</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O</a:t>
            </a:r>
            <a:endParaRPr b="1" sz="2974">
              <a:solidFill>
                <a:srgbClr val="1B1B27"/>
              </a:solidFill>
              <a:latin typeface="Playfair Display"/>
              <a:ea typeface="Playfair Display"/>
              <a:cs typeface="Playfair Display"/>
              <a:sym typeface="Playfair Display"/>
            </a:endParaRPr>
          </a:p>
          <a:p>
            <a:pPr indent="0" lvl="0" marL="0" marR="0" rtl="0" algn="ctr">
              <a:lnSpc>
                <a:spcPct val="125011"/>
              </a:lnSpc>
              <a:spcBef>
                <a:spcPts val="0"/>
              </a:spcBef>
              <a:spcAft>
                <a:spcPts val="0"/>
              </a:spcAft>
              <a:buClr>
                <a:srgbClr val="1B1B27"/>
              </a:buClr>
              <a:buSzPts val="4374"/>
              <a:buFont typeface="Raleway"/>
              <a:buNone/>
            </a:pPr>
            <a:r>
              <a:rPr b="1" lang="en-US" sz="2974">
                <a:solidFill>
                  <a:srgbClr val="1B1B27"/>
                </a:solidFill>
                <a:latin typeface="Playfair Display"/>
                <a:ea typeface="Playfair Display"/>
                <a:cs typeface="Playfair Display"/>
                <a:sym typeface="Playfair Display"/>
              </a:rPr>
              <a:t>N</a:t>
            </a:r>
            <a:endParaRPr b="1" sz="2974">
              <a:solidFill>
                <a:srgbClr val="1B1B27"/>
              </a:solidFill>
              <a:latin typeface="Playfair Display"/>
              <a:ea typeface="Playfair Display"/>
              <a:cs typeface="Playfair Display"/>
              <a:sym typeface="Playfair Display"/>
            </a:endParaRPr>
          </a:p>
        </p:txBody>
      </p:sp>
      <p:pic>
        <p:nvPicPr>
          <p:cNvPr id="127" name="Google Shape;127;p9"/>
          <p:cNvPicPr preferRelativeResize="0"/>
          <p:nvPr/>
        </p:nvPicPr>
        <p:blipFill rotWithShape="1">
          <a:blip r:embed="rId3">
            <a:alphaModFix amt="25000"/>
          </a:blip>
          <a:srcRect b="0" l="0" r="0" t="33523"/>
          <a:stretch/>
        </p:blipFill>
        <p:spPr>
          <a:xfrm>
            <a:off x="0" y="0"/>
            <a:ext cx="14630400" cy="8229601"/>
          </a:xfrm>
          <a:prstGeom prst="rect">
            <a:avLst/>
          </a:prstGeom>
          <a:noFill/>
          <a:ln>
            <a:noFill/>
          </a:ln>
        </p:spPr>
      </p:pic>
      <p:pic>
        <p:nvPicPr>
          <p:cNvPr descr="preencoded.png" id="128" name="Google Shape;128;p9"/>
          <p:cNvPicPr preferRelativeResize="0"/>
          <p:nvPr/>
        </p:nvPicPr>
        <p:blipFill rotWithShape="1">
          <a:blip r:embed="rId4">
            <a:alphaModFix/>
          </a:blip>
          <a:srcRect b="0" l="0" r="0" t="0"/>
          <a:stretch/>
        </p:blipFill>
        <p:spPr>
          <a:xfrm>
            <a:off x="1812193" y="7592862"/>
            <a:ext cx="444341" cy="444341"/>
          </a:xfrm>
          <a:prstGeom prst="rect">
            <a:avLst/>
          </a:prstGeom>
          <a:noFill/>
          <a:ln>
            <a:noFill/>
          </a:ln>
        </p:spPr>
      </p:pic>
      <p:sp>
        <p:nvSpPr>
          <p:cNvPr id="129" name="Google Shape;129;p9"/>
          <p:cNvSpPr txBox="1"/>
          <p:nvPr/>
        </p:nvSpPr>
        <p:spPr>
          <a:xfrm>
            <a:off x="2256525" y="7542625"/>
            <a:ext cx="33204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50">
                <a:solidFill>
                  <a:srgbClr val="434343"/>
                </a:solidFill>
                <a:latin typeface="Playfair Display"/>
                <a:ea typeface="Playfair Display"/>
                <a:cs typeface="Playfair Display"/>
                <a:sym typeface="Playfair Display"/>
              </a:rPr>
              <a:t>Image Watermark Image</a:t>
            </a:r>
            <a:endParaRPr b="1" sz="2050">
              <a:solidFill>
                <a:srgbClr val="434343"/>
              </a:solidFill>
              <a:latin typeface="Playfair Display"/>
              <a:ea typeface="Playfair Display"/>
              <a:cs typeface="Playfair Display"/>
              <a:sym typeface="Playfair Display"/>
            </a:endParaRPr>
          </a:p>
        </p:txBody>
      </p:sp>
      <p:pic>
        <p:nvPicPr>
          <p:cNvPr id="130" name="Google Shape;130;p9"/>
          <p:cNvPicPr preferRelativeResize="0"/>
          <p:nvPr/>
        </p:nvPicPr>
        <p:blipFill>
          <a:blip r:embed="rId5">
            <a:alphaModFix/>
          </a:blip>
          <a:stretch>
            <a:fillRect/>
          </a:stretch>
        </p:blipFill>
        <p:spPr>
          <a:xfrm>
            <a:off x="524950" y="403450"/>
            <a:ext cx="5754900" cy="7229925"/>
          </a:xfrm>
          <a:prstGeom prst="rect">
            <a:avLst/>
          </a:prstGeom>
          <a:noFill/>
          <a:ln>
            <a:noFill/>
          </a:ln>
        </p:spPr>
      </p:pic>
      <p:pic>
        <p:nvPicPr>
          <p:cNvPr id="131" name="Google Shape;131;p9"/>
          <p:cNvPicPr preferRelativeResize="0"/>
          <p:nvPr/>
        </p:nvPicPr>
        <p:blipFill>
          <a:blip r:embed="rId6">
            <a:alphaModFix/>
          </a:blip>
          <a:stretch>
            <a:fillRect/>
          </a:stretch>
        </p:blipFill>
        <p:spPr>
          <a:xfrm>
            <a:off x="7562642" y="403450"/>
            <a:ext cx="6695609" cy="7139175"/>
          </a:xfrm>
          <a:prstGeom prst="rect">
            <a:avLst/>
          </a:prstGeom>
          <a:noFill/>
          <a:ln>
            <a:noFill/>
          </a:ln>
        </p:spPr>
      </p:pic>
      <p:sp>
        <p:nvSpPr>
          <p:cNvPr id="132" name="Google Shape;132;p9"/>
          <p:cNvSpPr txBox="1"/>
          <p:nvPr/>
        </p:nvSpPr>
        <p:spPr>
          <a:xfrm>
            <a:off x="8991350" y="7542625"/>
            <a:ext cx="38382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50">
                <a:solidFill>
                  <a:srgbClr val="434343"/>
                </a:solidFill>
                <a:latin typeface="Playfair Display"/>
                <a:ea typeface="Playfair Display"/>
                <a:cs typeface="Playfair Display"/>
                <a:sym typeface="Playfair Display"/>
              </a:rPr>
              <a:t>Invisible Watermark Image</a:t>
            </a:r>
            <a:endParaRPr b="1" sz="2050">
              <a:solidFill>
                <a:srgbClr val="434343"/>
              </a:solidFill>
              <a:latin typeface="Playfair Display"/>
              <a:ea typeface="Playfair Display"/>
              <a:cs typeface="Playfair Display"/>
              <a:sym typeface="Playfair Display"/>
            </a:endParaRPr>
          </a:p>
        </p:txBody>
      </p:sp>
      <p:pic>
        <p:nvPicPr>
          <p:cNvPr descr="preencoded.png" id="133" name="Google Shape;133;p9"/>
          <p:cNvPicPr preferRelativeResize="0"/>
          <p:nvPr/>
        </p:nvPicPr>
        <p:blipFill rotWithShape="1">
          <a:blip r:embed="rId7">
            <a:alphaModFix/>
          </a:blip>
          <a:srcRect b="0" l="0" r="0" t="0"/>
          <a:stretch/>
        </p:blipFill>
        <p:spPr>
          <a:xfrm>
            <a:off x="8547006" y="7592862"/>
            <a:ext cx="444341" cy="4443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a:off x="0" y="0"/>
            <a:ext cx="14630400" cy="8229600"/>
          </a:xfrm>
          <a:prstGeom prst="rect">
            <a:avLst/>
          </a:prstGeom>
          <a:solidFill>
            <a:srgbClr val="FFFFFF">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0"/>
          <p:cNvPicPr preferRelativeResize="0"/>
          <p:nvPr/>
        </p:nvPicPr>
        <p:blipFill rotWithShape="1">
          <a:blip r:embed="rId3">
            <a:alphaModFix amt="25000"/>
          </a:blip>
          <a:srcRect b="0" l="0" r="0" t="33523"/>
          <a:stretch/>
        </p:blipFill>
        <p:spPr>
          <a:xfrm>
            <a:off x="0" y="0"/>
            <a:ext cx="14630400" cy="8229601"/>
          </a:xfrm>
          <a:prstGeom prst="rect">
            <a:avLst/>
          </a:prstGeom>
          <a:noFill/>
          <a:ln>
            <a:noFill/>
          </a:ln>
        </p:spPr>
      </p:pic>
      <p:pic>
        <p:nvPicPr>
          <p:cNvPr descr="preencoded.png" id="142" name="Google Shape;142;p10"/>
          <p:cNvPicPr preferRelativeResize="0"/>
          <p:nvPr/>
        </p:nvPicPr>
        <p:blipFill rotWithShape="1">
          <a:blip r:embed="rId4">
            <a:alphaModFix/>
          </a:blip>
          <a:srcRect b="0" l="0" r="0" t="0"/>
          <a:stretch/>
        </p:blipFill>
        <p:spPr>
          <a:xfrm>
            <a:off x="8547018" y="7542637"/>
            <a:ext cx="444341" cy="444341"/>
          </a:xfrm>
          <a:prstGeom prst="rect">
            <a:avLst/>
          </a:prstGeom>
          <a:noFill/>
          <a:ln>
            <a:noFill/>
          </a:ln>
        </p:spPr>
      </p:pic>
      <p:sp>
        <p:nvSpPr>
          <p:cNvPr id="143" name="Google Shape;143;p10"/>
          <p:cNvSpPr txBox="1"/>
          <p:nvPr/>
        </p:nvSpPr>
        <p:spPr>
          <a:xfrm>
            <a:off x="1562500" y="7542625"/>
            <a:ext cx="46323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50">
                <a:solidFill>
                  <a:srgbClr val="434343"/>
                </a:solidFill>
                <a:latin typeface="Playfair Display"/>
                <a:ea typeface="Playfair Display"/>
                <a:cs typeface="Playfair Display"/>
                <a:sym typeface="Playfair Display"/>
              </a:rPr>
              <a:t>Hybrid Text </a:t>
            </a:r>
            <a:r>
              <a:rPr b="1" lang="en-US" sz="2050">
                <a:solidFill>
                  <a:srgbClr val="434343"/>
                </a:solidFill>
                <a:latin typeface="Playfair Display"/>
                <a:ea typeface="Playfair Display"/>
                <a:cs typeface="Playfair Display"/>
                <a:sym typeface="Playfair Display"/>
              </a:rPr>
              <a:t>Watermark Image</a:t>
            </a:r>
            <a:endParaRPr b="1" sz="2050">
              <a:solidFill>
                <a:srgbClr val="434343"/>
              </a:solidFill>
              <a:latin typeface="Playfair Display"/>
              <a:ea typeface="Playfair Display"/>
              <a:cs typeface="Playfair Display"/>
              <a:sym typeface="Playfair Display"/>
            </a:endParaRPr>
          </a:p>
        </p:txBody>
      </p:sp>
      <p:sp>
        <p:nvSpPr>
          <p:cNvPr id="144" name="Google Shape;144;p10"/>
          <p:cNvSpPr txBox="1"/>
          <p:nvPr/>
        </p:nvSpPr>
        <p:spPr>
          <a:xfrm>
            <a:off x="8991350" y="7542625"/>
            <a:ext cx="5472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50">
                <a:solidFill>
                  <a:srgbClr val="434343"/>
                </a:solidFill>
                <a:latin typeface="Playfair Display"/>
                <a:ea typeface="Playfair Display"/>
                <a:cs typeface="Playfair Display"/>
                <a:sym typeface="Playfair Display"/>
              </a:rPr>
              <a:t>Hybrid Image </a:t>
            </a:r>
            <a:r>
              <a:rPr b="1" lang="en-US" sz="2050">
                <a:solidFill>
                  <a:srgbClr val="434343"/>
                </a:solidFill>
                <a:latin typeface="Playfair Display"/>
                <a:ea typeface="Playfair Display"/>
                <a:cs typeface="Playfair Display"/>
                <a:sym typeface="Playfair Display"/>
              </a:rPr>
              <a:t>Watermark Image</a:t>
            </a:r>
            <a:endParaRPr b="1" sz="2050">
              <a:solidFill>
                <a:srgbClr val="434343"/>
              </a:solidFill>
              <a:latin typeface="Playfair Display"/>
              <a:ea typeface="Playfair Display"/>
              <a:cs typeface="Playfair Display"/>
              <a:sym typeface="Playfair Display"/>
            </a:endParaRPr>
          </a:p>
        </p:txBody>
      </p:sp>
      <p:pic>
        <p:nvPicPr>
          <p:cNvPr id="145" name="Google Shape;145;p10"/>
          <p:cNvPicPr preferRelativeResize="0"/>
          <p:nvPr/>
        </p:nvPicPr>
        <p:blipFill>
          <a:blip r:embed="rId5">
            <a:alphaModFix/>
          </a:blip>
          <a:stretch>
            <a:fillRect/>
          </a:stretch>
        </p:blipFill>
        <p:spPr>
          <a:xfrm>
            <a:off x="210275" y="163800"/>
            <a:ext cx="6912800" cy="7247075"/>
          </a:xfrm>
          <a:prstGeom prst="rect">
            <a:avLst/>
          </a:prstGeom>
          <a:noFill/>
          <a:ln>
            <a:noFill/>
          </a:ln>
        </p:spPr>
      </p:pic>
      <p:pic>
        <p:nvPicPr>
          <p:cNvPr id="146" name="Google Shape;146;p10"/>
          <p:cNvPicPr preferRelativeResize="0"/>
          <p:nvPr/>
        </p:nvPicPr>
        <p:blipFill>
          <a:blip r:embed="rId6">
            <a:alphaModFix/>
          </a:blip>
          <a:stretch>
            <a:fillRect/>
          </a:stretch>
        </p:blipFill>
        <p:spPr>
          <a:xfrm>
            <a:off x="7551355" y="171713"/>
            <a:ext cx="6912801" cy="7247075"/>
          </a:xfrm>
          <a:prstGeom prst="rect">
            <a:avLst/>
          </a:prstGeom>
          <a:noFill/>
          <a:ln>
            <a:noFill/>
          </a:ln>
        </p:spPr>
      </p:pic>
      <p:pic>
        <p:nvPicPr>
          <p:cNvPr descr="preencoded.png" id="147" name="Google Shape;147;p10"/>
          <p:cNvPicPr preferRelativeResize="0"/>
          <p:nvPr/>
        </p:nvPicPr>
        <p:blipFill rotWithShape="1">
          <a:blip r:embed="rId7">
            <a:alphaModFix/>
          </a:blip>
          <a:srcRect b="0" l="0" r="0" t="0"/>
          <a:stretch/>
        </p:blipFill>
        <p:spPr>
          <a:xfrm>
            <a:off x="1118168" y="7542637"/>
            <a:ext cx="444341" cy="4443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0" y="0"/>
            <a:ext cx="14630400" cy="8229600"/>
          </a:xfrm>
          <a:prstGeom prst="rect">
            <a:avLst/>
          </a:prstGeom>
          <a:solidFill>
            <a:srgbClr val="FFFFFF">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11"/>
          <p:cNvPicPr preferRelativeResize="0"/>
          <p:nvPr/>
        </p:nvPicPr>
        <p:blipFill rotWithShape="1">
          <a:blip r:embed="rId3">
            <a:alphaModFix amt="25000"/>
          </a:blip>
          <a:srcRect b="0" l="0" r="0" t="33523"/>
          <a:stretch/>
        </p:blipFill>
        <p:spPr>
          <a:xfrm>
            <a:off x="0" y="0"/>
            <a:ext cx="14630400" cy="8229601"/>
          </a:xfrm>
          <a:prstGeom prst="rect">
            <a:avLst/>
          </a:prstGeom>
          <a:noFill/>
          <a:ln>
            <a:noFill/>
          </a:ln>
        </p:spPr>
      </p:pic>
      <p:pic>
        <p:nvPicPr>
          <p:cNvPr descr="preencoded.png" id="156" name="Google Shape;156;p11"/>
          <p:cNvPicPr preferRelativeResize="0"/>
          <p:nvPr/>
        </p:nvPicPr>
        <p:blipFill rotWithShape="1">
          <a:blip r:embed="rId4">
            <a:alphaModFix/>
          </a:blip>
          <a:srcRect b="0" l="0" r="0" t="0"/>
          <a:stretch/>
        </p:blipFill>
        <p:spPr>
          <a:xfrm>
            <a:off x="5673393" y="7098287"/>
            <a:ext cx="444341" cy="444341"/>
          </a:xfrm>
          <a:prstGeom prst="rect">
            <a:avLst/>
          </a:prstGeom>
          <a:noFill/>
          <a:ln>
            <a:noFill/>
          </a:ln>
        </p:spPr>
      </p:pic>
      <p:sp>
        <p:nvSpPr>
          <p:cNvPr id="157" name="Google Shape;157;p11"/>
          <p:cNvSpPr txBox="1"/>
          <p:nvPr/>
        </p:nvSpPr>
        <p:spPr>
          <a:xfrm>
            <a:off x="1368750" y="7017550"/>
            <a:ext cx="30546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50">
                <a:solidFill>
                  <a:srgbClr val="434343"/>
                </a:solidFill>
                <a:latin typeface="Playfair Display"/>
                <a:ea typeface="Playfair Display"/>
                <a:cs typeface="Playfair Display"/>
                <a:sym typeface="Playfair Display"/>
              </a:rPr>
              <a:t>Hybrid Text Invisible Watermark Decoded</a:t>
            </a:r>
            <a:endParaRPr b="1" sz="2050">
              <a:solidFill>
                <a:srgbClr val="434343"/>
              </a:solidFill>
              <a:latin typeface="Playfair Display"/>
              <a:ea typeface="Playfair Display"/>
              <a:cs typeface="Playfair Display"/>
              <a:sym typeface="Playfair Display"/>
            </a:endParaRPr>
          </a:p>
        </p:txBody>
      </p:sp>
      <p:sp>
        <p:nvSpPr>
          <p:cNvPr id="158" name="Google Shape;158;p11"/>
          <p:cNvSpPr txBox="1"/>
          <p:nvPr/>
        </p:nvSpPr>
        <p:spPr>
          <a:xfrm>
            <a:off x="6230750" y="7017550"/>
            <a:ext cx="34881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50">
                <a:solidFill>
                  <a:srgbClr val="434343"/>
                </a:solidFill>
                <a:latin typeface="Playfair Display"/>
                <a:ea typeface="Playfair Display"/>
                <a:cs typeface="Playfair Display"/>
                <a:sym typeface="Playfair Display"/>
              </a:rPr>
              <a:t>Hybrid Image Invisible Watermark Decoded</a:t>
            </a:r>
            <a:endParaRPr b="1" sz="2050">
              <a:solidFill>
                <a:srgbClr val="434343"/>
              </a:solidFill>
              <a:latin typeface="Playfair Display"/>
              <a:ea typeface="Playfair Display"/>
              <a:cs typeface="Playfair Display"/>
              <a:sym typeface="Playfair Display"/>
            </a:endParaRPr>
          </a:p>
        </p:txBody>
      </p:sp>
      <p:pic>
        <p:nvPicPr>
          <p:cNvPr descr="preencoded.png" id="159" name="Google Shape;159;p11"/>
          <p:cNvPicPr preferRelativeResize="0"/>
          <p:nvPr/>
        </p:nvPicPr>
        <p:blipFill rotWithShape="1">
          <a:blip r:embed="rId5">
            <a:alphaModFix/>
          </a:blip>
          <a:srcRect b="0" l="0" r="0" t="0"/>
          <a:stretch/>
        </p:blipFill>
        <p:spPr>
          <a:xfrm>
            <a:off x="827568" y="7098287"/>
            <a:ext cx="444341" cy="444341"/>
          </a:xfrm>
          <a:prstGeom prst="rect">
            <a:avLst/>
          </a:prstGeom>
          <a:noFill/>
          <a:ln>
            <a:noFill/>
          </a:ln>
        </p:spPr>
      </p:pic>
      <p:pic>
        <p:nvPicPr>
          <p:cNvPr id="160" name="Google Shape;160;p11"/>
          <p:cNvPicPr preferRelativeResize="0"/>
          <p:nvPr/>
        </p:nvPicPr>
        <p:blipFill>
          <a:blip r:embed="rId6">
            <a:alphaModFix/>
          </a:blip>
          <a:stretch>
            <a:fillRect/>
          </a:stretch>
        </p:blipFill>
        <p:spPr>
          <a:xfrm>
            <a:off x="528950" y="523178"/>
            <a:ext cx="4088275" cy="6144275"/>
          </a:xfrm>
          <a:prstGeom prst="rect">
            <a:avLst/>
          </a:prstGeom>
          <a:noFill/>
          <a:ln>
            <a:noFill/>
          </a:ln>
        </p:spPr>
      </p:pic>
      <p:pic>
        <p:nvPicPr>
          <p:cNvPr id="161" name="Google Shape;161;p11"/>
          <p:cNvPicPr preferRelativeResize="0"/>
          <p:nvPr/>
        </p:nvPicPr>
        <p:blipFill>
          <a:blip r:embed="rId7">
            <a:alphaModFix/>
          </a:blip>
          <a:stretch>
            <a:fillRect/>
          </a:stretch>
        </p:blipFill>
        <p:spPr>
          <a:xfrm>
            <a:off x="5271063" y="486666"/>
            <a:ext cx="4088275" cy="6180794"/>
          </a:xfrm>
          <a:prstGeom prst="rect">
            <a:avLst/>
          </a:prstGeom>
          <a:noFill/>
          <a:ln>
            <a:noFill/>
          </a:ln>
        </p:spPr>
      </p:pic>
      <p:pic>
        <p:nvPicPr>
          <p:cNvPr id="162" name="Google Shape;162;p11"/>
          <p:cNvPicPr preferRelativeResize="0"/>
          <p:nvPr/>
        </p:nvPicPr>
        <p:blipFill>
          <a:blip r:embed="rId8">
            <a:alphaModFix/>
          </a:blip>
          <a:stretch>
            <a:fillRect/>
          </a:stretch>
        </p:blipFill>
        <p:spPr>
          <a:xfrm>
            <a:off x="10013178" y="483875"/>
            <a:ext cx="4088275" cy="6186363"/>
          </a:xfrm>
          <a:prstGeom prst="rect">
            <a:avLst/>
          </a:prstGeom>
          <a:noFill/>
          <a:ln>
            <a:noFill/>
          </a:ln>
        </p:spPr>
      </p:pic>
      <p:pic>
        <p:nvPicPr>
          <p:cNvPr descr="preencoded.png" id="163" name="Google Shape;163;p11"/>
          <p:cNvPicPr preferRelativeResize="0"/>
          <p:nvPr/>
        </p:nvPicPr>
        <p:blipFill rotWithShape="1">
          <a:blip r:embed="rId9">
            <a:alphaModFix/>
          </a:blip>
          <a:srcRect b="0" l="0" r="0" t="0"/>
          <a:stretch/>
        </p:blipFill>
        <p:spPr>
          <a:xfrm>
            <a:off x="10519231" y="7098287"/>
            <a:ext cx="444341" cy="444341"/>
          </a:xfrm>
          <a:prstGeom prst="rect">
            <a:avLst/>
          </a:prstGeom>
          <a:noFill/>
          <a:ln>
            <a:noFill/>
          </a:ln>
        </p:spPr>
      </p:pic>
      <p:sp>
        <p:nvSpPr>
          <p:cNvPr id="164" name="Google Shape;164;p11"/>
          <p:cNvSpPr txBox="1"/>
          <p:nvPr/>
        </p:nvSpPr>
        <p:spPr>
          <a:xfrm>
            <a:off x="11042550" y="6977050"/>
            <a:ext cx="29460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050">
                <a:solidFill>
                  <a:srgbClr val="434343"/>
                </a:solidFill>
                <a:latin typeface="Playfair Display"/>
                <a:ea typeface="Playfair Display"/>
                <a:cs typeface="Playfair Display"/>
                <a:sym typeface="Playfair Display"/>
              </a:rPr>
              <a:t>Invisible Watermark Decoded</a:t>
            </a:r>
            <a:endParaRPr b="1" sz="2050">
              <a:solidFill>
                <a:srgbClr val="434343"/>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