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7" r:id="rId1"/>
  </p:sldMasterIdLst>
  <p:notesMasterIdLst>
    <p:notesMasterId r:id="rId14"/>
  </p:notesMasterIdLst>
  <p:sldIdLst>
    <p:sldId id="256" r:id="rId2"/>
    <p:sldId id="262" r:id="rId3"/>
    <p:sldId id="265" r:id="rId4"/>
    <p:sldId id="263" r:id="rId5"/>
    <p:sldId id="264" r:id="rId6"/>
    <p:sldId id="267" r:id="rId7"/>
    <p:sldId id="266" r:id="rId8"/>
    <p:sldId id="257" r:id="rId9"/>
    <p:sldId id="259" r:id="rId10"/>
    <p:sldId id="258" r:id="rId11"/>
    <p:sldId id="261" r:id="rId12"/>
    <p:sldId id="260" r:id="rId13"/>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CFBF6"/>
    <a:srgbClr val="D4D593"/>
    <a:srgbClr val="F5CDCE"/>
    <a:srgbClr val="AAC4E9"/>
    <a:srgbClr val="FDFBF6"/>
    <a:srgbClr val="202C8F"/>
    <a:srgbClr val="DF8C8C"/>
    <a:srgbClr val="E6F0FE"/>
    <a:srgbClr val="CDBE8A"/>
    <a:srgbClr val="FFEFE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97AF238-80B8-452B-83F1-C2DC355D26D2}" v="10" dt="2022-10-14T03:01:09.469"/>
  </p1510:revLst>
</p1510:revInfo>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760"/>
    <p:restoredTop sz="94609" autoAdjust="0"/>
  </p:normalViewPr>
  <p:slideViewPr>
    <p:cSldViewPr snapToGrid="0" snapToObjects="1">
      <p:cViewPr varScale="1">
        <p:scale>
          <a:sx n="91" d="100"/>
          <a:sy n="91" d="100"/>
        </p:scale>
        <p:origin x="336" y="53"/>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21" Type="http://schemas.microsoft.com/office/2018/10/relationships/authors" Targe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mal alghamdi" userId="d7d250a030ef87e8" providerId="Windows Live" clId="Web-{F4F0E38A-8A63-472F-A0CD-AC80562911CC}"/>
    <pc:docChg chg="modSld">
      <pc:chgData name="amal alghamdi" userId="d7d250a030ef87e8" providerId="Windows Live" clId="Web-{F4F0E38A-8A63-472F-A0CD-AC80562911CC}" dt="2022-10-11T05:40:17.773" v="11" actId="20577"/>
      <pc:docMkLst>
        <pc:docMk/>
      </pc:docMkLst>
      <pc:sldChg chg="modSp">
        <pc:chgData name="amal alghamdi" userId="d7d250a030ef87e8" providerId="Windows Live" clId="Web-{F4F0E38A-8A63-472F-A0CD-AC80562911CC}" dt="2022-10-11T05:40:17.773" v="11" actId="20577"/>
        <pc:sldMkLst>
          <pc:docMk/>
          <pc:sldMk cId="2131568492" sldId="278"/>
        </pc:sldMkLst>
        <pc:spChg chg="mod">
          <ac:chgData name="amal alghamdi" userId="d7d250a030ef87e8" providerId="Windows Live" clId="Web-{F4F0E38A-8A63-472F-A0CD-AC80562911CC}" dt="2022-10-11T05:40:17.773" v="11" actId="20577"/>
          <ac:spMkLst>
            <pc:docMk/>
            <pc:sldMk cId="2131568492" sldId="278"/>
            <ac:spMk id="3" creationId="{86C1060B-300F-3CE3-E5AA-D8E29791C960}"/>
          </ac:spMkLst>
        </pc:spChg>
      </pc:sldChg>
    </pc:docChg>
  </pc:docChgLst>
  <pc:docChgLst>
    <pc:chgData name="amal alghamdi" userId="d7d250a030ef87e8" providerId="LiveId" clId="{B97AF238-80B8-452B-83F1-C2DC355D26D2}"/>
    <pc:docChg chg="undo custSel addSld delSld modSld modMainMaster">
      <pc:chgData name="amal alghamdi" userId="d7d250a030ef87e8" providerId="LiveId" clId="{B97AF238-80B8-452B-83F1-C2DC355D26D2}" dt="2022-10-14T05:57:51.354" v="4400" actId="20577"/>
      <pc:docMkLst>
        <pc:docMk/>
      </pc:docMkLst>
      <pc:sldChg chg="modSp new mod">
        <pc:chgData name="amal alghamdi" userId="d7d250a030ef87e8" providerId="LiveId" clId="{B97AF238-80B8-452B-83F1-C2DC355D26D2}" dt="2022-10-14T02:52:08.386" v="2831" actId="20577"/>
        <pc:sldMkLst>
          <pc:docMk/>
          <pc:sldMk cId="2574836812" sldId="256"/>
        </pc:sldMkLst>
        <pc:spChg chg="mod">
          <ac:chgData name="amal alghamdi" userId="d7d250a030ef87e8" providerId="LiveId" clId="{B97AF238-80B8-452B-83F1-C2DC355D26D2}" dt="2022-10-14T02:52:08.386" v="2831" actId="20577"/>
          <ac:spMkLst>
            <pc:docMk/>
            <pc:sldMk cId="2574836812" sldId="256"/>
            <ac:spMk id="2" creationId="{26CBA9A0-7223-AA91-8CB2-45F146715118}"/>
          </ac:spMkLst>
        </pc:spChg>
      </pc:sldChg>
      <pc:sldChg chg="modSp new mod">
        <pc:chgData name="amal alghamdi" userId="d7d250a030ef87e8" providerId="LiveId" clId="{B97AF238-80B8-452B-83F1-C2DC355D26D2}" dt="2022-10-14T02:49:52.326" v="2753" actId="20577"/>
        <pc:sldMkLst>
          <pc:docMk/>
          <pc:sldMk cId="329941891" sldId="257"/>
        </pc:sldMkLst>
        <pc:spChg chg="mod">
          <ac:chgData name="amal alghamdi" userId="d7d250a030ef87e8" providerId="LiveId" clId="{B97AF238-80B8-452B-83F1-C2DC355D26D2}" dt="2022-10-11T19:45:29.441" v="137" actId="113"/>
          <ac:spMkLst>
            <pc:docMk/>
            <pc:sldMk cId="329941891" sldId="257"/>
            <ac:spMk id="2" creationId="{88F9672B-5B2C-DE3D-5B1B-0B023A86D364}"/>
          </ac:spMkLst>
        </pc:spChg>
        <pc:spChg chg="mod">
          <ac:chgData name="amal alghamdi" userId="d7d250a030ef87e8" providerId="LiveId" clId="{B97AF238-80B8-452B-83F1-C2DC355D26D2}" dt="2022-10-14T02:49:52.326" v="2753" actId="20577"/>
          <ac:spMkLst>
            <pc:docMk/>
            <pc:sldMk cId="329941891" sldId="257"/>
            <ac:spMk id="3" creationId="{7D5F44E0-4AE9-DF97-C4B3-1B96BF33C86A}"/>
          </ac:spMkLst>
        </pc:spChg>
      </pc:sldChg>
      <pc:sldChg chg="addSp delSp modSp new mod">
        <pc:chgData name="amal alghamdi" userId="d7d250a030ef87e8" providerId="LiveId" clId="{B97AF238-80B8-452B-83F1-C2DC355D26D2}" dt="2022-10-14T03:01:06.567" v="3368" actId="21"/>
        <pc:sldMkLst>
          <pc:docMk/>
          <pc:sldMk cId="2012264260" sldId="258"/>
        </pc:sldMkLst>
        <pc:spChg chg="mod">
          <ac:chgData name="amal alghamdi" userId="d7d250a030ef87e8" providerId="LiveId" clId="{B97AF238-80B8-452B-83F1-C2DC355D26D2}" dt="2022-10-12T07:45:14.175" v="2656" actId="1076"/>
          <ac:spMkLst>
            <pc:docMk/>
            <pc:sldMk cId="2012264260" sldId="258"/>
            <ac:spMk id="2" creationId="{97781287-24BB-4494-1158-94527A73308E}"/>
          </ac:spMkLst>
        </pc:spChg>
        <pc:spChg chg="mod">
          <ac:chgData name="amal alghamdi" userId="d7d250a030ef87e8" providerId="LiveId" clId="{B97AF238-80B8-452B-83F1-C2DC355D26D2}" dt="2022-10-14T03:01:02.289" v="3367" actId="1076"/>
          <ac:spMkLst>
            <pc:docMk/>
            <pc:sldMk cId="2012264260" sldId="258"/>
            <ac:spMk id="3" creationId="{E7967464-8F6C-5963-173B-A0EFC83C1D3F}"/>
          </ac:spMkLst>
        </pc:spChg>
        <pc:spChg chg="add del mod">
          <ac:chgData name="amal alghamdi" userId="d7d250a030ef87e8" providerId="LiveId" clId="{B97AF238-80B8-452B-83F1-C2DC355D26D2}" dt="2022-10-14T03:01:06.567" v="3368" actId="21"/>
          <ac:spMkLst>
            <pc:docMk/>
            <pc:sldMk cId="2012264260" sldId="258"/>
            <ac:spMk id="4" creationId="{5591FC7C-1BED-D2C1-04D5-D451FD906356}"/>
          </ac:spMkLst>
        </pc:spChg>
        <pc:spChg chg="add del mod">
          <ac:chgData name="amal alghamdi" userId="d7d250a030ef87e8" providerId="LiveId" clId="{B97AF238-80B8-452B-83F1-C2DC355D26D2}" dt="2022-10-14T03:01:06.567" v="3368" actId="21"/>
          <ac:spMkLst>
            <pc:docMk/>
            <pc:sldMk cId="2012264260" sldId="258"/>
            <ac:spMk id="5" creationId="{6E3905D4-050F-5B07-510C-8A2AA21F1045}"/>
          </ac:spMkLst>
        </pc:spChg>
        <pc:spChg chg="add del mod">
          <ac:chgData name="amal alghamdi" userId="d7d250a030ef87e8" providerId="LiveId" clId="{B97AF238-80B8-452B-83F1-C2DC355D26D2}" dt="2022-10-14T03:01:06.567" v="3368" actId="21"/>
          <ac:spMkLst>
            <pc:docMk/>
            <pc:sldMk cId="2012264260" sldId="258"/>
            <ac:spMk id="6" creationId="{BA3CF59D-59F3-63BF-9297-E2CC4334FB46}"/>
          </ac:spMkLst>
        </pc:spChg>
        <pc:spChg chg="add mod">
          <ac:chgData name="amal alghamdi" userId="d7d250a030ef87e8" providerId="LiveId" clId="{B97AF238-80B8-452B-83F1-C2DC355D26D2}" dt="2022-10-12T07:45:09.886" v="2655" actId="1035"/>
          <ac:spMkLst>
            <pc:docMk/>
            <pc:sldMk cId="2012264260" sldId="258"/>
            <ac:spMk id="7" creationId="{7FCEDA55-90EC-9091-D299-6150D08F5938}"/>
          </ac:spMkLst>
        </pc:spChg>
      </pc:sldChg>
      <pc:sldChg chg="modSp new mod">
        <pc:chgData name="amal alghamdi" userId="d7d250a030ef87e8" providerId="LiveId" clId="{B97AF238-80B8-452B-83F1-C2DC355D26D2}" dt="2022-10-11T21:06:18.280" v="2167" actId="20577"/>
        <pc:sldMkLst>
          <pc:docMk/>
          <pc:sldMk cId="3578238213" sldId="259"/>
        </pc:sldMkLst>
        <pc:spChg chg="mod">
          <ac:chgData name="amal alghamdi" userId="d7d250a030ef87e8" providerId="LiveId" clId="{B97AF238-80B8-452B-83F1-C2DC355D26D2}" dt="2022-10-11T21:05:43.254" v="2157" actId="20577"/>
          <ac:spMkLst>
            <pc:docMk/>
            <pc:sldMk cId="3578238213" sldId="259"/>
            <ac:spMk id="2" creationId="{B2528842-17C7-ABA9-6052-3AA7DAA6AAFC}"/>
          </ac:spMkLst>
        </pc:spChg>
        <pc:spChg chg="mod">
          <ac:chgData name="amal alghamdi" userId="d7d250a030ef87e8" providerId="LiveId" clId="{B97AF238-80B8-452B-83F1-C2DC355D26D2}" dt="2022-10-11T21:06:18.280" v="2167" actId="20577"/>
          <ac:spMkLst>
            <pc:docMk/>
            <pc:sldMk cId="3578238213" sldId="259"/>
            <ac:spMk id="3" creationId="{6D0DBECB-482D-481D-2860-ED1AAEAF1F1D}"/>
          </ac:spMkLst>
        </pc:spChg>
      </pc:sldChg>
      <pc:sldChg chg="modSp new mod">
        <pc:chgData name="amal alghamdi" userId="d7d250a030ef87e8" providerId="LiveId" clId="{B97AF238-80B8-452B-83F1-C2DC355D26D2}" dt="2022-10-11T21:28:50.632" v="2619" actId="20577"/>
        <pc:sldMkLst>
          <pc:docMk/>
          <pc:sldMk cId="3292238888" sldId="260"/>
        </pc:sldMkLst>
        <pc:spChg chg="mod">
          <ac:chgData name="amal alghamdi" userId="d7d250a030ef87e8" providerId="LiveId" clId="{B97AF238-80B8-452B-83F1-C2DC355D26D2}" dt="2022-10-11T21:26:58.899" v="2493" actId="113"/>
          <ac:spMkLst>
            <pc:docMk/>
            <pc:sldMk cId="3292238888" sldId="260"/>
            <ac:spMk id="2" creationId="{E0BD2629-5FDA-C209-A493-6971B49A2589}"/>
          </ac:spMkLst>
        </pc:spChg>
        <pc:spChg chg="mod">
          <ac:chgData name="amal alghamdi" userId="d7d250a030ef87e8" providerId="LiveId" clId="{B97AF238-80B8-452B-83F1-C2DC355D26D2}" dt="2022-10-11T21:28:50.632" v="2619" actId="20577"/>
          <ac:spMkLst>
            <pc:docMk/>
            <pc:sldMk cId="3292238888" sldId="260"/>
            <ac:spMk id="3" creationId="{8AD5C514-530C-70F1-F6E5-369F2FFA6CF2}"/>
          </ac:spMkLst>
        </pc:spChg>
      </pc:sldChg>
      <pc:sldChg chg="new">
        <pc:chgData name="amal alghamdi" userId="d7d250a030ef87e8" providerId="LiveId" clId="{B97AF238-80B8-452B-83F1-C2DC355D26D2}" dt="2022-10-12T07:56:29.421" v="2657" actId="680"/>
        <pc:sldMkLst>
          <pc:docMk/>
          <pc:sldMk cId="637898894" sldId="261"/>
        </pc:sldMkLst>
      </pc:sldChg>
      <pc:sldChg chg="addSp modSp new mod">
        <pc:chgData name="amal alghamdi" userId="d7d250a030ef87e8" providerId="LiveId" clId="{B97AF238-80B8-452B-83F1-C2DC355D26D2}" dt="2022-10-14T03:03:01.125" v="3493" actId="20577"/>
        <pc:sldMkLst>
          <pc:docMk/>
          <pc:sldMk cId="1232220765" sldId="262"/>
        </pc:sldMkLst>
        <pc:spChg chg="mod">
          <ac:chgData name="amal alghamdi" userId="d7d250a030ef87e8" providerId="LiveId" clId="{B97AF238-80B8-452B-83F1-C2DC355D26D2}" dt="2022-10-14T02:53:21.424" v="2932" actId="20577"/>
          <ac:spMkLst>
            <pc:docMk/>
            <pc:sldMk cId="1232220765" sldId="262"/>
            <ac:spMk id="2" creationId="{7A53C54E-FF00-E09C-358F-15FFB66CCEC0}"/>
          </ac:spMkLst>
        </pc:spChg>
        <pc:spChg chg="mod">
          <ac:chgData name="amal alghamdi" userId="d7d250a030ef87e8" providerId="LiveId" clId="{B97AF238-80B8-452B-83F1-C2DC355D26D2}" dt="2022-10-14T03:03:01.125" v="3493" actId="20577"/>
          <ac:spMkLst>
            <pc:docMk/>
            <pc:sldMk cId="1232220765" sldId="262"/>
            <ac:spMk id="3" creationId="{8D866141-5D10-649F-7C81-6D186DBF0CF6}"/>
          </ac:spMkLst>
        </pc:spChg>
        <pc:spChg chg="add mod">
          <ac:chgData name="amal alghamdi" userId="d7d250a030ef87e8" providerId="LiveId" clId="{B97AF238-80B8-452B-83F1-C2DC355D26D2}" dt="2022-10-14T03:01:09.469" v="3369"/>
          <ac:spMkLst>
            <pc:docMk/>
            <pc:sldMk cId="1232220765" sldId="262"/>
            <ac:spMk id="4" creationId="{A8FB8CA6-F4F0-6ED5-D6B2-D161010E1B5A}"/>
          </ac:spMkLst>
        </pc:spChg>
        <pc:spChg chg="add mod">
          <ac:chgData name="amal alghamdi" userId="d7d250a030ef87e8" providerId="LiveId" clId="{B97AF238-80B8-452B-83F1-C2DC355D26D2}" dt="2022-10-14T03:01:09.469" v="3369"/>
          <ac:spMkLst>
            <pc:docMk/>
            <pc:sldMk cId="1232220765" sldId="262"/>
            <ac:spMk id="5" creationId="{847CE7B3-B0F2-B09A-4BFC-6DE90EB35B98}"/>
          </ac:spMkLst>
        </pc:spChg>
        <pc:spChg chg="add mod">
          <ac:chgData name="amal alghamdi" userId="d7d250a030ef87e8" providerId="LiveId" clId="{B97AF238-80B8-452B-83F1-C2DC355D26D2}" dt="2022-10-14T03:01:09.469" v="3369"/>
          <ac:spMkLst>
            <pc:docMk/>
            <pc:sldMk cId="1232220765" sldId="262"/>
            <ac:spMk id="6" creationId="{8C7FB8E4-2059-73CB-B5B2-16241F58D8BB}"/>
          </ac:spMkLst>
        </pc:spChg>
      </pc:sldChg>
      <pc:sldChg chg="modSp new mod">
        <pc:chgData name="amal alghamdi" userId="d7d250a030ef87e8" providerId="LiveId" clId="{B97AF238-80B8-452B-83F1-C2DC355D26D2}" dt="2022-10-14T03:27:40.080" v="4350" actId="21"/>
        <pc:sldMkLst>
          <pc:docMk/>
          <pc:sldMk cId="1156745631" sldId="263"/>
        </pc:sldMkLst>
        <pc:spChg chg="mod">
          <ac:chgData name="amal alghamdi" userId="d7d250a030ef87e8" providerId="LiveId" clId="{B97AF238-80B8-452B-83F1-C2DC355D26D2}" dt="2022-10-14T03:27:40.080" v="4350" actId="21"/>
          <ac:spMkLst>
            <pc:docMk/>
            <pc:sldMk cId="1156745631" sldId="263"/>
            <ac:spMk id="3" creationId="{C757ACA1-0EDC-6748-796B-C4EF728B7FFA}"/>
          </ac:spMkLst>
        </pc:spChg>
      </pc:sldChg>
      <pc:sldChg chg="modSp new mod">
        <pc:chgData name="amal alghamdi" userId="d7d250a030ef87e8" providerId="LiveId" clId="{B97AF238-80B8-452B-83F1-C2DC355D26D2}" dt="2022-10-14T03:27:17.375" v="4347"/>
        <pc:sldMkLst>
          <pc:docMk/>
          <pc:sldMk cId="3951961950" sldId="264"/>
        </pc:sldMkLst>
        <pc:spChg chg="mod">
          <ac:chgData name="amal alghamdi" userId="d7d250a030ef87e8" providerId="LiveId" clId="{B97AF238-80B8-452B-83F1-C2DC355D26D2}" dt="2022-10-14T03:27:17.375" v="4347"/>
          <ac:spMkLst>
            <pc:docMk/>
            <pc:sldMk cId="3951961950" sldId="264"/>
            <ac:spMk id="3" creationId="{C0320D20-9C56-1EA2-DF9C-3C5E36CAE756}"/>
          </ac:spMkLst>
        </pc:spChg>
      </pc:sldChg>
      <pc:sldChg chg="addSp delSp modSp new mod">
        <pc:chgData name="amal alghamdi" userId="d7d250a030ef87e8" providerId="LiveId" clId="{B97AF238-80B8-452B-83F1-C2DC355D26D2}" dt="2022-10-14T03:27:58.579" v="4354"/>
        <pc:sldMkLst>
          <pc:docMk/>
          <pc:sldMk cId="2790467914" sldId="265"/>
        </pc:sldMkLst>
        <pc:spChg chg="mod">
          <ac:chgData name="amal alghamdi" userId="d7d250a030ef87e8" providerId="LiveId" clId="{B97AF238-80B8-452B-83F1-C2DC355D26D2}" dt="2022-10-14T03:27:58.579" v="4354"/>
          <ac:spMkLst>
            <pc:docMk/>
            <pc:sldMk cId="2790467914" sldId="265"/>
            <ac:spMk id="3" creationId="{79B37F1B-5E41-E6B1-0404-F34A06957C92}"/>
          </ac:spMkLst>
        </pc:spChg>
        <pc:spChg chg="add del">
          <ac:chgData name="amal alghamdi" userId="d7d250a030ef87e8" providerId="LiveId" clId="{B97AF238-80B8-452B-83F1-C2DC355D26D2}" dt="2022-10-14T03:27:57.498" v="4353" actId="22"/>
          <ac:spMkLst>
            <pc:docMk/>
            <pc:sldMk cId="2790467914" sldId="265"/>
            <ac:spMk id="5" creationId="{573D5F4E-F652-BE88-F05E-B9EBD9B02F66}"/>
          </ac:spMkLst>
        </pc:spChg>
      </pc:sldChg>
      <pc:sldChg chg="modSp new mod">
        <pc:chgData name="amal alghamdi" userId="d7d250a030ef87e8" providerId="LiveId" clId="{B97AF238-80B8-452B-83F1-C2DC355D26D2}" dt="2022-10-14T05:57:51.354" v="4400" actId="20577"/>
        <pc:sldMkLst>
          <pc:docMk/>
          <pc:sldMk cId="588673254" sldId="266"/>
        </pc:sldMkLst>
        <pc:spChg chg="mod">
          <ac:chgData name="amal alghamdi" userId="d7d250a030ef87e8" providerId="LiveId" clId="{B97AF238-80B8-452B-83F1-C2DC355D26D2}" dt="2022-10-14T05:32:20.782" v="4364" actId="20577"/>
          <ac:spMkLst>
            <pc:docMk/>
            <pc:sldMk cId="588673254" sldId="266"/>
            <ac:spMk id="2" creationId="{E3A486E8-F116-4091-B060-683834C2B83D}"/>
          </ac:spMkLst>
        </pc:spChg>
        <pc:spChg chg="mod">
          <ac:chgData name="amal alghamdi" userId="d7d250a030ef87e8" providerId="LiveId" clId="{B97AF238-80B8-452B-83F1-C2DC355D26D2}" dt="2022-10-14T05:57:51.354" v="4400" actId="20577"/>
          <ac:spMkLst>
            <pc:docMk/>
            <pc:sldMk cId="588673254" sldId="266"/>
            <ac:spMk id="3" creationId="{D689399A-1A0D-E22D-D831-FFD44F9E9979}"/>
          </ac:spMkLst>
        </pc:spChg>
      </pc:sldChg>
      <pc:sldChg chg="modSp new mod">
        <pc:chgData name="amal alghamdi" userId="d7d250a030ef87e8" providerId="LiveId" clId="{B97AF238-80B8-452B-83F1-C2DC355D26D2}" dt="2022-10-14T05:33:32.951" v="4372" actId="20577"/>
        <pc:sldMkLst>
          <pc:docMk/>
          <pc:sldMk cId="29462818" sldId="267"/>
        </pc:sldMkLst>
        <pc:spChg chg="mod">
          <ac:chgData name="amal alghamdi" userId="d7d250a030ef87e8" providerId="LiveId" clId="{B97AF238-80B8-452B-83F1-C2DC355D26D2}" dt="2022-10-14T05:33:32.951" v="4372" actId="20577"/>
          <ac:spMkLst>
            <pc:docMk/>
            <pc:sldMk cId="29462818" sldId="267"/>
            <ac:spMk id="2" creationId="{4BBE16D0-B364-F604-E7A6-55193E41361E}"/>
          </ac:spMkLst>
        </pc:spChg>
      </pc:sldChg>
      <pc:sldChg chg="modSp del mod">
        <pc:chgData name="amal alghamdi" userId="d7d250a030ef87e8" providerId="LiveId" clId="{B97AF238-80B8-452B-83F1-C2DC355D26D2}" dt="2022-10-11T19:40:46.797" v="1" actId="47"/>
        <pc:sldMkLst>
          <pc:docMk/>
          <pc:sldMk cId="2131568492" sldId="278"/>
        </pc:sldMkLst>
        <pc:spChg chg="mod">
          <ac:chgData name="amal alghamdi" userId="d7d250a030ef87e8" providerId="LiveId" clId="{B97AF238-80B8-452B-83F1-C2DC355D26D2}" dt="2022-10-11T19:27:09.329" v="0" actId="2711"/>
          <ac:spMkLst>
            <pc:docMk/>
            <pc:sldMk cId="2131568492" sldId="278"/>
            <ac:spMk id="3" creationId="{86C1060B-300F-3CE3-E5AA-D8E29791C960}"/>
          </ac:spMkLst>
        </pc:spChg>
      </pc:sldChg>
      <pc:sldChg chg="del">
        <pc:chgData name="amal alghamdi" userId="d7d250a030ef87e8" providerId="LiveId" clId="{B97AF238-80B8-452B-83F1-C2DC355D26D2}" dt="2022-10-11T19:40:46.797" v="1" actId="47"/>
        <pc:sldMkLst>
          <pc:docMk/>
          <pc:sldMk cId="3855531800" sldId="279"/>
        </pc:sldMkLst>
      </pc:sldChg>
      <pc:sldChg chg="del">
        <pc:chgData name="amal alghamdi" userId="d7d250a030ef87e8" providerId="LiveId" clId="{B97AF238-80B8-452B-83F1-C2DC355D26D2}" dt="2022-10-11T19:40:46.797" v="1" actId="47"/>
        <pc:sldMkLst>
          <pc:docMk/>
          <pc:sldMk cId="979622006" sldId="280"/>
        </pc:sldMkLst>
      </pc:sldChg>
      <pc:sldChg chg="del">
        <pc:chgData name="amal alghamdi" userId="d7d250a030ef87e8" providerId="LiveId" clId="{B97AF238-80B8-452B-83F1-C2DC355D26D2}" dt="2022-10-11T19:40:46.797" v="1" actId="47"/>
        <pc:sldMkLst>
          <pc:docMk/>
          <pc:sldMk cId="2952923800" sldId="281"/>
        </pc:sldMkLst>
      </pc:sldChg>
      <pc:sldChg chg="del">
        <pc:chgData name="amal alghamdi" userId="d7d250a030ef87e8" providerId="LiveId" clId="{B97AF238-80B8-452B-83F1-C2DC355D26D2}" dt="2022-10-11T19:40:46.797" v="1" actId="47"/>
        <pc:sldMkLst>
          <pc:docMk/>
          <pc:sldMk cId="685681062" sldId="282"/>
        </pc:sldMkLst>
      </pc:sldChg>
      <pc:sldChg chg="del">
        <pc:chgData name="amal alghamdi" userId="d7d250a030ef87e8" providerId="LiveId" clId="{B97AF238-80B8-452B-83F1-C2DC355D26D2}" dt="2022-10-11T19:40:46.797" v="1" actId="47"/>
        <pc:sldMkLst>
          <pc:docMk/>
          <pc:sldMk cId="2886474736" sldId="284"/>
        </pc:sldMkLst>
      </pc:sldChg>
      <pc:sldChg chg="del">
        <pc:chgData name="amal alghamdi" userId="d7d250a030ef87e8" providerId="LiveId" clId="{B97AF238-80B8-452B-83F1-C2DC355D26D2}" dt="2022-10-11T19:40:46.797" v="1" actId="47"/>
        <pc:sldMkLst>
          <pc:docMk/>
          <pc:sldMk cId="2011930182" sldId="285"/>
        </pc:sldMkLst>
      </pc:sldChg>
      <pc:sldChg chg="del">
        <pc:chgData name="amal alghamdi" userId="d7d250a030ef87e8" providerId="LiveId" clId="{B97AF238-80B8-452B-83F1-C2DC355D26D2}" dt="2022-10-11T19:40:46.797" v="1" actId="47"/>
        <pc:sldMkLst>
          <pc:docMk/>
          <pc:sldMk cId="2452269796" sldId="287"/>
        </pc:sldMkLst>
      </pc:sldChg>
      <pc:sldChg chg="del">
        <pc:chgData name="amal alghamdi" userId="d7d250a030ef87e8" providerId="LiveId" clId="{B97AF238-80B8-452B-83F1-C2DC355D26D2}" dt="2022-10-11T19:40:46.797" v="1" actId="47"/>
        <pc:sldMkLst>
          <pc:docMk/>
          <pc:sldMk cId="1600494506" sldId="288"/>
        </pc:sldMkLst>
      </pc:sldChg>
      <pc:sldChg chg="del">
        <pc:chgData name="amal alghamdi" userId="d7d250a030ef87e8" providerId="LiveId" clId="{B97AF238-80B8-452B-83F1-C2DC355D26D2}" dt="2022-10-11T19:40:46.797" v="1" actId="47"/>
        <pc:sldMkLst>
          <pc:docMk/>
          <pc:sldMk cId="2502887943" sldId="289"/>
        </pc:sldMkLst>
      </pc:sldChg>
      <pc:sldChg chg="del">
        <pc:chgData name="amal alghamdi" userId="d7d250a030ef87e8" providerId="LiveId" clId="{B97AF238-80B8-452B-83F1-C2DC355D26D2}" dt="2022-10-11T19:40:46.797" v="1" actId="47"/>
        <pc:sldMkLst>
          <pc:docMk/>
          <pc:sldMk cId="3170280394" sldId="290"/>
        </pc:sldMkLst>
      </pc:sldChg>
      <pc:sldChg chg="del">
        <pc:chgData name="amal alghamdi" userId="d7d250a030ef87e8" providerId="LiveId" clId="{B97AF238-80B8-452B-83F1-C2DC355D26D2}" dt="2022-10-11T19:40:46.797" v="1" actId="47"/>
        <pc:sldMkLst>
          <pc:docMk/>
          <pc:sldMk cId="249904479" sldId="291"/>
        </pc:sldMkLst>
      </pc:sldChg>
      <pc:sldChg chg="del">
        <pc:chgData name="amal alghamdi" userId="d7d250a030ef87e8" providerId="LiveId" clId="{B97AF238-80B8-452B-83F1-C2DC355D26D2}" dt="2022-10-11T19:40:46.797" v="1" actId="47"/>
        <pc:sldMkLst>
          <pc:docMk/>
          <pc:sldMk cId="94818171" sldId="292"/>
        </pc:sldMkLst>
      </pc:sldChg>
      <pc:sldChg chg="del">
        <pc:chgData name="amal alghamdi" userId="d7d250a030ef87e8" providerId="LiveId" clId="{B97AF238-80B8-452B-83F1-C2DC355D26D2}" dt="2022-10-11T19:40:46.797" v="1" actId="47"/>
        <pc:sldMkLst>
          <pc:docMk/>
          <pc:sldMk cId="1003962426" sldId="293"/>
        </pc:sldMkLst>
      </pc:sldChg>
      <pc:sldChg chg="del">
        <pc:chgData name="amal alghamdi" userId="d7d250a030ef87e8" providerId="LiveId" clId="{B97AF238-80B8-452B-83F1-C2DC355D26D2}" dt="2022-10-11T19:40:46.797" v="1" actId="47"/>
        <pc:sldMkLst>
          <pc:docMk/>
          <pc:sldMk cId="4174190608" sldId="294"/>
        </pc:sldMkLst>
      </pc:sldChg>
      <pc:sldMasterChg chg="modSp mod modSldLayout">
        <pc:chgData name="amal alghamdi" userId="d7d250a030ef87e8" providerId="LiveId" clId="{B97AF238-80B8-452B-83F1-C2DC355D26D2}" dt="2022-10-14T02:53:54.864" v="2935" actId="782"/>
        <pc:sldMasterMkLst>
          <pc:docMk/>
          <pc:sldMasterMk cId="2440825346" sldId="2147483677"/>
        </pc:sldMasterMkLst>
        <pc:spChg chg="mod">
          <ac:chgData name="amal alghamdi" userId="d7d250a030ef87e8" providerId="LiveId" clId="{B97AF238-80B8-452B-83F1-C2DC355D26D2}" dt="2022-10-14T02:53:54.864" v="2935" actId="782"/>
          <ac:spMkLst>
            <pc:docMk/>
            <pc:sldMasterMk cId="2440825346" sldId="2147483677"/>
            <ac:spMk id="2" creationId="{00000000-0000-0000-0000-000000000000}"/>
          </ac:spMkLst>
        </pc:spChg>
        <pc:spChg chg="mod">
          <ac:chgData name="amal alghamdi" userId="d7d250a030ef87e8" providerId="LiveId" clId="{B97AF238-80B8-452B-83F1-C2DC355D26D2}" dt="2022-10-14T02:53:54.864" v="2935" actId="782"/>
          <ac:spMkLst>
            <pc:docMk/>
            <pc:sldMasterMk cId="2440825346" sldId="2147483677"/>
            <ac:spMk id="3" creationId="{00000000-0000-0000-0000-000000000000}"/>
          </ac:spMkLst>
        </pc:spChg>
        <pc:spChg chg="mod">
          <ac:chgData name="amal alghamdi" userId="d7d250a030ef87e8" providerId="LiveId" clId="{B97AF238-80B8-452B-83F1-C2DC355D26D2}" dt="2022-10-14T02:53:54.864" v="2935" actId="782"/>
          <ac:spMkLst>
            <pc:docMk/>
            <pc:sldMasterMk cId="2440825346" sldId="2147483677"/>
            <ac:spMk id="4" creationId="{00000000-0000-0000-0000-000000000000}"/>
          </ac:spMkLst>
        </pc:spChg>
        <pc:spChg chg="mod">
          <ac:chgData name="amal alghamdi" userId="d7d250a030ef87e8" providerId="LiveId" clId="{B97AF238-80B8-452B-83F1-C2DC355D26D2}" dt="2022-10-14T02:53:54.864" v="2935" actId="782"/>
          <ac:spMkLst>
            <pc:docMk/>
            <pc:sldMasterMk cId="2440825346" sldId="2147483677"/>
            <ac:spMk id="5" creationId="{00000000-0000-0000-0000-000000000000}"/>
          </ac:spMkLst>
        </pc:spChg>
        <pc:spChg chg="mod">
          <ac:chgData name="amal alghamdi" userId="d7d250a030ef87e8" providerId="LiveId" clId="{B97AF238-80B8-452B-83F1-C2DC355D26D2}" dt="2022-10-14T02:53:54.864" v="2935" actId="782"/>
          <ac:spMkLst>
            <pc:docMk/>
            <pc:sldMasterMk cId="2440825346" sldId="2147483677"/>
            <ac:spMk id="6" creationId="{00000000-0000-0000-0000-000000000000}"/>
          </ac:spMkLst>
        </pc:spChg>
        <pc:sldLayoutChg chg="modSp">
          <pc:chgData name="amal alghamdi" userId="d7d250a030ef87e8" providerId="LiveId" clId="{B97AF238-80B8-452B-83F1-C2DC355D26D2}" dt="2022-10-11T21:27:20.149" v="2496" actId="122"/>
          <pc:sldLayoutMkLst>
            <pc:docMk/>
            <pc:sldMasterMk cId="2440825346" sldId="2147483677"/>
            <pc:sldLayoutMk cId="593311583" sldId="2147483679"/>
          </pc:sldLayoutMkLst>
          <pc:spChg chg="mod">
            <ac:chgData name="amal alghamdi" userId="d7d250a030ef87e8" providerId="LiveId" clId="{B97AF238-80B8-452B-83F1-C2DC355D26D2}" dt="2022-10-11T21:27:20.149" v="2496" actId="122"/>
            <ac:spMkLst>
              <pc:docMk/>
              <pc:sldMasterMk cId="2440825346" sldId="2147483677"/>
              <pc:sldLayoutMk cId="593311583" sldId="2147483679"/>
              <ac:spMk id="2" creationId="{00000000-0000-0000-0000-000000000000}"/>
            </ac:spMkLst>
          </pc:spChg>
        </pc:sldLayoutChg>
      </pc:sldMasterChg>
    </pc:docChg>
  </pc:docChgLst>
  <pc:docChgLst>
    <pc:chgData name="amal alghamdi" userId="d7d250a030ef87e8" providerId="Windows Live" clId="Web-{1B1EDDA4-F974-4CF7-9AA8-0938B2908936}"/>
    <pc:docChg chg="addSld delSld modSld addMainMaster delMainMaster">
      <pc:chgData name="amal alghamdi" userId="d7d250a030ef87e8" providerId="Windows Live" clId="Web-{1B1EDDA4-F974-4CF7-9AA8-0938B2908936}" dt="2022-10-11T04:50:58.886" v="18" actId="20577"/>
      <pc:docMkLst>
        <pc:docMk/>
      </pc:docMkLst>
      <pc:sldChg chg="modSp mod modClrScheme chgLayout">
        <pc:chgData name="amal alghamdi" userId="d7d250a030ef87e8" providerId="Windows Live" clId="Web-{1B1EDDA4-F974-4CF7-9AA8-0938B2908936}" dt="2022-10-11T04:50:03.650" v="4"/>
        <pc:sldMkLst>
          <pc:docMk/>
          <pc:sldMk cId="2131568492" sldId="278"/>
        </pc:sldMkLst>
        <pc:spChg chg="mod ord">
          <ac:chgData name="amal alghamdi" userId="d7d250a030ef87e8" providerId="Windows Live" clId="Web-{1B1EDDA4-F974-4CF7-9AA8-0938B2908936}" dt="2022-10-11T04:50:03.650" v="4"/>
          <ac:spMkLst>
            <pc:docMk/>
            <pc:sldMk cId="2131568492" sldId="278"/>
            <ac:spMk id="2" creationId="{516860D9-9D47-C0BB-B2B4-4B6F2B36CFCC}"/>
          </ac:spMkLst>
        </pc:spChg>
        <pc:spChg chg="mod ord">
          <ac:chgData name="amal alghamdi" userId="d7d250a030ef87e8" providerId="Windows Live" clId="Web-{1B1EDDA4-F974-4CF7-9AA8-0938B2908936}" dt="2022-10-11T04:50:03.650" v="4"/>
          <ac:spMkLst>
            <pc:docMk/>
            <pc:sldMk cId="2131568492" sldId="278"/>
            <ac:spMk id="3" creationId="{86C1060B-300F-3CE3-E5AA-D8E29791C960}"/>
          </ac:spMkLst>
        </pc:spChg>
      </pc:sldChg>
      <pc:sldChg chg="modSp mod modClrScheme chgLayout">
        <pc:chgData name="amal alghamdi" userId="d7d250a030ef87e8" providerId="Windows Live" clId="Web-{1B1EDDA4-F974-4CF7-9AA8-0938B2908936}" dt="2022-10-11T04:50:03.650" v="4"/>
        <pc:sldMkLst>
          <pc:docMk/>
          <pc:sldMk cId="3855531800" sldId="279"/>
        </pc:sldMkLst>
        <pc:spChg chg="mod ord">
          <ac:chgData name="amal alghamdi" userId="d7d250a030ef87e8" providerId="Windows Live" clId="Web-{1B1EDDA4-F974-4CF7-9AA8-0938B2908936}" dt="2022-10-11T04:50:03.650" v="4"/>
          <ac:spMkLst>
            <pc:docMk/>
            <pc:sldMk cId="3855531800" sldId="279"/>
            <ac:spMk id="2" creationId="{85C565E9-D88A-55D3-9D42-BD1C24B6DE9F}"/>
          </ac:spMkLst>
        </pc:spChg>
        <pc:spChg chg="mod ord">
          <ac:chgData name="amal alghamdi" userId="d7d250a030ef87e8" providerId="Windows Live" clId="Web-{1B1EDDA4-F974-4CF7-9AA8-0938B2908936}" dt="2022-10-11T04:50:03.650" v="4"/>
          <ac:spMkLst>
            <pc:docMk/>
            <pc:sldMk cId="3855531800" sldId="279"/>
            <ac:spMk id="3" creationId="{4D1F66E5-D2D7-172B-46BA-FEBFE092CC7F}"/>
          </ac:spMkLst>
        </pc:spChg>
      </pc:sldChg>
      <pc:sldChg chg="modSp mod modClrScheme chgLayout">
        <pc:chgData name="amal alghamdi" userId="d7d250a030ef87e8" providerId="Windows Live" clId="Web-{1B1EDDA4-F974-4CF7-9AA8-0938B2908936}" dt="2022-10-11T04:50:03.650" v="4"/>
        <pc:sldMkLst>
          <pc:docMk/>
          <pc:sldMk cId="979622006" sldId="280"/>
        </pc:sldMkLst>
        <pc:spChg chg="mod ord">
          <ac:chgData name="amal alghamdi" userId="d7d250a030ef87e8" providerId="Windows Live" clId="Web-{1B1EDDA4-F974-4CF7-9AA8-0938B2908936}" dt="2022-10-11T04:50:03.650" v="4"/>
          <ac:spMkLst>
            <pc:docMk/>
            <pc:sldMk cId="979622006" sldId="280"/>
            <ac:spMk id="2" creationId="{4A940BC6-9DA0-FB4D-8879-DC8B3958C07C}"/>
          </ac:spMkLst>
        </pc:spChg>
        <pc:spChg chg="mod ord">
          <ac:chgData name="amal alghamdi" userId="d7d250a030ef87e8" providerId="Windows Live" clId="Web-{1B1EDDA4-F974-4CF7-9AA8-0938B2908936}" dt="2022-10-11T04:50:03.650" v="4"/>
          <ac:spMkLst>
            <pc:docMk/>
            <pc:sldMk cId="979622006" sldId="280"/>
            <ac:spMk id="3" creationId="{1E0B8C4B-3A3C-9FD1-59FB-1666C1F09376}"/>
          </ac:spMkLst>
        </pc:spChg>
        <pc:spChg chg="mod ord">
          <ac:chgData name="amal alghamdi" userId="d7d250a030ef87e8" providerId="Windows Live" clId="Web-{1B1EDDA4-F974-4CF7-9AA8-0938B2908936}" dt="2022-10-11T04:50:03.650" v="4"/>
          <ac:spMkLst>
            <pc:docMk/>
            <pc:sldMk cId="979622006" sldId="280"/>
            <ac:spMk id="14" creationId="{03571BF2-FCCE-E7A0-736D-9168D2BBFF63}"/>
          </ac:spMkLst>
        </pc:spChg>
        <pc:spChg chg="mod ord">
          <ac:chgData name="amal alghamdi" userId="d7d250a030ef87e8" providerId="Windows Live" clId="Web-{1B1EDDA4-F974-4CF7-9AA8-0938B2908936}" dt="2022-10-11T04:50:03.650" v="4"/>
          <ac:spMkLst>
            <pc:docMk/>
            <pc:sldMk cId="979622006" sldId="280"/>
            <ac:spMk id="15" creationId="{7FC3FD3F-45EE-74E3-AD64-441303B83EF3}"/>
          </ac:spMkLst>
        </pc:spChg>
      </pc:sldChg>
      <pc:sldChg chg="modSp mod modClrScheme chgLayout">
        <pc:chgData name="amal alghamdi" userId="d7d250a030ef87e8" providerId="Windows Live" clId="Web-{1B1EDDA4-F974-4CF7-9AA8-0938B2908936}" dt="2022-10-11T04:50:03.650" v="4"/>
        <pc:sldMkLst>
          <pc:docMk/>
          <pc:sldMk cId="2952923800" sldId="281"/>
        </pc:sldMkLst>
        <pc:spChg chg="mod ord">
          <ac:chgData name="amal alghamdi" userId="d7d250a030ef87e8" providerId="Windows Live" clId="Web-{1B1EDDA4-F974-4CF7-9AA8-0938B2908936}" dt="2022-10-11T04:50:03.650" v="4"/>
          <ac:spMkLst>
            <pc:docMk/>
            <pc:sldMk cId="2952923800" sldId="281"/>
            <ac:spMk id="2" creationId="{D53B219B-7E3A-7E84-6386-37313F0CFB09}"/>
          </ac:spMkLst>
        </pc:spChg>
        <pc:spChg chg="mod ord">
          <ac:chgData name="amal alghamdi" userId="d7d250a030ef87e8" providerId="Windows Live" clId="Web-{1B1EDDA4-F974-4CF7-9AA8-0938B2908936}" dt="2022-10-11T04:50:03.650" v="4"/>
          <ac:spMkLst>
            <pc:docMk/>
            <pc:sldMk cId="2952923800" sldId="281"/>
            <ac:spMk id="3" creationId="{A2E339BF-E6D7-DD0E-AF02-6813852EE723}"/>
          </ac:spMkLst>
        </pc:spChg>
      </pc:sldChg>
      <pc:sldChg chg="modSp mod modClrScheme chgLayout">
        <pc:chgData name="amal alghamdi" userId="d7d250a030ef87e8" providerId="Windows Live" clId="Web-{1B1EDDA4-F974-4CF7-9AA8-0938B2908936}" dt="2022-10-11T04:50:03.650" v="4"/>
        <pc:sldMkLst>
          <pc:docMk/>
          <pc:sldMk cId="685681062" sldId="282"/>
        </pc:sldMkLst>
        <pc:spChg chg="mod ord">
          <ac:chgData name="amal alghamdi" userId="d7d250a030ef87e8" providerId="Windows Live" clId="Web-{1B1EDDA4-F974-4CF7-9AA8-0938B2908936}" dt="2022-10-11T04:50:03.650" v="4"/>
          <ac:spMkLst>
            <pc:docMk/>
            <pc:sldMk cId="685681062" sldId="282"/>
            <ac:spMk id="2" creationId="{FD5E8954-9BCB-7FD9-A210-38DC54382D45}"/>
          </ac:spMkLst>
        </pc:spChg>
        <pc:spChg chg="mod ord">
          <ac:chgData name="amal alghamdi" userId="d7d250a030ef87e8" providerId="Windows Live" clId="Web-{1B1EDDA4-F974-4CF7-9AA8-0938B2908936}" dt="2022-10-11T04:50:03.650" v="4"/>
          <ac:spMkLst>
            <pc:docMk/>
            <pc:sldMk cId="685681062" sldId="282"/>
            <ac:spMk id="4" creationId="{D2BBD890-6A99-C160-C084-2916E2310718}"/>
          </ac:spMkLst>
        </pc:spChg>
        <pc:spChg chg="mod ord">
          <ac:chgData name="amal alghamdi" userId="d7d250a030ef87e8" providerId="Windows Live" clId="Web-{1B1EDDA4-F974-4CF7-9AA8-0938B2908936}" dt="2022-10-11T04:50:03.650" v="4"/>
          <ac:spMkLst>
            <pc:docMk/>
            <pc:sldMk cId="685681062" sldId="282"/>
            <ac:spMk id="5" creationId="{EEE736C0-59DE-A4DF-7A05-6F22D48CC0D3}"/>
          </ac:spMkLst>
        </pc:spChg>
        <pc:spChg chg="mod ord">
          <ac:chgData name="amal alghamdi" userId="d7d250a030ef87e8" providerId="Windows Live" clId="Web-{1B1EDDA4-F974-4CF7-9AA8-0938B2908936}" dt="2022-10-11T04:50:03.650" v="4"/>
          <ac:spMkLst>
            <pc:docMk/>
            <pc:sldMk cId="685681062" sldId="282"/>
            <ac:spMk id="6" creationId="{8E016EE4-D06F-BB48-F27D-14F290F0FE86}"/>
          </ac:spMkLst>
        </pc:spChg>
        <pc:spChg chg="mod ord">
          <ac:chgData name="amal alghamdi" userId="d7d250a030ef87e8" providerId="Windows Live" clId="Web-{1B1EDDA4-F974-4CF7-9AA8-0938B2908936}" dt="2022-10-11T04:50:03.650" v="4"/>
          <ac:spMkLst>
            <pc:docMk/>
            <pc:sldMk cId="685681062" sldId="282"/>
            <ac:spMk id="23" creationId="{94FF72B7-0438-3641-5939-75128934B0DF}"/>
          </ac:spMkLst>
        </pc:spChg>
      </pc:sldChg>
      <pc:sldChg chg="modSp mod modClrScheme chgLayout">
        <pc:chgData name="amal alghamdi" userId="d7d250a030ef87e8" providerId="Windows Live" clId="Web-{1B1EDDA4-F974-4CF7-9AA8-0938B2908936}" dt="2022-10-11T04:50:03.650" v="4"/>
        <pc:sldMkLst>
          <pc:docMk/>
          <pc:sldMk cId="2886474736" sldId="284"/>
        </pc:sldMkLst>
        <pc:spChg chg="mod ord">
          <ac:chgData name="amal alghamdi" userId="d7d250a030ef87e8" providerId="Windows Live" clId="Web-{1B1EDDA4-F974-4CF7-9AA8-0938B2908936}" dt="2022-10-11T04:50:03.650" v="4"/>
          <ac:spMkLst>
            <pc:docMk/>
            <pc:sldMk cId="2886474736" sldId="284"/>
            <ac:spMk id="2" creationId="{884B311B-3177-0658-3585-6639F26A9BF6}"/>
          </ac:spMkLst>
        </pc:spChg>
        <pc:spChg chg="mod ord">
          <ac:chgData name="amal alghamdi" userId="d7d250a030ef87e8" providerId="Windows Live" clId="Web-{1B1EDDA4-F974-4CF7-9AA8-0938B2908936}" dt="2022-10-11T04:50:03.650" v="4"/>
          <ac:spMkLst>
            <pc:docMk/>
            <pc:sldMk cId="2886474736" sldId="284"/>
            <ac:spMk id="7" creationId="{3A122237-B06F-5E42-B051-D7859FC21D7D}"/>
          </ac:spMkLst>
        </pc:spChg>
        <pc:spChg chg="mod ord">
          <ac:chgData name="amal alghamdi" userId="d7d250a030ef87e8" providerId="Windows Live" clId="Web-{1B1EDDA4-F974-4CF7-9AA8-0938B2908936}" dt="2022-10-11T04:50:03.650" v="4"/>
          <ac:spMkLst>
            <pc:docMk/>
            <pc:sldMk cId="2886474736" sldId="284"/>
            <ac:spMk id="8" creationId="{AECF22D2-2B16-C40D-AA90-609B5CD08B3D}"/>
          </ac:spMkLst>
        </pc:spChg>
        <pc:graphicFrameChg chg="mod ord modGraphic">
          <ac:chgData name="amal alghamdi" userId="d7d250a030ef87e8" providerId="Windows Live" clId="Web-{1B1EDDA4-F974-4CF7-9AA8-0938B2908936}" dt="2022-10-11T04:50:03.650" v="4"/>
          <ac:graphicFrameMkLst>
            <pc:docMk/>
            <pc:sldMk cId="2886474736" sldId="284"/>
            <ac:graphicFrameMk id="6" creationId="{705AB9BF-07E9-9DED-DB8B-F644759C8FDC}"/>
          </ac:graphicFrameMkLst>
        </pc:graphicFrameChg>
      </pc:sldChg>
      <pc:sldChg chg="modSp mod modClrScheme chgLayout">
        <pc:chgData name="amal alghamdi" userId="d7d250a030ef87e8" providerId="Windows Live" clId="Web-{1B1EDDA4-F974-4CF7-9AA8-0938B2908936}" dt="2022-10-11T04:50:03.650" v="4"/>
        <pc:sldMkLst>
          <pc:docMk/>
          <pc:sldMk cId="2011930182" sldId="285"/>
        </pc:sldMkLst>
        <pc:spChg chg="mod ord">
          <ac:chgData name="amal alghamdi" userId="d7d250a030ef87e8" providerId="Windows Live" clId="Web-{1B1EDDA4-F974-4CF7-9AA8-0938B2908936}" dt="2022-10-11T04:50:03.650" v="4"/>
          <ac:spMkLst>
            <pc:docMk/>
            <pc:sldMk cId="2011930182" sldId="285"/>
            <ac:spMk id="2" creationId="{B2AF69D5-AD7B-521D-22B1-50D8A24356AC}"/>
          </ac:spMkLst>
        </pc:spChg>
        <pc:spChg chg="mod ord">
          <ac:chgData name="amal alghamdi" userId="d7d250a030ef87e8" providerId="Windows Live" clId="Web-{1B1EDDA4-F974-4CF7-9AA8-0938B2908936}" dt="2022-10-11T04:50:03.650" v="4"/>
          <ac:spMkLst>
            <pc:docMk/>
            <pc:sldMk cId="2011930182" sldId="285"/>
            <ac:spMk id="4" creationId="{77C09F16-6D23-666F-6800-8FC697831948}"/>
          </ac:spMkLst>
        </pc:spChg>
        <pc:spChg chg="mod ord">
          <ac:chgData name="amal alghamdi" userId="d7d250a030ef87e8" providerId="Windows Live" clId="Web-{1B1EDDA4-F974-4CF7-9AA8-0938B2908936}" dt="2022-10-11T04:50:03.650" v="4"/>
          <ac:spMkLst>
            <pc:docMk/>
            <pc:sldMk cId="2011930182" sldId="285"/>
            <ac:spMk id="5" creationId="{91128191-45A5-DEA1-F978-421F83D5E664}"/>
          </ac:spMkLst>
        </pc:spChg>
        <pc:spChg chg="mod ord">
          <ac:chgData name="amal alghamdi" userId="d7d250a030ef87e8" providerId="Windows Live" clId="Web-{1B1EDDA4-F974-4CF7-9AA8-0938B2908936}" dt="2022-10-11T04:50:03.650" v="4"/>
          <ac:spMkLst>
            <pc:docMk/>
            <pc:sldMk cId="2011930182" sldId="285"/>
            <ac:spMk id="6" creationId="{EEF6A845-F328-1053-A365-3DA9CBAF9BA4}"/>
          </ac:spMkLst>
        </pc:spChg>
        <pc:spChg chg="mod ord">
          <ac:chgData name="amal alghamdi" userId="d7d250a030ef87e8" providerId="Windows Live" clId="Web-{1B1EDDA4-F974-4CF7-9AA8-0938B2908936}" dt="2022-10-11T04:50:03.650" v="4"/>
          <ac:spMkLst>
            <pc:docMk/>
            <pc:sldMk cId="2011930182" sldId="285"/>
            <ac:spMk id="8" creationId="{F46AF003-A457-D7E6-F39B-1A85A426A3E5}"/>
          </ac:spMkLst>
        </pc:spChg>
        <pc:spChg chg="mod ord">
          <ac:chgData name="amal alghamdi" userId="d7d250a030ef87e8" providerId="Windows Live" clId="Web-{1B1EDDA4-F974-4CF7-9AA8-0938B2908936}" dt="2022-10-11T04:50:03.650" v="4"/>
          <ac:spMkLst>
            <pc:docMk/>
            <pc:sldMk cId="2011930182" sldId="285"/>
            <ac:spMk id="9" creationId="{0A413FDF-11CF-6B9B-871F-ED1ED06E76B9}"/>
          </ac:spMkLst>
        </pc:spChg>
        <pc:spChg chg="mod ord">
          <ac:chgData name="amal alghamdi" userId="d7d250a030ef87e8" providerId="Windows Live" clId="Web-{1B1EDDA4-F974-4CF7-9AA8-0938B2908936}" dt="2022-10-11T04:50:03.650" v="4"/>
          <ac:spMkLst>
            <pc:docMk/>
            <pc:sldMk cId="2011930182" sldId="285"/>
            <ac:spMk id="11" creationId="{B3CED26D-9022-0D83-FB0D-E3471E6F7ECE}"/>
          </ac:spMkLst>
        </pc:spChg>
        <pc:spChg chg="mod ord">
          <ac:chgData name="amal alghamdi" userId="d7d250a030ef87e8" providerId="Windows Live" clId="Web-{1B1EDDA4-F974-4CF7-9AA8-0938B2908936}" dt="2022-10-11T04:50:03.650" v="4"/>
          <ac:spMkLst>
            <pc:docMk/>
            <pc:sldMk cId="2011930182" sldId="285"/>
            <ac:spMk id="12" creationId="{518301B7-15C5-E184-096F-BF82F42163C2}"/>
          </ac:spMkLst>
        </pc:spChg>
        <pc:spChg chg="mod ord">
          <ac:chgData name="amal alghamdi" userId="d7d250a030ef87e8" providerId="Windows Live" clId="Web-{1B1EDDA4-F974-4CF7-9AA8-0938B2908936}" dt="2022-10-11T04:50:03.650" v="4"/>
          <ac:spMkLst>
            <pc:docMk/>
            <pc:sldMk cId="2011930182" sldId="285"/>
            <ac:spMk id="14" creationId="{DD57FB11-65D1-6B1C-8D88-F932BF765A7C}"/>
          </ac:spMkLst>
        </pc:spChg>
        <pc:spChg chg="mod ord">
          <ac:chgData name="amal alghamdi" userId="d7d250a030ef87e8" providerId="Windows Live" clId="Web-{1B1EDDA4-F974-4CF7-9AA8-0938B2908936}" dt="2022-10-11T04:50:03.650" v="4"/>
          <ac:spMkLst>
            <pc:docMk/>
            <pc:sldMk cId="2011930182" sldId="285"/>
            <ac:spMk id="73" creationId="{253AA363-0A91-5CE9-7764-DD7813D6BF70}"/>
          </ac:spMkLst>
        </pc:spChg>
        <pc:spChg chg="mod ord">
          <ac:chgData name="amal alghamdi" userId="d7d250a030ef87e8" providerId="Windows Live" clId="Web-{1B1EDDA4-F974-4CF7-9AA8-0938B2908936}" dt="2022-10-11T04:50:03.650" v="4"/>
          <ac:spMkLst>
            <pc:docMk/>
            <pc:sldMk cId="2011930182" sldId="285"/>
            <ac:spMk id="74" creationId="{B964C6B0-844C-A964-2B74-46CF893E1381}"/>
          </ac:spMkLst>
        </pc:spChg>
        <pc:picChg chg="mod ord modCrop">
          <ac:chgData name="amal alghamdi" userId="d7d250a030ef87e8" providerId="Windows Live" clId="Web-{1B1EDDA4-F974-4CF7-9AA8-0938B2908936}" dt="2022-10-11T04:50:03.650" v="4"/>
          <ac:picMkLst>
            <pc:docMk/>
            <pc:sldMk cId="2011930182" sldId="285"/>
            <ac:picMk id="16" creationId="{53DF829E-A1C4-421E-3B50-ABC29F74AD7E}"/>
          </ac:picMkLst>
        </pc:picChg>
        <pc:picChg chg="mod ord modCrop">
          <ac:chgData name="amal alghamdi" userId="d7d250a030ef87e8" providerId="Windows Live" clId="Web-{1B1EDDA4-F974-4CF7-9AA8-0938B2908936}" dt="2022-10-11T04:50:03.650" v="4"/>
          <ac:picMkLst>
            <pc:docMk/>
            <pc:sldMk cId="2011930182" sldId="285"/>
            <ac:picMk id="18" creationId="{E5C9C66F-AADD-4ED0-1C1D-B85BA2731ECA}"/>
          </ac:picMkLst>
        </pc:picChg>
        <pc:picChg chg="mod ord modCrop">
          <ac:chgData name="amal alghamdi" userId="d7d250a030ef87e8" providerId="Windows Live" clId="Web-{1B1EDDA4-F974-4CF7-9AA8-0938B2908936}" dt="2022-10-11T04:50:03.650" v="4"/>
          <ac:picMkLst>
            <pc:docMk/>
            <pc:sldMk cId="2011930182" sldId="285"/>
            <ac:picMk id="20" creationId="{886BA800-53E3-4B2D-1E62-F03543D34994}"/>
          </ac:picMkLst>
        </pc:picChg>
        <pc:picChg chg="mod ord modCrop">
          <ac:chgData name="amal alghamdi" userId="d7d250a030ef87e8" providerId="Windows Live" clId="Web-{1B1EDDA4-F974-4CF7-9AA8-0938B2908936}" dt="2022-10-11T04:50:03.650" v="4"/>
          <ac:picMkLst>
            <pc:docMk/>
            <pc:sldMk cId="2011930182" sldId="285"/>
            <ac:picMk id="22" creationId="{CF9A94E1-4A49-F134-498B-3886D8C21B47}"/>
          </ac:picMkLst>
        </pc:picChg>
      </pc:sldChg>
      <pc:sldChg chg="modSp mod modClrScheme chgLayout">
        <pc:chgData name="amal alghamdi" userId="d7d250a030ef87e8" providerId="Windows Live" clId="Web-{1B1EDDA4-F974-4CF7-9AA8-0938B2908936}" dt="2022-10-11T04:50:03.650" v="4"/>
        <pc:sldMkLst>
          <pc:docMk/>
          <pc:sldMk cId="2452269796" sldId="287"/>
        </pc:sldMkLst>
        <pc:spChg chg="mod ord">
          <ac:chgData name="amal alghamdi" userId="d7d250a030ef87e8" providerId="Windows Live" clId="Web-{1B1EDDA4-F974-4CF7-9AA8-0938B2908936}" dt="2022-10-11T04:50:03.650" v="4"/>
          <ac:spMkLst>
            <pc:docMk/>
            <pc:sldMk cId="2452269796" sldId="287"/>
            <ac:spMk id="2" creationId="{B2AF69D5-AD7B-521D-22B1-50D8A24356AC}"/>
          </ac:spMkLst>
        </pc:spChg>
        <pc:spChg chg="mod ord">
          <ac:chgData name="amal alghamdi" userId="d7d250a030ef87e8" providerId="Windows Live" clId="Web-{1B1EDDA4-F974-4CF7-9AA8-0938B2908936}" dt="2022-10-11T04:50:03.650" v="4"/>
          <ac:spMkLst>
            <pc:docMk/>
            <pc:sldMk cId="2452269796" sldId="287"/>
            <ac:spMk id="4" creationId="{77C09F16-6D23-666F-6800-8FC697831948}"/>
          </ac:spMkLst>
        </pc:spChg>
        <pc:spChg chg="mod ord">
          <ac:chgData name="amal alghamdi" userId="d7d250a030ef87e8" providerId="Windows Live" clId="Web-{1B1EDDA4-F974-4CF7-9AA8-0938B2908936}" dt="2022-10-11T04:50:03.650" v="4"/>
          <ac:spMkLst>
            <pc:docMk/>
            <pc:sldMk cId="2452269796" sldId="287"/>
            <ac:spMk id="5" creationId="{91128191-45A5-DEA1-F978-421F83D5E664}"/>
          </ac:spMkLst>
        </pc:spChg>
        <pc:spChg chg="mod ord">
          <ac:chgData name="amal alghamdi" userId="d7d250a030ef87e8" providerId="Windows Live" clId="Web-{1B1EDDA4-F974-4CF7-9AA8-0938B2908936}" dt="2022-10-11T04:50:03.650" v="4"/>
          <ac:spMkLst>
            <pc:docMk/>
            <pc:sldMk cId="2452269796" sldId="287"/>
            <ac:spMk id="6" creationId="{EEF6A845-F328-1053-A365-3DA9CBAF9BA4}"/>
          </ac:spMkLst>
        </pc:spChg>
        <pc:spChg chg="mod ord">
          <ac:chgData name="amal alghamdi" userId="d7d250a030ef87e8" providerId="Windows Live" clId="Web-{1B1EDDA4-F974-4CF7-9AA8-0938B2908936}" dt="2022-10-11T04:50:03.650" v="4"/>
          <ac:spMkLst>
            <pc:docMk/>
            <pc:sldMk cId="2452269796" sldId="287"/>
            <ac:spMk id="8" creationId="{F46AF003-A457-D7E6-F39B-1A85A426A3E5}"/>
          </ac:spMkLst>
        </pc:spChg>
        <pc:spChg chg="mod ord">
          <ac:chgData name="amal alghamdi" userId="d7d250a030ef87e8" providerId="Windows Live" clId="Web-{1B1EDDA4-F974-4CF7-9AA8-0938B2908936}" dt="2022-10-11T04:50:03.650" v="4"/>
          <ac:spMkLst>
            <pc:docMk/>
            <pc:sldMk cId="2452269796" sldId="287"/>
            <ac:spMk id="9" creationId="{0A413FDF-11CF-6B9B-871F-ED1ED06E76B9}"/>
          </ac:spMkLst>
        </pc:spChg>
        <pc:spChg chg="mod ord">
          <ac:chgData name="amal alghamdi" userId="d7d250a030ef87e8" providerId="Windows Live" clId="Web-{1B1EDDA4-F974-4CF7-9AA8-0938B2908936}" dt="2022-10-11T04:50:03.650" v="4"/>
          <ac:spMkLst>
            <pc:docMk/>
            <pc:sldMk cId="2452269796" sldId="287"/>
            <ac:spMk id="11" creationId="{B3CED26D-9022-0D83-FB0D-E3471E6F7ECE}"/>
          </ac:spMkLst>
        </pc:spChg>
        <pc:spChg chg="mod ord">
          <ac:chgData name="amal alghamdi" userId="d7d250a030ef87e8" providerId="Windows Live" clId="Web-{1B1EDDA4-F974-4CF7-9AA8-0938B2908936}" dt="2022-10-11T04:50:03.650" v="4"/>
          <ac:spMkLst>
            <pc:docMk/>
            <pc:sldMk cId="2452269796" sldId="287"/>
            <ac:spMk id="12" creationId="{518301B7-15C5-E184-096F-BF82F42163C2}"/>
          </ac:spMkLst>
        </pc:spChg>
        <pc:spChg chg="mod ord">
          <ac:chgData name="amal alghamdi" userId="d7d250a030ef87e8" providerId="Windows Live" clId="Web-{1B1EDDA4-F974-4CF7-9AA8-0938B2908936}" dt="2022-10-11T04:50:03.650" v="4"/>
          <ac:spMkLst>
            <pc:docMk/>
            <pc:sldMk cId="2452269796" sldId="287"/>
            <ac:spMk id="14" creationId="{DD57FB11-65D1-6B1C-8D88-F932BF765A7C}"/>
          </ac:spMkLst>
        </pc:spChg>
        <pc:spChg chg="mod ord">
          <ac:chgData name="amal alghamdi" userId="d7d250a030ef87e8" providerId="Windows Live" clId="Web-{1B1EDDA4-F974-4CF7-9AA8-0938B2908936}" dt="2022-10-11T04:50:03.650" v="4"/>
          <ac:spMkLst>
            <pc:docMk/>
            <pc:sldMk cId="2452269796" sldId="287"/>
            <ac:spMk id="159" creationId="{F269F917-64D7-CDF3-D985-799AE9C3B794}"/>
          </ac:spMkLst>
        </pc:spChg>
        <pc:spChg chg="mod ord">
          <ac:chgData name="amal alghamdi" userId="d7d250a030ef87e8" providerId="Windows Live" clId="Web-{1B1EDDA4-F974-4CF7-9AA8-0938B2908936}" dt="2022-10-11T04:50:03.650" v="4"/>
          <ac:spMkLst>
            <pc:docMk/>
            <pc:sldMk cId="2452269796" sldId="287"/>
            <ac:spMk id="160" creationId="{2814DD63-8543-970F-927B-E6AA56C99E6C}"/>
          </ac:spMkLst>
        </pc:spChg>
        <pc:spChg chg="mod ord">
          <ac:chgData name="amal alghamdi" userId="d7d250a030ef87e8" providerId="Windows Live" clId="Web-{1B1EDDA4-F974-4CF7-9AA8-0938B2908936}" dt="2022-10-11T04:50:03.650" v="4"/>
          <ac:spMkLst>
            <pc:docMk/>
            <pc:sldMk cId="2452269796" sldId="287"/>
            <ac:spMk id="186" creationId="{18835196-357D-8C96-24B5-B52A2DDEB005}"/>
          </ac:spMkLst>
        </pc:spChg>
        <pc:spChg chg="mod ord">
          <ac:chgData name="amal alghamdi" userId="d7d250a030ef87e8" providerId="Windows Live" clId="Web-{1B1EDDA4-F974-4CF7-9AA8-0938B2908936}" dt="2022-10-11T04:50:03.650" v="4"/>
          <ac:spMkLst>
            <pc:docMk/>
            <pc:sldMk cId="2452269796" sldId="287"/>
            <ac:spMk id="187" creationId="{41C11B69-21C7-3FD7-1E14-583CF5B1707B}"/>
          </ac:spMkLst>
        </pc:spChg>
        <pc:spChg chg="mod ord">
          <ac:chgData name="amal alghamdi" userId="d7d250a030ef87e8" providerId="Windows Live" clId="Web-{1B1EDDA4-F974-4CF7-9AA8-0938B2908936}" dt="2022-10-11T04:50:03.650" v="4"/>
          <ac:spMkLst>
            <pc:docMk/>
            <pc:sldMk cId="2452269796" sldId="287"/>
            <ac:spMk id="188" creationId="{D362CDA4-D5CF-59E2-690B-FD99A9F4A51C}"/>
          </ac:spMkLst>
        </pc:spChg>
        <pc:spChg chg="mod ord">
          <ac:chgData name="amal alghamdi" userId="d7d250a030ef87e8" providerId="Windows Live" clId="Web-{1B1EDDA4-F974-4CF7-9AA8-0938B2908936}" dt="2022-10-11T04:50:03.650" v="4"/>
          <ac:spMkLst>
            <pc:docMk/>
            <pc:sldMk cId="2452269796" sldId="287"/>
            <ac:spMk id="189" creationId="{D14B20BF-5DF9-3EC6-60DD-C63E039F74EC}"/>
          </ac:spMkLst>
        </pc:spChg>
        <pc:spChg chg="mod ord">
          <ac:chgData name="amal alghamdi" userId="d7d250a030ef87e8" providerId="Windows Live" clId="Web-{1B1EDDA4-F974-4CF7-9AA8-0938B2908936}" dt="2022-10-11T04:50:03.650" v="4"/>
          <ac:spMkLst>
            <pc:docMk/>
            <pc:sldMk cId="2452269796" sldId="287"/>
            <ac:spMk id="190" creationId="{6FA69800-878A-E997-C835-4A34703F2394}"/>
          </ac:spMkLst>
        </pc:spChg>
        <pc:spChg chg="mod ord">
          <ac:chgData name="amal alghamdi" userId="d7d250a030ef87e8" providerId="Windows Live" clId="Web-{1B1EDDA4-F974-4CF7-9AA8-0938B2908936}" dt="2022-10-11T04:50:03.650" v="4"/>
          <ac:spMkLst>
            <pc:docMk/>
            <pc:sldMk cId="2452269796" sldId="287"/>
            <ac:spMk id="191" creationId="{231555FC-0BA5-3E6F-7FCB-66878580BB2C}"/>
          </ac:spMkLst>
        </pc:spChg>
        <pc:spChg chg="mod ord">
          <ac:chgData name="amal alghamdi" userId="d7d250a030ef87e8" providerId="Windows Live" clId="Web-{1B1EDDA4-F974-4CF7-9AA8-0938B2908936}" dt="2022-10-11T04:50:03.650" v="4"/>
          <ac:spMkLst>
            <pc:docMk/>
            <pc:sldMk cId="2452269796" sldId="287"/>
            <ac:spMk id="218" creationId="{C29F391A-4647-2731-26B5-3B262D8730A1}"/>
          </ac:spMkLst>
        </pc:spChg>
        <pc:picChg chg="mod ord modCrop">
          <ac:chgData name="amal alghamdi" userId="d7d250a030ef87e8" providerId="Windows Live" clId="Web-{1B1EDDA4-F974-4CF7-9AA8-0938B2908936}" dt="2022-10-11T04:50:03.650" v="4"/>
          <ac:picMkLst>
            <pc:docMk/>
            <pc:sldMk cId="2452269796" sldId="287"/>
            <ac:picMk id="127" creationId="{647C05DC-04F0-1158-3AA5-BF470126B98D}"/>
          </ac:picMkLst>
        </pc:picChg>
        <pc:picChg chg="mod ord modCrop">
          <ac:chgData name="amal alghamdi" userId="d7d250a030ef87e8" providerId="Windows Live" clId="Web-{1B1EDDA4-F974-4CF7-9AA8-0938B2908936}" dt="2022-10-11T04:50:03.650" v="4"/>
          <ac:picMkLst>
            <pc:docMk/>
            <pc:sldMk cId="2452269796" sldId="287"/>
            <ac:picMk id="129" creationId="{8B3998AA-37D7-2B8A-664B-5EE240398288}"/>
          </ac:picMkLst>
        </pc:picChg>
        <pc:picChg chg="mod ord modCrop">
          <ac:chgData name="amal alghamdi" userId="d7d250a030ef87e8" providerId="Windows Live" clId="Web-{1B1EDDA4-F974-4CF7-9AA8-0938B2908936}" dt="2022-10-11T04:50:03.650" v="4"/>
          <ac:picMkLst>
            <pc:docMk/>
            <pc:sldMk cId="2452269796" sldId="287"/>
            <ac:picMk id="131" creationId="{2269A4E3-AE66-274F-54C8-9DD8DBA3B151}"/>
          </ac:picMkLst>
        </pc:picChg>
        <pc:picChg chg="mod ord modCrop">
          <ac:chgData name="amal alghamdi" userId="d7d250a030ef87e8" providerId="Windows Live" clId="Web-{1B1EDDA4-F974-4CF7-9AA8-0938B2908936}" dt="2022-10-11T04:50:03.650" v="4"/>
          <ac:picMkLst>
            <pc:docMk/>
            <pc:sldMk cId="2452269796" sldId="287"/>
            <ac:picMk id="133" creationId="{65B0483B-CE9B-CD44-979E-DBD8145B7D30}"/>
          </ac:picMkLst>
        </pc:picChg>
        <pc:picChg chg="mod ord modCrop">
          <ac:chgData name="amal alghamdi" userId="d7d250a030ef87e8" providerId="Windows Live" clId="Web-{1B1EDDA4-F974-4CF7-9AA8-0938B2908936}" dt="2022-10-11T04:50:03.650" v="4"/>
          <ac:picMkLst>
            <pc:docMk/>
            <pc:sldMk cId="2452269796" sldId="287"/>
            <ac:picMk id="135" creationId="{53CE1A7F-C303-6378-F7D9-285999C320CB}"/>
          </ac:picMkLst>
        </pc:picChg>
        <pc:picChg chg="mod ord modCrop">
          <ac:chgData name="amal alghamdi" userId="d7d250a030ef87e8" providerId="Windows Live" clId="Web-{1B1EDDA4-F974-4CF7-9AA8-0938B2908936}" dt="2022-10-11T04:50:03.650" v="4"/>
          <ac:picMkLst>
            <pc:docMk/>
            <pc:sldMk cId="2452269796" sldId="287"/>
            <ac:picMk id="137" creationId="{5C2754CD-7055-FC29-FE1C-82327C464143}"/>
          </ac:picMkLst>
        </pc:picChg>
        <pc:picChg chg="mod ord modCrop">
          <ac:chgData name="amal alghamdi" userId="d7d250a030ef87e8" providerId="Windows Live" clId="Web-{1B1EDDA4-F974-4CF7-9AA8-0938B2908936}" dt="2022-10-11T04:50:03.650" v="4"/>
          <ac:picMkLst>
            <pc:docMk/>
            <pc:sldMk cId="2452269796" sldId="287"/>
            <ac:picMk id="139" creationId="{9A9F1D08-2372-A757-BE1E-91723DB0EBBF}"/>
          </ac:picMkLst>
        </pc:picChg>
        <pc:picChg chg="mod ord modCrop">
          <ac:chgData name="amal alghamdi" userId="d7d250a030ef87e8" providerId="Windows Live" clId="Web-{1B1EDDA4-F974-4CF7-9AA8-0938B2908936}" dt="2022-10-11T04:50:03.650" v="4"/>
          <ac:picMkLst>
            <pc:docMk/>
            <pc:sldMk cId="2452269796" sldId="287"/>
            <ac:picMk id="141" creationId="{9714A55E-3681-98F0-A943-50EE7A07869C}"/>
          </ac:picMkLst>
        </pc:picChg>
      </pc:sldChg>
      <pc:sldChg chg="modSp mod modClrScheme chgLayout">
        <pc:chgData name="amal alghamdi" userId="d7d250a030ef87e8" providerId="Windows Live" clId="Web-{1B1EDDA4-F974-4CF7-9AA8-0938B2908936}" dt="2022-10-11T04:50:03.650" v="4"/>
        <pc:sldMkLst>
          <pc:docMk/>
          <pc:sldMk cId="1600494506" sldId="288"/>
        </pc:sldMkLst>
        <pc:spChg chg="mod ord">
          <ac:chgData name="amal alghamdi" userId="d7d250a030ef87e8" providerId="Windows Live" clId="Web-{1B1EDDA4-F974-4CF7-9AA8-0938B2908936}" dt="2022-10-11T04:50:03.650" v="4"/>
          <ac:spMkLst>
            <pc:docMk/>
            <pc:sldMk cId="1600494506" sldId="288"/>
            <ac:spMk id="7" creationId="{330A5BFC-C134-C072-C14D-9E51A94C8E7E}"/>
          </ac:spMkLst>
        </pc:spChg>
        <pc:spChg chg="mod ord">
          <ac:chgData name="amal alghamdi" userId="d7d250a030ef87e8" providerId="Windows Live" clId="Web-{1B1EDDA4-F974-4CF7-9AA8-0938B2908936}" dt="2022-10-11T04:50:03.650" v="4"/>
          <ac:spMkLst>
            <pc:docMk/>
            <pc:sldMk cId="1600494506" sldId="288"/>
            <ac:spMk id="19" creationId="{270C77AB-7E91-84A6-3E62-DAB80E1E4481}"/>
          </ac:spMkLst>
        </pc:spChg>
        <pc:spChg chg="mod ord">
          <ac:chgData name="amal alghamdi" userId="d7d250a030ef87e8" providerId="Windows Live" clId="Web-{1B1EDDA4-F974-4CF7-9AA8-0938B2908936}" dt="2022-10-11T04:50:03.650" v="4"/>
          <ac:spMkLst>
            <pc:docMk/>
            <pc:sldMk cId="1600494506" sldId="288"/>
            <ac:spMk id="20" creationId="{15DD9AC8-4A5F-70DB-AA68-C461059D81A1}"/>
          </ac:spMkLst>
        </pc:spChg>
        <pc:spChg chg="mod ord">
          <ac:chgData name="amal alghamdi" userId="d7d250a030ef87e8" providerId="Windows Live" clId="Web-{1B1EDDA4-F974-4CF7-9AA8-0938B2908936}" dt="2022-10-11T04:50:03.650" v="4"/>
          <ac:spMkLst>
            <pc:docMk/>
            <pc:sldMk cId="1600494506" sldId="288"/>
            <ac:spMk id="21" creationId="{A28A203B-0CF0-2AB0-5F54-07C8E3003918}"/>
          </ac:spMkLst>
        </pc:spChg>
        <pc:spChg chg="mod ord">
          <ac:chgData name="amal alghamdi" userId="d7d250a030ef87e8" providerId="Windows Live" clId="Web-{1B1EDDA4-F974-4CF7-9AA8-0938B2908936}" dt="2022-10-11T04:50:03.650" v="4"/>
          <ac:spMkLst>
            <pc:docMk/>
            <pc:sldMk cId="1600494506" sldId="288"/>
            <ac:spMk id="22" creationId="{05BC0115-F702-2E0A-61A4-4A6CE33FD775}"/>
          </ac:spMkLst>
        </pc:spChg>
        <pc:spChg chg="mod ord">
          <ac:chgData name="amal alghamdi" userId="d7d250a030ef87e8" providerId="Windows Live" clId="Web-{1B1EDDA4-F974-4CF7-9AA8-0938B2908936}" dt="2022-10-11T04:50:03.650" v="4"/>
          <ac:spMkLst>
            <pc:docMk/>
            <pc:sldMk cId="1600494506" sldId="288"/>
            <ac:spMk id="23" creationId="{9D48D07F-2D5B-F0D5-4005-197607C4F197}"/>
          </ac:spMkLst>
        </pc:spChg>
        <pc:spChg chg="mod ord">
          <ac:chgData name="amal alghamdi" userId="d7d250a030ef87e8" providerId="Windows Live" clId="Web-{1B1EDDA4-F974-4CF7-9AA8-0938B2908936}" dt="2022-10-11T04:50:03.650" v="4"/>
          <ac:spMkLst>
            <pc:docMk/>
            <pc:sldMk cId="1600494506" sldId="288"/>
            <ac:spMk id="24" creationId="{A3BF8E55-B2B9-104D-F277-08902534735D}"/>
          </ac:spMkLst>
        </pc:spChg>
        <pc:spChg chg="mod ord">
          <ac:chgData name="amal alghamdi" userId="d7d250a030ef87e8" providerId="Windows Live" clId="Web-{1B1EDDA4-F974-4CF7-9AA8-0938B2908936}" dt="2022-10-11T04:50:03.650" v="4"/>
          <ac:spMkLst>
            <pc:docMk/>
            <pc:sldMk cId="1600494506" sldId="288"/>
            <ac:spMk id="25" creationId="{BCE9DA14-62AB-A857-6387-1F5D330B3F36}"/>
          </ac:spMkLst>
        </pc:spChg>
        <pc:spChg chg="mod ord">
          <ac:chgData name="amal alghamdi" userId="d7d250a030ef87e8" providerId="Windows Live" clId="Web-{1B1EDDA4-F974-4CF7-9AA8-0938B2908936}" dt="2022-10-11T04:50:03.650" v="4"/>
          <ac:spMkLst>
            <pc:docMk/>
            <pc:sldMk cId="1600494506" sldId="288"/>
            <ac:spMk id="26" creationId="{710CB940-D45B-59F1-06E5-9CC94100EF05}"/>
          </ac:spMkLst>
        </pc:spChg>
        <pc:spChg chg="mod ord">
          <ac:chgData name="amal alghamdi" userId="d7d250a030ef87e8" providerId="Windows Live" clId="Web-{1B1EDDA4-F974-4CF7-9AA8-0938B2908936}" dt="2022-10-11T04:50:03.650" v="4"/>
          <ac:spMkLst>
            <pc:docMk/>
            <pc:sldMk cId="1600494506" sldId="288"/>
            <ac:spMk id="27" creationId="{A0DA38E3-68A2-4FF9-022B-BA0DF832B1DB}"/>
          </ac:spMkLst>
        </pc:spChg>
        <pc:spChg chg="mod ord">
          <ac:chgData name="amal alghamdi" userId="d7d250a030ef87e8" providerId="Windows Live" clId="Web-{1B1EDDA4-F974-4CF7-9AA8-0938B2908936}" dt="2022-10-11T04:50:03.650" v="4"/>
          <ac:spMkLst>
            <pc:docMk/>
            <pc:sldMk cId="1600494506" sldId="288"/>
            <ac:spMk id="28" creationId="{B72BD1AE-7290-BA6E-18FB-8181C0D13E7C}"/>
          </ac:spMkLst>
        </pc:spChg>
        <pc:spChg chg="mod ord">
          <ac:chgData name="amal alghamdi" userId="d7d250a030ef87e8" providerId="Windows Live" clId="Web-{1B1EDDA4-F974-4CF7-9AA8-0938B2908936}" dt="2022-10-11T04:50:03.650" v="4"/>
          <ac:spMkLst>
            <pc:docMk/>
            <pc:sldMk cId="1600494506" sldId="288"/>
            <ac:spMk id="373" creationId="{EC015AD8-FC03-181D-1A34-AD00F66C42C2}"/>
          </ac:spMkLst>
        </pc:spChg>
        <pc:spChg chg="mod ord">
          <ac:chgData name="amal alghamdi" userId="d7d250a030ef87e8" providerId="Windows Live" clId="Web-{1B1EDDA4-F974-4CF7-9AA8-0938B2908936}" dt="2022-10-11T04:50:03.650" v="4"/>
          <ac:spMkLst>
            <pc:docMk/>
            <pc:sldMk cId="1600494506" sldId="288"/>
            <ac:spMk id="374" creationId="{049B2870-98EC-2977-8CE4-A7AA3009991A}"/>
          </ac:spMkLst>
        </pc:spChg>
        <pc:picChg chg="mod ord modCrop">
          <ac:chgData name="amal alghamdi" userId="d7d250a030ef87e8" providerId="Windows Live" clId="Web-{1B1EDDA4-F974-4CF7-9AA8-0938B2908936}" dt="2022-10-11T04:50:03.650" v="4"/>
          <ac:picMkLst>
            <pc:docMk/>
            <pc:sldMk cId="1600494506" sldId="288"/>
            <ac:picMk id="268" creationId="{1A522F41-60C1-3803-6132-18E154C0E328}"/>
          </ac:picMkLst>
        </pc:picChg>
        <pc:picChg chg="mod ord modCrop">
          <ac:chgData name="amal alghamdi" userId="d7d250a030ef87e8" providerId="Windows Live" clId="Web-{1B1EDDA4-F974-4CF7-9AA8-0938B2908936}" dt="2022-10-11T04:50:03.650" v="4"/>
          <ac:picMkLst>
            <pc:docMk/>
            <pc:sldMk cId="1600494506" sldId="288"/>
            <ac:picMk id="270" creationId="{DE7A4D25-3CA5-F92A-988A-F913C367D593}"/>
          </ac:picMkLst>
        </pc:picChg>
        <pc:picChg chg="mod ord modCrop">
          <ac:chgData name="amal alghamdi" userId="d7d250a030ef87e8" providerId="Windows Live" clId="Web-{1B1EDDA4-F974-4CF7-9AA8-0938B2908936}" dt="2022-10-11T04:50:03.650" v="4"/>
          <ac:picMkLst>
            <pc:docMk/>
            <pc:sldMk cId="1600494506" sldId="288"/>
            <ac:picMk id="288" creationId="{A5707D4A-497A-679A-3ACA-721E8D0E2699}"/>
          </ac:picMkLst>
        </pc:picChg>
        <pc:picChg chg="mod ord modCrop">
          <ac:chgData name="amal alghamdi" userId="d7d250a030ef87e8" providerId="Windows Live" clId="Web-{1B1EDDA4-F974-4CF7-9AA8-0938B2908936}" dt="2022-10-11T04:50:03.650" v="4"/>
          <ac:picMkLst>
            <pc:docMk/>
            <pc:sldMk cId="1600494506" sldId="288"/>
            <ac:picMk id="290" creationId="{E63515FB-9439-CCAE-C220-6F0E5ECB75E8}"/>
          </ac:picMkLst>
        </pc:picChg>
        <pc:picChg chg="mod ord modCrop">
          <ac:chgData name="amal alghamdi" userId="d7d250a030ef87e8" providerId="Windows Live" clId="Web-{1B1EDDA4-F974-4CF7-9AA8-0938B2908936}" dt="2022-10-11T04:50:03.650" v="4"/>
          <ac:picMkLst>
            <pc:docMk/>
            <pc:sldMk cId="1600494506" sldId="288"/>
            <ac:picMk id="292" creationId="{8167DB44-EDED-0971-E35D-A5FA1E47C215}"/>
          </ac:picMkLst>
        </pc:picChg>
      </pc:sldChg>
      <pc:sldChg chg="modSp mod modClrScheme chgLayout">
        <pc:chgData name="amal alghamdi" userId="d7d250a030ef87e8" providerId="Windows Live" clId="Web-{1B1EDDA4-F974-4CF7-9AA8-0938B2908936}" dt="2022-10-11T04:50:03.650" v="4"/>
        <pc:sldMkLst>
          <pc:docMk/>
          <pc:sldMk cId="2502887943" sldId="289"/>
        </pc:sldMkLst>
        <pc:spChg chg="mod ord">
          <ac:chgData name="amal alghamdi" userId="d7d250a030ef87e8" providerId="Windows Live" clId="Web-{1B1EDDA4-F974-4CF7-9AA8-0938B2908936}" dt="2022-10-11T04:50:03.650" v="4"/>
          <ac:spMkLst>
            <pc:docMk/>
            <pc:sldMk cId="2502887943" sldId="289"/>
            <ac:spMk id="7" creationId="{330A5BFC-C134-C072-C14D-9E51A94C8E7E}"/>
          </ac:spMkLst>
        </pc:spChg>
        <pc:spChg chg="mod ord">
          <ac:chgData name="amal alghamdi" userId="d7d250a030ef87e8" providerId="Windows Live" clId="Web-{1B1EDDA4-F974-4CF7-9AA8-0938B2908936}" dt="2022-10-11T04:50:03.650" v="4"/>
          <ac:spMkLst>
            <pc:docMk/>
            <pc:sldMk cId="2502887943" sldId="289"/>
            <ac:spMk id="24" creationId="{A3BF8E55-B2B9-104D-F277-08902534735D}"/>
          </ac:spMkLst>
        </pc:spChg>
        <pc:spChg chg="mod ord">
          <ac:chgData name="amal alghamdi" userId="d7d250a030ef87e8" providerId="Windows Live" clId="Web-{1B1EDDA4-F974-4CF7-9AA8-0938B2908936}" dt="2022-10-11T04:50:03.650" v="4"/>
          <ac:spMkLst>
            <pc:docMk/>
            <pc:sldMk cId="2502887943" sldId="289"/>
            <ac:spMk id="25" creationId="{BCE9DA14-62AB-A857-6387-1F5D330B3F36}"/>
          </ac:spMkLst>
        </pc:spChg>
        <pc:spChg chg="mod ord">
          <ac:chgData name="amal alghamdi" userId="d7d250a030ef87e8" providerId="Windows Live" clId="Web-{1B1EDDA4-F974-4CF7-9AA8-0938B2908936}" dt="2022-10-11T04:50:03.650" v="4"/>
          <ac:spMkLst>
            <pc:docMk/>
            <pc:sldMk cId="2502887943" sldId="289"/>
            <ac:spMk id="26" creationId="{710CB940-D45B-59F1-06E5-9CC94100EF05}"/>
          </ac:spMkLst>
        </pc:spChg>
        <pc:spChg chg="mod ord">
          <ac:chgData name="amal alghamdi" userId="d7d250a030ef87e8" providerId="Windows Live" clId="Web-{1B1EDDA4-F974-4CF7-9AA8-0938B2908936}" dt="2022-10-11T04:50:03.650" v="4"/>
          <ac:spMkLst>
            <pc:docMk/>
            <pc:sldMk cId="2502887943" sldId="289"/>
            <ac:spMk id="27" creationId="{A0DA38E3-68A2-4FF9-022B-BA0DF832B1DB}"/>
          </ac:spMkLst>
        </pc:spChg>
        <pc:spChg chg="mod ord">
          <ac:chgData name="amal alghamdi" userId="d7d250a030ef87e8" providerId="Windows Live" clId="Web-{1B1EDDA4-F974-4CF7-9AA8-0938B2908936}" dt="2022-10-11T04:50:03.650" v="4"/>
          <ac:spMkLst>
            <pc:docMk/>
            <pc:sldMk cId="2502887943" sldId="289"/>
            <ac:spMk id="28" creationId="{B72BD1AE-7290-BA6E-18FB-8181C0D13E7C}"/>
          </ac:spMkLst>
        </pc:spChg>
        <pc:spChg chg="mod ord">
          <ac:chgData name="amal alghamdi" userId="d7d250a030ef87e8" providerId="Windows Live" clId="Web-{1B1EDDA4-F974-4CF7-9AA8-0938B2908936}" dt="2022-10-11T04:50:03.650" v="4"/>
          <ac:spMkLst>
            <pc:docMk/>
            <pc:sldMk cId="2502887943" sldId="289"/>
            <ac:spMk id="56" creationId="{42027341-30B3-44DB-373E-60B96EBF2043}"/>
          </ac:spMkLst>
        </pc:spChg>
        <pc:spChg chg="mod ord">
          <ac:chgData name="amal alghamdi" userId="d7d250a030ef87e8" providerId="Windows Live" clId="Web-{1B1EDDA4-F974-4CF7-9AA8-0938B2908936}" dt="2022-10-11T04:50:03.650" v="4"/>
          <ac:spMkLst>
            <pc:docMk/>
            <pc:sldMk cId="2502887943" sldId="289"/>
            <ac:spMk id="57" creationId="{49B99446-8DB8-EAE8-ADEB-8E02F160B106}"/>
          </ac:spMkLst>
        </pc:spChg>
        <pc:spChg chg="mod ord">
          <ac:chgData name="amal alghamdi" userId="d7d250a030ef87e8" providerId="Windows Live" clId="Web-{1B1EDDA4-F974-4CF7-9AA8-0938B2908936}" dt="2022-10-11T04:50:03.650" v="4"/>
          <ac:spMkLst>
            <pc:docMk/>
            <pc:sldMk cId="2502887943" sldId="289"/>
            <ac:spMk id="58" creationId="{4F1381C5-2C37-6542-2CC4-2EBF6B0C41D4}"/>
          </ac:spMkLst>
        </pc:spChg>
        <pc:spChg chg="mod ord">
          <ac:chgData name="amal alghamdi" userId="d7d250a030ef87e8" providerId="Windows Live" clId="Web-{1B1EDDA4-F974-4CF7-9AA8-0938B2908936}" dt="2022-10-11T04:50:03.650" v="4"/>
          <ac:spMkLst>
            <pc:docMk/>
            <pc:sldMk cId="2502887943" sldId="289"/>
            <ac:spMk id="59" creationId="{9348E88D-CFB1-4BF1-41EC-723BBD602AF2}"/>
          </ac:spMkLst>
        </pc:spChg>
        <pc:spChg chg="mod ord">
          <ac:chgData name="amal alghamdi" userId="d7d250a030ef87e8" providerId="Windows Live" clId="Web-{1B1EDDA4-F974-4CF7-9AA8-0938B2908936}" dt="2022-10-11T04:50:03.650" v="4"/>
          <ac:spMkLst>
            <pc:docMk/>
            <pc:sldMk cId="2502887943" sldId="289"/>
            <ac:spMk id="60" creationId="{E1B218F5-E615-C534-C7FC-E55781596535}"/>
          </ac:spMkLst>
        </pc:spChg>
        <pc:spChg chg="mod ord">
          <ac:chgData name="amal alghamdi" userId="d7d250a030ef87e8" providerId="Windows Live" clId="Web-{1B1EDDA4-F974-4CF7-9AA8-0938B2908936}" dt="2022-10-11T04:50:03.650" v="4"/>
          <ac:spMkLst>
            <pc:docMk/>
            <pc:sldMk cId="2502887943" sldId="289"/>
            <ac:spMk id="175" creationId="{1DECFA06-D307-B47D-DA95-31161374AD30}"/>
          </ac:spMkLst>
        </pc:spChg>
      </pc:sldChg>
      <pc:sldChg chg="modSp mod modClrScheme chgLayout">
        <pc:chgData name="amal alghamdi" userId="d7d250a030ef87e8" providerId="Windows Live" clId="Web-{1B1EDDA4-F974-4CF7-9AA8-0938B2908936}" dt="2022-10-11T04:50:03.650" v="4"/>
        <pc:sldMkLst>
          <pc:docMk/>
          <pc:sldMk cId="3170280394" sldId="290"/>
        </pc:sldMkLst>
        <pc:spChg chg="mod ord">
          <ac:chgData name="amal alghamdi" userId="d7d250a030ef87e8" providerId="Windows Live" clId="Web-{1B1EDDA4-F974-4CF7-9AA8-0938B2908936}" dt="2022-10-11T04:50:03.650" v="4"/>
          <ac:spMkLst>
            <pc:docMk/>
            <pc:sldMk cId="3170280394" sldId="290"/>
            <ac:spMk id="2" creationId="{86B309B0-6209-D3D0-9D5E-308B9F6E7303}"/>
          </ac:spMkLst>
        </pc:spChg>
        <pc:spChg chg="mod ord">
          <ac:chgData name="amal alghamdi" userId="d7d250a030ef87e8" providerId="Windows Live" clId="Web-{1B1EDDA4-F974-4CF7-9AA8-0938B2908936}" dt="2022-10-11T04:50:03.650" v="4"/>
          <ac:spMkLst>
            <pc:docMk/>
            <pc:sldMk cId="3170280394" sldId="290"/>
            <ac:spMk id="11" creationId="{A2C39DD0-CD86-2929-7808-58D17FC2C0A6}"/>
          </ac:spMkLst>
        </pc:spChg>
        <pc:spChg chg="mod ord">
          <ac:chgData name="amal alghamdi" userId="d7d250a030ef87e8" providerId="Windows Live" clId="Web-{1B1EDDA4-F974-4CF7-9AA8-0938B2908936}" dt="2022-10-11T04:50:03.650" v="4"/>
          <ac:spMkLst>
            <pc:docMk/>
            <pc:sldMk cId="3170280394" sldId="290"/>
            <ac:spMk id="12" creationId="{CE3C1BFF-2275-1E7D-0604-E6F5CFEC01F6}"/>
          </ac:spMkLst>
        </pc:spChg>
        <pc:spChg chg="mod ord">
          <ac:chgData name="amal alghamdi" userId="d7d250a030ef87e8" providerId="Windows Live" clId="Web-{1B1EDDA4-F974-4CF7-9AA8-0938B2908936}" dt="2022-10-11T04:50:03.650" v="4"/>
          <ac:spMkLst>
            <pc:docMk/>
            <pc:sldMk cId="3170280394" sldId="290"/>
            <ac:spMk id="13" creationId="{F618F075-837C-1005-19D6-8DC90759CD53}"/>
          </ac:spMkLst>
        </pc:spChg>
        <pc:spChg chg="mod ord">
          <ac:chgData name="amal alghamdi" userId="d7d250a030ef87e8" providerId="Windows Live" clId="Web-{1B1EDDA4-F974-4CF7-9AA8-0938B2908936}" dt="2022-10-11T04:50:03.650" v="4"/>
          <ac:spMkLst>
            <pc:docMk/>
            <pc:sldMk cId="3170280394" sldId="290"/>
            <ac:spMk id="14" creationId="{DD1D0BF9-FCAA-67DA-79AB-E6E7E6D2B6A1}"/>
          </ac:spMkLst>
        </pc:spChg>
        <pc:spChg chg="mod ord">
          <ac:chgData name="amal alghamdi" userId="d7d250a030ef87e8" providerId="Windows Live" clId="Web-{1B1EDDA4-F974-4CF7-9AA8-0938B2908936}" dt="2022-10-11T04:50:03.650" v="4"/>
          <ac:spMkLst>
            <pc:docMk/>
            <pc:sldMk cId="3170280394" sldId="290"/>
            <ac:spMk id="25" creationId="{5058AE03-D409-0714-CCED-4548A9C92023}"/>
          </ac:spMkLst>
        </pc:spChg>
      </pc:sldChg>
      <pc:sldChg chg="modSp mod modClrScheme chgLayout">
        <pc:chgData name="amal alghamdi" userId="d7d250a030ef87e8" providerId="Windows Live" clId="Web-{1B1EDDA4-F974-4CF7-9AA8-0938B2908936}" dt="2022-10-11T04:50:03.650" v="4"/>
        <pc:sldMkLst>
          <pc:docMk/>
          <pc:sldMk cId="249904479" sldId="291"/>
        </pc:sldMkLst>
        <pc:spChg chg="mod ord">
          <ac:chgData name="amal alghamdi" userId="d7d250a030ef87e8" providerId="Windows Live" clId="Web-{1B1EDDA4-F974-4CF7-9AA8-0938B2908936}" dt="2022-10-11T04:50:03.650" v="4"/>
          <ac:spMkLst>
            <pc:docMk/>
            <pc:sldMk cId="249904479" sldId="291"/>
            <ac:spMk id="2" creationId="{5FC63C25-FE2A-0C11-2CEA-A80AA78FC365}"/>
          </ac:spMkLst>
        </pc:spChg>
        <pc:spChg chg="mod ord">
          <ac:chgData name="amal alghamdi" userId="d7d250a030ef87e8" providerId="Windows Live" clId="Web-{1B1EDDA4-F974-4CF7-9AA8-0938B2908936}" dt="2022-10-11T04:50:03.650" v="4"/>
          <ac:spMkLst>
            <pc:docMk/>
            <pc:sldMk cId="249904479" sldId="291"/>
            <ac:spMk id="3" creationId="{A8753AB0-02A6-E89E-7E23-593DBF52F4E8}"/>
          </ac:spMkLst>
        </pc:spChg>
        <pc:spChg chg="mod ord">
          <ac:chgData name="amal alghamdi" userId="d7d250a030ef87e8" providerId="Windows Live" clId="Web-{1B1EDDA4-F974-4CF7-9AA8-0938B2908936}" dt="2022-10-11T04:50:03.650" v="4"/>
          <ac:spMkLst>
            <pc:docMk/>
            <pc:sldMk cId="249904479" sldId="291"/>
            <ac:spMk id="4" creationId="{03745CA7-A767-9133-8871-800B16D5D722}"/>
          </ac:spMkLst>
        </pc:spChg>
        <pc:spChg chg="mod ord">
          <ac:chgData name="amal alghamdi" userId="d7d250a030ef87e8" providerId="Windows Live" clId="Web-{1B1EDDA4-F974-4CF7-9AA8-0938B2908936}" dt="2022-10-11T04:50:03.650" v="4"/>
          <ac:spMkLst>
            <pc:docMk/>
            <pc:sldMk cId="249904479" sldId="291"/>
            <ac:spMk id="5" creationId="{C371CEB5-0F43-BA22-C4E7-3A84E631DA11}"/>
          </ac:spMkLst>
        </pc:spChg>
        <pc:spChg chg="mod ord">
          <ac:chgData name="amal alghamdi" userId="d7d250a030ef87e8" providerId="Windows Live" clId="Web-{1B1EDDA4-F974-4CF7-9AA8-0938B2908936}" dt="2022-10-11T04:50:03.650" v="4"/>
          <ac:spMkLst>
            <pc:docMk/>
            <pc:sldMk cId="249904479" sldId="291"/>
            <ac:spMk id="6" creationId="{5AD6749A-51D8-599C-7C31-9922CF228D32}"/>
          </ac:spMkLst>
        </pc:spChg>
        <pc:spChg chg="mod ord">
          <ac:chgData name="amal alghamdi" userId="d7d250a030ef87e8" providerId="Windows Live" clId="Web-{1B1EDDA4-F974-4CF7-9AA8-0938B2908936}" dt="2022-10-11T04:50:03.650" v="4"/>
          <ac:spMkLst>
            <pc:docMk/>
            <pc:sldMk cId="249904479" sldId="291"/>
            <ac:spMk id="7" creationId="{0BF56CE2-ADEB-1E22-50FB-9F2AB3786483}"/>
          </ac:spMkLst>
        </pc:spChg>
        <pc:spChg chg="mod ord">
          <ac:chgData name="amal alghamdi" userId="d7d250a030ef87e8" providerId="Windows Live" clId="Web-{1B1EDDA4-F974-4CF7-9AA8-0938B2908936}" dt="2022-10-11T04:50:03.650" v="4"/>
          <ac:spMkLst>
            <pc:docMk/>
            <pc:sldMk cId="249904479" sldId="291"/>
            <ac:spMk id="8" creationId="{7063C991-877C-CD1D-A03D-547E04121FE0}"/>
          </ac:spMkLst>
        </pc:spChg>
        <pc:spChg chg="mod ord">
          <ac:chgData name="amal alghamdi" userId="d7d250a030ef87e8" providerId="Windows Live" clId="Web-{1B1EDDA4-F974-4CF7-9AA8-0938B2908936}" dt="2022-10-11T04:50:03.650" v="4"/>
          <ac:spMkLst>
            <pc:docMk/>
            <pc:sldMk cId="249904479" sldId="291"/>
            <ac:spMk id="101" creationId="{A45E958A-ABCE-B639-C555-90CCC88988C5}"/>
          </ac:spMkLst>
        </pc:spChg>
        <pc:spChg chg="mod ord">
          <ac:chgData name="amal alghamdi" userId="d7d250a030ef87e8" providerId="Windows Live" clId="Web-{1B1EDDA4-F974-4CF7-9AA8-0938B2908936}" dt="2022-10-11T04:50:03.650" v="4"/>
          <ac:spMkLst>
            <pc:docMk/>
            <pc:sldMk cId="249904479" sldId="291"/>
            <ac:spMk id="102" creationId="{51BDF1B8-4D26-9C08-3102-6224AA6A4D20}"/>
          </ac:spMkLst>
        </pc:spChg>
        <pc:picChg chg="mod ord modCrop">
          <ac:chgData name="amal alghamdi" userId="d7d250a030ef87e8" providerId="Windows Live" clId="Web-{1B1EDDA4-F974-4CF7-9AA8-0938B2908936}" dt="2022-10-11T04:50:03.650" v="4"/>
          <ac:picMkLst>
            <pc:docMk/>
            <pc:sldMk cId="249904479" sldId="291"/>
            <ac:picMk id="72" creationId="{FD5AE93E-9743-FD3B-C935-638BF9D159CC}"/>
          </ac:picMkLst>
        </pc:picChg>
        <pc:picChg chg="mod ord modCrop">
          <ac:chgData name="amal alghamdi" userId="d7d250a030ef87e8" providerId="Windows Live" clId="Web-{1B1EDDA4-F974-4CF7-9AA8-0938B2908936}" dt="2022-10-11T04:50:03.650" v="4"/>
          <ac:picMkLst>
            <pc:docMk/>
            <pc:sldMk cId="249904479" sldId="291"/>
            <ac:picMk id="76" creationId="{7541E72A-A0CB-A011-55A9-1126F707D889}"/>
          </ac:picMkLst>
        </pc:picChg>
        <pc:picChg chg="mod ord modCrop">
          <ac:chgData name="amal alghamdi" userId="d7d250a030ef87e8" providerId="Windows Live" clId="Web-{1B1EDDA4-F974-4CF7-9AA8-0938B2908936}" dt="2022-10-11T04:50:03.650" v="4"/>
          <ac:picMkLst>
            <pc:docMk/>
            <pc:sldMk cId="249904479" sldId="291"/>
            <ac:picMk id="80" creationId="{FCC17566-BE36-5CE0-25C6-8AC132D1479D}"/>
          </ac:picMkLst>
        </pc:picChg>
      </pc:sldChg>
      <pc:sldChg chg="modSp mod modClrScheme chgLayout">
        <pc:chgData name="amal alghamdi" userId="d7d250a030ef87e8" providerId="Windows Live" clId="Web-{1B1EDDA4-F974-4CF7-9AA8-0938B2908936}" dt="2022-10-11T04:50:03.650" v="4"/>
        <pc:sldMkLst>
          <pc:docMk/>
          <pc:sldMk cId="94818171" sldId="292"/>
        </pc:sldMkLst>
        <pc:spChg chg="mod ord">
          <ac:chgData name="amal alghamdi" userId="d7d250a030ef87e8" providerId="Windows Live" clId="Web-{1B1EDDA4-F974-4CF7-9AA8-0938B2908936}" dt="2022-10-11T04:50:03.650" v="4"/>
          <ac:spMkLst>
            <pc:docMk/>
            <pc:sldMk cId="94818171" sldId="292"/>
            <ac:spMk id="2" creationId="{B83F7D2E-080D-DBDD-73C4-3C38A2B77908}"/>
          </ac:spMkLst>
        </pc:spChg>
        <pc:spChg chg="mod ord">
          <ac:chgData name="amal alghamdi" userId="d7d250a030ef87e8" providerId="Windows Live" clId="Web-{1B1EDDA4-F974-4CF7-9AA8-0938B2908936}" dt="2022-10-11T04:50:03.650" v="4"/>
          <ac:spMkLst>
            <pc:docMk/>
            <pc:sldMk cId="94818171" sldId="292"/>
            <ac:spMk id="3" creationId="{2BE8FDE3-DBA4-6A04-C75D-E56FE92EF368}"/>
          </ac:spMkLst>
        </pc:spChg>
        <pc:spChg chg="mod ord">
          <ac:chgData name="amal alghamdi" userId="d7d250a030ef87e8" providerId="Windows Live" clId="Web-{1B1EDDA4-F974-4CF7-9AA8-0938B2908936}" dt="2022-10-11T04:50:03.650" v="4"/>
          <ac:spMkLst>
            <pc:docMk/>
            <pc:sldMk cId="94818171" sldId="292"/>
            <ac:spMk id="4" creationId="{D5BA2433-990B-A170-369A-3DF4A9B33BFA}"/>
          </ac:spMkLst>
        </pc:spChg>
        <pc:spChg chg="mod ord">
          <ac:chgData name="amal alghamdi" userId="d7d250a030ef87e8" providerId="Windows Live" clId="Web-{1B1EDDA4-F974-4CF7-9AA8-0938B2908936}" dt="2022-10-11T04:50:03.650" v="4"/>
          <ac:spMkLst>
            <pc:docMk/>
            <pc:sldMk cId="94818171" sldId="292"/>
            <ac:spMk id="5" creationId="{BF7F20BE-640F-EFAB-3A43-2AA146DB42BF}"/>
          </ac:spMkLst>
        </pc:spChg>
      </pc:sldChg>
      <pc:sldChg chg="modSp mod modClrScheme chgLayout">
        <pc:chgData name="amal alghamdi" userId="d7d250a030ef87e8" providerId="Windows Live" clId="Web-{1B1EDDA4-F974-4CF7-9AA8-0938B2908936}" dt="2022-10-11T04:50:03.650" v="4"/>
        <pc:sldMkLst>
          <pc:docMk/>
          <pc:sldMk cId="1003962426" sldId="293"/>
        </pc:sldMkLst>
        <pc:spChg chg="mod ord">
          <ac:chgData name="amal alghamdi" userId="d7d250a030ef87e8" providerId="Windows Live" clId="Web-{1B1EDDA4-F974-4CF7-9AA8-0938B2908936}" dt="2022-10-11T04:50:03.650" v="4"/>
          <ac:spMkLst>
            <pc:docMk/>
            <pc:sldMk cId="1003962426" sldId="293"/>
            <ac:spMk id="2" creationId="{800AB426-5B7C-607E-D413-5D2C9495CC0A}"/>
          </ac:spMkLst>
        </pc:spChg>
        <pc:spChg chg="mod ord">
          <ac:chgData name="amal alghamdi" userId="d7d250a030ef87e8" providerId="Windows Live" clId="Web-{1B1EDDA4-F974-4CF7-9AA8-0938B2908936}" dt="2022-10-11T04:50:03.650" v="4"/>
          <ac:spMkLst>
            <pc:docMk/>
            <pc:sldMk cId="1003962426" sldId="293"/>
            <ac:spMk id="3" creationId="{B787DFD8-D262-D485-B1F2-817C5A0928C5}"/>
          </ac:spMkLst>
        </pc:spChg>
      </pc:sldChg>
      <pc:sldChg chg="delSp modSp new del mod setBg modClrScheme chgLayout">
        <pc:chgData name="amal alghamdi" userId="d7d250a030ef87e8" providerId="Windows Live" clId="Web-{1B1EDDA4-F974-4CF7-9AA8-0938B2908936}" dt="2022-10-11T04:50:08.572" v="5"/>
        <pc:sldMkLst>
          <pc:docMk/>
          <pc:sldMk cId="2884205277" sldId="294"/>
        </pc:sldMkLst>
        <pc:spChg chg="del mod ord">
          <ac:chgData name="amal alghamdi" userId="d7d250a030ef87e8" providerId="Windows Live" clId="Web-{1B1EDDA4-F974-4CF7-9AA8-0938B2908936}" dt="2022-10-11T04:49:15.148" v="3"/>
          <ac:spMkLst>
            <pc:docMk/>
            <pc:sldMk cId="2884205277" sldId="294"/>
            <ac:spMk id="2" creationId="{F8ECB743-9DF3-A9BE-331B-6069927EB2AA}"/>
          </ac:spMkLst>
        </pc:spChg>
        <pc:spChg chg="del">
          <ac:chgData name="amal alghamdi" userId="d7d250a030ef87e8" providerId="Windows Live" clId="Web-{1B1EDDA4-F974-4CF7-9AA8-0938B2908936}" dt="2022-10-11T04:48:37.491" v="2"/>
          <ac:spMkLst>
            <pc:docMk/>
            <pc:sldMk cId="2884205277" sldId="294"/>
            <ac:spMk id="3" creationId="{F167E3D6-A420-EDBD-6853-9D3768A6D639}"/>
          </ac:spMkLst>
        </pc:spChg>
      </pc:sldChg>
      <pc:sldChg chg="modSp new">
        <pc:chgData name="amal alghamdi" userId="d7d250a030ef87e8" providerId="Windows Live" clId="Web-{1B1EDDA4-F974-4CF7-9AA8-0938B2908936}" dt="2022-10-11T04:50:58.886" v="18" actId="20577"/>
        <pc:sldMkLst>
          <pc:docMk/>
          <pc:sldMk cId="4174190608" sldId="294"/>
        </pc:sldMkLst>
        <pc:spChg chg="mod">
          <ac:chgData name="amal alghamdi" userId="d7d250a030ef87e8" providerId="Windows Live" clId="Web-{1B1EDDA4-F974-4CF7-9AA8-0938B2908936}" dt="2022-10-11T04:50:58.886" v="18" actId="20577"/>
          <ac:spMkLst>
            <pc:docMk/>
            <pc:sldMk cId="4174190608" sldId="294"/>
            <ac:spMk id="3" creationId="{8BE15880-3BE9-83DA-1825-D9BE079C1B1C}"/>
          </ac:spMkLst>
        </pc:spChg>
      </pc:sldChg>
      <pc:sldMasterChg chg="del delSldLayout">
        <pc:chgData name="amal alghamdi" userId="d7d250a030ef87e8" providerId="Windows Live" clId="Web-{1B1EDDA4-F974-4CF7-9AA8-0938B2908936}" dt="2022-10-11T04:50:03.650" v="4"/>
        <pc:sldMasterMkLst>
          <pc:docMk/>
          <pc:sldMasterMk cId="154833434" sldId="2147483650"/>
        </pc:sldMasterMkLst>
        <pc:sldLayoutChg chg="del">
          <pc:chgData name="amal alghamdi" userId="d7d250a030ef87e8" providerId="Windows Live" clId="Web-{1B1EDDA4-F974-4CF7-9AA8-0938B2908936}" dt="2022-10-11T04:50:03.650" v="4"/>
          <pc:sldLayoutMkLst>
            <pc:docMk/>
            <pc:sldMasterMk cId="154833434" sldId="2147483650"/>
            <pc:sldLayoutMk cId="2631799807" sldId="2147483651"/>
          </pc:sldLayoutMkLst>
        </pc:sldLayoutChg>
        <pc:sldLayoutChg chg="del">
          <pc:chgData name="amal alghamdi" userId="d7d250a030ef87e8" providerId="Windows Live" clId="Web-{1B1EDDA4-F974-4CF7-9AA8-0938B2908936}" dt="2022-10-11T04:50:03.650" v="4"/>
          <pc:sldLayoutMkLst>
            <pc:docMk/>
            <pc:sldMasterMk cId="154833434" sldId="2147483650"/>
            <pc:sldLayoutMk cId="772183257" sldId="2147483652"/>
          </pc:sldLayoutMkLst>
        </pc:sldLayoutChg>
        <pc:sldLayoutChg chg="del">
          <pc:chgData name="amal alghamdi" userId="d7d250a030ef87e8" providerId="Windows Live" clId="Web-{1B1EDDA4-F974-4CF7-9AA8-0938B2908936}" dt="2022-10-11T04:50:03.650" v="4"/>
          <pc:sldLayoutMkLst>
            <pc:docMk/>
            <pc:sldMasterMk cId="154833434" sldId="2147483650"/>
            <pc:sldLayoutMk cId="1681789449" sldId="2147483653"/>
          </pc:sldLayoutMkLst>
        </pc:sldLayoutChg>
        <pc:sldLayoutChg chg="del">
          <pc:chgData name="amal alghamdi" userId="d7d250a030ef87e8" providerId="Windows Live" clId="Web-{1B1EDDA4-F974-4CF7-9AA8-0938B2908936}" dt="2022-10-11T04:50:03.650" v="4"/>
          <pc:sldLayoutMkLst>
            <pc:docMk/>
            <pc:sldMasterMk cId="154833434" sldId="2147483650"/>
            <pc:sldLayoutMk cId="4250832128" sldId="2147483654"/>
          </pc:sldLayoutMkLst>
        </pc:sldLayoutChg>
        <pc:sldLayoutChg chg="del">
          <pc:chgData name="amal alghamdi" userId="d7d250a030ef87e8" providerId="Windows Live" clId="Web-{1B1EDDA4-F974-4CF7-9AA8-0938B2908936}" dt="2022-10-11T04:50:03.650" v="4"/>
          <pc:sldLayoutMkLst>
            <pc:docMk/>
            <pc:sldMasterMk cId="154833434" sldId="2147483650"/>
            <pc:sldLayoutMk cId="3871031321" sldId="2147483655"/>
          </pc:sldLayoutMkLst>
        </pc:sldLayoutChg>
        <pc:sldLayoutChg chg="del">
          <pc:chgData name="amal alghamdi" userId="d7d250a030ef87e8" providerId="Windows Live" clId="Web-{1B1EDDA4-F974-4CF7-9AA8-0938B2908936}" dt="2022-10-11T04:50:03.650" v="4"/>
          <pc:sldLayoutMkLst>
            <pc:docMk/>
            <pc:sldMasterMk cId="154833434" sldId="2147483650"/>
            <pc:sldLayoutMk cId="2071868441" sldId="2147483656"/>
          </pc:sldLayoutMkLst>
        </pc:sldLayoutChg>
        <pc:sldLayoutChg chg="del">
          <pc:chgData name="amal alghamdi" userId="d7d250a030ef87e8" providerId="Windows Live" clId="Web-{1B1EDDA4-F974-4CF7-9AA8-0938B2908936}" dt="2022-10-11T04:50:03.650" v="4"/>
          <pc:sldLayoutMkLst>
            <pc:docMk/>
            <pc:sldMasterMk cId="154833434" sldId="2147483650"/>
            <pc:sldLayoutMk cId="1581182869" sldId="2147483657"/>
          </pc:sldLayoutMkLst>
        </pc:sldLayoutChg>
        <pc:sldLayoutChg chg="del">
          <pc:chgData name="amal alghamdi" userId="d7d250a030ef87e8" providerId="Windows Live" clId="Web-{1B1EDDA4-F974-4CF7-9AA8-0938B2908936}" dt="2022-10-11T04:50:03.650" v="4"/>
          <pc:sldLayoutMkLst>
            <pc:docMk/>
            <pc:sldMasterMk cId="154833434" sldId="2147483650"/>
            <pc:sldLayoutMk cId="2745005521" sldId="2147483658"/>
          </pc:sldLayoutMkLst>
        </pc:sldLayoutChg>
        <pc:sldLayoutChg chg="del">
          <pc:chgData name="amal alghamdi" userId="d7d250a030ef87e8" providerId="Windows Live" clId="Web-{1B1EDDA4-F974-4CF7-9AA8-0938B2908936}" dt="2022-10-11T04:50:03.650" v="4"/>
          <pc:sldLayoutMkLst>
            <pc:docMk/>
            <pc:sldMasterMk cId="154833434" sldId="2147483650"/>
            <pc:sldLayoutMk cId="2234670087" sldId="2147483659"/>
          </pc:sldLayoutMkLst>
        </pc:sldLayoutChg>
        <pc:sldLayoutChg chg="del">
          <pc:chgData name="amal alghamdi" userId="d7d250a030ef87e8" providerId="Windows Live" clId="Web-{1B1EDDA4-F974-4CF7-9AA8-0938B2908936}" dt="2022-10-11T04:50:03.650" v="4"/>
          <pc:sldLayoutMkLst>
            <pc:docMk/>
            <pc:sldMasterMk cId="154833434" sldId="2147483650"/>
            <pc:sldLayoutMk cId="2333964501" sldId="2147483663"/>
          </pc:sldLayoutMkLst>
        </pc:sldLayoutChg>
        <pc:sldLayoutChg chg="del">
          <pc:chgData name="amal alghamdi" userId="d7d250a030ef87e8" providerId="Windows Live" clId="Web-{1B1EDDA4-F974-4CF7-9AA8-0938B2908936}" dt="2022-10-11T04:50:03.650" v="4"/>
          <pc:sldLayoutMkLst>
            <pc:docMk/>
            <pc:sldMasterMk cId="154833434" sldId="2147483650"/>
            <pc:sldLayoutMk cId="220804285" sldId="2147483664"/>
          </pc:sldLayoutMkLst>
        </pc:sldLayoutChg>
        <pc:sldLayoutChg chg="del">
          <pc:chgData name="amal alghamdi" userId="d7d250a030ef87e8" providerId="Windows Live" clId="Web-{1B1EDDA4-F974-4CF7-9AA8-0938B2908936}" dt="2022-10-11T04:50:03.650" v="4"/>
          <pc:sldLayoutMkLst>
            <pc:docMk/>
            <pc:sldMasterMk cId="154833434" sldId="2147483650"/>
            <pc:sldLayoutMk cId="74571298" sldId="2147483667"/>
          </pc:sldLayoutMkLst>
        </pc:sldLayoutChg>
        <pc:sldLayoutChg chg="del">
          <pc:chgData name="amal alghamdi" userId="d7d250a030ef87e8" providerId="Windows Live" clId="Web-{1B1EDDA4-F974-4CF7-9AA8-0938B2908936}" dt="2022-10-11T04:50:03.650" v="4"/>
          <pc:sldLayoutMkLst>
            <pc:docMk/>
            <pc:sldMasterMk cId="154833434" sldId="2147483650"/>
            <pc:sldLayoutMk cId="552850918" sldId="2147483668"/>
          </pc:sldLayoutMkLst>
        </pc:sldLayoutChg>
        <pc:sldLayoutChg chg="del">
          <pc:chgData name="amal alghamdi" userId="d7d250a030ef87e8" providerId="Windows Live" clId="Web-{1B1EDDA4-F974-4CF7-9AA8-0938B2908936}" dt="2022-10-11T04:50:03.650" v="4"/>
          <pc:sldLayoutMkLst>
            <pc:docMk/>
            <pc:sldMasterMk cId="154833434" sldId="2147483650"/>
            <pc:sldLayoutMk cId="2586653762" sldId="2147483669"/>
          </pc:sldLayoutMkLst>
        </pc:sldLayoutChg>
        <pc:sldLayoutChg chg="del">
          <pc:chgData name="amal alghamdi" userId="d7d250a030ef87e8" providerId="Windows Live" clId="Web-{1B1EDDA4-F974-4CF7-9AA8-0938B2908936}" dt="2022-10-11T04:50:03.650" v="4"/>
          <pc:sldLayoutMkLst>
            <pc:docMk/>
            <pc:sldMasterMk cId="154833434" sldId="2147483650"/>
            <pc:sldLayoutMk cId="872516218" sldId="2147483670"/>
          </pc:sldLayoutMkLst>
        </pc:sldLayoutChg>
        <pc:sldLayoutChg chg="del">
          <pc:chgData name="amal alghamdi" userId="d7d250a030ef87e8" providerId="Windows Live" clId="Web-{1B1EDDA4-F974-4CF7-9AA8-0938B2908936}" dt="2022-10-11T04:50:03.650" v="4"/>
          <pc:sldLayoutMkLst>
            <pc:docMk/>
            <pc:sldMasterMk cId="154833434" sldId="2147483650"/>
            <pc:sldLayoutMk cId="185033570" sldId="2147483671"/>
          </pc:sldLayoutMkLst>
        </pc:sldLayoutChg>
        <pc:sldLayoutChg chg="del">
          <pc:chgData name="amal alghamdi" userId="d7d250a030ef87e8" providerId="Windows Live" clId="Web-{1B1EDDA4-F974-4CF7-9AA8-0938B2908936}" dt="2022-10-11T04:50:03.650" v="4"/>
          <pc:sldLayoutMkLst>
            <pc:docMk/>
            <pc:sldMasterMk cId="154833434" sldId="2147483650"/>
            <pc:sldLayoutMk cId="1900709137" sldId="2147483673"/>
          </pc:sldLayoutMkLst>
        </pc:sldLayoutChg>
        <pc:sldLayoutChg chg="del">
          <pc:chgData name="amal alghamdi" userId="d7d250a030ef87e8" providerId="Windows Live" clId="Web-{1B1EDDA4-F974-4CF7-9AA8-0938B2908936}" dt="2022-10-11T04:50:03.650" v="4"/>
          <pc:sldLayoutMkLst>
            <pc:docMk/>
            <pc:sldMasterMk cId="154833434" sldId="2147483650"/>
            <pc:sldLayoutMk cId="1268954110" sldId="2147483674"/>
          </pc:sldLayoutMkLst>
        </pc:sldLayoutChg>
        <pc:sldLayoutChg chg="del">
          <pc:chgData name="amal alghamdi" userId="d7d250a030ef87e8" providerId="Windows Live" clId="Web-{1B1EDDA4-F974-4CF7-9AA8-0938B2908936}" dt="2022-10-11T04:50:03.650" v="4"/>
          <pc:sldLayoutMkLst>
            <pc:docMk/>
            <pc:sldMasterMk cId="154833434" sldId="2147483650"/>
            <pc:sldLayoutMk cId="4248485793" sldId="2147483675"/>
          </pc:sldLayoutMkLst>
        </pc:sldLayoutChg>
        <pc:sldLayoutChg chg="del">
          <pc:chgData name="amal alghamdi" userId="d7d250a030ef87e8" providerId="Windows Live" clId="Web-{1B1EDDA4-F974-4CF7-9AA8-0938B2908936}" dt="2022-10-11T04:50:03.650" v="4"/>
          <pc:sldLayoutMkLst>
            <pc:docMk/>
            <pc:sldMasterMk cId="154833434" sldId="2147483650"/>
            <pc:sldLayoutMk cId="2372898826" sldId="2147483676"/>
          </pc:sldLayoutMkLst>
        </pc:sldLayoutChg>
      </pc:sldMasterChg>
      <pc:sldMasterChg chg="add addSldLayout modSldLayout">
        <pc:chgData name="amal alghamdi" userId="d7d250a030ef87e8" providerId="Windows Live" clId="Web-{1B1EDDA4-F974-4CF7-9AA8-0938B2908936}" dt="2022-10-11T04:50:03.650" v="4"/>
        <pc:sldMasterMkLst>
          <pc:docMk/>
          <pc:sldMasterMk cId="2440825346" sldId="2147483677"/>
        </pc:sldMasterMkLst>
        <pc:sldLayoutChg chg="add mod replId">
          <pc:chgData name="amal alghamdi" userId="d7d250a030ef87e8" providerId="Windows Live" clId="Web-{1B1EDDA4-F974-4CF7-9AA8-0938B2908936}" dt="2022-10-11T04:50:03.650" v="4"/>
          <pc:sldLayoutMkLst>
            <pc:docMk/>
            <pc:sldMasterMk cId="2440825346" sldId="2147483677"/>
            <pc:sldLayoutMk cId="2871763920" sldId="2147483678"/>
          </pc:sldLayoutMkLst>
        </pc:sldLayoutChg>
        <pc:sldLayoutChg chg="add mod replId">
          <pc:chgData name="amal alghamdi" userId="d7d250a030ef87e8" providerId="Windows Live" clId="Web-{1B1EDDA4-F974-4CF7-9AA8-0938B2908936}" dt="2022-10-11T04:50:03.650" v="4"/>
          <pc:sldLayoutMkLst>
            <pc:docMk/>
            <pc:sldMasterMk cId="2440825346" sldId="2147483677"/>
            <pc:sldLayoutMk cId="593311583" sldId="2147483679"/>
          </pc:sldLayoutMkLst>
        </pc:sldLayoutChg>
        <pc:sldLayoutChg chg="add mod replId">
          <pc:chgData name="amal alghamdi" userId="d7d250a030ef87e8" providerId="Windows Live" clId="Web-{1B1EDDA4-F974-4CF7-9AA8-0938B2908936}" dt="2022-10-11T04:50:03.650" v="4"/>
          <pc:sldLayoutMkLst>
            <pc:docMk/>
            <pc:sldMasterMk cId="2440825346" sldId="2147483677"/>
            <pc:sldLayoutMk cId="3475228756" sldId="2147483680"/>
          </pc:sldLayoutMkLst>
        </pc:sldLayoutChg>
        <pc:sldLayoutChg chg="add mod replId">
          <pc:chgData name="amal alghamdi" userId="d7d250a030ef87e8" providerId="Windows Live" clId="Web-{1B1EDDA4-F974-4CF7-9AA8-0938B2908936}" dt="2022-10-11T04:50:03.650" v="4"/>
          <pc:sldLayoutMkLst>
            <pc:docMk/>
            <pc:sldMasterMk cId="2440825346" sldId="2147483677"/>
            <pc:sldLayoutMk cId="1438376220" sldId="2147483681"/>
          </pc:sldLayoutMkLst>
        </pc:sldLayoutChg>
        <pc:sldLayoutChg chg="add mod replId">
          <pc:chgData name="amal alghamdi" userId="d7d250a030ef87e8" providerId="Windows Live" clId="Web-{1B1EDDA4-F974-4CF7-9AA8-0938B2908936}" dt="2022-10-11T04:50:03.650" v="4"/>
          <pc:sldLayoutMkLst>
            <pc:docMk/>
            <pc:sldMasterMk cId="2440825346" sldId="2147483677"/>
            <pc:sldLayoutMk cId="3905767151" sldId="2147483682"/>
          </pc:sldLayoutMkLst>
        </pc:sldLayoutChg>
        <pc:sldLayoutChg chg="add mod replId">
          <pc:chgData name="amal alghamdi" userId="d7d250a030ef87e8" providerId="Windows Live" clId="Web-{1B1EDDA4-F974-4CF7-9AA8-0938B2908936}" dt="2022-10-11T04:50:03.650" v="4"/>
          <pc:sldLayoutMkLst>
            <pc:docMk/>
            <pc:sldMasterMk cId="2440825346" sldId="2147483677"/>
            <pc:sldLayoutMk cId="1238602107" sldId="2147483683"/>
          </pc:sldLayoutMkLst>
        </pc:sldLayoutChg>
        <pc:sldLayoutChg chg="add mod replId">
          <pc:chgData name="amal alghamdi" userId="d7d250a030ef87e8" providerId="Windows Live" clId="Web-{1B1EDDA4-F974-4CF7-9AA8-0938B2908936}" dt="2022-10-11T04:50:03.650" v="4"/>
          <pc:sldLayoutMkLst>
            <pc:docMk/>
            <pc:sldMasterMk cId="2440825346" sldId="2147483677"/>
            <pc:sldLayoutMk cId="1536238917" sldId="2147483684"/>
          </pc:sldLayoutMkLst>
        </pc:sldLayoutChg>
        <pc:sldLayoutChg chg="add mod replId">
          <pc:chgData name="amal alghamdi" userId="d7d250a030ef87e8" providerId="Windows Live" clId="Web-{1B1EDDA4-F974-4CF7-9AA8-0938B2908936}" dt="2022-10-11T04:50:03.650" v="4"/>
          <pc:sldLayoutMkLst>
            <pc:docMk/>
            <pc:sldMasterMk cId="2440825346" sldId="2147483677"/>
            <pc:sldLayoutMk cId="230907066" sldId="2147483685"/>
          </pc:sldLayoutMkLst>
        </pc:sldLayoutChg>
        <pc:sldLayoutChg chg="add mod replId">
          <pc:chgData name="amal alghamdi" userId="d7d250a030ef87e8" providerId="Windows Live" clId="Web-{1B1EDDA4-F974-4CF7-9AA8-0938B2908936}" dt="2022-10-11T04:50:03.650" v="4"/>
          <pc:sldLayoutMkLst>
            <pc:docMk/>
            <pc:sldMasterMk cId="2440825346" sldId="2147483677"/>
            <pc:sldLayoutMk cId="686072322" sldId="2147483686"/>
          </pc:sldLayoutMkLst>
        </pc:sldLayoutChg>
        <pc:sldLayoutChg chg="add mod replId">
          <pc:chgData name="amal alghamdi" userId="d7d250a030ef87e8" providerId="Windows Live" clId="Web-{1B1EDDA4-F974-4CF7-9AA8-0938B2908936}" dt="2022-10-11T04:50:03.650" v="4"/>
          <pc:sldLayoutMkLst>
            <pc:docMk/>
            <pc:sldMasterMk cId="2440825346" sldId="2147483677"/>
            <pc:sldLayoutMk cId="1762440996" sldId="2147483687"/>
          </pc:sldLayoutMkLst>
        </pc:sldLayoutChg>
        <pc:sldLayoutChg chg="add mod replId">
          <pc:chgData name="amal alghamdi" userId="d7d250a030ef87e8" providerId="Windows Live" clId="Web-{1B1EDDA4-F974-4CF7-9AA8-0938B2908936}" dt="2022-10-11T04:50:03.650" v="4"/>
          <pc:sldLayoutMkLst>
            <pc:docMk/>
            <pc:sldMasterMk cId="2440825346" sldId="2147483677"/>
            <pc:sldLayoutMk cId="3759598809" sldId="2147483688"/>
          </pc:sldLayoutMkLst>
        </pc:sldLayoutChg>
        <pc:sldLayoutChg chg="add mod replId">
          <pc:chgData name="amal alghamdi" userId="d7d250a030ef87e8" providerId="Windows Live" clId="Web-{1B1EDDA4-F974-4CF7-9AA8-0938B2908936}" dt="2022-10-11T04:50:03.650" v="4"/>
          <pc:sldLayoutMkLst>
            <pc:docMk/>
            <pc:sldMasterMk cId="2440825346" sldId="2147483677"/>
            <pc:sldLayoutMk cId="1430718259" sldId="2147483689"/>
          </pc:sldLayoutMkLst>
        </pc:sldLayoutChg>
        <pc:sldLayoutChg chg="add mod replId">
          <pc:chgData name="amal alghamdi" userId="d7d250a030ef87e8" providerId="Windows Live" clId="Web-{1B1EDDA4-F974-4CF7-9AA8-0938B2908936}" dt="2022-10-11T04:50:03.650" v="4"/>
          <pc:sldLayoutMkLst>
            <pc:docMk/>
            <pc:sldMasterMk cId="2440825346" sldId="2147483677"/>
            <pc:sldLayoutMk cId="3684813544" sldId="2147483690"/>
          </pc:sldLayoutMkLst>
        </pc:sldLayoutChg>
        <pc:sldLayoutChg chg="add mod replId">
          <pc:chgData name="amal alghamdi" userId="d7d250a030ef87e8" providerId="Windows Live" clId="Web-{1B1EDDA4-F974-4CF7-9AA8-0938B2908936}" dt="2022-10-11T04:50:03.650" v="4"/>
          <pc:sldLayoutMkLst>
            <pc:docMk/>
            <pc:sldMasterMk cId="2440825346" sldId="2147483677"/>
            <pc:sldLayoutMk cId="3226623674" sldId="2147483691"/>
          </pc:sldLayoutMkLst>
        </pc:sldLayoutChg>
        <pc:sldLayoutChg chg="add mod replId">
          <pc:chgData name="amal alghamdi" userId="d7d250a030ef87e8" providerId="Windows Live" clId="Web-{1B1EDDA4-F974-4CF7-9AA8-0938B2908936}" dt="2022-10-11T04:50:03.650" v="4"/>
          <pc:sldLayoutMkLst>
            <pc:docMk/>
            <pc:sldMasterMk cId="2440825346" sldId="2147483677"/>
            <pc:sldLayoutMk cId="1966846036" sldId="2147483692"/>
          </pc:sldLayoutMkLst>
        </pc:sldLayoutChg>
        <pc:sldLayoutChg chg="add mod replId">
          <pc:chgData name="amal alghamdi" userId="d7d250a030ef87e8" providerId="Windows Live" clId="Web-{1B1EDDA4-F974-4CF7-9AA8-0938B2908936}" dt="2022-10-11T04:50:03.650" v="4"/>
          <pc:sldLayoutMkLst>
            <pc:docMk/>
            <pc:sldMasterMk cId="2440825346" sldId="2147483677"/>
            <pc:sldLayoutMk cId="2509092547" sldId="2147483693"/>
          </pc:sldLayoutMkLst>
        </pc:sldLayoutChg>
        <pc:sldLayoutChg chg="add mod replId">
          <pc:chgData name="amal alghamdi" userId="d7d250a030ef87e8" providerId="Windows Live" clId="Web-{1B1EDDA4-F974-4CF7-9AA8-0938B2908936}" dt="2022-10-11T04:50:03.650" v="4"/>
          <pc:sldLayoutMkLst>
            <pc:docMk/>
            <pc:sldMasterMk cId="2440825346" sldId="2147483677"/>
            <pc:sldLayoutMk cId="115627257" sldId="2147483694"/>
          </pc:sldLayoutMkLst>
        </pc:sldLayoutChg>
        <pc:sldLayoutChg chg="add mod replId">
          <pc:chgData name="amal alghamdi" userId="d7d250a030ef87e8" providerId="Windows Live" clId="Web-{1B1EDDA4-F974-4CF7-9AA8-0938B2908936}" dt="2022-10-11T04:50:03.650" v="4"/>
          <pc:sldLayoutMkLst>
            <pc:docMk/>
            <pc:sldMasterMk cId="2440825346" sldId="2147483677"/>
            <pc:sldLayoutMk cId="1215828567" sldId="2147483695"/>
          </pc:sldLayoutMkLst>
        </pc:sldLayoutChg>
        <pc:sldLayoutChg chg="add mod replId">
          <pc:chgData name="amal alghamdi" userId="d7d250a030ef87e8" providerId="Windows Live" clId="Web-{1B1EDDA4-F974-4CF7-9AA8-0938B2908936}" dt="2022-10-11T04:50:03.650" v="4"/>
          <pc:sldLayoutMkLst>
            <pc:docMk/>
            <pc:sldMasterMk cId="2440825346" sldId="2147483677"/>
            <pc:sldLayoutMk cId="2658611905" sldId="2147483696"/>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5418911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10/14/2022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8717639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10/14/2022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7624409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10/14/2022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7595988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descr="preencoded.png">
            <a:extLst>
              <a:ext uri="{FF2B5EF4-FFF2-40B4-BE49-F238E27FC236}">
                <a16:creationId xmlns:a16="http://schemas.microsoft.com/office/drawing/2014/main" id="{EFFAEAD9-58A9-096B-C6D0-58F7AD08EB20}"/>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p:nvPr>
        </p:nvSpPr>
        <p:spPr>
          <a:xfrm>
            <a:off x="1499616" y="1901952"/>
            <a:ext cx="5693664" cy="768096"/>
          </a:xfrm>
        </p:spPr>
        <p:txBody>
          <a:bodyPr>
            <a:noAutofit/>
          </a:bodyPr>
          <a:lstStyle>
            <a:lvl1pPr algn="l">
              <a:lnSpc>
                <a:spcPct val="100000"/>
              </a:lnSpc>
              <a:defRPr/>
            </a:lvl1pPr>
          </a:lstStyle>
          <a:p>
            <a:r>
              <a:rPr lang="en-US" dirty="0"/>
              <a:t>Click to edit Master title style</a:t>
            </a:r>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p:nvPr>
        </p:nvSpPr>
        <p:spPr>
          <a:xfrm>
            <a:off x="1499616" y="2770632"/>
            <a:ext cx="5693664" cy="3122168"/>
          </a:xfrm>
        </p:spPr>
        <p:txBody>
          <a:bodyPr>
            <a:no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14307182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B0C0F070-237F-C60F-3458-4D4D9BA0A222}"/>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rgbClr val="E6F0FE"/>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755904" y="2825496"/>
            <a:ext cx="10680192" cy="2834640"/>
          </a:xfrm>
        </p:spPr>
        <p:txBody>
          <a:bodyPr>
            <a:noAutofit/>
          </a:bodyPr>
          <a:lstStyle>
            <a:lvl1pPr>
              <a:defRPr sz="1800"/>
            </a:lvl1pPr>
            <a:lvl2pPr>
              <a:defRPr sz="1600"/>
            </a:lvl2pPr>
            <a:lvl3pPr>
              <a:defRPr sz="14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6848135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4389120" y="2395728"/>
            <a:ext cx="7013448" cy="1627632"/>
          </a:xfrm>
        </p:spPr>
        <p:txBody>
          <a:bodyPr lIns="0" tIns="0" rIns="0" bIns="0">
            <a:noAutofit/>
          </a:bodyPr>
          <a:lstStyle>
            <a:lvl1pPr algn="l">
              <a:lnSpc>
                <a:spcPct val="100000"/>
              </a:lnSpc>
              <a:defRPr sz="3300" b="1">
                <a:latin typeface="Arial" panose="020B0604020202020204" pitchFamily="34" charset="0"/>
                <a:cs typeface="Arial" panose="020B0604020202020204" pitchFamily="34" charset="0"/>
              </a:defRPr>
            </a:lvl1pPr>
          </a:lstStyle>
          <a:p>
            <a:r>
              <a:rPr lang="en-US" dirty="0"/>
              <a:t>Click to edit Master title style</a:t>
            </a:r>
          </a:p>
        </p:txBody>
      </p:sp>
      <p:sp>
        <p:nvSpPr>
          <p:cNvPr id="57" name="Text Placeholder 54">
            <a:extLst>
              <a:ext uri="{FF2B5EF4-FFF2-40B4-BE49-F238E27FC236}">
                <a16:creationId xmlns:a16="http://schemas.microsoft.com/office/drawing/2014/main" id="{A493C80D-2813-9E70-8901-D4B9EA4DD7EA}"/>
              </a:ext>
            </a:extLst>
          </p:cNvPr>
          <p:cNvSpPr>
            <a:spLocks noGrp="1"/>
          </p:cNvSpPr>
          <p:nvPr>
            <p:ph type="body" sz="quarter" idx="15" hasCustomPrompt="1"/>
          </p:nvPr>
        </p:nvSpPr>
        <p:spPr>
          <a:xfrm>
            <a:off x="3611880" y="1984248"/>
            <a:ext cx="768096" cy="1627632"/>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a16="http://schemas.microsoft.com/office/drawing/2014/main" id="{A2733C45-7C53-2BC5-3F62-D069650A79C9}"/>
              </a:ext>
            </a:extLst>
          </p:cNvPr>
          <p:cNvSpPr>
            <a:spLocks noGrp="1"/>
          </p:cNvSpPr>
          <p:nvPr>
            <p:ph type="body" sz="quarter" idx="13"/>
          </p:nvPr>
        </p:nvSpPr>
        <p:spPr>
          <a:xfrm>
            <a:off x="4389120" y="4308475"/>
            <a:ext cx="3932238" cy="588963"/>
          </a:xfrm>
        </p:spPr>
        <p:txBody>
          <a:bodyPr lIns="0" tIns="0" rIns="0" bIns="0">
            <a:noAutofit/>
          </a:bodyPr>
          <a:lstStyle>
            <a:lvl1pPr marL="0" indent="0">
              <a:buNone/>
              <a:defRPr sz="2400"/>
            </a:lvl1pPr>
          </a:lstStyle>
          <a:p>
            <a:pPr lvl="0"/>
            <a:r>
              <a:rPr lang="en-US" dirty="0"/>
              <a:t>Click to edit Master text styles</a:t>
            </a:r>
          </a:p>
        </p:txBody>
      </p:sp>
      <p:sp>
        <p:nvSpPr>
          <p:cNvPr id="56" name="Text Placeholder 54">
            <a:extLst>
              <a:ext uri="{FF2B5EF4-FFF2-40B4-BE49-F238E27FC236}">
                <a16:creationId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
        <p:nvSpPr>
          <p:cNvPr id="32" name="Image 1" descr="preencoded.png">
            <a:extLst>
              <a:ext uri="{FF2B5EF4-FFF2-40B4-BE49-F238E27FC236}">
                <a16:creationId xmlns:a16="http://schemas.microsoft.com/office/drawing/2014/main" id="{2A3EC91E-4089-D366-06D3-3E66F93DFAF3}"/>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33" name="Image 4" descr="preencoded.png">
            <a:extLst>
              <a:ext uri="{FF2B5EF4-FFF2-40B4-BE49-F238E27FC236}">
                <a16:creationId xmlns:a16="http://schemas.microsoft.com/office/drawing/2014/main" id="{EC46DC71-C12A-96C8-3FE2-AA95AB58B349}"/>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2266236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C43996-DAC9-130F-CB05-4A8A90381D37}"/>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p:txBody>
          <a:bodyPr>
            <a:noAutofit/>
          </a:bodyPr>
          <a:lstStyle>
            <a:lvl1pPr>
              <a:lnSpc>
                <a:spcPct val="100000"/>
              </a:lnSpc>
              <a:defRPr/>
            </a:lvl1pPr>
          </a:lstStyle>
          <a:p>
            <a:r>
              <a:rPr lang="en-US" dirty="0"/>
              <a:t>Click to edit Master title style</a:t>
            </a:r>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ctr">
            <a:noAutofit/>
          </a:bodyPr>
          <a:lstStyle>
            <a:lvl1pPr marL="0" indent="0" algn="ctr">
              <a:buNone/>
              <a:defRPr sz="1400"/>
            </a:lvl1pPr>
          </a:lstStyle>
          <a:p>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ctr">
            <a:noAutofit/>
          </a:bodyPr>
          <a:lstStyle>
            <a:lvl1pPr marL="0" indent="0" algn="ctr">
              <a:buNone/>
              <a:defRPr sz="1400"/>
            </a:lvl1pPr>
          </a:lstStyle>
          <a:p>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Title</a:t>
            </a:r>
          </a:p>
        </p:txBody>
      </p:sp>
    </p:spTree>
    <p:extLst>
      <p:ext uri="{BB962C8B-B14F-4D97-AF65-F5344CB8AC3E}">
        <p14:creationId xmlns:p14="http://schemas.microsoft.com/office/powerpoint/2010/main" val="19668460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a:xfrm>
            <a:off x="758952" y="539496"/>
            <a:ext cx="10671048" cy="768096"/>
          </a:xfrm>
        </p:spPr>
        <p:txBody>
          <a:bodyPr>
            <a:noAutofit/>
          </a:bodyPr>
          <a:lstStyle>
            <a:lvl1pPr>
              <a:lnSpc>
                <a:spcPct val="100000"/>
              </a:lnSpc>
              <a:defRPr/>
            </a:lvl1pPr>
          </a:lstStyle>
          <a:p>
            <a:r>
              <a:rPr lang="en-US" dirty="0"/>
              <a:t>Click to edit Master title style</a:t>
            </a:r>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1271016"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1271016"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1271016" y="3616960"/>
            <a:ext cx="2029968" cy="182880"/>
          </a:xfrm>
        </p:spPr>
        <p:txBody>
          <a:bodyPr anchor="ctr">
            <a:noAutofit/>
          </a:bodyPr>
          <a:lstStyle>
            <a:lvl1pPr marL="0" indent="0" algn="ctr">
              <a:buNone/>
              <a:defRPr sz="1200" spc="20" baseline="0"/>
            </a:lvl1pPr>
          </a:lstStyle>
          <a:p>
            <a:pPr lvl="0"/>
            <a:r>
              <a:rPr lang="en-US" dirty="0"/>
              <a:t>Title</a:t>
            </a:r>
          </a:p>
        </p:txBody>
      </p:sp>
      <p:sp>
        <p:nvSpPr>
          <p:cNvPr id="10" name="Picture Placeholder 16">
            <a:extLst>
              <a:ext uri="{FF2B5EF4-FFF2-40B4-BE49-F238E27FC236}">
                <a16:creationId xmlns:a16="http://schemas.microsoft.com/office/drawing/2014/main" id="{BB749B9A-080F-37C0-08E6-909A5DA554D4}"/>
              </a:ext>
            </a:extLst>
          </p:cNvPr>
          <p:cNvSpPr>
            <a:spLocks noGrp="1"/>
          </p:cNvSpPr>
          <p:nvPr>
            <p:ph type="pic" sz="quarter" idx="25"/>
          </p:nvPr>
        </p:nvSpPr>
        <p:spPr>
          <a:xfrm>
            <a:off x="1271016"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endParaRPr lang="en-US" dirty="0"/>
          </a:p>
        </p:txBody>
      </p:sp>
      <p:sp>
        <p:nvSpPr>
          <p:cNvPr id="14" name="Text Placeholder 18">
            <a:extLst>
              <a:ext uri="{FF2B5EF4-FFF2-40B4-BE49-F238E27FC236}">
                <a16:creationId xmlns:a16="http://schemas.microsoft.com/office/drawing/2014/main" id="{C4C7516E-0853-87BE-108B-697DD8E0DA75}"/>
              </a:ext>
            </a:extLst>
          </p:cNvPr>
          <p:cNvSpPr>
            <a:spLocks noGrp="1"/>
          </p:cNvSpPr>
          <p:nvPr>
            <p:ph type="body" sz="quarter" idx="29" hasCustomPrompt="1"/>
          </p:nvPr>
        </p:nvSpPr>
        <p:spPr>
          <a:xfrm>
            <a:off x="1271016"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5" name="Text Placeholder 20">
            <a:extLst>
              <a:ext uri="{FF2B5EF4-FFF2-40B4-BE49-F238E27FC236}">
                <a16:creationId xmlns:a16="http://schemas.microsoft.com/office/drawing/2014/main" id="{FB1A74E1-7CEB-F501-F998-7361A20F7349}"/>
              </a:ext>
            </a:extLst>
          </p:cNvPr>
          <p:cNvSpPr>
            <a:spLocks noGrp="1"/>
          </p:cNvSpPr>
          <p:nvPr>
            <p:ph type="body" sz="quarter" idx="30" hasCustomPrompt="1"/>
          </p:nvPr>
        </p:nvSpPr>
        <p:spPr>
          <a:xfrm>
            <a:off x="1271016" y="6215888"/>
            <a:ext cx="2029968" cy="182880"/>
          </a:xfrm>
        </p:spPr>
        <p:txBody>
          <a:bodyPr anchor="ctr">
            <a:noAutofit/>
          </a:bodyPr>
          <a:lstStyle>
            <a:lvl1pPr marL="0" indent="0" algn="ctr">
              <a:buNone/>
              <a:defRPr sz="1200" spc="20" baseline="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828288"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828288"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828288" y="3616960"/>
            <a:ext cx="2029968" cy="182880"/>
          </a:xfrm>
        </p:spPr>
        <p:txBody>
          <a:bodyPr anchor="ctr">
            <a:noAutofit/>
          </a:bodyPr>
          <a:lstStyle>
            <a:lvl1pPr marL="0" indent="0" algn="ctr">
              <a:buNone/>
              <a:defRPr sz="1200" spc="20" baseline="0"/>
            </a:lvl1pPr>
          </a:lstStyle>
          <a:p>
            <a:pPr lvl="0"/>
            <a:r>
              <a:rPr lang="en-US" dirty="0"/>
              <a:t>Title</a:t>
            </a:r>
          </a:p>
        </p:txBody>
      </p:sp>
      <p:sp>
        <p:nvSpPr>
          <p:cNvPr id="11" name="Picture Placeholder 16">
            <a:extLst>
              <a:ext uri="{FF2B5EF4-FFF2-40B4-BE49-F238E27FC236}">
                <a16:creationId xmlns:a16="http://schemas.microsoft.com/office/drawing/2014/main" id="{B5D5100A-3D51-45DB-3A84-9E7FB85261E3}"/>
              </a:ext>
            </a:extLst>
          </p:cNvPr>
          <p:cNvSpPr>
            <a:spLocks noGrp="1"/>
          </p:cNvSpPr>
          <p:nvPr>
            <p:ph type="pic" sz="quarter" idx="26"/>
          </p:nvPr>
        </p:nvSpPr>
        <p:spPr>
          <a:xfrm>
            <a:off x="3828288"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endParaRPr lang="en-US" dirty="0"/>
          </a:p>
        </p:txBody>
      </p:sp>
      <p:sp>
        <p:nvSpPr>
          <p:cNvPr id="16" name="Text Placeholder 18">
            <a:extLst>
              <a:ext uri="{FF2B5EF4-FFF2-40B4-BE49-F238E27FC236}">
                <a16:creationId xmlns:a16="http://schemas.microsoft.com/office/drawing/2014/main" id="{B775B771-678A-D917-7FE0-5DA7A23CCE25}"/>
              </a:ext>
            </a:extLst>
          </p:cNvPr>
          <p:cNvSpPr>
            <a:spLocks noGrp="1"/>
          </p:cNvSpPr>
          <p:nvPr>
            <p:ph type="body" sz="quarter" idx="31" hasCustomPrompt="1"/>
          </p:nvPr>
        </p:nvSpPr>
        <p:spPr>
          <a:xfrm>
            <a:off x="3828288"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8" name="Text Placeholder 20">
            <a:extLst>
              <a:ext uri="{FF2B5EF4-FFF2-40B4-BE49-F238E27FC236}">
                <a16:creationId xmlns:a16="http://schemas.microsoft.com/office/drawing/2014/main" id="{AA2B9540-B92A-AD9C-C01A-B08A98BF8455}"/>
              </a:ext>
            </a:extLst>
          </p:cNvPr>
          <p:cNvSpPr>
            <a:spLocks noGrp="1"/>
          </p:cNvSpPr>
          <p:nvPr>
            <p:ph type="body" sz="quarter" idx="32" hasCustomPrompt="1"/>
          </p:nvPr>
        </p:nvSpPr>
        <p:spPr>
          <a:xfrm>
            <a:off x="3828288" y="6215888"/>
            <a:ext cx="2029968" cy="182880"/>
          </a:xfrm>
        </p:spPr>
        <p:txBody>
          <a:bodyPr anchor="ctr">
            <a:noAutofit/>
          </a:bodyPr>
          <a:lstStyle>
            <a:lvl1pPr marL="0" indent="0" algn="ctr">
              <a:buNone/>
              <a:defRPr sz="1200" spc="20" baseline="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385560"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385560"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385560" y="3616960"/>
            <a:ext cx="2029968" cy="182880"/>
          </a:xfrm>
        </p:spPr>
        <p:txBody>
          <a:bodyPr anchor="ctr">
            <a:noAutofit/>
          </a:bodyPr>
          <a:lstStyle>
            <a:lvl1pPr marL="0" indent="0" algn="ctr">
              <a:buNone/>
              <a:defRPr sz="1200" spc="20" baseline="0"/>
            </a:lvl1pPr>
          </a:lstStyle>
          <a:p>
            <a:pPr lvl="0"/>
            <a:r>
              <a:rPr lang="en-US" dirty="0"/>
              <a:t>Title</a:t>
            </a:r>
          </a:p>
        </p:txBody>
      </p:sp>
      <p:sp>
        <p:nvSpPr>
          <p:cNvPr id="12" name="Picture Placeholder 16">
            <a:extLst>
              <a:ext uri="{FF2B5EF4-FFF2-40B4-BE49-F238E27FC236}">
                <a16:creationId xmlns:a16="http://schemas.microsoft.com/office/drawing/2014/main" id="{3D2AAC25-9404-1F6F-200C-5660F4995858}"/>
              </a:ext>
            </a:extLst>
          </p:cNvPr>
          <p:cNvSpPr>
            <a:spLocks noGrp="1"/>
          </p:cNvSpPr>
          <p:nvPr>
            <p:ph type="pic" sz="quarter" idx="27"/>
          </p:nvPr>
        </p:nvSpPr>
        <p:spPr>
          <a:xfrm>
            <a:off x="6385560"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endParaRPr lang="en-US" dirty="0"/>
          </a:p>
        </p:txBody>
      </p:sp>
      <p:sp>
        <p:nvSpPr>
          <p:cNvPr id="20" name="Text Placeholder 18">
            <a:extLst>
              <a:ext uri="{FF2B5EF4-FFF2-40B4-BE49-F238E27FC236}">
                <a16:creationId xmlns:a16="http://schemas.microsoft.com/office/drawing/2014/main" id="{AE4677E1-AC1B-AB9C-5E0C-794903DD1CEB}"/>
              </a:ext>
            </a:extLst>
          </p:cNvPr>
          <p:cNvSpPr>
            <a:spLocks noGrp="1"/>
          </p:cNvSpPr>
          <p:nvPr>
            <p:ph type="body" sz="quarter" idx="33" hasCustomPrompt="1"/>
          </p:nvPr>
        </p:nvSpPr>
        <p:spPr>
          <a:xfrm>
            <a:off x="6385560"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1" name="Text Placeholder 20">
            <a:extLst>
              <a:ext uri="{FF2B5EF4-FFF2-40B4-BE49-F238E27FC236}">
                <a16:creationId xmlns:a16="http://schemas.microsoft.com/office/drawing/2014/main" id="{826BBF6C-7198-3C15-CDCB-E72B08709C1F}"/>
              </a:ext>
            </a:extLst>
          </p:cNvPr>
          <p:cNvSpPr>
            <a:spLocks noGrp="1"/>
          </p:cNvSpPr>
          <p:nvPr>
            <p:ph type="body" sz="quarter" idx="34" hasCustomPrompt="1"/>
          </p:nvPr>
        </p:nvSpPr>
        <p:spPr>
          <a:xfrm>
            <a:off x="6385560" y="6215888"/>
            <a:ext cx="2029968" cy="182880"/>
          </a:xfrm>
        </p:spPr>
        <p:txBody>
          <a:bodyPr anchor="ctr">
            <a:noAutofit/>
          </a:bodyPr>
          <a:lstStyle>
            <a:lvl1pPr marL="0" indent="0" algn="ctr">
              <a:buNone/>
              <a:defRPr sz="1200" spc="20" baseline="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8942832"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8942832"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8942832" y="3616960"/>
            <a:ext cx="2029968" cy="182880"/>
          </a:xfrm>
        </p:spPr>
        <p:txBody>
          <a:bodyPr anchor="ctr">
            <a:noAutofit/>
          </a:bodyPr>
          <a:lstStyle>
            <a:lvl1pPr marL="0" indent="0" algn="ctr">
              <a:buNone/>
              <a:defRPr sz="1200" spc="20" baseline="0"/>
            </a:lvl1pPr>
          </a:lstStyle>
          <a:p>
            <a:pPr lvl="0"/>
            <a:r>
              <a:rPr lang="en-US" dirty="0"/>
              <a:t>Title</a:t>
            </a:r>
          </a:p>
        </p:txBody>
      </p:sp>
      <p:sp>
        <p:nvSpPr>
          <p:cNvPr id="13" name="Picture Placeholder 16">
            <a:extLst>
              <a:ext uri="{FF2B5EF4-FFF2-40B4-BE49-F238E27FC236}">
                <a16:creationId xmlns:a16="http://schemas.microsoft.com/office/drawing/2014/main" id="{90CBAA5D-3D9B-0CB5-E527-996433638BE3}"/>
              </a:ext>
            </a:extLst>
          </p:cNvPr>
          <p:cNvSpPr>
            <a:spLocks noGrp="1"/>
          </p:cNvSpPr>
          <p:nvPr>
            <p:ph type="pic" sz="quarter" idx="28"/>
          </p:nvPr>
        </p:nvSpPr>
        <p:spPr>
          <a:xfrm>
            <a:off x="8942832"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endParaRPr lang="en-US" dirty="0"/>
          </a:p>
        </p:txBody>
      </p:sp>
      <p:sp>
        <p:nvSpPr>
          <p:cNvPr id="32" name="Text Placeholder 18">
            <a:extLst>
              <a:ext uri="{FF2B5EF4-FFF2-40B4-BE49-F238E27FC236}">
                <a16:creationId xmlns:a16="http://schemas.microsoft.com/office/drawing/2014/main" id="{5B47333C-2F5E-FA7D-5DD1-191E0F421B61}"/>
              </a:ext>
            </a:extLst>
          </p:cNvPr>
          <p:cNvSpPr>
            <a:spLocks noGrp="1"/>
          </p:cNvSpPr>
          <p:nvPr>
            <p:ph type="body" sz="quarter" idx="35" hasCustomPrompt="1"/>
          </p:nvPr>
        </p:nvSpPr>
        <p:spPr>
          <a:xfrm>
            <a:off x="8942832"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3" name="Text Placeholder 20">
            <a:extLst>
              <a:ext uri="{FF2B5EF4-FFF2-40B4-BE49-F238E27FC236}">
                <a16:creationId xmlns:a16="http://schemas.microsoft.com/office/drawing/2014/main" id="{D0AA2AE2-5A11-76D4-4D9C-B6B24D1419D0}"/>
              </a:ext>
            </a:extLst>
          </p:cNvPr>
          <p:cNvSpPr>
            <a:spLocks noGrp="1"/>
          </p:cNvSpPr>
          <p:nvPr>
            <p:ph type="body" sz="quarter" idx="36" hasCustomPrompt="1"/>
          </p:nvPr>
        </p:nvSpPr>
        <p:spPr>
          <a:xfrm>
            <a:off x="8942832" y="6215888"/>
            <a:ext cx="2029968" cy="182880"/>
          </a:xfrm>
        </p:spPr>
        <p:txBody>
          <a:bodyPr anchor="ctr">
            <a:noAutofit/>
          </a:bodyPr>
          <a:lstStyle>
            <a:lvl1pPr marL="0" indent="0" algn="ctr">
              <a:buNone/>
              <a:defRPr sz="1200" spc="20" baseline="0"/>
            </a:lvl1pPr>
          </a:lstStyle>
          <a:p>
            <a:pPr lvl="0"/>
            <a:r>
              <a:rPr lang="en-US" dirty="0"/>
              <a:t>Title</a:t>
            </a:r>
          </a:p>
        </p:txBody>
      </p:sp>
    </p:spTree>
    <p:extLst>
      <p:ext uri="{BB962C8B-B14F-4D97-AF65-F5344CB8AC3E}">
        <p14:creationId xmlns:p14="http://schemas.microsoft.com/office/powerpoint/2010/main" val="250909254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950ED98-B5D1-206C-403F-FA954F9D2CFF}"/>
              </a:ext>
            </a:extLst>
          </p:cNvPr>
          <p:cNvSpPr/>
          <p:nvPr userDrawn="1"/>
        </p:nvSpPr>
        <p:spPr>
          <a:xfrm>
            <a:off x="685338"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E8643CE-01D9-3E5E-15F6-20689F775F15}"/>
              </a:ext>
            </a:extLst>
          </p:cNvPr>
          <p:cNvSpPr/>
          <p:nvPr userDrawn="1"/>
        </p:nvSpPr>
        <p:spPr>
          <a:xfrm>
            <a:off x="2900911"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AF82DDD-EDEC-7D87-F43A-113C5E4A4FE7}"/>
              </a:ext>
            </a:extLst>
          </p:cNvPr>
          <p:cNvSpPr/>
          <p:nvPr userDrawn="1"/>
        </p:nvSpPr>
        <p:spPr>
          <a:xfrm>
            <a:off x="5116484"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47E492E-967F-54B7-55B1-08A5E1C3615B}"/>
              </a:ext>
            </a:extLst>
          </p:cNvPr>
          <p:cNvSpPr/>
          <p:nvPr userDrawn="1"/>
        </p:nvSpPr>
        <p:spPr>
          <a:xfrm>
            <a:off x="9547629"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C0053FE-E44A-CA97-F782-67FC633E722E}"/>
              </a:ext>
            </a:extLst>
          </p:cNvPr>
          <p:cNvSpPr/>
          <p:nvPr userDrawn="1"/>
        </p:nvSpPr>
        <p:spPr>
          <a:xfrm>
            <a:off x="7332057"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841248"/>
            <a:ext cx="10671048" cy="768096"/>
          </a:xfrm>
        </p:spPr>
        <p:txBody>
          <a:bodyPr>
            <a:noAutofit/>
          </a:bodyPr>
          <a:lstStyle>
            <a:lvl1pPr>
              <a:lnSpc>
                <a:spcPct val="100000"/>
              </a:lnSpc>
              <a:defRPr/>
            </a:lvl1pPr>
          </a:lstStyle>
          <a:p>
            <a:r>
              <a:rPr lang="en-US" dirty="0"/>
              <a:t>Click to edit Master title style</a:t>
            </a:r>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685338"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p:cNvSpPr>
          <p:nvPr>
            <p:ph type="pic" sz="quarter" idx="23"/>
          </p:nvPr>
        </p:nvSpPr>
        <p:spPr>
          <a:xfrm>
            <a:off x="1339134"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731058" y="3888404"/>
            <a:ext cx="1920240" cy="1371600"/>
          </a:xfrm>
          <a:noFill/>
          <a:ln>
            <a:noFill/>
          </a:ln>
        </p:spPr>
        <p:txBody>
          <a:bodyPr lIns="91440" rIns="91440" anchor="ctr">
            <a:noAutofit/>
          </a:bodyPr>
          <a:lstStyle>
            <a:lvl1pPr marL="0" indent="0" algn="ctr">
              <a:spcBef>
                <a:spcPts val="0"/>
              </a:spcBef>
              <a:buNone/>
              <a:defRPr sz="1500"/>
            </a:lvl1pPr>
          </a:lstStyle>
          <a:p>
            <a:pPr lvl="0"/>
            <a:r>
              <a:rPr lang="en-US" dirty="0"/>
              <a:t>Click to edit Master text styles</a:t>
            </a:r>
          </a:p>
        </p:txBody>
      </p:sp>
      <p:sp>
        <p:nvSpPr>
          <p:cNvPr id="47" name="Text Placeholder 4">
            <a:extLst>
              <a:ext uri="{FF2B5EF4-FFF2-40B4-BE49-F238E27FC236}">
                <a16:creationId xmlns:a16="http://schemas.microsoft.com/office/drawing/2014/main" id="{79F9AD31-B0C5-3563-C73A-8B6297FCFD1C}"/>
              </a:ext>
            </a:extLst>
          </p:cNvPr>
          <p:cNvSpPr>
            <a:spLocks noGrp="1"/>
          </p:cNvSpPr>
          <p:nvPr>
            <p:ph type="body" sz="quarter" idx="3"/>
          </p:nvPr>
        </p:nvSpPr>
        <p:spPr>
          <a:xfrm>
            <a:off x="2900910"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8" name="Picture Placeholder 62">
            <a:extLst>
              <a:ext uri="{FF2B5EF4-FFF2-40B4-BE49-F238E27FC236}">
                <a16:creationId xmlns:a16="http://schemas.microsoft.com/office/drawing/2014/main" id="{05E8E8EF-4954-870B-04E5-82BC660A6738}"/>
              </a:ext>
            </a:extLst>
          </p:cNvPr>
          <p:cNvSpPr>
            <a:spLocks noGrp="1"/>
          </p:cNvSpPr>
          <p:nvPr>
            <p:ph type="pic" sz="quarter" idx="27"/>
          </p:nvPr>
        </p:nvSpPr>
        <p:spPr>
          <a:xfrm>
            <a:off x="3554707"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endParaRPr lang="en-US" dirty="0"/>
          </a:p>
        </p:txBody>
      </p:sp>
      <p:sp>
        <p:nvSpPr>
          <p:cNvPr id="58" name="Text Placeholder 51">
            <a:extLst>
              <a:ext uri="{FF2B5EF4-FFF2-40B4-BE49-F238E27FC236}">
                <a16:creationId xmlns:a16="http://schemas.microsoft.com/office/drawing/2014/main" id="{75981CD1-EA26-D1CF-F19E-B58C16BA8A69}"/>
              </a:ext>
            </a:extLst>
          </p:cNvPr>
          <p:cNvSpPr>
            <a:spLocks noGrp="1"/>
          </p:cNvSpPr>
          <p:nvPr>
            <p:ph type="body" sz="quarter" idx="19"/>
          </p:nvPr>
        </p:nvSpPr>
        <p:spPr>
          <a:xfrm>
            <a:off x="2946630" y="3888404"/>
            <a:ext cx="1920240" cy="1371600"/>
          </a:xfrm>
          <a:noFill/>
          <a:ln>
            <a:noFill/>
          </a:ln>
        </p:spPr>
        <p:txBody>
          <a:bodyPr lIns="91440" rIns="91440" anchor="ctr">
            <a:noAutofit/>
          </a:bodyPr>
          <a:lstStyle>
            <a:lvl1pPr marL="0" indent="0" algn="ctr">
              <a:spcBef>
                <a:spcPts val="0"/>
              </a:spcBef>
              <a:buNone/>
              <a:defRPr sz="1500"/>
            </a:lvl1pPr>
          </a:lstStyle>
          <a:p>
            <a:pPr lvl="0"/>
            <a:r>
              <a:rPr lang="en-US" dirty="0"/>
              <a:t>Click to edit Master text styles</a:t>
            </a:r>
          </a:p>
        </p:txBody>
      </p:sp>
      <p:sp>
        <p:nvSpPr>
          <p:cNvPr id="48" name="Text Placeholder 4">
            <a:extLst>
              <a:ext uri="{FF2B5EF4-FFF2-40B4-BE49-F238E27FC236}">
                <a16:creationId xmlns:a16="http://schemas.microsoft.com/office/drawing/2014/main" id="{3A09BBD1-5CBC-B0EF-71C0-054FCB989BC6}"/>
              </a:ext>
            </a:extLst>
          </p:cNvPr>
          <p:cNvSpPr>
            <a:spLocks noGrp="1"/>
          </p:cNvSpPr>
          <p:nvPr>
            <p:ph type="body" sz="quarter" idx="13"/>
          </p:nvPr>
        </p:nvSpPr>
        <p:spPr>
          <a:xfrm>
            <a:off x="5116484"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7" name="Picture Placeholder 62">
            <a:extLst>
              <a:ext uri="{FF2B5EF4-FFF2-40B4-BE49-F238E27FC236}">
                <a16:creationId xmlns:a16="http://schemas.microsoft.com/office/drawing/2014/main" id="{4AD0C8C9-DB5A-6DC8-2729-A21F1A5CF174}"/>
              </a:ext>
            </a:extLst>
          </p:cNvPr>
          <p:cNvSpPr>
            <a:spLocks noGrp="1"/>
          </p:cNvSpPr>
          <p:nvPr>
            <p:ph type="pic" sz="quarter" idx="26"/>
          </p:nvPr>
        </p:nvSpPr>
        <p:spPr>
          <a:xfrm>
            <a:off x="5770280"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endParaRPr lang="en-US" dirty="0"/>
          </a:p>
        </p:txBody>
      </p:sp>
      <p:sp>
        <p:nvSpPr>
          <p:cNvPr id="59" name="Text Placeholder 51">
            <a:extLst>
              <a:ext uri="{FF2B5EF4-FFF2-40B4-BE49-F238E27FC236}">
                <a16:creationId xmlns:a16="http://schemas.microsoft.com/office/drawing/2014/main" id="{F02DE2DC-F65C-32A5-5821-89FB2F53C325}"/>
              </a:ext>
            </a:extLst>
          </p:cNvPr>
          <p:cNvSpPr>
            <a:spLocks noGrp="1"/>
          </p:cNvSpPr>
          <p:nvPr>
            <p:ph type="body" sz="quarter" idx="20"/>
          </p:nvPr>
        </p:nvSpPr>
        <p:spPr>
          <a:xfrm>
            <a:off x="5162204" y="3888404"/>
            <a:ext cx="1920240" cy="1371600"/>
          </a:xfrm>
          <a:noFill/>
          <a:ln>
            <a:noFill/>
          </a:ln>
        </p:spPr>
        <p:txBody>
          <a:bodyPr lIns="91440" rIns="91440" anchor="ctr">
            <a:noAutofit/>
          </a:bodyPr>
          <a:lstStyle>
            <a:lvl1pPr marL="0" indent="0" algn="ctr">
              <a:spcBef>
                <a:spcPts val="0"/>
              </a:spcBef>
              <a:buNone/>
              <a:defRPr sz="1500"/>
            </a:lvl1pPr>
          </a:lstStyle>
          <a:p>
            <a:pPr lvl="0"/>
            <a:r>
              <a:rPr lang="en-US" dirty="0"/>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7332057"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p:cNvSpPr>
          <p:nvPr>
            <p:ph type="pic" sz="quarter" idx="25"/>
          </p:nvPr>
        </p:nvSpPr>
        <p:spPr>
          <a:xfrm>
            <a:off x="7985853"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7377777" y="3888404"/>
            <a:ext cx="1920240" cy="1371600"/>
          </a:xfrm>
          <a:noFill/>
          <a:ln>
            <a:noFill/>
          </a:ln>
        </p:spPr>
        <p:txBody>
          <a:bodyPr lIns="91440" rIns="91440" anchor="ctr">
            <a:noAutofit/>
          </a:bodyPr>
          <a:lstStyle>
            <a:lvl1pPr marL="0" indent="0" algn="ctr">
              <a:spcBef>
                <a:spcPts val="0"/>
              </a:spcBef>
              <a:buNone/>
              <a:defRPr sz="1500"/>
            </a:lvl1pPr>
          </a:lstStyle>
          <a:p>
            <a:pPr lvl="0"/>
            <a:r>
              <a:rPr lang="en-US" dirty="0"/>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9547629"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p:cNvSpPr>
          <p:nvPr>
            <p:ph type="pic" sz="quarter" idx="24"/>
          </p:nvPr>
        </p:nvSpPr>
        <p:spPr>
          <a:xfrm>
            <a:off x="10201425"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9593349" y="3888404"/>
            <a:ext cx="1920240" cy="1371600"/>
          </a:xfrm>
          <a:noFill/>
          <a:ln>
            <a:noFill/>
          </a:ln>
        </p:spPr>
        <p:txBody>
          <a:bodyPr lIns="91440" rIns="91440" anchor="ctr">
            <a:noAutofit/>
          </a:bodyPr>
          <a:lstStyle>
            <a:lvl1pPr marL="0" indent="0" algn="ctr">
              <a:spcBef>
                <a:spcPts val="0"/>
              </a:spcBef>
              <a:buNone/>
              <a:defRPr sz="1500"/>
            </a:lvl1pPr>
          </a:lstStyle>
          <a:p>
            <a:pPr lvl="0"/>
            <a:r>
              <a:rPr lang="en-US" dirty="0"/>
              <a:t>Click to edit Master text styles</a:t>
            </a:r>
          </a:p>
        </p:txBody>
      </p:sp>
    </p:spTree>
    <p:extLst>
      <p:ext uri="{BB962C8B-B14F-4D97-AF65-F5344CB8AC3E}">
        <p14:creationId xmlns:p14="http://schemas.microsoft.com/office/powerpoint/2010/main" val="11562725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E2DECB02-D9CE-E57A-0604-BFF41EC38AFA}"/>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6" name="Freeform: Shape 25">
            <a:extLst>
              <a:ext uri="{FF2B5EF4-FFF2-40B4-BE49-F238E27FC236}">
                <a16:creationId xmlns:a16="http://schemas.microsoft.com/office/drawing/2014/main" id="{68E760EA-7D83-1DF2-A8EE-4F218084E74F}"/>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FF3F3353-78A1-F584-81A6-9513382DF18F}"/>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A65C6DDD-D2BB-0153-0F53-9F7C17BDFD2B}"/>
              </a:ext>
            </a:extLst>
          </p:cNvPr>
          <p:cNvSpPr>
            <a:spLocks noGrp="1"/>
          </p:cNvSpPr>
          <p:nvPr>
            <p:ph type="title"/>
          </p:nvPr>
        </p:nvSpPr>
        <p:spPr/>
        <p:txBody>
          <a:bodyPr/>
          <a:lstStyle>
            <a:lvl1pPr>
              <a:lnSpc>
                <a:spcPct val="100000"/>
              </a:lnSpc>
              <a:defRPr>
                <a:solidFill>
                  <a:schemeClr val="accent6"/>
                </a:solidFill>
              </a:defRPr>
            </a:lvl1pPr>
          </a:lstStyle>
          <a:p>
            <a:r>
              <a:rPr lang="en-US" dirty="0"/>
              <a:t>Click to edit Master title style</a:t>
            </a:r>
          </a:p>
        </p:txBody>
      </p:sp>
      <p:sp>
        <p:nvSpPr>
          <p:cNvPr id="5" name="Slide Number Placeholder 4">
            <a:extLst>
              <a:ext uri="{FF2B5EF4-FFF2-40B4-BE49-F238E27FC236}">
                <a16:creationId xmlns:a16="http://schemas.microsoft.com/office/drawing/2014/main" id="{471A846E-CBB1-9805-456D-0C0B890912B7}"/>
              </a:ext>
            </a:extLst>
          </p:cNvPr>
          <p:cNvSpPr>
            <a:spLocks noGrp="1"/>
          </p:cNvSpPr>
          <p:nvPr>
            <p:ph type="sldNum" sz="quarter" idx="12"/>
          </p:nvPr>
        </p:nvSpPr>
        <p:spPr/>
        <p:txBody>
          <a:bodyPr/>
          <a:lstStyle/>
          <a:p>
            <a:fld id="{48F63A3B-78C7-47BE-AE5E-E10140E04643}" type="slidenum">
              <a:rPr lang="en-US" smtClean="0"/>
              <a:pPr/>
              <a:t>‹#›</a:t>
            </a:fld>
            <a:endParaRPr lang="en-US" dirty="0"/>
          </a:p>
        </p:txBody>
      </p:sp>
      <p:sp>
        <p:nvSpPr>
          <p:cNvPr id="30" name="Image 2" descr="preencoded.png">
            <a:extLst>
              <a:ext uri="{FF2B5EF4-FFF2-40B4-BE49-F238E27FC236}">
                <a16:creationId xmlns:a16="http://schemas.microsoft.com/office/drawing/2014/main" id="{790E862E-398F-571C-EC2C-3D17164DE059}"/>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a:extLst>
              <a:ext uri="{FF2B5EF4-FFF2-40B4-BE49-F238E27FC236}">
                <a16:creationId xmlns:a16="http://schemas.microsoft.com/office/drawing/2014/main"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2" name="Text Placeholder 4">
            <a:extLst>
              <a:ext uri="{FF2B5EF4-FFF2-40B4-BE49-F238E27FC236}">
                <a16:creationId xmlns:a16="http://schemas.microsoft.com/office/drawing/2014/main"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3" name="Text Placeholder 4">
            <a:extLst>
              <a:ext uri="{FF2B5EF4-FFF2-40B4-BE49-F238E27FC236}">
                <a16:creationId xmlns:a16="http://schemas.microsoft.com/office/drawing/2014/main"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4" name="Text Placeholder 4">
            <a:extLst>
              <a:ext uri="{FF2B5EF4-FFF2-40B4-BE49-F238E27FC236}">
                <a16:creationId xmlns:a16="http://schemas.microsoft.com/office/drawing/2014/main"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5" name="Text Placeholder 4">
            <a:extLst>
              <a:ext uri="{FF2B5EF4-FFF2-40B4-BE49-F238E27FC236}">
                <a16:creationId xmlns:a16="http://schemas.microsoft.com/office/drawing/2014/main"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6" name="Text Placeholder 51">
            <a:extLst>
              <a:ext uri="{FF2B5EF4-FFF2-40B4-BE49-F238E27FC236}">
                <a16:creationId xmlns:a16="http://schemas.microsoft.com/office/drawing/2014/main" id="{9FBDF935-4925-03EC-CBC9-1EBA90DF849B}"/>
              </a:ext>
            </a:extLst>
          </p:cNvPr>
          <p:cNvSpPr>
            <a:spLocks noGrp="1"/>
          </p:cNvSpPr>
          <p:nvPr>
            <p:ph type="body" sz="quarter" idx="18"/>
          </p:nvPr>
        </p:nvSpPr>
        <p:spPr>
          <a:xfrm>
            <a:off x="685338" y="4745736"/>
            <a:ext cx="1993392" cy="795528"/>
          </a:xfrm>
          <a:noFill/>
        </p:spPr>
        <p:txBody>
          <a:bodyPr lIns="0" rIns="0" anchor="t" anchorCtr="0">
            <a:noAutofit/>
          </a:bodyPr>
          <a:lstStyle>
            <a:lvl1pPr marL="0" indent="0" algn="ctr">
              <a:spcBef>
                <a:spcPts val="0"/>
              </a:spcBef>
              <a:buNone/>
              <a:defRPr sz="1500"/>
            </a:lvl1pPr>
          </a:lstStyle>
          <a:p>
            <a:pPr lvl="0"/>
            <a:r>
              <a:rPr lang="en-US" dirty="0"/>
              <a:t>Click to edit Master text styles</a:t>
            </a:r>
          </a:p>
        </p:txBody>
      </p:sp>
      <p:sp>
        <p:nvSpPr>
          <p:cNvPr id="37" name="Text Placeholder 51">
            <a:extLst>
              <a:ext uri="{FF2B5EF4-FFF2-40B4-BE49-F238E27FC236}">
                <a16:creationId xmlns:a16="http://schemas.microsoft.com/office/drawing/2014/main" id="{9BB76AA7-442D-54A7-D075-C67F47438963}"/>
              </a:ext>
            </a:extLst>
          </p:cNvPr>
          <p:cNvSpPr>
            <a:spLocks noGrp="1"/>
          </p:cNvSpPr>
          <p:nvPr>
            <p:ph type="body" sz="quarter" idx="19"/>
          </p:nvPr>
        </p:nvSpPr>
        <p:spPr>
          <a:xfrm>
            <a:off x="2900911" y="4745736"/>
            <a:ext cx="1993392" cy="795528"/>
          </a:xfrm>
          <a:noFill/>
        </p:spPr>
        <p:txBody>
          <a:bodyPr lIns="0" rIns="0" anchor="t" anchorCtr="0">
            <a:noAutofit/>
          </a:bodyPr>
          <a:lstStyle>
            <a:lvl1pPr marL="0" indent="0" algn="ctr">
              <a:spcBef>
                <a:spcPts val="0"/>
              </a:spcBef>
              <a:buNone/>
              <a:defRPr sz="1500"/>
            </a:lvl1pPr>
          </a:lstStyle>
          <a:p>
            <a:pPr lvl="0"/>
            <a:r>
              <a:rPr lang="en-US" dirty="0"/>
              <a:t>Click to edit Master text styles</a:t>
            </a:r>
          </a:p>
        </p:txBody>
      </p:sp>
      <p:sp>
        <p:nvSpPr>
          <p:cNvPr id="38" name="Text Placeholder 51">
            <a:extLst>
              <a:ext uri="{FF2B5EF4-FFF2-40B4-BE49-F238E27FC236}">
                <a16:creationId xmlns:a16="http://schemas.microsoft.com/office/drawing/2014/main" id="{9E419856-1586-F2D8-A1B4-F67FEE9839DF}"/>
              </a:ext>
            </a:extLst>
          </p:cNvPr>
          <p:cNvSpPr>
            <a:spLocks noGrp="1"/>
          </p:cNvSpPr>
          <p:nvPr>
            <p:ph type="body" sz="quarter" idx="20"/>
          </p:nvPr>
        </p:nvSpPr>
        <p:spPr>
          <a:xfrm>
            <a:off x="5116484" y="4745736"/>
            <a:ext cx="1993392" cy="795528"/>
          </a:xfrm>
          <a:noFill/>
        </p:spPr>
        <p:txBody>
          <a:bodyPr lIns="0" rIns="0" anchor="t" anchorCtr="0">
            <a:noAutofit/>
          </a:bodyPr>
          <a:lstStyle>
            <a:lvl1pPr marL="0" indent="0" algn="ctr">
              <a:spcBef>
                <a:spcPts val="0"/>
              </a:spcBef>
              <a:buNone/>
              <a:defRPr sz="1500"/>
            </a:lvl1pPr>
          </a:lstStyle>
          <a:p>
            <a:pPr lvl="0"/>
            <a:r>
              <a:rPr lang="en-US" dirty="0"/>
              <a:t>Click to edit Master text styles</a:t>
            </a:r>
          </a:p>
        </p:txBody>
      </p:sp>
      <p:sp>
        <p:nvSpPr>
          <p:cNvPr id="39" name="Text Placeholder 51">
            <a:extLst>
              <a:ext uri="{FF2B5EF4-FFF2-40B4-BE49-F238E27FC236}">
                <a16:creationId xmlns:a16="http://schemas.microsoft.com/office/drawing/2014/main" id="{AED74DD2-EAE3-76BF-56B9-C04FCED1F2DB}"/>
              </a:ext>
            </a:extLst>
          </p:cNvPr>
          <p:cNvSpPr>
            <a:spLocks noGrp="1"/>
          </p:cNvSpPr>
          <p:nvPr>
            <p:ph type="body" sz="quarter" idx="21"/>
          </p:nvPr>
        </p:nvSpPr>
        <p:spPr>
          <a:xfrm>
            <a:off x="7332057" y="4745736"/>
            <a:ext cx="1993392" cy="795528"/>
          </a:xfrm>
          <a:noFill/>
        </p:spPr>
        <p:txBody>
          <a:bodyPr lIns="0" rIns="0" anchor="t" anchorCtr="0">
            <a:noAutofit/>
          </a:bodyPr>
          <a:lstStyle>
            <a:lvl1pPr marL="0" indent="0" algn="ctr">
              <a:spcBef>
                <a:spcPts val="0"/>
              </a:spcBef>
              <a:buNone/>
              <a:defRPr sz="1500"/>
            </a:lvl1pPr>
          </a:lstStyle>
          <a:p>
            <a:pPr lvl="0"/>
            <a:r>
              <a:rPr lang="en-US" dirty="0"/>
              <a:t>Click to edit Master text styles</a:t>
            </a:r>
          </a:p>
        </p:txBody>
      </p:sp>
      <p:sp>
        <p:nvSpPr>
          <p:cNvPr id="40" name="Text Placeholder 51">
            <a:extLst>
              <a:ext uri="{FF2B5EF4-FFF2-40B4-BE49-F238E27FC236}">
                <a16:creationId xmlns:a16="http://schemas.microsoft.com/office/drawing/2014/main" id="{0A39AD48-2F98-C0C9-DE08-CED7EBF816B2}"/>
              </a:ext>
            </a:extLst>
          </p:cNvPr>
          <p:cNvSpPr>
            <a:spLocks noGrp="1"/>
          </p:cNvSpPr>
          <p:nvPr>
            <p:ph type="body" sz="quarter" idx="22"/>
          </p:nvPr>
        </p:nvSpPr>
        <p:spPr>
          <a:xfrm>
            <a:off x="9547629" y="4745736"/>
            <a:ext cx="1993392" cy="795528"/>
          </a:xfrm>
          <a:noFill/>
        </p:spPr>
        <p:txBody>
          <a:bodyPr lIns="0" rIns="0" anchor="t" anchorCtr="0">
            <a:noAutofit/>
          </a:bodyPr>
          <a:lstStyle>
            <a:lvl1pPr marL="0" indent="0" algn="ctr">
              <a:spcBef>
                <a:spcPts val="0"/>
              </a:spcBef>
              <a:buNone/>
              <a:defRPr sz="1500"/>
            </a:lvl1pPr>
          </a:lstStyle>
          <a:p>
            <a:pPr lvl="0"/>
            <a:r>
              <a:rPr lang="en-US" dirty="0"/>
              <a:t>Click to edit Master text styles</a:t>
            </a:r>
          </a:p>
        </p:txBody>
      </p:sp>
      <p:cxnSp>
        <p:nvCxnSpPr>
          <p:cNvPr id="42" name="Straight Connector 41">
            <a:extLst>
              <a:ext uri="{FF2B5EF4-FFF2-40B4-BE49-F238E27FC236}">
                <a16:creationId xmlns:a16="http://schemas.microsoft.com/office/drawing/2014/main" id="{E6BE61D7-B0A3-902B-4F58-727982880EF5}"/>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1582856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1234440"/>
            <a:ext cx="10671048" cy="768096"/>
          </a:xfrm>
        </p:spPr>
        <p:txBody>
          <a:bodyPr>
            <a:noAutofit/>
          </a:bodyPr>
          <a:lstStyle>
            <a:lvl1pPr>
              <a:lnSpc>
                <a:spcPct val="100000"/>
              </a:lnSpc>
              <a:defRPr/>
            </a:lvl1pPr>
          </a:lstStyle>
          <a:p>
            <a:r>
              <a:rPr lang="en-US" dirty="0"/>
              <a:t>Click to edit Master title style</a:t>
            </a:r>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713232" y="2743200"/>
            <a:ext cx="3328416" cy="3557016"/>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noChangeAspect="1"/>
          </p:cNvSpPr>
          <p:nvPr>
            <p:ph type="pic" sz="quarter" idx="23"/>
          </p:nvPr>
        </p:nvSpPr>
        <p:spPr>
          <a:xfrm>
            <a:off x="1911096" y="2258568"/>
            <a:ext cx="932688" cy="932688"/>
          </a:xfrm>
          <a:prstGeom prst="ellipse">
            <a:avLst/>
          </a:prstGeom>
          <a:solidFill>
            <a:schemeClr val="accent3"/>
          </a:solidFill>
        </p:spPr>
        <p:txBody>
          <a:bodyPr lIns="0" tIns="0" rIns="0" bIns="0" anchor="ctr">
            <a:noAutofit/>
          </a:bodyPr>
          <a:lstStyle>
            <a:lvl1pPr marL="0" indent="0" algn="ctr">
              <a:buNone/>
              <a:defRPr sz="900"/>
            </a:lvl1pPr>
          </a:lstStyle>
          <a:p>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992124"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dirty="0"/>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4443984" y="2743200"/>
            <a:ext cx="3328416" cy="3557016"/>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noChangeAspect="1"/>
          </p:cNvSpPr>
          <p:nvPr>
            <p:ph type="pic" sz="quarter" idx="25"/>
          </p:nvPr>
        </p:nvSpPr>
        <p:spPr>
          <a:xfrm>
            <a:off x="5641848" y="2258568"/>
            <a:ext cx="932688" cy="932688"/>
          </a:xfrm>
          <a:prstGeom prst="ellipse">
            <a:avLst/>
          </a:prstGeom>
          <a:solidFill>
            <a:schemeClr val="accent1"/>
          </a:solidFill>
        </p:spPr>
        <p:txBody>
          <a:bodyPr lIns="0" tIns="0" rIns="0" bIns="0" anchor="ctr">
            <a:noAutofit/>
          </a:bodyPr>
          <a:lstStyle>
            <a:lvl1pPr marL="0" indent="0" algn="ctr">
              <a:buNone/>
              <a:defRPr sz="900"/>
            </a:lvl1pPr>
          </a:lstStyle>
          <a:p>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4722876"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dirty="0"/>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8092440" y="2743200"/>
            <a:ext cx="3328416" cy="3557016"/>
          </a:xfr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noChangeAspect="1"/>
          </p:cNvSpPr>
          <p:nvPr>
            <p:ph type="pic" sz="quarter" idx="24"/>
          </p:nvPr>
        </p:nvSpPr>
        <p:spPr>
          <a:xfrm>
            <a:off x="9290304" y="2258568"/>
            <a:ext cx="932688" cy="932688"/>
          </a:xfrm>
          <a:prstGeom prst="ellipse">
            <a:avLst/>
          </a:prstGeom>
          <a:solidFill>
            <a:schemeClr val="accent4"/>
          </a:solidFill>
        </p:spPr>
        <p:txBody>
          <a:bodyPr lIns="0" tIns="0" rIns="0" bIns="0" anchor="ctr">
            <a:noAutofit/>
          </a:bodyPr>
          <a:lstStyle>
            <a:lvl1pPr marL="0" indent="0" algn="ctr">
              <a:buNone/>
              <a:defRPr sz="900"/>
            </a:lvl1pPr>
          </a:lstStyle>
          <a:p>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8371332"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dirty="0"/>
              <a:t>Click to edit Master text styles</a:t>
            </a:r>
          </a:p>
        </p:txBody>
      </p:sp>
    </p:spTree>
    <p:extLst>
      <p:ext uri="{BB962C8B-B14F-4D97-AF65-F5344CB8AC3E}">
        <p14:creationId xmlns:p14="http://schemas.microsoft.com/office/powerpoint/2010/main" val="26586119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b="1">
                <a:solidFill>
                  <a:schemeClr val="accent1"/>
                </a:solidFill>
              </a:defRPr>
            </a:lvl1p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10/14/2022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933115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10/14/2022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4752287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C764DE79-268F-4C1A-8933-263129D2AF90}" type="datetimeFigureOut">
              <a:rPr lang="en-US" dirty="0"/>
              <a:t>10/14/2022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4383762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C764DE79-268F-4C1A-8933-263129D2AF90}" type="datetimeFigureOut">
              <a:rPr lang="en-US" dirty="0"/>
              <a:t>10/14/2022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9057671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10/14/2022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2386021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10/14/2022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362389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10/14/2022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309070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10/14/2022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6860723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33594"/>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rtl="0">
              <a:defRPr sz="1200">
                <a:solidFill>
                  <a:schemeClr val="tx1">
                    <a:tint val="75000"/>
                  </a:schemeClr>
                </a:solidFill>
                <a:latin typeface="Cocon® Next Arabic" panose="020A0503020102020204" pitchFamily="18" charset="-78"/>
                <a:ea typeface="Cocon® Next Arabic" panose="020A0503020102020204" pitchFamily="18" charset="-78"/>
                <a:cs typeface="Cocon® Next Arabic" panose="020A0503020102020204" pitchFamily="18" charset="-78"/>
              </a:defRPr>
            </a:lvl1pPr>
          </a:lstStyle>
          <a:p>
            <a:fld id="{C764DE79-268F-4C1A-8933-263129D2AF90}" type="datetimeFigureOut">
              <a:rPr lang="en-US" smtClean="0"/>
              <a:pPr/>
              <a:t>10/14/2022</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rtl="0">
              <a:defRPr sz="1200">
                <a:solidFill>
                  <a:schemeClr val="tx1">
                    <a:tint val="75000"/>
                  </a:schemeClr>
                </a:solidFill>
                <a:latin typeface="Cocon® Next Arabic" panose="020A0503020102020204" pitchFamily="18" charset="-78"/>
                <a:ea typeface="Cocon® Next Arabic" panose="020A0503020102020204" pitchFamily="18" charset="-78"/>
                <a:cs typeface="Cocon® Next Arabic" panose="020A0503020102020204" pitchFamily="18" charset="-78"/>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rtl="0">
              <a:defRPr sz="1200">
                <a:solidFill>
                  <a:schemeClr val="tx1">
                    <a:tint val="75000"/>
                  </a:schemeClr>
                </a:solidFill>
                <a:latin typeface="Cocon® Next Arabic" panose="020A0503020102020204" pitchFamily="18" charset="-78"/>
                <a:ea typeface="Cocon® Next Arabic" panose="020A0503020102020204" pitchFamily="18" charset="-78"/>
                <a:cs typeface="Cocon® Next Arabic" panose="020A0503020102020204" pitchFamily="18" charset="-78"/>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440825346"/>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 id="2147483694" r:id="rId17"/>
    <p:sldLayoutId id="2147483695" r:id="rId18"/>
    <p:sldLayoutId id="2147483696" r:id="rId19"/>
  </p:sldLayoutIdLst>
  <p:txStyles>
    <p:titleStyle>
      <a:lvl1pPr algn="l" defTabSz="914400" rtl="0" eaLnBrk="1" latinLnBrk="0" hangingPunct="1">
        <a:lnSpc>
          <a:spcPct val="90000"/>
        </a:lnSpc>
        <a:spcBef>
          <a:spcPct val="0"/>
        </a:spcBef>
        <a:buNone/>
        <a:defRPr sz="4400" kern="1200">
          <a:solidFill>
            <a:schemeClr val="tx1"/>
          </a:solidFill>
          <a:latin typeface="Cocon® Next Arabic" panose="020A0503020102020204" pitchFamily="18" charset="-78"/>
          <a:ea typeface="Cocon® Next Arabic" panose="020A0503020102020204" pitchFamily="18" charset="-78"/>
          <a:cs typeface="Cocon® Next Arabic" panose="020A0503020102020204" pitchFamily="18" charset="-78"/>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Cocon® Next Arabic" panose="020A0503020102020204" pitchFamily="18" charset="-78"/>
          <a:ea typeface="Cocon® Next Arabic" panose="020A0503020102020204" pitchFamily="18" charset="-78"/>
          <a:cs typeface="Cocon® Next Arabic" panose="020A0503020102020204" pitchFamily="18" charset="-78"/>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ocon® Next Arabic" panose="020A0503020102020204" pitchFamily="18" charset="-78"/>
          <a:ea typeface="Cocon® Next Arabic" panose="020A0503020102020204" pitchFamily="18" charset="-78"/>
          <a:cs typeface="Cocon® Next Arabic" panose="020A0503020102020204" pitchFamily="18" charset="-78"/>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ocon® Next Arabic" panose="020A0503020102020204" pitchFamily="18" charset="-78"/>
          <a:ea typeface="Cocon® Next Arabic" panose="020A0503020102020204" pitchFamily="18" charset="-78"/>
          <a:cs typeface="Cocon® Next Arabic" panose="020A0503020102020204" pitchFamily="18" charset="-78"/>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ocon® Next Arabic" panose="020A0503020102020204" pitchFamily="18" charset="-78"/>
          <a:ea typeface="Cocon® Next Arabic" panose="020A0503020102020204" pitchFamily="18" charset="-78"/>
          <a:cs typeface="Cocon® Next Arabic" panose="020A0503020102020204" pitchFamily="18" charset="-78"/>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ocon® Next Arabic" panose="020A0503020102020204" pitchFamily="18" charset="-78"/>
          <a:ea typeface="Cocon® Next Arabic" panose="020A0503020102020204" pitchFamily="18" charset="-78"/>
          <a:cs typeface="Cocon® Next Arabic" panose="020A0503020102020204" pitchFamily="18" charset="-78"/>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CBA9A0-7223-AA91-8CB2-45F146715118}"/>
              </a:ext>
            </a:extLst>
          </p:cNvPr>
          <p:cNvSpPr>
            <a:spLocks noGrp="1"/>
          </p:cNvSpPr>
          <p:nvPr>
            <p:ph type="ctrTitle"/>
          </p:nvPr>
        </p:nvSpPr>
        <p:spPr/>
        <p:txBody>
          <a:bodyPr/>
          <a:lstStyle/>
          <a:p>
            <a:r>
              <a:rPr lang="en-US" b="1" dirty="0"/>
              <a:t>Splitting Data </a:t>
            </a:r>
            <a:br>
              <a:rPr lang="en-US" b="1" dirty="0"/>
            </a:br>
            <a:r>
              <a:rPr lang="en-US" sz="4400" dirty="0"/>
              <a:t>Train, Test, And Validation</a:t>
            </a:r>
            <a:endParaRPr lang="en-US" dirty="0"/>
          </a:p>
        </p:txBody>
      </p:sp>
      <p:sp>
        <p:nvSpPr>
          <p:cNvPr id="3" name="Subtitle 2">
            <a:extLst>
              <a:ext uri="{FF2B5EF4-FFF2-40B4-BE49-F238E27FC236}">
                <a16:creationId xmlns:a16="http://schemas.microsoft.com/office/drawing/2014/main" id="{58646714-C916-4AD6-A8F4-115482620491}"/>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5748368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781287-24BB-4494-1158-94527A73308E}"/>
              </a:ext>
            </a:extLst>
          </p:cNvPr>
          <p:cNvSpPr>
            <a:spLocks noGrp="1"/>
          </p:cNvSpPr>
          <p:nvPr>
            <p:ph type="title"/>
          </p:nvPr>
        </p:nvSpPr>
        <p:spPr>
          <a:xfrm>
            <a:off x="838200" y="323180"/>
            <a:ext cx="10515600" cy="1325563"/>
          </a:xfrm>
        </p:spPr>
        <p:txBody>
          <a:bodyPr/>
          <a:lstStyle/>
          <a:p>
            <a:pPr algn="ctr" rtl="1"/>
            <a:r>
              <a:rPr lang="ar-SA" b="1" dirty="0">
                <a:solidFill>
                  <a:schemeClr val="accent1"/>
                </a:solidFill>
                <a:latin typeface="Cocon® Next Arabic" panose="020A0503020102020204" pitchFamily="18" charset="-78"/>
                <a:ea typeface="Cocon® Next Arabic" panose="020A0503020102020204" pitchFamily="18" charset="-78"/>
                <a:cs typeface="Cocon® Next Arabic" panose="020A0503020102020204" pitchFamily="18" charset="-78"/>
              </a:rPr>
              <a:t>بيانات التحقق </a:t>
            </a:r>
            <a:br>
              <a:rPr lang="ar-SA" b="1" dirty="0">
                <a:solidFill>
                  <a:schemeClr val="accent1"/>
                </a:solidFill>
                <a:latin typeface="Cocon® Next Arabic" panose="020A0503020102020204" pitchFamily="18" charset="-78"/>
                <a:ea typeface="Cocon® Next Arabic" panose="020A0503020102020204" pitchFamily="18" charset="-78"/>
                <a:cs typeface="Cocon® Next Arabic" panose="020A0503020102020204" pitchFamily="18" charset="-78"/>
              </a:rPr>
            </a:br>
            <a:r>
              <a:rPr lang="en-US" b="1" dirty="0">
                <a:solidFill>
                  <a:schemeClr val="accent1"/>
                </a:solidFill>
                <a:latin typeface="Cocon® Next Arabic" panose="020A0503020102020204" pitchFamily="18" charset="-78"/>
                <a:ea typeface="Cocon® Next Arabic" panose="020A0503020102020204" pitchFamily="18" charset="-78"/>
                <a:cs typeface="Cocon® Next Arabic" panose="020A0503020102020204" pitchFamily="18" charset="-78"/>
              </a:rPr>
              <a:t>Validation Set</a:t>
            </a:r>
          </a:p>
        </p:txBody>
      </p:sp>
      <p:sp>
        <p:nvSpPr>
          <p:cNvPr id="3" name="Content Placeholder 2">
            <a:extLst>
              <a:ext uri="{FF2B5EF4-FFF2-40B4-BE49-F238E27FC236}">
                <a16:creationId xmlns:a16="http://schemas.microsoft.com/office/drawing/2014/main" id="{E7967464-8F6C-5963-173B-A0EFC83C1D3F}"/>
              </a:ext>
            </a:extLst>
          </p:cNvPr>
          <p:cNvSpPr>
            <a:spLocks noGrp="1"/>
          </p:cNvSpPr>
          <p:nvPr>
            <p:ph idx="1"/>
          </p:nvPr>
        </p:nvSpPr>
        <p:spPr/>
        <p:txBody>
          <a:bodyPr/>
          <a:lstStyle/>
          <a:p>
            <a:pPr algn="r" rtl="1"/>
            <a:r>
              <a:rPr lang="ar-SA" dirty="0"/>
              <a:t>يتم أخذ جزء من بيانات التدريب للتحقق من تعلم النموذج للنمط الموجود في بيانات التدريب قبل أن تنتهي عملية التعلم. وبناءا على نتائج التدريب يمكن التغيير على النموذج ليتعلم بشكل أفضل. </a:t>
            </a:r>
          </a:p>
          <a:p>
            <a:r>
              <a:rPr lang="ar-SA" dirty="0"/>
              <a:t>بيانات التحقق : </a:t>
            </a:r>
            <a:r>
              <a:rPr lang="en-US" dirty="0"/>
              <a:t>Validation Set</a:t>
            </a:r>
          </a:p>
          <a:p>
            <a:r>
              <a:rPr lang="ar-SA" dirty="0"/>
              <a:t>تعلم نمط البيانات : </a:t>
            </a:r>
            <a:r>
              <a:rPr lang="en-US" dirty="0"/>
              <a:t>Pattern Recognition</a:t>
            </a:r>
          </a:p>
          <a:p>
            <a:pPr algn="r" rtl="1"/>
            <a:endParaRPr lang="en-US" dirty="0"/>
          </a:p>
        </p:txBody>
      </p:sp>
      <p:sp>
        <p:nvSpPr>
          <p:cNvPr id="7" name="Rectangle: Rounded Corners 6">
            <a:extLst>
              <a:ext uri="{FF2B5EF4-FFF2-40B4-BE49-F238E27FC236}">
                <a16:creationId xmlns:a16="http://schemas.microsoft.com/office/drawing/2014/main" id="{7FCEDA55-90EC-9091-D299-6150D08F5938}"/>
              </a:ext>
            </a:extLst>
          </p:cNvPr>
          <p:cNvSpPr/>
          <p:nvPr/>
        </p:nvSpPr>
        <p:spPr>
          <a:xfrm>
            <a:off x="1113904" y="5513515"/>
            <a:ext cx="10064425" cy="1055716"/>
          </a:xfrm>
          <a:prstGeom prst="roundRect">
            <a:avLst/>
          </a:prstGeom>
          <a:solidFill>
            <a:srgbClr val="FCFBF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2"/>
                </a:solidFill>
              </a:rPr>
              <a:t>100%</a:t>
            </a:r>
          </a:p>
        </p:txBody>
      </p:sp>
    </p:spTree>
    <p:extLst>
      <p:ext uri="{BB962C8B-B14F-4D97-AF65-F5344CB8AC3E}">
        <p14:creationId xmlns:p14="http://schemas.microsoft.com/office/powerpoint/2010/main" val="20122642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31CF0-7C2C-0792-33BE-6ECFBC3818E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1219A6A-8B87-4C94-E51F-4857D23F6CCA}"/>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6378988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BD2629-5FDA-C209-A493-6971B49A2589}"/>
              </a:ext>
            </a:extLst>
          </p:cNvPr>
          <p:cNvSpPr>
            <a:spLocks noGrp="1"/>
          </p:cNvSpPr>
          <p:nvPr>
            <p:ph type="title"/>
          </p:nvPr>
        </p:nvSpPr>
        <p:spPr/>
        <p:txBody>
          <a:bodyPr/>
          <a:lstStyle/>
          <a:p>
            <a:pPr algn="ctr"/>
            <a:r>
              <a:rPr lang="ar-SA" b="1" dirty="0">
                <a:solidFill>
                  <a:schemeClr val="accent1"/>
                </a:solidFill>
              </a:rPr>
              <a:t>أشكال البيانات المستخدمة في تدريب نماذج تعلم الآلة </a:t>
            </a:r>
            <a:endParaRPr lang="en-US" b="1" dirty="0">
              <a:solidFill>
                <a:schemeClr val="accent1"/>
              </a:solidFill>
            </a:endParaRPr>
          </a:p>
        </p:txBody>
      </p:sp>
      <p:sp>
        <p:nvSpPr>
          <p:cNvPr id="3" name="Content Placeholder 2">
            <a:extLst>
              <a:ext uri="{FF2B5EF4-FFF2-40B4-BE49-F238E27FC236}">
                <a16:creationId xmlns:a16="http://schemas.microsoft.com/office/drawing/2014/main" id="{8AD5C514-530C-70F1-F6E5-369F2FFA6CF2}"/>
              </a:ext>
            </a:extLst>
          </p:cNvPr>
          <p:cNvSpPr>
            <a:spLocks noGrp="1"/>
          </p:cNvSpPr>
          <p:nvPr>
            <p:ph idx="1"/>
          </p:nvPr>
        </p:nvSpPr>
        <p:spPr/>
        <p:txBody>
          <a:bodyPr/>
          <a:lstStyle/>
          <a:p>
            <a:r>
              <a:rPr lang="en-US" dirty="0"/>
              <a:t>Images </a:t>
            </a:r>
          </a:p>
          <a:p>
            <a:r>
              <a:rPr lang="en-US" dirty="0"/>
              <a:t>Tabular Data</a:t>
            </a:r>
          </a:p>
          <a:p>
            <a:r>
              <a:rPr lang="en-US" dirty="0"/>
              <a:t>Text Files</a:t>
            </a:r>
          </a:p>
          <a:p>
            <a:r>
              <a:rPr lang="en-US" dirty="0"/>
              <a:t>Audios</a:t>
            </a:r>
          </a:p>
          <a:p>
            <a:r>
              <a:rPr lang="en-US"/>
              <a:t>Videos</a:t>
            </a:r>
            <a:endParaRPr lang="en-US" dirty="0"/>
          </a:p>
          <a:p>
            <a:r>
              <a:rPr lang="en-US" dirty="0"/>
              <a:t>Everything is converted to Numbers in the end</a:t>
            </a:r>
          </a:p>
          <a:p>
            <a:endParaRPr lang="en-US" dirty="0"/>
          </a:p>
        </p:txBody>
      </p:sp>
    </p:spTree>
    <p:extLst>
      <p:ext uri="{BB962C8B-B14F-4D97-AF65-F5344CB8AC3E}">
        <p14:creationId xmlns:p14="http://schemas.microsoft.com/office/powerpoint/2010/main" val="32922388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3C54E-FF00-E09C-358F-15FFB66CCEC0}"/>
              </a:ext>
            </a:extLst>
          </p:cNvPr>
          <p:cNvSpPr>
            <a:spLocks noGrp="1"/>
          </p:cNvSpPr>
          <p:nvPr>
            <p:ph type="title"/>
          </p:nvPr>
        </p:nvSpPr>
        <p:spPr/>
        <p:txBody>
          <a:bodyPr/>
          <a:lstStyle/>
          <a:p>
            <a:r>
              <a:rPr lang="en-US" dirty="0"/>
              <a:t>Splitting Data</a:t>
            </a:r>
          </a:p>
        </p:txBody>
      </p:sp>
      <p:sp>
        <p:nvSpPr>
          <p:cNvPr id="3" name="Content Placeholder 2">
            <a:extLst>
              <a:ext uri="{FF2B5EF4-FFF2-40B4-BE49-F238E27FC236}">
                <a16:creationId xmlns:a16="http://schemas.microsoft.com/office/drawing/2014/main" id="{8D866141-5D10-649F-7C81-6D186DBF0CF6}"/>
              </a:ext>
            </a:extLst>
          </p:cNvPr>
          <p:cNvSpPr>
            <a:spLocks noGrp="1"/>
          </p:cNvSpPr>
          <p:nvPr>
            <p:ph idx="1"/>
          </p:nvPr>
        </p:nvSpPr>
        <p:spPr/>
        <p:txBody>
          <a:bodyPr/>
          <a:lstStyle/>
          <a:p>
            <a:pPr algn="l" rtl="0"/>
            <a:r>
              <a:rPr lang="en-US" dirty="0"/>
              <a:t>Data splitting : Is splitting data into subsets for training and evaluating the ML model. </a:t>
            </a:r>
          </a:p>
          <a:p>
            <a:pPr algn="l" rtl="0"/>
            <a:r>
              <a:rPr lang="en-US" dirty="0"/>
              <a:t>Data is usually split into 80% for training, 10%-20% of which for validation, and 20% for testing.</a:t>
            </a:r>
          </a:p>
          <a:p>
            <a:pPr algn="l" rtl="0"/>
            <a:endParaRPr lang="en-US" dirty="0"/>
          </a:p>
        </p:txBody>
      </p:sp>
      <p:sp>
        <p:nvSpPr>
          <p:cNvPr id="4" name="Rectangle: Rounded Corners 3">
            <a:extLst>
              <a:ext uri="{FF2B5EF4-FFF2-40B4-BE49-F238E27FC236}">
                <a16:creationId xmlns:a16="http://schemas.microsoft.com/office/drawing/2014/main" id="{A8FB8CA6-F4F0-6ED5-D6B2-D161010E1B5A}"/>
              </a:ext>
            </a:extLst>
          </p:cNvPr>
          <p:cNvSpPr/>
          <p:nvPr/>
        </p:nvSpPr>
        <p:spPr>
          <a:xfrm>
            <a:off x="9162027" y="4325074"/>
            <a:ext cx="2016303" cy="1055716"/>
          </a:xfrm>
          <a:prstGeom prst="roundRect">
            <a:avLst/>
          </a:prstGeom>
          <a:solidFill>
            <a:srgbClr val="F5CDC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2"/>
                </a:solidFill>
              </a:rPr>
              <a:t>20%</a:t>
            </a:r>
          </a:p>
        </p:txBody>
      </p:sp>
      <p:sp>
        <p:nvSpPr>
          <p:cNvPr id="5" name="Rectangle: Rounded Corners 4">
            <a:extLst>
              <a:ext uri="{FF2B5EF4-FFF2-40B4-BE49-F238E27FC236}">
                <a16:creationId xmlns:a16="http://schemas.microsoft.com/office/drawing/2014/main" id="{847CE7B3-B0F2-B09A-4BFC-6DE90EB35B98}"/>
              </a:ext>
            </a:extLst>
          </p:cNvPr>
          <p:cNvSpPr/>
          <p:nvPr/>
        </p:nvSpPr>
        <p:spPr>
          <a:xfrm>
            <a:off x="1115307" y="4325074"/>
            <a:ext cx="8046720" cy="1055716"/>
          </a:xfrm>
          <a:prstGeom prst="roundRect">
            <a:avLst/>
          </a:prstGeom>
          <a:solidFill>
            <a:srgbClr val="AAC4E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2"/>
                </a:solidFill>
              </a:rPr>
              <a:t>80%</a:t>
            </a:r>
          </a:p>
        </p:txBody>
      </p:sp>
      <p:sp>
        <p:nvSpPr>
          <p:cNvPr id="6" name="Rectangle: Rounded Corners 5">
            <a:extLst>
              <a:ext uri="{FF2B5EF4-FFF2-40B4-BE49-F238E27FC236}">
                <a16:creationId xmlns:a16="http://schemas.microsoft.com/office/drawing/2014/main" id="{8C7FB8E4-2059-73CB-B5B2-16241F58D8BB}"/>
              </a:ext>
            </a:extLst>
          </p:cNvPr>
          <p:cNvSpPr/>
          <p:nvPr/>
        </p:nvSpPr>
        <p:spPr>
          <a:xfrm>
            <a:off x="7516107" y="4325074"/>
            <a:ext cx="1645920" cy="1055716"/>
          </a:xfrm>
          <a:prstGeom prst="roundRect">
            <a:avLst/>
          </a:prstGeom>
          <a:solidFill>
            <a:srgbClr val="D4D5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2"/>
                </a:solidFill>
              </a:rPr>
              <a:t>10% - 20%</a:t>
            </a:r>
          </a:p>
        </p:txBody>
      </p:sp>
    </p:spTree>
    <p:extLst>
      <p:ext uri="{BB962C8B-B14F-4D97-AF65-F5344CB8AC3E}">
        <p14:creationId xmlns:p14="http://schemas.microsoft.com/office/powerpoint/2010/main" val="12322207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3CF349-F299-9A03-85B6-0FB80868EAD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9B37F1B-5E41-E6B1-0404-F34A06957C92}"/>
              </a:ext>
            </a:extLst>
          </p:cNvPr>
          <p:cNvSpPr>
            <a:spLocks noGrp="1"/>
          </p:cNvSpPr>
          <p:nvPr>
            <p:ph idx="1"/>
          </p:nvPr>
        </p:nvSpPr>
        <p:spPr/>
        <p:txBody>
          <a:bodyPr/>
          <a:lstStyle/>
          <a:p>
            <a:r>
              <a:rPr lang="en-US" dirty="0"/>
              <a:t>Example for training set: the review questions and exercises the student is given before the test. </a:t>
            </a:r>
          </a:p>
          <a:p>
            <a:r>
              <a:rPr lang="en-US" dirty="0"/>
              <a:t>Example for Validation set: the questions the students is giving themselves after each chapter to check if they understand what they just studied or if they need to review it more.</a:t>
            </a:r>
          </a:p>
          <a:p>
            <a:r>
              <a:rPr lang="en-US" dirty="0"/>
              <a:t>Example for testing set: the real test questions.</a:t>
            </a:r>
          </a:p>
          <a:p>
            <a:endParaRPr lang="en-US" dirty="0"/>
          </a:p>
        </p:txBody>
      </p:sp>
    </p:spTree>
    <p:extLst>
      <p:ext uri="{BB962C8B-B14F-4D97-AF65-F5344CB8AC3E}">
        <p14:creationId xmlns:p14="http://schemas.microsoft.com/office/powerpoint/2010/main" val="27904679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139DF5-5C2B-B91F-6B4F-D97E153BEFD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757ACA1-0EDC-6748-796B-C4EF728B7FFA}"/>
              </a:ext>
            </a:extLst>
          </p:cNvPr>
          <p:cNvSpPr>
            <a:spLocks noGrp="1"/>
          </p:cNvSpPr>
          <p:nvPr>
            <p:ph idx="1"/>
          </p:nvPr>
        </p:nvSpPr>
        <p:spPr/>
        <p:txBody>
          <a:bodyPr>
            <a:normAutofit/>
          </a:bodyPr>
          <a:lstStyle/>
          <a:p>
            <a:r>
              <a:rPr lang="en-US" dirty="0"/>
              <a:t>The best way to split the data is taking random samples. Why?</a:t>
            </a:r>
          </a:p>
          <a:p>
            <a:pPr lvl="1"/>
            <a:r>
              <a:rPr lang="en-US" dirty="0"/>
              <a:t>The samples in the dataset could be ordered. </a:t>
            </a:r>
          </a:p>
          <a:p>
            <a:endParaRPr lang="en-US" dirty="0"/>
          </a:p>
        </p:txBody>
      </p:sp>
    </p:spTree>
    <p:extLst>
      <p:ext uri="{BB962C8B-B14F-4D97-AF65-F5344CB8AC3E}">
        <p14:creationId xmlns:p14="http://schemas.microsoft.com/office/powerpoint/2010/main" val="11567456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F4B000-454A-C22A-110D-9F96F955764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0320D20-9C56-1EA2-DF9C-3C5E36CAE756}"/>
              </a:ext>
            </a:extLst>
          </p:cNvPr>
          <p:cNvSpPr>
            <a:spLocks noGrp="1"/>
          </p:cNvSpPr>
          <p:nvPr>
            <p:ph idx="1"/>
          </p:nvPr>
        </p:nvSpPr>
        <p:spPr/>
        <p:txBody>
          <a:bodyPr/>
          <a:lstStyle/>
          <a:p>
            <a:r>
              <a:rPr lang="en-US" dirty="0"/>
              <a:t>Data from testing or validating subset should never be used in training and vis versa. Why?</a:t>
            </a:r>
          </a:p>
          <a:p>
            <a:pPr lvl="1"/>
            <a:r>
              <a:rPr lang="en-US" dirty="0"/>
              <a:t>The model should learn form the pattern in the dataset, not memories the exact answers. </a:t>
            </a:r>
          </a:p>
          <a:p>
            <a:endParaRPr lang="en-US" dirty="0"/>
          </a:p>
        </p:txBody>
      </p:sp>
    </p:spTree>
    <p:extLst>
      <p:ext uri="{BB962C8B-B14F-4D97-AF65-F5344CB8AC3E}">
        <p14:creationId xmlns:p14="http://schemas.microsoft.com/office/powerpoint/2010/main" val="39519619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BE16D0-B364-F604-E7A6-55193E41361E}"/>
              </a:ext>
            </a:extLst>
          </p:cNvPr>
          <p:cNvSpPr>
            <a:spLocks noGrp="1"/>
          </p:cNvSpPr>
          <p:nvPr>
            <p:ph type="title"/>
          </p:nvPr>
        </p:nvSpPr>
        <p:spPr/>
        <p:txBody>
          <a:bodyPr/>
          <a:lstStyle/>
          <a:p>
            <a:r>
              <a:rPr lang="en-US" dirty="0"/>
              <a:t>HOW</a:t>
            </a:r>
          </a:p>
        </p:txBody>
      </p:sp>
      <p:sp>
        <p:nvSpPr>
          <p:cNvPr id="3" name="Content Placeholder 2">
            <a:extLst>
              <a:ext uri="{FF2B5EF4-FFF2-40B4-BE49-F238E27FC236}">
                <a16:creationId xmlns:a16="http://schemas.microsoft.com/office/drawing/2014/main" id="{7222272A-1D9A-BB7D-6D66-B55A13025274}"/>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94628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A486E8-F116-4091-B060-683834C2B83D}"/>
              </a:ext>
            </a:extLst>
          </p:cNvPr>
          <p:cNvSpPr>
            <a:spLocks noGrp="1"/>
          </p:cNvSpPr>
          <p:nvPr>
            <p:ph type="title"/>
          </p:nvPr>
        </p:nvSpPr>
        <p:spPr/>
        <p:txBody>
          <a:bodyPr/>
          <a:lstStyle/>
          <a:p>
            <a:r>
              <a:rPr lang="en-US" dirty="0"/>
              <a:t>ADVANCE</a:t>
            </a:r>
          </a:p>
        </p:txBody>
      </p:sp>
      <p:sp>
        <p:nvSpPr>
          <p:cNvPr id="3" name="Content Placeholder 2">
            <a:extLst>
              <a:ext uri="{FF2B5EF4-FFF2-40B4-BE49-F238E27FC236}">
                <a16:creationId xmlns:a16="http://schemas.microsoft.com/office/drawing/2014/main" id="{D689399A-1A0D-E22D-D831-FFD44F9E9979}"/>
              </a:ext>
            </a:extLst>
          </p:cNvPr>
          <p:cNvSpPr>
            <a:spLocks noGrp="1"/>
          </p:cNvSpPr>
          <p:nvPr>
            <p:ph idx="1"/>
          </p:nvPr>
        </p:nvSpPr>
        <p:spPr/>
        <p:txBody>
          <a:bodyPr/>
          <a:lstStyle/>
          <a:p>
            <a:r>
              <a:rPr lang="en-US"/>
              <a:t>DATALOADER </a:t>
            </a:r>
            <a:r>
              <a:rPr lang="en-US" dirty="0"/>
              <a:t>(PYTORCH)</a:t>
            </a:r>
          </a:p>
        </p:txBody>
      </p:sp>
    </p:spTree>
    <p:extLst>
      <p:ext uri="{BB962C8B-B14F-4D97-AF65-F5344CB8AC3E}">
        <p14:creationId xmlns:p14="http://schemas.microsoft.com/office/powerpoint/2010/main" val="5886732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9672B-5B2C-DE3D-5B1B-0B023A86D364}"/>
              </a:ext>
            </a:extLst>
          </p:cNvPr>
          <p:cNvSpPr>
            <a:spLocks noGrp="1"/>
          </p:cNvSpPr>
          <p:nvPr>
            <p:ph type="title"/>
          </p:nvPr>
        </p:nvSpPr>
        <p:spPr/>
        <p:txBody>
          <a:bodyPr/>
          <a:lstStyle/>
          <a:p>
            <a:pPr algn="ctr" rtl="1"/>
            <a:r>
              <a:rPr lang="ar-SA" b="1" dirty="0">
                <a:solidFill>
                  <a:schemeClr val="accent1"/>
                </a:solidFill>
                <a:latin typeface="Cocon® Next Arabic" panose="020A0503020102020204" pitchFamily="18" charset="-78"/>
                <a:ea typeface="Cocon® Next Arabic" panose="020A0503020102020204" pitchFamily="18" charset="-78"/>
                <a:cs typeface="Cocon® Next Arabic" panose="020A0503020102020204" pitchFamily="18" charset="-78"/>
              </a:rPr>
              <a:t>تقسيم البيانات لتدريب واختبار</a:t>
            </a:r>
            <a:br>
              <a:rPr lang="en-US" b="1" dirty="0">
                <a:solidFill>
                  <a:schemeClr val="accent1"/>
                </a:solidFill>
                <a:latin typeface="Cocon® Next Arabic" panose="020A0503020102020204" pitchFamily="18" charset="-78"/>
                <a:ea typeface="Cocon® Next Arabic" panose="020A0503020102020204" pitchFamily="18" charset="-78"/>
                <a:cs typeface="Cocon® Next Arabic" panose="020A0503020102020204" pitchFamily="18" charset="-78"/>
              </a:rPr>
            </a:br>
            <a:r>
              <a:rPr lang="en-US" b="1" dirty="0">
                <a:solidFill>
                  <a:schemeClr val="accent1"/>
                </a:solidFill>
                <a:latin typeface="Cocon® Next Arabic" panose="020A0503020102020204" pitchFamily="18" charset="-78"/>
                <a:ea typeface="Cocon® Next Arabic" panose="020A0503020102020204" pitchFamily="18" charset="-78"/>
                <a:cs typeface="Cocon® Next Arabic" panose="020A0503020102020204" pitchFamily="18" charset="-78"/>
              </a:rPr>
              <a:t>Train and Test Split </a:t>
            </a:r>
          </a:p>
        </p:txBody>
      </p:sp>
      <p:sp>
        <p:nvSpPr>
          <p:cNvPr id="3" name="Content Placeholder 2">
            <a:extLst>
              <a:ext uri="{FF2B5EF4-FFF2-40B4-BE49-F238E27FC236}">
                <a16:creationId xmlns:a16="http://schemas.microsoft.com/office/drawing/2014/main" id="{7D5F44E0-4AE9-DF97-C4B3-1B96BF33C86A}"/>
              </a:ext>
            </a:extLst>
          </p:cNvPr>
          <p:cNvSpPr>
            <a:spLocks noGrp="1"/>
          </p:cNvSpPr>
          <p:nvPr>
            <p:ph idx="1"/>
          </p:nvPr>
        </p:nvSpPr>
        <p:spPr/>
        <p:txBody>
          <a:bodyPr>
            <a:normAutofit/>
          </a:bodyPr>
          <a:lstStyle/>
          <a:p>
            <a:pPr marL="0" indent="0" algn="r" rtl="1">
              <a:buNone/>
            </a:pPr>
            <a:r>
              <a:rPr lang="ar-SA" dirty="0"/>
              <a:t>نقسم البيانات لجزئين. بيانات للتدريب النموذج، وبيانات لاختبار أداء النموذج حتى نتأكد بأنه تعلم بشكل صحيح من البيانات التي تدرب عليها ولم يحفظ الاجابات فقط. ولضمان أن النموذج يمكن تعميمة على عينات لم يرها من قبل.</a:t>
            </a:r>
          </a:p>
          <a:p>
            <a:pPr marL="0" indent="0" algn="r" rtl="1">
              <a:buNone/>
            </a:pPr>
            <a:endParaRPr lang="ar-SA" dirty="0"/>
          </a:p>
          <a:p>
            <a:pPr marL="0" indent="0" algn="r" rtl="1">
              <a:buNone/>
            </a:pPr>
            <a:r>
              <a:rPr lang="ar-SA" dirty="0"/>
              <a:t>مثال على ذلك : عندما يعطى الطالب امثلة للمراجعة قبل الاختبار لكنها ليست اسئلة الإختبار بالتحديد. فتساعدة للاختبار ولأي سألة اخرى في نفس الوضوع في المستقبل.</a:t>
            </a:r>
          </a:p>
        </p:txBody>
      </p:sp>
    </p:spTree>
    <p:extLst>
      <p:ext uri="{BB962C8B-B14F-4D97-AF65-F5344CB8AC3E}">
        <p14:creationId xmlns:p14="http://schemas.microsoft.com/office/powerpoint/2010/main" val="3299418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528842-17C7-ABA9-6052-3AA7DAA6AAFC}"/>
              </a:ext>
            </a:extLst>
          </p:cNvPr>
          <p:cNvSpPr>
            <a:spLocks noGrp="1"/>
          </p:cNvSpPr>
          <p:nvPr>
            <p:ph type="title"/>
          </p:nvPr>
        </p:nvSpPr>
        <p:spPr/>
        <p:txBody>
          <a:bodyPr/>
          <a:lstStyle/>
          <a:p>
            <a:r>
              <a:rPr lang="en-US" dirty="0"/>
              <a:t>WORDS TO REMEMBER</a:t>
            </a:r>
          </a:p>
        </p:txBody>
      </p:sp>
      <p:sp>
        <p:nvSpPr>
          <p:cNvPr id="3" name="Content Placeholder 2">
            <a:extLst>
              <a:ext uri="{FF2B5EF4-FFF2-40B4-BE49-F238E27FC236}">
                <a16:creationId xmlns:a16="http://schemas.microsoft.com/office/drawing/2014/main" id="{6D0DBECB-482D-481D-2860-ED1AAEAF1F1D}"/>
              </a:ext>
            </a:extLst>
          </p:cNvPr>
          <p:cNvSpPr>
            <a:spLocks noGrp="1"/>
          </p:cNvSpPr>
          <p:nvPr>
            <p:ph idx="1"/>
          </p:nvPr>
        </p:nvSpPr>
        <p:spPr/>
        <p:txBody>
          <a:bodyPr/>
          <a:lstStyle/>
          <a:p>
            <a:pPr algn="r" rtl="1"/>
            <a:r>
              <a:rPr lang="ar-SA" dirty="0"/>
              <a:t>تعميم النموذج : </a:t>
            </a:r>
            <a:r>
              <a:rPr lang="en-US" dirty="0"/>
              <a:t>Model Generalization</a:t>
            </a:r>
          </a:p>
          <a:p>
            <a:pPr algn="r" rtl="1"/>
            <a:r>
              <a:rPr lang="ar-SA" dirty="0"/>
              <a:t>تذكر الاجابات دون معرفة طريقة الوصول للحل في حال رؤية مدخلات جديدة : </a:t>
            </a:r>
            <a:r>
              <a:rPr lang="en-US" dirty="0"/>
              <a:t>Overfitting</a:t>
            </a:r>
          </a:p>
          <a:p>
            <a:pPr algn="r" rtl="1"/>
            <a:r>
              <a:rPr lang="ar-SA" dirty="0"/>
              <a:t>بيانات التدريب : </a:t>
            </a:r>
            <a:r>
              <a:rPr lang="en-US" dirty="0"/>
              <a:t>  Training Set – Train split</a:t>
            </a:r>
          </a:p>
          <a:p>
            <a:pPr algn="r" rtl="1"/>
            <a:r>
              <a:rPr lang="ar-SA" dirty="0"/>
              <a:t>بيانات الإختبار : </a:t>
            </a:r>
            <a:r>
              <a:rPr lang="en-US" dirty="0"/>
              <a:t>Testing Set – Test Split</a:t>
            </a:r>
          </a:p>
          <a:p>
            <a:pPr algn="r" rtl="1"/>
            <a:endParaRPr lang="en-US" dirty="0"/>
          </a:p>
        </p:txBody>
      </p:sp>
    </p:spTree>
    <p:extLst>
      <p:ext uri="{BB962C8B-B14F-4D97-AF65-F5344CB8AC3E}">
        <p14:creationId xmlns:p14="http://schemas.microsoft.com/office/powerpoint/2010/main" val="357823821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TotalTime>335</TotalTime>
  <Words>375</Words>
  <Application>Microsoft Office PowerPoint</Application>
  <PresentationFormat>Widescreen</PresentationFormat>
  <Paragraphs>38</Paragraphs>
  <Slides>12</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Cocon® Next Arabic</vt:lpstr>
      <vt:lpstr>Office Theme</vt:lpstr>
      <vt:lpstr>Splitting Data  Train, Test, And Validation</vt:lpstr>
      <vt:lpstr>Splitting Data</vt:lpstr>
      <vt:lpstr>PowerPoint Presentation</vt:lpstr>
      <vt:lpstr>PowerPoint Presentation</vt:lpstr>
      <vt:lpstr>PowerPoint Presentation</vt:lpstr>
      <vt:lpstr>HOW</vt:lpstr>
      <vt:lpstr>ADVANCE</vt:lpstr>
      <vt:lpstr>تقسيم البيانات لتدريب واختبار Train and Test Split </vt:lpstr>
      <vt:lpstr>WORDS TO REMEMBER</vt:lpstr>
      <vt:lpstr>بيانات التحقق  Validation Set</vt:lpstr>
      <vt:lpstr>PowerPoint Presentation</vt:lpstr>
      <vt:lpstr>أشكال البيانات المستخدمة في تدريب نماذج تعلم الآلة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dc:title>
  <dc:subject/>
  <dc:creator/>
  <cp:lastModifiedBy>LAMA ABDULKHALIG A ALGHAMDI</cp:lastModifiedBy>
  <cp:revision>14</cp:revision>
  <dcterms:created xsi:type="dcterms:W3CDTF">2022-10-04T12:35:19Z</dcterms:created>
  <dcterms:modified xsi:type="dcterms:W3CDTF">2022-10-14T05:57:54Z</dcterms:modified>
</cp:coreProperties>
</file>