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8" r:id="rId4"/>
    <p:sldId id="257" r:id="rId5"/>
    <p:sldId id="259" r:id="rId6"/>
    <p:sldId id="261" r:id="rId7"/>
    <p:sldId id="262" r:id="rId8"/>
    <p:sldId id="264" r:id="rId9"/>
    <p:sldId id="263" r:id="rId10"/>
    <p:sldId id="265" r:id="rId11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80" d="100"/>
          <a:sy n="80" d="100"/>
        </p:scale>
        <p:origin x="-1074" y="1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23/11/2019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23/11/2019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23/11/2019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23/11/2019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23/11/2019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23/11/2019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23/11/2019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23/11/2019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23/11/2019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23/11/2019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23/11/2019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pPr/>
              <a:t>23/11/2019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233735"/>
            <a:ext cx="8919023" cy="362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428596" y="1000108"/>
            <a:ext cx="8429684" cy="1827215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fr-FR" sz="5400" b="1" dirty="0" smtClean="0">
                <a:solidFill>
                  <a:srgbClr val="FF0000"/>
                </a:solidFill>
                <a:latin typeface="Bradley Hand ITC" panose="03070402050302030203" pitchFamily="66" charset="0"/>
              </a:rPr>
              <a:t>Développement Psychologique  de l’enfant</a:t>
            </a:r>
            <a:endParaRPr lang="fr-FR" sz="5400" dirty="0">
              <a:solidFill>
                <a:srgbClr val="FF0000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57290" y="2786058"/>
            <a:ext cx="6400800" cy="1752600"/>
          </a:xfrm>
        </p:spPr>
        <p:txBody>
          <a:bodyPr/>
          <a:lstStyle/>
          <a:p>
            <a:r>
              <a:rPr lang="fr-FR" dirty="0" err="1" smtClean="0"/>
              <a:t>Hmid</a:t>
            </a:r>
            <a:r>
              <a:rPr lang="fr-FR" dirty="0" smtClean="0"/>
              <a:t> </a:t>
            </a:r>
            <a:r>
              <a:rPr lang="fr-FR" dirty="0" err="1" smtClean="0"/>
              <a:t>abdelelah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>
          <a:xfrm>
            <a:off x="415529" y="463551"/>
            <a:ext cx="7984331" cy="708025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  <a:defRPr/>
            </a:pPr>
            <a:r>
              <a:rPr lang="fr-FR" altLang="fr-FR" sz="2400" b="1" dirty="0" smtClean="0">
                <a:latin typeface="Calibri" panose="020F0502020204030204" pitchFamily="34" charset="0"/>
              </a:rPr>
              <a:t>Un aperçu sur ce qui est important pour le développement affectif, physique de l'enfant à partir de l'âge de 3 ans jusqu'à l'adolescence.  (</a:t>
            </a:r>
            <a:r>
              <a:rPr lang="fr-FR" altLang="fr-FR" sz="2400" b="1" dirty="0" smtClean="0">
                <a:latin typeface="Calibri" panose="020F0502020204030204" pitchFamily="34" charset="0"/>
                <a:sym typeface="Wingdings" panose="05000000000000000000" pitchFamily="2" charset="2"/>
              </a:rPr>
              <a:t> respecter le rythme de l’enfant)</a:t>
            </a:r>
            <a:r>
              <a:rPr lang="fr-FR" altLang="fr-FR" sz="667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fr-FR" altLang="fr-FR" sz="667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fr-FR" b="1" dirty="0"/>
          </a:p>
        </p:txBody>
      </p:sp>
      <p:sp>
        <p:nvSpPr>
          <p:cNvPr id="2" name="Rectangle 1"/>
          <p:cNvSpPr/>
          <p:nvPr/>
        </p:nvSpPr>
        <p:spPr>
          <a:xfrm>
            <a:off x="3833813" y="6251575"/>
            <a:ext cx="1371600" cy="298450"/>
          </a:xfrm>
          <a:prstGeom prst="rect">
            <a:avLst/>
          </a:prstGeom>
          <a:solidFill>
            <a:srgbClr val="F5F5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pic>
        <p:nvPicPr>
          <p:cNvPr id="25604" name="Imag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9189" y="1028701"/>
            <a:ext cx="8456415" cy="58292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Que signifie la Psychologie du Développement ? 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fr-FR" dirty="0" smtClean="0"/>
              <a:t> = Etude scientifique des changements et des continuités qui marquent la vie d’une personne et des processus qui influencent ces changements et ces continuités. </a:t>
            </a:r>
          </a:p>
          <a:p>
            <a:pPr>
              <a:buNone/>
            </a:pPr>
            <a:r>
              <a:rPr lang="fr-FR" dirty="0" smtClean="0"/>
              <a:t>Etre humain = complexe (BIO- PSYCHO – SOCIAL) → Plusieurs types de développements:</a:t>
            </a:r>
          </a:p>
          <a:p>
            <a:pPr>
              <a:buNone/>
            </a:pPr>
            <a:r>
              <a:rPr lang="fr-FR" dirty="0" smtClean="0"/>
              <a:t>-  Psychomoteur, Cognitif (intellectuel), Langage Affectif Social 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00034" y="285729"/>
            <a:ext cx="8015316" cy="6429420"/>
          </a:xfrm>
        </p:spPr>
        <p:txBody>
          <a:bodyPr>
            <a:noAutofit/>
          </a:bodyPr>
          <a:lstStyle/>
          <a:p>
            <a:pPr eaLnBrk="1" hangingPunct="1">
              <a:buFont typeface="Arial" panose="020B0604020202020204" pitchFamily="34" charset="0"/>
              <a:buChar char="•"/>
              <a:defRPr/>
            </a:pPr>
            <a:r>
              <a:rPr lang="fr-FR" sz="2800" dirty="0" smtClean="0"/>
              <a:t>Le développement de l'enfant est un équilibre plus ou moins stable mais </a:t>
            </a:r>
            <a:r>
              <a:rPr lang="fr-FR" sz="2800" b="1" dirty="0" smtClean="0"/>
              <a:t>toujours en mouvement</a:t>
            </a:r>
            <a:r>
              <a:rPr lang="fr-FR" sz="2800" dirty="0" smtClean="0"/>
              <a:t>, d'un processus de maturation cognitive, affective et sociale.</a:t>
            </a:r>
          </a:p>
          <a:p>
            <a:pPr eaLnBrk="1" hangingPunct="1">
              <a:buFont typeface="Arial" panose="020B0604020202020204" pitchFamily="34" charset="0"/>
              <a:buChar char="•"/>
              <a:defRPr/>
            </a:pPr>
            <a:r>
              <a:rPr lang="fr-FR" sz="2800" dirty="0" smtClean="0"/>
              <a:t>Ces trois champs de développement interagissent entre eux et participent au développement </a:t>
            </a:r>
            <a:r>
              <a:rPr lang="fr-FR" sz="2800" b="1" dirty="0" smtClean="0"/>
              <a:t>global</a:t>
            </a:r>
            <a:r>
              <a:rPr lang="fr-FR" sz="2800" dirty="0" smtClean="0"/>
              <a:t> de l'enfant. </a:t>
            </a:r>
          </a:p>
          <a:p>
            <a:pPr eaLnBrk="1" hangingPunct="1">
              <a:buFont typeface="Arial" panose="020B0604020202020204" pitchFamily="34" charset="0"/>
              <a:buChar char="•"/>
              <a:defRPr/>
            </a:pPr>
            <a:r>
              <a:rPr lang="fr-FR" sz="2800" dirty="0" smtClean="0"/>
              <a:t>Plusieurs auteurs permettent d'éclairer le développement dans sa globalité : </a:t>
            </a:r>
          </a:p>
          <a:p>
            <a:pPr marL="0" indent="0" eaLnBrk="1" hangingPunct="1">
              <a:buFontTx/>
              <a:buChar char="-"/>
              <a:defRPr/>
            </a:pPr>
            <a:r>
              <a:rPr lang="fr-FR" sz="2800" dirty="0" smtClean="0"/>
              <a:t>Piaget, Vygotsky… pour le versant cognitif </a:t>
            </a:r>
          </a:p>
          <a:p>
            <a:pPr marL="0" indent="0" eaLnBrk="1" hangingPunct="1">
              <a:buFontTx/>
              <a:buChar char="-"/>
              <a:defRPr/>
            </a:pPr>
            <a:r>
              <a:rPr lang="fr-FR" sz="2800" dirty="0" smtClean="0"/>
              <a:t>Wallon… pour la dimension biologique, sociale et culturelle</a:t>
            </a:r>
          </a:p>
          <a:p>
            <a:pPr marL="0" indent="0" eaLnBrk="1" hangingPunct="1">
              <a:buFontTx/>
              <a:buChar char="-"/>
              <a:defRPr/>
            </a:pPr>
            <a:r>
              <a:rPr lang="fr-FR" sz="2800" dirty="0" smtClean="0"/>
              <a:t>Freud, Klein, pour le versant affectif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46338"/>
            <a:ext cx="9083040" cy="690433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4266" y="1928802"/>
            <a:ext cx="9089734" cy="4929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ZoneTexte 5"/>
          <p:cNvSpPr txBox="1"/>
          <p:nvPr/>
        </p:nvSpPr>
        <p:spPr>
          <a:xfrm>
            <a:off x="0" y="142852"/>
            <a:ext cx="5929354" cy="175432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 smtClean="0"/>
              <a:t>Jean William Fritz Piaget, né le 9 août 1896 à Neuchâtel en Suisse et mort le 16 septembre 1980 à Genève, est un biologiste, psychologue, logicien et épistémologue suisse connu pour ses travaux en psychologie du développement et en épistémologie à travers ce qu'il a appelé l'épistémologie génétique</a:t>
            </a:r>
            <a:endParaRPr lang="fr-FR" dirty="0"/>
          </a:p>
        </p:txBody>
      </p:sp>
      <p:sp>
        <p:nvSpPr>
          <p:cNvPr id="2053" name="AutoShape 5" descr="Résultat de recherche d'images pour &quot;piaget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2054" name="Picture 6" descr="C:\Users\Admin\Desktop\devleppment enfant\Jean-Piaget-1896-1980-est-biologiste-logicien-suisse-et-meme-un-peu-psychologue-Il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77110" y="0"/>
            <a:ext cx="1866890" cy="185879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785794"/>
            <a:ext cx="6115064" cy="5857916"/>
          </a:xfrm>
        </p:spPr>
        <p:txBody>
          <a:bodyPr>
            <a:normAutofit/>
          </a:bodyPr>
          <a:lstStyle/>
          <a:p>
            <a:pPr algn="just"/>
            <a:r>
              <a:rPr lang="fr-FR" b="1" dirty="0" smtClean="0"/>
              <a:t>Sigmund FREUD est le père fondateur de la psychanalyse et le 1</a:t>
            </a:r>
            <a:r>
              <a:rPr lang="fr-FR" b="1" baseline="30000" dirty="0" smtClean="0"/>
              <a:t>er</a:t>
            </a:r>
            <a:r>
              <a:rPr lang="fr-FR" b="1" dirty="0" smtClean="0"/>
              <a:t> à étudier la sexualité infantile : en particulier les stades génitaux avec le complexe d’Œdipe $</a:t>
            </a:r>
            <a:endParaRPr lang="fr-FR" b="1" dirty="0"/>
          </a:p>
        </p:txBody>
      </p:sp>
      <p:pic>
        <p:nvPicPr>
          <p:cNvPr id="17410" name="Picture 2" descr="Résultat de recherche d'images pour &quot;sigmund freud&quot;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67500" y="1357298"/>
            <a:ext cx="2476500" cy="3371851"/>
          </a:xfrm>
          <a:prstGeom prst="rect">
            <a:avLst/>
          </a:prstGeom>
          <a:noFill/>
        </p:spPr>
      </p:pic>
      <p:pic>
        <p:nvPicPr>
          <p:cNvPr id="17411" name="Picture 3" descr="C:\Users\Admin\Desktop\devleppment enfant\Théorie+de+la+psychosexualité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9" name="Picture 3" descr="C:\Users\Admin\Desktop\devleppment enfant\ما_هي_عقدة_أوديب_؟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43174" y="0"/>
            <a:ext cx="5222118" cy="2486723"/>
          </a:xfrm>
          <a:prstGeom prst="rect">
            <a:avLst/>
          </a:prstGeom>
          <a:noFill/>
        </p:spPr>
      </p:pic>
      <p:pic>
        <p:nvPicPr>
          <p:cNvPr id="19460" name="Picture 4" descr="C:\Users\Admin\Desktop\devleppment enfant\1_develop_garcon_papa_host.jpg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5429256" y="3143248"/>
            <a:ext cx="3714744" cy="3745318"/>
          </a:xfrm>
          <a:prstGeom prst="rect">
            <a:avLst/>
          </a:prstGeom>
          <a:noFill/>
        </p:spPr>
      </p:pic>
      <p:pic>
        <p:nvPicPr>
          <p:cNvPr id="19461" name="Picture 5" descr="C:\Users\Admin\Desktop\devleppment enfant\1_develop_garcon_s_dentif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5720" y="2857496"/>
            <a:ext cx="3276275" cy="4000504"/>
          </a:xfrm>
          <a:prstGeom prst="rect">
            <a:avLst/>
          </a:prstGeom>
          <a:noFill/>
        </p:spPr>
      </p:pic>
      <p:pic>
        <p:nvPicPr>
          <p:cNvPr id="19462" name="Picture 6" descr="C:\Users\Admin\Desktop\devleppment enfant\1_develop_fille_papa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500430" y="2428868"/>
            <a:ext cx="1911096" cy="421882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21506" name="Picture 2" descr="C:\Users\Admin\Desktop\devleppment enfant\big_artfichier_815474_7541854_201801165821589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2048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59527" cy="6643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213</Words>
  <PresentationFormat>Affichage à l'écran (4:3)</PresentationFormat>
  <Paragraphs>15</Paragraphs>
  <Slides>10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1" baseType="lpstr">
      <vt:lpstr>Thème Office</vt:lpstr>
      <vt:lpstr>Développement Psychologique  de l’enfant</vt:lpstr>
      <vt:lpstr>Que signifie la Psychologie du Développement ? </vt:lpstr>
      <vt:lpstr>Diapositive 3</vt:lpstr>
      <vt:lpstr>Diapositive 4</vt:lpstr>
      <vt:lpstr>Diapositive 5</vt:lpstr>
      <vt:lpstr>Diapositive 6</vt:lpstr>
      <vt:lpstr>Diapositive 7</vt:lpstr>
      <vt:lpstr>Diapositive 8</vt:lpstr>
      <vt:lpstr>Diapositive 9</vt:lpstr>
      <vt:lpstr>Un aperçu sur ce qui est important pour le développement affectif, physique de l'enfant à partir de l'âge de 3 ans jusqu'à l'adolescence.  ( respecter le rythme de l’enfant)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Développement Psychologique  de l’enfant</dc:title>
  <dc:creator>Admin</dc:creator>
  <cp:lastModifiedBy>Admin</cp:lastModifiedBy>
  <cp:revision>2</cp:revision>
  <dcterms:created xsi:type="dcterms:W3CDTF">2019-11-22T18:47:43Z</dcterms:created>
  <dcterms:modified xsi:type="dcterms:W3CDTF">2019-11-23T10:55:05Z</dcterms:modified>
</cp:coreProperties>
</file>