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4"/>
  </p:notesMasterIdLst>
  <p:handoutMasterIdLst>
    <p:handoutMasterId r:id="rId15"/>
  </p:handoutMasterIdLst>
  <p:sldIdLst>
    <p:sldId id="256" r:id="rId2"/>
    <p:sldId id="351" r:id="rId3"/>
    <p:sldId id="359" r:id="rId4"/>
    <p:sldId id="358" r:id="rId5"/>
    <p:sldId id="352" r:id="rId6"/>
    <p:sldId id="356" r:id="rId7"/>
    <p:sldId id="353" r:id="rId8"/>
    <p:sldId id="357" r:id="rId9"/>
    <p:sldId id="360" r:id="rId10"/>
    <p:sldId id="354" r:id="rId11"/>
    <p:sldId id="335" r:id="rId12"/>
    <p:sldId id="28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59498" autoAdjust="0"/>
  </p:normalViewPr>
  <p:slideViewPr>
    <p:cSldViewPr>
      <p:cViewPr>
        <p:scale>
          <a:sx n="66" d="100"/>
          <a:sy n="66" d="100"/>
        </p:scale>
        <p:origin x="-1422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D9509-EB6C-4A89-8B91-4D9045F9C3AA}" type="datetimeFigureOut">
              <a:rPr lang="en-US" smtClean="0"/>
              <a:pPr/>
              <a:t>6/22/2012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6C8CE-85EC-4507-8579-47C482A14A6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C667C-9B86-4FA4-9294-290ED0E185BD}" type="datetimeFigureOut">
              <a:rPr lang="en-US" smtClean="0"/>
              <a:pPr/>
              <a:t>6/22/2012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9CCB2-637D-4377-961B-D9EFFFB7AC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7CCC4DE-6142-4392-A650-B8160EEA2159}" type="datetime2">
              <a:rPr lang="en-US" smtClean="0"/>
              <a:pPr/>
              <a:t>Friday, June 22, 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TEA; PME; NTHU;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A4782E-12B7-4143-A032-D1B7CAEBC7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C9695-576F-4192-B414-56C71665DA9C}" type="datetime2">
              <a:rPr lang="en-US" smtClean="0"/>
              <a:pPr/>
              <a:t>Friday, June 22,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TEA; PME; NTHU;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782E-12B7-4143-A032-D1B7CAEBC7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12E2E46-7A87-419E-9CA4-0DAAE76663EA}" type="datetime2">
              <a:rPr lang="en-US" smtClean="0"/>
              <a:pPr/>
              <a:t>Friday, June 22,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TEA; PME; NTHU;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5A4782E-12B7-4143-A032-D1B7CAEBC7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6AD8-7EE0-447A-9C68-922100185E42}" type="datetime2">
              <a:rPr lang="en-US" smtClean="0"/>
              <a:pPr/>
              <a:t>Friday, June 22,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TEA; PME; NTHU;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5A4782E-12B7-4143-A032-D1B7CAEBC7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EF06-C219-415D-BFDD-27A162FEDD78}" type="datetime2">
              <a:rPr lang="en-US" smtClean="0"/>
              <a:pPr/>
              <a:t>Friday, June 22, 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5A4782E-12B7-4143-A032-D1B7CAEBC7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TEA; PME; NTHU;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6F7272F-5595-4BC8-9B2B-3A6BD523E970}" type="datetime2">
              <a:rPr lang="en-US" smtClean="0"/>
              <a:pPr/>
              <a:t>Friday, June 22, 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5A4782E-12B7-4143-A032-D1B7CAEBC7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TEA; PME; NTHU;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9298B72-8D27-4CC6-9095-2E6A3ACE49A4}" type="datetime2">
              <a:rPr lang="en-US" smtClean="0"/>
              <a:pPr/>
              <a:t>Friday, June 22, 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5A4782E-12B7-4143-A032-D1B7CAEBC7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TEA; PME; NTHU;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5D62-EFF6-4DF6-A312-FDDC0CAD6C58}" type="datetime2">
              <a:rPr lang="en-US" smtClean="0"/>
              <a:pPr/>
              <a:t>Friday, June 22,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TEA; PME; NTHU;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5A4782E-12B7-4143-A032-D1B7CAEBC7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6518-6F30-4BAD-B677-A0E86677DA41}" type="datetime2">
              <a:rPr lang="en-US" smtClean="0"/>
              <a:pPr/>
              <a:t>Friday, June 22,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TEA; PME; NTHU;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A4782E-12B7-4143-A032-D1B7CAEBC7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0984-91C7-4CD6-B7C8-8BE40A037CD3}" type="datetime2">
              <a:rPr lang="en-US" smtClean="0"/>
              <a:pPr/>
              <a:t>Friday, June 22,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TEA; PME; NTHU;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5A4782E-12B7-4143-A032-D1B7CAEBC7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3AF5D90-D0A0-4613-8B93-DE6194E1DDE6}" type="datetime2">
              <a:rPr lang="en-US" smtClean="0"/>
              <a:pPr/>
              <a:t>Friday, June 22, 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35A4782E-12B7-4143-A032-D1B7CAEBC7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TEA; PME; NTHU;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EB317ED-FC5E-4955-B5E6-C20FF4910BA6}" type="datetime2">
              <a:rPr lang="en-US" smtClean="0"/>
              <a:pPr/>
              <a:t>Friday, June 22,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TEA; PME; NTHU;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5A4782E-12B7-4143-A032-D1B7CAEBC78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257800"/>
            <a:ext cx="6781800" cy="533400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2"/>
                </a:solidFill>
                <a:latin typeface="+mn-lt"/>
              </a:rPr>
              <a:t> JASA Paper outline ;</a:t>
            </a:r>
            <a:endParaRPr lang="en-US" sz="24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6172200" y="6172200"/>
            <a:ext cx="2781300" cy="476250"/>
          </a:xfrm>
        </p:spPr>
        <p:txBody>
          <a:bodyPr/>
          <a:lstStyle/>
          <a:p>
            <a:fld id="{FAF2FFED-3BD9-4969-83E0-7E63025B7D28}" type="datetime2">
              <a:rPr lang="en-US" sz="1600" smtClean="0"/>
              <a:pPr/>
              <a:t>Friday, June 22, 2012</a:t>
            </a:fld>
            <a:endParaRPr lang="en-US" sz="16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685800" y="6248400"/>
            <a:ext cx="838200" cy="381000"/>
          </a:xfrm>
        </p:spPr>
        <p:txBody>
          <a:bodyPr>
            <a:normAutofit/>
          </a:bodyPr>
          <a:lstStyle/>
          <a:p>
            <a:fld id="{35A4782E-12B7-4143-A032-D1B7CAEBC783}" type="slidenum">
              <a:rPr lang="en-US" smtClean="0"/>
              <a:pPr/>
              <a:t>1</a:t>
            </a:fld>
            <a:r>
              <a:rPr lang="en-US" dirty="0" smtClean="0"/>
              <a:t>/12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00200" y="228600"/>
            <a:ext cx="601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Weekly Meeting (# 5)</a:t>
            </a:r>
            <a:endParaRPr lang="en-US" sz="4800" b="1" dirty="0">
              <a:solidFill>
                <a:schemeClr val="accent5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3048000"/>
            <a:ext cx="853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2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ea typeface="+mj-ea"/>
                <a:cs typeface="+mj-cs"/>
              </a:rPr>
              <a:t>Code Finalization and Simulation:</a:t>
            </a:r>
          </a:p>
          <a:p>
            <a:pPr marL="1371600" lvl="2" indent="-457200"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tx2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ea typeface="+mj-ea"/>
                <a:cs typeface="+mj-cs"/>
              </a:rPr>
              <a:t>Prior Distribution included in weight update equation.</a:t>
            </a:r>
          </a:p>
          <a:p>
            <a:pPr marL="1371600" lvl="2" indent="-457200"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tx2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Comments added in the code.</a:t>
            </a:r>
            <a:endParaRPr lang="en-US" sz="2400" dirty="0" smtClean="0">
              <a:solidFill>
                <a:schemeClr val="tx2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ea typeface="+mj-ea"/>
              <a:cs typeface="+mj-cs"/>
            </a:endParaRPr>
          </a:p>
          <a:p>
            <a:pPr marL="1371600" lvl="2" indent="-457200"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tx2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ea typeface="+mj-ea"/>
                <a:cs typeface="+mj-cs"/>
              </a:rPr>
              <a:t>Contour Plots for the desired and reconstructed normal surface velocity.</a:t>
            </a:r>
          </a:p>
          <a:p>
            <a:pPr marL="1371600" lvl="2" indent="-457200"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tx2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ea typeface="+mj-ea"/>
                <a:cs typeface="+mj-cs"/>
              </a:rPr>
              <a:t>Comparison with MVU estimator.</a:t>
            </a:r>
            <a:endParaRPr lang="en-US" sz="2400" dirty="0">
              <a:solidFill>
                <a:schemeClr val="tx2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5000" y="160020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Bradley Hand ITC" pitchFamily="66" charset="0"/>
              </a:rPr>
              <a:t>Good Afternoon Everyone</a:t>
            </a:r>
            <a:endParaRPr lang="en-US" sz="3600" b="1" dirty="0">
              <a:latin typeface="Bradley Hand ITC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22860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663" indent="-347663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2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Microphone far-field array signal processing  - Multiple Source amplitude and velocity estimation using Particle Filters.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33600" y="10668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Algerian" pitchFamily="82" charset="0"/>
              </a:rPr>
              <a:t>TEA; PME; NTHU;</a:t>
            </a:r>
            <a:endParaRPr lang="en-US" i="1" dirty="0"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808038"/>
          </a:xfrm>
        </p:spPr>
        <p:txBody>
          <a:bodyPr/>
          <a:lstStyle/>
          <a:p>
            <a:pPr algn="ctr"/>
            <a:r>
              <a:rPr lang="en-US" dirty="0" smtClean="0"/>
              <a:t>JASA Paper Outline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086600" y="6381750"/>
            <a:ext cx="2057400" cy="476250"/>
          </a:xfrm>
        </p:spPr>
        <p:txBody>
          <a:bodyPr/>
          <a:lstStyle/>
          <a:p>
            <a:fld id="{D38A6AD8-7EE0-447A-9C68-922100185E42}" type="datetime2">
              <a:rPr lang="en-US" smtClean="0"/>
              <a:pPr/>
              <a:t>Friday, June 22,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1447800" cy="457200"/>
          </a:xfrm>
        </p:spPr>
        <p:txBody>
          <a:bodyPr/>
          <a:lstStyle/>
          <a:p>
            <a:r>
              <a:rPr lang="en-US" dirty="0" smtClean="0"/>
              <a:t>TEA; PME; NTHU;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35A4782E-12B7-4143-A032-D1B7CAEBC783}" type="slidenum">
              <a:rPr lang="en-US" smtClean="0"/>
              <a:pPr/>
              <a:t>10</a:t>
            </a:fld>
            <a:r>
              <a:rPr lang="en-US" dirty="0" smtClean="0"/>
              <a:t>/12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8077200" cy="4724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Signal Processing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Accoustics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Need for parameter estimation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Theoretical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ackground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Classical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Bayesian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approach for parameter estimation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Particle Filter 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ackground and its advantages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this problem can be fitted into particle filter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framework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Using  Particle Filter as a tool for solving the problem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Simulation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Results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Conclusions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Things to do next…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86600" y="6381750"/>
            <a:ext cx="2057400" cy="476250"/>
          </a:xfrm>
        </p:spPr>
        <p:txBody>
          <a:bodyPr/>
          <a:lstStyle/>
          <a:p>
            <a:fld id="{D38A6AD8-7EE0-447A-9C68-922100185E42}" type="datetime2">
              <a:rPr lang="en-US" smtClean="0"/>
              <a:pPr/>
              <a:t>Friday, June 22,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1447800" cy="457200"/>
          </a:xfrm>
        </p:spPr>
        <p:txBody>
          <a:bodyPr/>
          <a:lstStyle/>
          <a:p>
            <a:r>
              <a:rPr lang="en-US" dirty="0" smtClean="0"/>
              <a:t>TEA; PME; NTHU;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35A4782E-12B7-4143-A032-D1B7CAEBC783}" type="slidenum">
              <a:rPr lang="en-US" sz="1100" smtClean="0"/>
              <a:pPr/>
              <a:t>11</a:t>
            </a:fld>
            <a:r>
              <a:rPr lang="en-US" sz="1100" dirty="0" smtClean="0"/>
              <a:t>/12</a:t>
            </a:r>
            <a:endParaRPr lang="en-US" sz="11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752600"/>
            <a:ext cx="8153400" cy="3657600"/>
          </a:xfrm>
        </p:spPr>
        <p:txBody>
          <a:bodyPr>
            <a:normAutofit/>
          </a:bodyPr>
          <a:lstStyle/>
          <a:p>
            <a:pPr lvl="0" algn="just">
              <a:spcAft>
                <a:spcPts val="600"/>
              </a:spcAf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Write JASA Paper.</a:t>
            </a:r>
          </a:p>
          <a:p>
            <a:pPr lvl="0" algn="just">
              <a:spcAft>
                <a:spcPts val="600"/>
              </a:spcAft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 time remains: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Apply EM (Expectation maximization) algorithm to the same problem.</a:t>
            </a:r>
          </a:p>
          <a:p>
            <a:pPr lvl="1" algn="just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Treat the location of sources as random variables with Gaussian Distribution, include the appropriate prior distributions and estimate source co-ordinates in addition to amplitudes.</a:t>
            </a:r>
          </a:p>
          <a:p>
            <a:pPr lvl="0">
              <a:spcAft>
                <a:spcPts val="600"/>
              </a:spcAft>
            </a:pPr>
            <a:endParaRPr lang="en-US" sz="36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086600" y="6381750"/>
            <a:ext cx="2057400" cy="476250"/>
          </a:xfrm>
        </p:spPr>
        <p:txBody>
          <a:bodyPr/>
          <a:lstStyle/>
          <a:p>
            <a:fld id="{F5C26DBA-8233-4FC6-ACD9-DE7492F78CF6}" type="datetime2">
              <a:rPr lang="en-US" smtClean="0"/>
              <a:pPr/>
              <a:t>Friday, June 22,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1447800" cy="457200"/>
          </a:xfrm>
        </p:spPr>
        <p:txBody>
          <a:bodyPr/>
          <a:lstStyle/>
          <a:p>
            <a:r>
              <a:rPr lang="en-US" dirty="0" smtClean="0"/>
              <a:t>TEA; PME; NTHU;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r>
              <a:rPr lang="en-US" sz="1100" dirty="0" smtClean="0"/>
              <a:t>12/12</a:t>
            </a:r>
            <a:endParaRPr lang="en-US" sz="11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0"/>
            <a:ext cx="8229600" cy="2438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7200" dirty="0" smtClean="0">
                <a:latin typeface="Algerian" pitchFamily="82" charset="0"/>
              </a:rPr>
              <a:t>Thank you for listening</a:t>
            </a:r>
            <a:endParaRPr lang="en-US" sz="7200" dirty="0"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086600" y="6381750"/>
            <a:ext cx="2057400" cy="476250"/>
          </a:xfrm>
        </p:spPr>
        <p:txBody>
          <a:bodyPr/>
          <a:lstStyle/>
          <a:p>
            <a:fld id="{D38A6AD8-7EE0-447A-9C68-922100185E42}" type="datetime2">
              <a:rPr lang="en-US" smtClean="0"/>
              <a:pPr/>
              <a:t>Friday, June 22,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1447800" cy="457200"/>
          </a:xfrm>
        </p:spPr>
        <p:txBody>
          <a:bodyPr/>
          <a:lstStyle/>
          <a:p>
            <a:r>
              <a:rPr lang="en-US" dirty="0" smtClean="0"/>
              <a:t>TEA; PME; NTHU;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5A4782E-12B7-4143-A032-D1B7CAEBC783}" type="slidenum">
              <a:rPr lang="en-US" smtClean="0"/>
              <a:pPr/>
              <a:t>2</a:t>
            </a:fld>
            <a:r>
              <a:rPr lang="en-US" dirty="0" smtClean="0"/>
              <a:t>/12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33400" y="152400"/>
            <a:ext cx="5029200" cy="12954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3*3 array of microphones at z = 0.   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3*3 array of  virtual sources at z = 0.4</a:t>
            </a:r>
          </a:p>
          <a:p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Reconstrucion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plane at z = 0.35 with 10 particles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33600"/>
            <a:ext cx="45720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133600"/>
            <a:ext cx="457200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086600" y="6381750"/>
            <a:ext cx="2057400" cy="476250"/>
          </a:xfrm>
        </p:spPr>
        <p:txBody>
          <a:bodyPr/>
          <a:lstStyle/>
          <a:p>
            <a:fld id="{D38A6AD8-7EE0-447A-9C68-922100185E42}" type="datetime2">
              <a:rPr lang="en-US" smtClean="0"/>
              <a:pPr/>
              <a:t>Friday, June 22,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1447800" cy="457200"/>
          </a:xfrm>
        </p:spPr>
        <p:txBody>
          <a:bodyPr/>
          <a:lstStyle/>
          <a:p>
            <a:r>
              <a:rPr lang="en-US" dirty="0" smtClean="0"/>
              <a:t>TEA; PME; NTHU;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5A4782E-12B7-4143-A032-D1B7CAEBC783}" type="slidenum">
              <a:rPr lang="en-US" smtClean="0"/>
              <a:pPr/>
              <a:t>3</a:t>
            </a:fld>
            <a:r>
              <a:rPr lang="en-US" dirty="0" smtClean="0"/>
              <a:t>/12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33400" y="152400"/>
            <a:ext cx="5334000" cy="1143000"/>
          </a:xfrm>
        </p:spPr>
        <p:txBody>
          <a:bodyPr>
            <a:no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3*3 array of microphones at z = 0.   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3*3 array of  virtual sources at z = 0.4</a:t>
            </a:r>
          </a:p>
          <a:p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Reconstrucion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plane at z = 0.35 with 100 particles</a:t>
            </a:r>
          </a:p>
        </p:txBody>
      </p:sp>
      <p:pic>
        <p:nvPicPr>
          <p:cNvPr id="542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133600"/>
            <a:ext cx="4571999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133600"/>
            <a:ext cx="45720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086600" y="6381750"/>
            <a:ext cx="2057400" cy="476250"/>
          </a:xfrm>
        </p:spPr>
        <p:txBody>
          <a:bodyPr/>
          <a:lstStyle/>
          <a:p>
            <a:fld id="{D38A6AD8-7EE0-447A-9C68-922100185E42}" type="datetime2">
              <a:rPr lang="en-US" smtClean="0"/>
              <a:pPr/>
              <a:t>Friday, June 22,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1447800" cy="457200"/>
          </a:xfrm>
        </p:spPr>
        <p:txBody>
          <a:bodyPr/>
          <a:lstStyle/>
          <a:p>
            <a:r>
              <a:rPr lang="en-US" dirty="0" smtClean="0"/>
              <a:t>TEA; PME; NTHU;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5A4782E-12B7-4143-A032-D1B7CAEBC783}" type="slidenum">
              <a:rPr lang="en-US" smtClean="0"/>
              <a:pPr/>
              <a:t>4</a:t>
            </a:fld>
            <a:r>
              <a:rPr lang="en-US" dirty="0" smtClean="0"/>
              <a:t>/12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33400" y="152400"/>
            <a:ext cx="5410200" cy="12954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3*3 array of microphones at z = 0.   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3*3 array of  virtual sources at z = 0.4</a:t>
            </a:r>
          </a:p>
          <a:p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Reconstrucion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plane at z =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0.38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with 1000 particles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57400"/>
            <a:ext cx="464820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057400"/>
            <a:ext cx="4572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086600" y="6381750"/>
            <a:ext cx="2057400" cy="476250"/>
          </a:xfrm>
        </p:spPr>
        <p:txBody>
          <a:bodyPr/>
          <a:lstStyle/>
          <a:p>
            <a:fld id="{D38A6AD8-7EE0-447A-9C68-922100185E42}" type="datetime2">
              <a:rPr lang="en-US" smtClean="0"/>
              <a:pPr/>
              <a:t>Friday, June 22, 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5A4782E-12B7-4143-A032-D1B7CAEBC783}" type="slidenum">
              <a:rPr lang="en-US" smtClean="0"/>
              <a:pPr/>
              <a:t>5</a:t>
            </a:fld>
            <a:r>
              <a:rPr lang="en-US" dirty="0" smtClean="0"/>
              <a:t>/12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33400" y="152400"/>
            <a:ext cx="5181600" cy="11430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5*5 array of microphones at z = 0.   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5*5 array of  virtual sources at z = 0.4</a:t>
            </a:r>
          </a:p>
          <a:p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Reconstrucion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plane at z = 0.35 with 100 particles</a:t>
            </a:r>
          </a:p>
          <a:p>
            <a:endParaRPr lang="en-US" dirty="0"/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0" y="6400800"/>
            <a:ext cx="1447800" cy="457200"/>
          </a:xfrm>
          <a:prstGeom prst="rect">
            <a:avLst/>
          </a:prstGeom>
        </p:spPr>
        <p:txBody>
          <a:bodyPr vert="horz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TEA; PME; NTHU;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81200"/>
            <a:ext cx="4648200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1981200"/>
            <a:ext cx="4495800" cy="391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086600" y="6381750"/>
            <a:ext cx="2057400" cy="476250"/>
          </a:xfrm>
        </p:spPr>
        <p:txBody>
          <a:bodyPr/>
          <a:lstStyle/>
          <a:p>
            <a:fld id="{D38A6AD8-7EE0-447A-9C68-922100185E42}" type="datetime2">
              <a:rPr lang="en-US" smtClean="0"/>
              <a:pPr/>
              <a:t>Friday, June 22,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1447800" cy="457200"/>
          </a:xfrm>
        </p:spPr>
        <p:txBody>
          <a:bodyPr/>
          <a:lstStyle/>
          <a:p>
            <a:r>
              <a:rPr lang="en-US" dirty="0" smtClean="0"/>
              <a:t>TEA; PME; NTHU;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5A4782E-12B7-4143-A032-D1B7CAEBC783}" type="slidenum">
              <a:rPr lang="en-US" smtClean="0"/>
              <a:pPr/>
              <a:t>6</a:t>
            </a:fld>
            <a:r>
              <a:rPr lang="en-US" dirty="0" smtClean="0"/>
              <a:t>/12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33400" y="152400"/>
            <a:ext cx="5029200" cy="12192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5*5 array of microphones at z = 0.   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3*3 array of  virtual sources at z = 0.4</a:t>
            </a:r>
          </a:p>
          <a:p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Reconstrucion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plane at z = 0.35 at 100 particles</a:t>
            </a:r>
          </a:p>
          <a:p>
            <a:endParaRPr lang="en-US" dirty="0"/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057400"/>
            <a:ext cx="4495800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133600"/>
            <a:ext cx="44958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086600" y="6381750"/>
            <a:ext cx="2057400" cy="476250"/>
          </a:xfrm>
        </p:spPr>
        <p:txBody>
          <a:bodyPr/>
          <a:lstStyle/>
          <a:p>
            <a:fld id="{D38A6AD8-7EE0-447A-9C68-922100185E42}" type="datetime2">
              <a:rPr lang="en-US" smtClean="0"/>
              <a:pPr/>
              <a:t>Friday, June 22,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1447800" cy="457200"/>
          </a:xfrm>
        </p:spPr>
        <p:txBody>
          <a:bodyPr/>
          <a:lstStyle/>
          <a:p>
            <a:r>
              <a:rPr lang="en-US" dirty="0" smtClean="0"/>
              <a:t>TEA; PME; NTHU;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5A4782E-12B7-4143-A032-D1B7CAEBC783}" type="slidenum">
              <a:rPr lang="en-US" smtClean="0"/>
              <a:pPr/>
              <a:t>7</a:t>
            </a:fld>
            <a:r>
              <a:rPr lang="en-US" dirty="0" smtClean="0"/>
              <a:t>/12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33400" y="152400"/>
            <a:ext cx="5105400" cy="1219200"/>
          </a:xfrm>
        </p:spPr>
        <p:txBody>
          <a:bodyPr>
            <a:normAutofit fontScale="92500"/>
          </a:bodyPr>
          <a:lstStyle/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7*7 array of microphones at z = 0.   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3*3 array of  virtual sources at z = 0.4</a:t>
            </a:r>
          </a:p>
          <a:p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Reconstrucion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plane at z = 0.35 with 100 particles</a:t>
            </a:r>
          </a:p>
          <a:p>
            <a:endParaRPr lang="en-US" dirty="0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33600"/>
            <a:ext cx="4724400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9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209800"/>
            <a:ext cx="4495800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5A4782E-12B7-4143-A032-D1B7CAEBC783}" type="slidenum">
              <a:rPr lang="en-US" smtClean="0"/>
              <a:pPr/>
              <a:t>8</a:t>
            </a:fld>
            <a:r>
              <a:rPr lang="en-US" dirty="0" smtClean="0"/>
              <a:t>/12</a:t>
            </a:r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533400" y="152400"/>
            <a:ext cx="5181600" cy="1219200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7*7 array of microphones at z = 0.   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3*3 array of  virtual sources at z = 0.4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Reconstrucion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plane at z = 0.39 with 100 particles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057400"/>
            <a:ext cx="449580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057400"/>
            <a:ext cx="4495800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7086600" y="6381750"/>
            <a:ext cx="2057400" cy="476250"/>
          </a:xfrm>
        </p:spPr>
        <p:txBody>
          <a:bodyPr/>
          <a:lstStyle/>
          <a:p>
            <a:fld id="{D38A6AD8-7EE0-447A-9C68-922100185E42}" type="datetime2">
              <a:rPr lang="en-US" smtClean="0"/>
              <a:pPr/>
              <a:t>Friday, June 22, 2012</a:t>
            </a:fld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1447800" cy="457200"/>
          </a:xfrm>
        </p:spPr>
        <p:txBody>
          <a:bodyPr/>
          <a:lstStyle/>
          <a:p>
            <a:r>
              <a:rPr lang="en-US" dirty="0" smtClean="0"/>
              <a:t>TEA; PME; NTHU;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53400" cy="990600"/>
          </a:xfrm>
        </p:spPr>
        <p:txBody>
          <a:bodyPr/>
          <a:lstStyle/>
          <a:p>
            <a:pPr algn="ctr"/>
            <a:r>
              <a:rPr lang="en-US" dirty="0" smtClean="0"/>
              <a:t>Comments and Conclusions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5A4782E-12B7-4143-A032-D1B7CAEBC783}" type="slidenum">
              <a:rPr lang="en-US" smtClean="0"/>
              <a:pPr/>
              <a:t>9</a:t>
            </a:fld>
            <a:r>
              <a:rPr lang="en-US" dirty="0" smtClean="0"/>
              <a:t>/12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997952" cy="4724400"/>
          </a:xfrm>
        </p:spPr>
        <p:txBody>
          <a:bodyPr>
            <a:noAutofit/>
          </a:bodyPr>
          <a:lstStyle/>
          <a:p>
            <a:pPr algn="just"/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The errors in each case were in the range of -0.3% to 0.3%.</a:t>
            </a:r>
          </a:p>
          <a:p>
            <a:pPr algn="just"/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The retreat distance plays an important role for the sources in reconstruction plane.</a:t>
            </a:r>
          </a:p>
          <a:p>
            <a:pPr algn="just"/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Variability in weights can be seen only if large number of particles are used. This also demands an optimal choice of the threshold sample size which is responsible for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resampling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Inclusion of prior distribution (taken as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aussian with respect to source amplitudes) has resulted in decreasing the error bandwidth from 1.6% to 0.6%. However not much change was observed when prior was taken to be an uniform distribution. </a:t>
            </a:r>
          </a:p>
          <a:p>
            <a:pPr algn="just"/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The errors with MVU estimator are comparable and in some cases slightly higher as compared to those obtained from PF thus stressing upon the fact that PF is a better technique for parameter estimation.</a:t>
            </a:r>
          </a:p>
          <a:p>
            <a:pPr algn="just"/>
            <a:endParaRPr lang="en-US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7086600" y="6381750"/>
            <a:ext cx="2057400" cy="476250"/>
          </a:xfrm>
        </p:spPr>
        <p:txBody>
          <a:bodyPr/>
          <a:lstStyle/>
          <a:p>
            <a:fld id="{D38A6AD8-7EE0-447A-9C68-922100185E42}" type="datetime2">
              <a:rPr lang="en-US" smtClean="0"/>
              <a:pPr/>
              <a:t>Friday, June 22, 2012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1447800" cy="457200"/>
          </a:xfrm>
        </p:spPr>
        <p:txBody>
          <a:bodyPr/>
          <a:lstStyle/>
          <a:p>
            <a:r>
              <a:rPr lang="en-US" dirty="0" smtClean="0"/>
              <a:t>TEA; PME; NTHU;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2800</TotalTime>
  <Words>600</Words>
  <Application>Microsoft Office PowerPoint</Application>
  <PresentationFormat>On-screen Show (4:3)</PresentationFormat>
  <Paragraphs>92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Median</vt:lpstr>
      <vt:lpstr> JASA Paper outline ;</vt:lpstr>
      <vt:lpstr>Slide 2</vt:lpstr>
      <vt:lpstr>Slide 3</vt:lpstr>
      <vt:lpstr>Slide 4</vt:lpstr>
      <vt:lpstr>Slide 5</vt:lpstr>
      <vt:lpstr>Slide 6</vt:lpstr>
      <vt:lpstr>Slide 7</vt:lpstr>
      <vt:lpstr>Slide 8</vt:lpstr>
      <vt:lpstr>Comments and Conclusions</vt:lpstr>
      <vt:lpstr>JASA Paper Outline</vt:lpstr>
      <vt:lpstr>Things to do next…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amal</dc:creator>
  <cp:lastModifiedBy>amal</cp:lastModifiedBy>
  <cp:revision>380</cp:revision>
  <dcterms:created xsi:type="dcterms:W3CDTF">2012-05-21T06:32:36Z</dcterms:created>
  <dcterms:modified xsi:type="dcterms:W3CDTF">2012-06-22T04:52:49Z</dcterms:modified>
</cp:coreProperties>
</file>