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1" r:id="rId3"/>
    <p:sldId id="365" r:id="rId4"/>
    <p:sldId id="366" r:id="rId5"/>
    <p:sldId id="367" r:id="rId6"/>
    <p:sldId id="368" r:id="rId7"/>
    <p:sldId id="369" r:id="rId8"/>
    <p:sldId id="370" r:id="rId9"/>
    <p:sldId id="364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9498" autoAdjust="0"/>
  </p:normalViewPr>
  <p:slideViewPr>
    <p:cSldViewPr>
      <p:cViewPr>
        <p:scale>
          <a:sx n="70" d="100"/>
          <a:sy n="70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9509-EB6C-4A89-8B91-4D9045F9C3AA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6C8CE-85EC-4507-8579-47C482A14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667C-9B86-4FA4-9294-290ED0E185BD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CCB2-637D-4377-961B-D9EFFFB7A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CCC4DE-6142-4392-A650-B8160EEA2159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9C9695-576F-4192-B414-56C71665DA9C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2E2E46-7A87-419E-9CA4-0DAAE76663EA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A6AD8-7EE0-447A-9C68-922100185E42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EEF06-C219-415D-BFDD-27A162FEDD78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7272F-5595-4BC8-9B2B-3A6BD523E970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298B72-8D27-4CC6-9095-2E6A3ACE49A4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605D62-EFF6-4DF6-A312-FDDC0CAD6C58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F6518-6F30-4BAD-B677-A0E86677DA41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6D0984-91C7-4CD6-B7C8-8BE40A037CD3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AF5D90-D0A0-4613-8B93-DE6194E1DDE6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B317ED-FC5E-4955-B5E6-C20FF4910BA6}" type="datetime2">
              <a:rPr lang="en-US" smtClean="0"/>
              <a:pPr/>
              <a:t>Friday, June 29, 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1524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Weekly Meeting (# 6)</a:t>
            </a:r>
            <a:endParaRPr lang="en-US" sz="4800" b="1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90800"/>
            <a:ext cx="8534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Font typeface="Wingdings" pitchFamily="2" charset="2"/>
              <a:buChar char="q"/>
            </a:pP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Code Finalization and Simulation: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16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Joint state vector of amplitudes and locations of multiple sources.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16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Prior Distribution modified accordingly in weight update equation.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16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Appropriate comments added in the code.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16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Contour Plots for the desired and reconstructed normal surface velocity.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16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Comparison with the velocity contour plots with fixed but perturbed source locations.</a:t>
            </a:r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JASA Paper –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Abstract completed,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half completed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pPr marL="914400" lvl="1" indent="-457200">
              <a:buFont typeface="Wingdings" pitchFamily="2" charset="2"/>
              <a:buChar char="q"/>
            </a:pPr>
            <a:endParaRPr lang="en-US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295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adley Hand ITC" pitchFamily="66" charset="0"/>
              </a:rPr>
              <a:t>Good Afternoon Everyone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 algn="just">
              <a:buFont typeface="Wingdings" pitchFamily="2" charset="2"/>
              <a:buChar char="Ø"/>
            </a:pPr>
            <a:r>
              <a:rPr lang="en-US" b="1" dirty="0" smtClean="0"/>
              <a:t>Bayesian inverse acoustic reconstruction using the particle </a:t>
            </a:r>
            <a:r>
              <a:rPr lang="en-US" b="1" dirty="0" smtClean="0"/>
              <a:t>filters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Multiple sources amplitude and location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estimation.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990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lgerian" pitchFamily="82" charset="0"/>
              </a:rPr>
              <a:t>TEA; PME; NTHU;</a:t>
            </a:r>
            <a:endParaRPr lang="en-US" i="1" dirty="0">
              <a:latin typeface="Algerian" pitchFamily="82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9168" y="6492875"/>
            <a:ext cx="554832" cy="365125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1</a:t>
            </a:fld>
            <a:r>
              <a:rPr lang="en-US" dirty="0" smtClean="0"/>
              <a:t>/11</a:t>
            </a:r>
            <a:endParaRPr lang="en-US" dirty="0"/>
          </a:p>
        </p:txBody>
      </p:sp>
      <p:sp>
        <p:nvSpPr>
          <p:cNvPr id="15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 JASA Paper.</a:t>
            </a:r>
          </a:p>
          <a:p>
            <a:pPr lvl="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time permits: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 EM (Expectation maximization) algorithm to the same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problem, compare the results with those obtained from particle filters and include it in the paper.</a:t>
            </a:r>
            <a:endParaRPr lang="en-US" sz="36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Things to do next…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latin typeface="Algerian" pitchFamily="82" charset="0"/>
              </a:rPr>
              <a:t>Thank you for listening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2-dimensional array depicting the mean virtual source points and microphones.</a:t>
            </a:r>
          </a:p>
          <a:p>
            <a:r>
              <a:rPr lang="en-US" sz="1800" dirty="0" smtClean="0"/>
              <a:t>Number of Particles = 100</a:t>
            </a:r>
          </a:p>
          <a:p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240"/>
            <a:ext cx="1920240" cy="365760"/>
          </a:xfrm>
        </p:spPr>
        <p:txBody>
          <a:bodyPr/>
          <a:lstStyle/>
          <a:p>
            <a:fld id="{D38A6AD8-7EE0-447A-9C68-922100185E42}" type="datetime2">
              <a:rPr lang="en-US" smtClean="0"/>
              <a:pPr/>
              <a:t>Friday, June 29,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492875"/>
            <a:ext cx="1320553" cy="365125"/>
          </a:xfrm>
        </p:spPr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9168" y="6492875"/>
            <a:ext cx="554832" cy="365125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2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14400"/>
            <a:ext cx="649373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7162800" cy="58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2272"/>
          </a:xfrm>
        </p:spPr>
        <p:txBody>
          <a:bodyPr>
            <a:noAutofit/>
          </a:bodyPr>
          <a:lstStyle/>
          <a:p>
            <a:r>
              <a:rPr lang="en-US" sz="2000" dirty="0" smtClean="0"/>
              <a:t>2-dimensional array depicting the estimated virtual source points (at 1000Hz and last frame) and microphones.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024" y="838201"/>
            <a:ext cx="650837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228600"/>
            <a:ext cx="7391400" cy="580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572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95400"/>
            <a:ext cx="4366428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Comparison with the velocity contour plots with fixed but perturbed source locations.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6324600" cy="501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6386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371600"/>
            <a:ext cx="44958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source localization i.e. the estimation of the position coordinates of the source can’t be done with a covariance of more than 0.0001 in any of the x or y normal distributions.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appears to be a inverse relationship between the retreat distance and the co-variances in the normal distributions specifying the source locations. Not complying with this results in reconstruction failure.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spread in the intensity of blue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around the virtual source points in the reconstruction plane is evident which can be attributed as a result of randomizing the source locations from the normal distribution.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Comments and Conclusions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962400" y="6492875"/>
            <a:ext cx="1320553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TEA; PME; NTHU;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A6AD8-7EE0-447A-9C68-922100185E42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June 29, 2012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589168" y="6492875"/>
            <a:ext cx="554832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782E-12B7-4143-A032-D1B7CAEBC78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3083</TotalTime>
  <Words>374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Comparison with the velocity contour plots with fixed but perturbed source locations.</vt:lpstr>
      <vt:lpstr>Slide 8</vt:lpstr>
      <vt:lpstr>Comments and Conclusions</vt:lpstr>
      <vt:lpstr>Things to do next…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amal</cp:lastModifiedBy>
  <cp:revision>419</cp:revision>
  <dcterms:created xsi:type="dcterms:W3CDTF">2012-05-21T06:32:36Z</dcterms:created>
  <dcterms:modified xsi:type="dcterms:W3CDTF">2012-06-29T04:14:32Z</dcterms:modified>
</cp:coreProperties>
</file>