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253b02a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253b02a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a049d37f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a049d37f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a049d37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a049d37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049d37f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049d37f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2250" y="4705350"/>
            <a:ext cx="25717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72250" y="4705350"/>
            <a:ext cx="25717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3107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4A86E8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Banco de dados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RPG online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294967295"/>
          </p:nvPr>
        </p:nvSpPr>
        <p:spPr>
          <a:xfrm>
            <a:off x="311700" y="3776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Aluno: XXX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7675" y="1152475"/>
            <a:ext cx="453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usuário pode ter somente um personagem e um personagem pode ter somente um usuário (1, 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idUsuario -&gt; id da tabela, chave primária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idPersonagem -&gt; chave estrangeira da tabela personagem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nickName -&gt; nome do usuário/login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senha -&gt; senha para login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250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Personagem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049475" y="1152475"/>
            <a:ext cx="478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personagem pode ter somente um usuário e uma classe (1, 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idPersonagem -&gt; id da tabela, chave primária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idClasse -&gt; Chave estrangeira da tabela Classe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 -&gt; nome do personagem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skin -&gt; skin do personagem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" y="1225050"/>
            <a:ext cx="3705900" cy="32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232375" y="1152475"/>
            <a:ext cx="45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classe pode possuir um ou vários personagens e cada classe possui uma ou várias habilidades (1, N)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idClasse -&gt; chave primária da tabela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 -&gt; nome da classe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descricao -&gt; descrição da classe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1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Habilidade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habilidade pode ser usada em uma ou várias classes. (1, 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idHabilidade -&gt; Chave primária da tabela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 -&gt; Nome da habilidade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descricao -&gt; descrição da habilidade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0" y="1044400"/>
            <a:ext cx="4093025" cy="36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Apresentação na tela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Banco de dados</vt:lpstr>
      <vt:lpstr>Usuário</vt:lpstr>
      <vt:lpstr>Personagem</vt:lpstr>
      <vt:lpstr>Classe</vt:lpstr>
      <vt:lpstr>Habilidade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senaisp</dc:creator>
  <cp:lastModifiedBy>Adriano Gentil Malagoli</cp:lastModifiedBy>
  <cp:revision>2</cp:revision>
  <dcterms:modified xsi:type="dcterms:W3CDTF">2023-01-04T13:35:39Z</dcterms:modified>
</cp:coreProperties>
</file>