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6"/>
  </p:notesMasterIdLst>
  <p:sldIdLst>
    <p:sldId id="256" r:id="rId2"/>
    <p:sldId id="260" r:id="rId3"/>
    <p:sldId id="261" r:id="rId4"/>
    <p:sldId id="259" r:id="rId5"/>
    <p:sldId id="262" r:id="rId6"/>
    <p:sldId id="308" r:id="rId7"/>
    <p:sldId id="264" r:id="rId8"/>
    <p:sldId id="263" r:id="rId9"/>
    <p:sldId id="309" r:id="rId10"/>
    <p:sldId id="306" r:id="rId11"/>
    <p:sldId id="307" r:id="rId12"/>
    <p:sldId id="278" r:id="rId13"/>
    <p:sldId id="310" r:id="rId14"/>
    <p:sldId id="276" r:id="rId15"/>
  </p:sldIdLst>
  <p:sldSz cx="9144000" cy="5143500" type="screen16x9"/>
  <p:notesSz cx="6858000" cy="9144000"/>
  <p:embeddedFontLst>
    <p:embeddedFont>
      <p:font typeface="Alata" panose="020B0604020202020204" charset="0"/>
      <p:regular r:id="rId17"/>
    </p:embeddedFont>
    <p:embeddedFont>
      <p:font typeface="DM Sans" pitchFamily="2" charset="0"/>
      <p:regular r:id="rId18"/>
      <p:bold r:id="rId19"/>
      <p:italic r:id="rId20"/>
      <p:boldItalic r:id="rId21"/>
    </p:embeddedFont>
    <p:embeddedFont>
      <p:font typeface="Domine" panose="020B0604020202020204" charset="0"/>
      <p:regular r:id="rId22"/>
      <p:bold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PT Sans" panose="020B0503020203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A02A00-AABE-4775-B99E-B20C52597479}">
  <a:tblStyle styleId="{40A02A00-AABE-4775-B99E-B20C525974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594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  <a:p>
            <a:r>
              <a:rPr lang="en-US" dirty="0"/>
              <a:t>Hello! In this project, I worked on predicting anxiety using machine learning techniques.</a:t>
            </a:r>
            <a:br>
              <a:rPr lang="en-US" dirty="0"/>
            </a:br>
            <a:r>
              <a:rPr lang="en-US" dirty="0"/>
              <a:t>This is part of my CBIO313 course, and I’ll show you the workflow, results, and what I learned.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C5DCC541-D75F-0EE4-4A75-2F927661B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99f2f57a71_0_115:notes">
            <a:extLst>
              <a:ext uri="{FF2B5EF4-FFF2-40B4-BE49-F238E27FC236}">
                <a16:creationId xmlns:a16="http://schemas.microsoft.com/office/drawing/2014/main" id="{45BB1E94-E3C8-1CF9-1EC7-9183C6D460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99f2f57a71_0_115:notes">
            <a:extLst>
              <a:ext uri="{FF2B5EF4-FFF2-40B4-BE49-F238E27FC236}">
                <a16:creationId xmlns:a16="http://schemas.microsoft.com/office/drawing/2014/main" id="{8AFBD809-7905-26DB-3D9C-07F0B79B32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9431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>
          <a:extLst>
            <a:ext uri="{FF2B5EF4-FFF2-40B4-BE49-F238E27FC236}">
              <a16:creationId xmlns:a16="http://schemas.microsoft.com/office/drawing/2014/main" id="{E61940D1-AB2D-84A0-C145-314647211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2057f1550b2_1_468:notes">
            <a:extLst>
              <a:ext uri="{FF2B5EF4-FFF2-40B4-BE49-F238E27FC236}">
                <a16:creationId xmlns:a16="http://schemas.microsoft.com/office/drawing/2014/main" id="{E78BAF3B-6896-EA66-FA01-798BF50B78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2057f1550b2_1_468:notes">
            <a:extLst>
              <a:ext uri="{FF2B5EF4-FFF2-40B4-BE49-F238E27FC236}">
                <a16:creationId xmlns:a16="http://schemas.microsoft.com/office/drawing/2014/main" id="{B0F16088-316C-6653-5F29-E35EF67B0B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250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1f33618ce64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1f33618ce64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>
          <a:extLst>
            <a:ext uri="{FF2B5EF4-FFF2-40B4-BE49-F238E27FC236}">
              <a16:creationId xmlns:a16="http://schemas.microsoft.com/office/drawing/2014/main" id="{DFE0C5DC-4413-3B58-2D5A-4373C0D86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2057f1550b2_1_430:notes">
            <a:extLst>
              <a:ext uri="{FF2B5EF4-FFF2-40B4-BE49-F238E27FC236}">
                <a16:creationId xmlns:a16="http://schemas.microsoft.com/office/drawing/2014/main" id="{B473B959-1E79-BDD6-0631-3943DF6399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2057f1550b2_1_430:notes">
            <a:extLst>
              <a:ext uri="{FF2B5EF4-FFF2-40B4-BE49-F238E27FC236}">
                <a16:creationId xmlns:a16="http://schemas.microsoft.com/office/drawing/2014/main" id="{B0F0EBB5-22A5-6C51-EFE2-CCE691D03F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096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2057f1550b2_1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2057f1550b2_1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  <a:p>
            <a:r>
              <a:rPr lang="en-US" dirty="0"/>
              <a:t>Anxiety is a growing mental health concern.</a:t>
            </a:r>
            <a:br>
              <a:rPr lang="en-US" dirty="0"/>
            </a:br>
            <a:r>
              <a:rPr lang="en-US" dirty="0"/>
              <a:t>Our research question was: Can we predict anxiety levels based on psychological questionnaire data using machine learning?</a:t>
            </a:r>
            <a:br>
              <a:rPr lang="en-US" dirty="0"/>
            </a:br>
            <a:r>
              <a:rPr lang="en-US" dirty="0"/>
              <a:t>If yes, it could help with early detection and mental health awareness.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05adfb4ba7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205adfb4ba7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>
          <a:extLst>
            <a:ext uri="{FF2B5EF4-FFF2-40B4-BE49-F238E27FC236}">
              <a16:creationId xmlns:a16="http://schemas.microsoft.com/office/drawing/2014/main" id="{2AFEDC63-16B9-DF0D-B0BF-B2E7485BE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bd6c00e730_0_205:notes">
            <a:extLst>
              <a:ext uri="{FF2B5EF4-FFF2-40B4-BE49-F238E27FC236}">
                <a16:creationId xmlns:a16="http://schemas.microsoft.com/office/drawing/2014/main" id="{F13646F4-EE0A-6896-2053-0078BA27CD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bd6c00e730_0_205:notes">
            <a:extLst>
              <a:ext uri="{FF2B5EF4-FFF2-40B4-BE49-F238E27FC236}">
                <a16:creationId xmlns:a16="http://schemas.microsoft.com/office/drawing/2014/main" id="{C01A81BA-56EB-1DF6-F601-C17440A0EF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386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2057f1550b2_1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2057f1550b2_1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6B6D769C-D996-F38A-DA2A-C41784976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99f2f57a71_0_115:notes">
            <a:extLst>
              <a:ext uri="{FF2B5EF4-FFF2-40B4-BE49-F238E27FC236}">
                <a16:creationId xmlns:a16="http://schemas.microsoft.com/office/drawing/2014/main" id="{4A1ECF2A-A02D-5DFE-38CA-52EA5AA536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99f2f57a71_0_115:notes">
            <a:extLst>
              <a:ext uri="{FF2B5EF4-FFF2-40B4-BE49-F238E27FC236}">
                <a16:creationId xmlns:a16="http://schemas.microsoft.com/office/drawing/2014/main" id="{3FE6ABE3-2A72-57F7-8D3C-E35883F4AE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716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103450"/>
            <a:ext cx="2121600" cy="4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20000" y="1244485"/>
            <a:ext cx="3960300" cy="20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720000" y="3410810"/>
            <a:ext cx="28182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25"/>
            <a:ext cx="9144000" cy="5143500"/>
            <a:chOff x="0" y="25"/>
            <a:chExt cx="9144000" cy="5143500"/>
          </a:xfrm>
        </p:grpSpPr>
        <p:cxnSp>
          <p:nvCxnSpPr>
            <p:cNvPr id="14" name="Google Shape;14;p2"/>
            <p:cNvCxnSpPr/>
            <p:nvPr/>
          </p:nvCxnSpPr>
          <p:spPr>
            <a:xfrm>
              <a:off x="0" y="4513500"/>
              <a:ext cx="9144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333975" y="25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8810025" y="25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0" y="630000"/>
              <a:ext cx="9144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28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8"/>
          <p:cNvSpPr txBox="1">
            <a:spLocks noGrp="1"/>
          </p:cNvSpPr>
          <p:nvPr>
            <p:ph type="title" hasCustomPrompt="1"/>
          </p:nvPr>
        </p:nvSpPr>
        <p:spPr>
          <a:xfrm>
            <a:off x="2862632" y="1485600"/>
            <a:ext cx="34188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9" name="Google Shape;329;p28"/>
          <p:cNvSpPr txBox="1">
            <a:spLocks noGrp="1"/>
          </p:cNvSpPr>
          <p:nvPr>
            <p:ph type="subTitle" idx="1"/>
          </p:nvPr>
        </p:nvSpPr>
        <p:spPr>
          <a:xfrm>
            <a:off x="2862625" y="2152500"/>
            <a:ext cx="341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30" name="Google Shape;330;p28"/>
          <p:cNvSpPr txBox="1">
            <a:spLocks noGrp="1"/>
          </p:cNvSpPr>
          <p:nvPr>
            <p:ph type="title" idx="2" hasCustomPrompt="1"/>
          </p:nvPr>
        </p:nvSpPr>
        <p:spPr>
          <a:xfrm>
            <a:off x="864182" y="2976475"/>
            <a:ext cx="34188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1" name="Google Shape;331;p28"/>
          <p:cNvSpPr txBox="1">
            <a:spLocks noGrp="1"/>
          </p:cNvSpPr>
          <p:nvPr>
            <p:ph type="subTitle" idx="3"/>
          </p:nvPr>
        </p:nvSpPr>
        <p:spPr>
          <a:xfrm>
            <a:off x="864175" y="3643375"/>
            <a:ext cx="341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32" name="Google Shape;332;p28"/>
          <p:cNvSpPr txBox="1">
            <a:spLocks noGrp="1"/>
          </p:cNvSpPr>
          <p:nvPr>
            <p:ph type="title" idx="4" hasCustomPrompt="1"/>
          </p:nvPr>
        </p:nvSpPr>
        <p:spPr>
          <a:xfrm>
            <a:off x="4861082" y="2976476"/>
            <a:ext cx="34188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3" name="Google Shape;333;p28"/>
          <p:cNvSpPr txBox="1">
            <a:spLocks noGrp="1"/>
          </p:cNvSpPr>
          <p:nvPr>
            <p:ph type="subTitle" idx="5"/>
          </p:nvPr>
        </p:nvSpPr>
        <p:spPr>
          <a:xfrm>
            <a:off x="4861075" y="3643376"/>
            <a:ext cx="341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34" name="Google Shape;334;p28"/>
          <p:cNvSpPr txBox="1">
            <a:spLocks noGrp="1"/>
          </p:cNvSpPr>
          <p:nvPr>
            <p:ph type="title" idx="6"/>
          </p:nvPr>
        </p:nvSpPr>
        <p:spPr>
          <a:xfrm>
            <a:off x="720000" y="4466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cxnSp>
        <p:nvCxnSpPr>
          <p:cNvPr id="335" name="Google Shape;335;p28"/>
          <p:cNvCxnSpPr/>
          <p:nvPr/>
        </p:nvCxnSpPr>
        <p:spPr>
          <a:xfrm>
            <a:off x="0" y="4802825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6" name="Google Shape;336;p28"/>
          <p:cNvGrpSpPr/>
          <p:nvPr/>
        </p:nvGrpSpPr>
        <p:grpSpPr>
          <a:xfrm>
            <a:off x="8219767" y="2725195"/>
            <a:ext cx="408469" cy="263277"/>
            <a:chOff x="1087650" y="1031275"/>
            <a:chExt cx="298000" cy="192075"/>
          </a:xfrm>
        </p:grpSpPr>
        <p:sp>
          <p:nvSpPr>
            <p:cNvPr id="337" name="Google Shape;337;p28"/>
            <p:cNvSpPr/>
            <p:nvPr/>
          </p:nvSpPr>
          <p:spPr>
            <a:xfrm>
              <a:off x="1094350" y="1037650"/>
              <a:ext cx="284275" cy="179975"/>
            </a:xfrm>
            <a:custGeom>
              <a:avLst/>
              <a:gdLst/>
              <a:ahLst/>
              <a:cxnLst/>
              <a:rect l="l" t="t" r="r" b="b"/>
              <a:pathLst>
                <a:path w="11371" h="7199" extrusionOk="0">
                  <a:moveTo>
                    <a:pt x="5615" y="0"/>
                  </a:moveTo>
                  <a:cubicBezTo>
                    <a:pt x="4518" y="0"/>
                    <a:pt x="3574" y="664"/>
                    <a:pt x="2885" y="1902"/>
                  </a:cubicBezTo>
                  <a:cubicBezTo>
                    <a:pt x="2655" y="2297"/>
                    <a:pt x="2476" y="2603"/>
                    <a:pt x="2106" y="2795"/>
                  </a:cubicBezTo>
                  <a:cubicBezTo>
                    <a:pt x="1979" y="2871"/>
                    <a:pt x="1838" y="2935"/>
                    <a:pt x="1698" y="2999"/>
                  </a:cubicBezTo>
                  <a:cubicBezTo>
                    <a:pt x="1404" y="3114"/>
                    <a:pt x="1124" y="3267"/>
                    <a:pt x="868" y="3458"/>
                  </a:cubicBezTo>
                  <a:cubicBezTo>
                    <a:pt x="256" y="3918"/>
                    <a:pt x="1" y="4734"/>
                    <a:pt x="230" y="5475"/>
                  </a:cubicBezTo>
                  <a:cubicBezTo>
                    <a:pt x="447" y="6074"/>
                    <a:pt x="983" y="6495"/>
                    <a:pt x="1621" y="6559"/>
                  </a:cubicBezTo>
                  <a:lnTo>
                    <a:pt x="1749" y="6559"/>
                  </a:lnTo>
                  <a:cubicBezTo>
                    <a:pt x="2017" y="6546"/>
                    <a:pt x="2272" y="6508"/>
                    <a:pt x="2527" y="6432"/>
                  </a:cubicBezTo>
                  <a:cubicBezTo>
                    <a:pt x="2731" y="6381"/>
                    <a:pt x="2948" y="6342"/>
                    <a:pt x="3178" y="6330"/>
                  </a:cubicBezTo>
                  <a:cubicBezTo>
                    <a:pt x="3255" y="6330"/>
                    <a:pt x="3344" y="6342"/>
                    <a:pt x="3421" y="6355"/>
                  </a:cubicBezTo>
                  <a:cubicBezTo>
                    <a:pt x="3625" y="6432"/>
                    <a:pt x="3803" y="6521"/>
                    <a:pt x="3969" y="6649"/>
                  </a:cubicBezTo>
                  <a:cubicBezTo>
                    <a:pt x="4059" y="6712"/>
                    <a:pt x="4148" y="6763"/>
                    <a:pt x="4224" y="6814"/>
                  </a:cubicBezTo>
                  <a:cubicBezTo>
                    <a:pt x="4652" y="7059"/>
                    <a:pt x="5127" y="7198"/>
                    <a:pt x="5615" y="7198"/>
                  </a:cubicBezTo>
                  <a:cubicBezTo>
                    <a:pt x="5636" y="7198"/>
                    <a:pt x="5658" y="7198"/>
                    <a:pt x="5679" y="7197"/>
                  </a:cubicBezTo>
                  <a:cubicBezTo>
                    <a:pt x="5704" y="7198"/>
                    <a:pt x="5729" y="7198"/>
                    <a:pt x="5754" y="7198"/>
                  </a:cubicBezTo>
                  <a:cubicBezTo>
                    <a:pt x="6174" y="7198"/>
                    <a:pt x="6582" y="7097"/>
                    <a:pt x="6955" y="6917"/>
                  </a:cubicBezTo>
                  <a:cubicBezTo>
                    <a:pt x="7032" y="6878"/>
                    <a:pt x="7096" y="6840"/>
                    <a:pt x="7159" y="6802"/>
                  </a:cubicBezTo>
                  <a:cubicBezTo>
                    <a:pt x="7274" y="6738"/>
                    <a:pt x="7389" y="6674"/>
                    <a:pt x="7504" y="6636"/>
                  </a:cubicBezTo>
                  <a:cubicBezTo>
                    <a:pt x="7642" y="6583"/>
                    <a:pt x="7789" y="6556"/>
                    <a:pt x="7938" y="6556"/>
                  </a:cubicBezTo>
                  <a:cubicBezTo>
                    <a:pt x="7968" y="6556"/>
                    <a:pt x="7997" y="6557"/>
                    <a:pt x="8027" y="6559"/>
                  </a:cubicBezTo>
                  <a:cubicBezTo>
                    <a:pt x="8180" y="6559"/>
                    <a:pt x="8346" y="6572"/>
                    <a:pt x="8525" y="6585"/>
                  </a:cubicBezTo>
                  <a:cubicBezTo>
                    <a:pt x="8703" y="6598"/>
                    <a:pt x="8895" y="6623"/>
                    <a:pt x="9074" y="6623"/>
                  </a:cubicBezTo>
                  <a:cubicBezTo>
                    <a:pt x="9176" y="6623"/>
                    <a:pt x="9278" y="6610"/>
                    <a:pt x="9367" y="6598"/>
                  </a:cubicBezTo>
                  <a:cubicBezTo>
                    <a:pt x="10324" y="6495"/>
                    <a:pt x="11090" y="5755"/>
                    <a:pt x="11230" y="4798"/>
                  </a:cubicBezTo>
                  <a:cubicBezTo>
                    <a:pt x="11370" y="3841"/>
                    <a:pt x="10847" y="2910"/>
                    <a:pt x="9967" y="2527"/>
                  </a:cubicBezTo>
                  <a:cubicBezTo>
                    <a:pt x="9737" y="2438"/>
                    <a:pt x="9507" y="2361"/>
                    <a:pt x="9265" y="2323"/>
                  </a:cubicBezTo>
                  <a:cubicBezTo>
                    <a:pt x="8984" y="2272"/>
                    <a:pt x="8703" y="2170"/>
                    <a:pt x="8448" y="2029"/>
                  </a:cubicBezTo>
                  <a:cubicBezTo>
                    <a:pt x="8193" y="1825"/>
                    <a:pt x="7976" y="1583"/>
                    <a:pt x="7810" y="1289"/>
                  </a:cubicBezTo>
                  <a:cubicBezTo>
                    <a:pt x="7644" y="1021"/>
                    <a:pt x="7453" y="779"/>
                    <a:pt x="7223" y="562"/>
                  </a:cubicBezTo>
                  <a:cubicBezTo>
                    <a:pt x="6891" y="281"/>
                    <a:pt x="6483" y="102"/>
                    <a:pt x="6049" y="39"/>
                  </a:cubicBezTo>
                  <a:cubicBezTo>
                    <a:pt x="5909" y="13"/>
                    <a:pt x="5756" y="0"/>
                    <a:pt x="5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1087650" y="1031275"/>
              <a:ext cx="298000" cy="192075"/>
            </a:xfrm>
            <a:custGeom>
              <a:avLst/>
              <a:gdLst/>
              <a:ahLst/>
              <a:cxnLst/>
              <a:rect l="l" t="t" r="r" b="b"/>
              <a:pathLst>
                <a:path w="11920" h="7683" extrusionOk="0">
                  <a:moveTo>
                    <a:pt x="5883" y="485"/>
                  </a:moveTo>
                  <a:lnTo>
                    <a:pt x="5883" y="498"/>
                  </a:lnTo>
                  <a:cubicBezTo>
                    <a:pt x="5921" y="494"/>
                    <a:pt x="5958" y="493"/>
                    <a:pt x="5994" y="493"/>
                  </a:cubicBezTo>
                  <a:cubicBezTo>
                    <a:pt x="6093" y="493"/>
                    <a:pt x="6189" y="505"/>
                    <a:pt x="6292" y="523"/>
                  </a:cubicBezTo>
                  <a:cubicBezTo>
                    <a:pt x="6675" y="574"/>
                    <a:pt x="7045" y="740"/>
                    <a:pt x="7338" y="995"/>
                  </a:cubicBezTo>
                  <a:cubicBezTo>
                    <a:pt x="7823" y="1416"/>
                    <a:pt x="8040" y="2118"/>
                    <a:pt x="8576" y="2476"/>
                  </a:cubicBezTo>
                  <a:cubicBezTo>
                    <a:pt x="9035" y="2782"/>
                    <a:pt x="9635" y="2782"/>
                    <a:pt x="10133" y="2986"/>
                  </a:cubicBezTo>
                  <a:cubicBezTo>
                    <a:pt x="11919" y="3752"/>
                    <a:pt x="11536" y="6393"/>
                    <a:pt x="9609" y="6610"/>
                  </a:cubicBezTo>
                  <a:cubicBezTo>
                    <a:pt x="9520" y="6623"/>
                    <a:pt x="9431" y="6623"/>
                    <a:pt x="9342" y="6623"/>
                  </a:cubicBezTo>
                  <a:cubicBezTo>
                    <a:pt x="8984" y="6623"/>
                    <a:pt x="8627" y="6559"/>
                    <a:pt x="8282" y="6559"/>
                  </a:cubicBezTo>
                  <a:cubicBezTo>
                    <a:pt x="8078" y="6559"/>
                    <a:pt x="7887" y="6585"/>
                    <a:pt x="7695" y="6648"/>
                  </a:cubicBezTo>
                  <a:cubicBezTo>
                    <a:pt x="7491" y="6738"/>
                    <a:pt x="7300" y="6840"/>
                    <a:pt x="7108" y="6942"/>
                  </a:cubicBezTo>
                  <a:cubicBezTo>
                    <a:pt x="6740" y="7126"/>
                    <a:pt x="6342" y="7216"/>
                    <a:pt x="5943" y="7216"/>
                  </a:cubicBezTo>
                  <a:cubicBezTo>
                    <a:pt x="5486" y="7216"/>
                    <a:pt x="5029" y="7097"/>
                    <a:pt x="4620" y="6865"/>
                  </a:cubicBezTo>
                  <a:cubicBezTo>
                    <a:pt x="4327" y="6687"/>
                    <a:pt x="4071" y="6470"/>
                    <a:pt x="3752" y="6380"/>
                  </a:cubicBezTo>
                  <a:cubicBezTo>
                    <a:pt x="3650" y="6355"/>
                    <a:pt x="3548" y="6342"/>
                    <a:pt x="3446" y="6342"/>
                  </a:cubicBezTo>
                  <a:cubicBezTo>
                    <a:pt x="2974" y="6342"/>
                    <a:pt x="2502" y="6572"/>
                    <a:pt x="2017" y="6572"/>
                  </a:cubicBezTo>
                  <a:lnTo>
                    <a:pt x="1902" y="6572"/>
                  </a:lnTo>
                  <a:cubicBezTo>
                    <a:pt x="1366" y="6508"/>
                    <a:pt x="907" y="6151"/>
                    <a:pt x="728" y="5640"/>
                  </a:cubicBezTo>
                  <a:cubicBezTo>
                    <a:pt x="524" y="5002"/>
                    <a:pt x="741" y="4288"/>
                    <a:pt x="1290" y="3892"/>
                  </a:cubicBezTo>
                  <a:cubicBezTo>
                    <a:pt x="1660" y="3599"/>
                    <a:pt x="2093" y="3471"/>
                    <a:pt x="2489" y="3254"/>
                  </a:cubicBezTo>
                  <a:cubicBezTo>
                    <a:pt x="2897" y="3024"/>
                    <a:pt x="3127" y="2667"/>
                    <a:pt x="3357" y="2259"/>
                  </a:cubicBezTo>
                  <a:cubicBezTo>
                    <a:pt x="3918" y="1263"/>
                    <a:pt x="4748" y="485"/>
                    <a:pt x="5883" y="485"/>
                  </a:cubicBezTo>
                  <a:close/>
                  <a:moveTo>
                    <a:pt x="5896" y="0"/>
                  </a:moveTo>
                  <a:lnTo>
                    <a:pt x="5883" y="13"/>
                  </a:lnTo>
                  <a:cubicBezTo>
                    <a:pt x="4697" y="13"/>
                    <a:pt x="3676" y="702"/>
                    <a:pt x="2948" y="2029"/>
                  </a:cubicBezTo>
                  <a:cubicBezTo>
                    <a:pt x="2731" y="2399"/>
                    <a:pt x="2566" y="2667"/>
                    <a:pt x="2272" y="2833"/>
                  </a:cubicBezTo>
                  <a:cubicBezTo>
                    <a:pt x="2144" y="2897"/>
                    <a:pt x="2004" y="2960"/>
                    <a:pt x="1864" y="3024"/>
                  </a:cubicBezTo>
                  <a:cubicBezTo>
                    <a:pt x="1558" y="3139"/>
                    <a:pt x="1264" y="3305"/>
                    <a:pt x="996" y="3509"/>
                  </a:cubicBezTo>
                  <a:cubicBezTo>
                    <a:pt x="294" y="4032"/>
                    <a:pt x="1" y="4951"/>
                    <a:pt x="269" y="5793"/>
                  </a:cubicBezTo>
                  <a:cubicBezTo>
                    <a:pt x="524" y="6482"/>
                    <a:pt x="1136" y="6967"/>
                    <a:pt x="1864" y="7031"/>
                  </a:cubicBezTo>
                  <a:lnTo>
                    <a:pt x="2030" y="7031"/>
                  </a:lnTo>
                  <a:cubicBezTo>
                    <a:pt x="2310" y="7031"/>
                    <a:pt x="2591" y="6980"/>
                    <a:pt x="2859" y="6916"/>
                  </a:cubicBezTo>
                  <a:cubicBezTo>
                    <a:pt x="3051" y="6853"/>
                    <a:pt x="3255" y="6827"/>
                    <a:pt x="3446" y="6814"/>
                  </a:cubicBezTo>
                  <a:cubicBezTo>
                    <a:pt x="3510" y="6814"/>
                    <a:pt x="3574" y="6814"/>
                    <a:pt x="3637" y="6840"/>
                  </a:cubicBezTo>
                  <a:cubicBezTo>
                    <a:pt x="3816" y="6891"/>
                    <a:pt x="3969" y="6980"/>
                    <a:pt x="4122" y="7095"/>
                  </a:cubicBezTo>
                  <a:cubicBezTo>
                    <a:pt x="4199" y="7146"/>
                    <a:pt x="4288" y="7210"/>
                    <a:pt x="4378" y="7261"/>
                  </a:cubicBezTo>
                  <a:cubicBezTo>
                    <a:pt x="4863" y="7541"/>
                    <a:pt x="5407" y="7682"/>
                    <a:pt x="5953" y="7682"/>
                  </a:cubicBezTo>
                  <a:cubicBezTo>
                    <a:pt x="6425" y="7682"/>
                    <a:pt x="6900" y="7576"/>
                    <a:pt x="7338" y="7363"/>
                  </a:cubicBezTo>
                  <a:cubicBezTo>
                    <a:pt x="7415" y="7325"/>
                    <a:pt x="7478" y="7286"/>
                    <a:pt x="7542" y="7248"/>
                  </a:cubicBezTo>
                  <a:cubicBezTo>
                    <a:pt x="7644" y="7184"/>
                    <a:pt x="7759" y="7133"/>
                    <a:pt x="7861" y="7095"/>
                  </a:cubicBezTo>
                  <a:cubicBezTo>
                    <a:pt x="7978" y="7053"/>
                    <a:pt x="8103" y="7028"/>
                    <a:pt x="8222" y="7028"/>
                  </a:cubicBezTo>
                  <a:cubicBezTo>
                    <a:pt x="8247" y="7028"/>
                    <a:pt x="8271" y="7029"/>
                    <a:pt x="8295" y="7031"/>
                  </a:cubicBezTo>
                  <a:cubicBezTo>
                    <a:pt x="8448" y="7031"/>
                    <a:pt x="8614" y="7044"/>
                    <a:pt x="8780" y="7057"/>
                  </a:cubicBezTo>
                  <a:cubicBezTo>
                    <a:pt x="8946" y="7069"/>
                    <a:pt x="9150" y="7095"/>
                    <a:pt x="9354" y="7095"/>
                  </a:cubicBezTo>
                  <a:cubicBezTo>
                    <a:pt x="9456" y="7095"/>
                    <a:pt x="9571" y="7082"/>
                    <a:pt x="9673" y="7069"/>
                  </a:cubicBezTo>
                  <a:cubicBezTo>
                    <a:pt x="10745" y="6955"/>
                    <a:pt x="11587" y="6125"/>
                    <a:pt x="11741" y="5066"/>
                  </a:cubicBezTo>
                  <a:cubicBezTo>
                    <a:pt x="11906" y="3994"/>
                    <a:pt x="11319" y="2960"/>
                    <a:pt x="10337" y="2539"/>
                  </a:cubicBezTo>
                  <a:cubicBezTo>
                    <a:pt x="10094" y="2437"/>
                    <a:pt x="9852" y="2374"/>
                    <a:pt x="9597" y="2322"/>
                  </a:cubicBezTo>
                  <a:cubicBezTo>
                    <a:pt x="9342" y="2271"/>
                    <a:pt x="9086" y="2195"/>
                    <a:pt x="8857" y="2067"/>
                  </a:cubicBezTo>
                  <a:cubicBezTo>
                    <a:pt x="8627" y="1876"/>
                    <a:pt x="8436" y="1646"/>
                    <a:pt x="8295" y="1391"/>
                  </a:cubicBezTo>
                  <a:cubicBezTo>
                    <a:pt x="8116" y="1110"/>
                    <a:pt x="7912" y="842"/>
                    <a:pt x="7670" y="613"/>
                  </a:cubicBezTo>
                  <a:cubicBezTo>
                    <a:pt x="7300" y="306"/>
                    <a:pt x="6853" y="102"/>
                    <a:pt x="6368" y="38"/>
                  </a:cubicBezTo>
                  <a:cubicBezTo>
                    <a:pt x="6215" y="13"/>
                    <a:pt x="6049" y="0"/>
                    <a:pt x="58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" name="Google Shape;339;p28"/>
          <p:cNvSpPr/>
          <p:nvPr/>
        </p:nvSpPr>
        <p:spPr>
          <a:xfrm>
            <a:off x="271230" y="2481828"/>
            <a:ext cx="529124" cy="355525"/>
          </a:xfrm>
          <a:custGeom>
            <a:avLst/>
            <a:gdLst/>
            <a:ahLst/>
            <a:cxnLst/>
            <a:rect l="l" t="t" r="r" b="b"/>
            <a:pathLst>
              <a:path w="15441" h="10375" extrusionOk="0">
                <a:moveTo>
                  <a:pt x="8416" y="485"/>
                </a:moveTo>
                <a:lnTo>
                  <a:pt x="8416" y="485"/>
                </a:lnTo>
                <a:cubicBezTo>
                  <a:pt x="9128" y="487"/>
                  <a:pt x="9827" y="844"/>
                  <a:pt x="10145" y="1468"/>
                </a:cubicBezTo>
                <a:cubicBezTo>
                  <a:pt x="10209" y="1608"/>
                  <a:pt x="10272" y="1735"/>
                  <a:pt x="10349" y="1863"/>
                </a:cubicBezTo>
                <a:cubicBezTo>
                  <a:pt x="10732" y="2399"/>
                  <a:pt x="11561" y="2259"/>
                  <a:pt x="12161" y="2501"/>
                </a:cubicBezTo>
                <a:cubicBezTo>
                  <a:pt x="12773" y="2756"/>
                  <a:pt x="13118" y="3407"/>
                  <a:pt x="13246" y="4058"/>
                </a:cubicBezTo>
                <a:cubicBezTo>
                  <a:pt x="13271" y="4326"/>
                  <a:pt x="13322" y="4581"/>
                  <a:pt x="13386" y="4849"/>
                </a:cubicBezTo>
                <a:cubicBezTo>
                  <a:pt x="13654" y="5717"/>
                  <a:pt x="14586" y="6304"/>
                  <a:pt x="14739" y="7197"/>
                </a:cubicBezTo>
                <a:cubicBezTo>
                  <a:pt x="14892" y="8001"/>
                  <a:pt x="14611" y="8843"/>
                  <a:pt x="13731" y="9277"/>
                </a:cubicBezTo>
                <a:cubicBezTo>
                  <a:pt x="13003" y="9647"/>
                  <a:pt x="12072" y="9736"/>
                  <a:pt x="11255" y="9787"/>
                </a:cubicBezTo>
                <a:cubicBezTo>
                  <a:pt x="10285" y="9864"/>
                  <a:pt x="9443" y="9877"/>
                  <a:pt x="8460" y="9877"/>
                </a:cubicBezTo>
                <a:lnTo>
                  <a:pt x="8422" y="9877"/>
                </a:lnTo>
                <a:cubicBezTo>
                  <a:pt x="8097" y="9881"/>
                  <a:pt x="7773" y="9882"/>
                  <a:pt x="7449" y="9882"/>
                </a:cubicBezTo>
                <a:cubicBezTo>
                  <a:pt x="6668" y="9882"/>
                  <a:pt x="5889" y="9873"/>
                  <a:pt x="5104" y="9864"/>
                </a:cubicBezTo>
                <a:cubicBezTo>
                  <a:pt x="4959" y="9868"/>
                  <a:pt x="4814" y="9870"/>
                  <a:pt x="4669" y="9870"/>
                </a:cubicBezTo>
                <a:cubicBezTo>
                  <a:pt x="3822" y="9870"/>
                  <a:pt x="2983" y="9807"/>
                  <a:pt x="2144" y="9698"/>
                </a:cubicBezTo>
                <a:cubicBezTo>
                  <a:pt x="1761" y="9660"/>
                  <a:pt x="1404" y="9545"/>
                  <a:pt x="1072" y="9366"/>
                </a:cubicBezTo>
                <a:cubicBezTo>
                  <a:pt x="740" y="9175"/>
                  <a:pt x="523" y="8843"/>
                  <a:pt x="498" y="8460"/>
                </a:cubicBezTo>
                <a:cubicBezTo>
                  <a:pt x="498" y="8001"/>
                  <a:pt x="932" y="7618"/>
                  <a:pt x="1289" y="7337"/>
                </a:cubicBezTo>
                <a:cubicBezTo>
                  <a:pt x="1557" y="7133"/>
                  <a:pt x="1850" y="6929"/>
                  <a:pt x="2042" y="6636"/>
                </a:cubicBezTo>
                <a:cubicBezTo>
                  <a:pt x="2374" y="6151"/>
                  <a:pt x="2348" y="5474"/>
                  <a:pt x="2731" y="5015"/>
                </a:cubicBezTo>
                <a:cubicBezTo>
                  <a:pt x="3165" y="4492"/>
                  <a:pt x="3943" y="4454"/>
                  <a:pt x="4568" y="4186"/>
                </a:cubicBezTo>
                <a:cubicBezTo>
                  <a:pt x="4964" y="3994"/>
                  <a:pt x="5296" y="3713"/>
                  <a:pt x="5538" y="3343"/>
                </a:cubicBezTo>
                <a:cubicBezTo>
                  <a:pt x="5806" y="2935"/>
                  <a:pt x="5947" y="2463"/>
                  <a:pt x="6163" y="2029"/>
                </a:cubicBezTo>
                <a:cubicBezTo>
                  <a:pt x="6546" y="1289"/>
                  <a:pt x="7223" y="676"/>
                  <a:pt x="8039" y="523"/>
                </a:cubicBezTo>
                <a:cubicBezTo>
                  <a:pt x="8165" y="498"/>
                  <a:pt x="8290" y="485"/>
                  <a:pt x="8416" y="485"/>
                </a:cubicBezTo>
                <a:close/>
                <a:moveTo>
                  <a:pt x="8409" y="0"/>
                </a:moveTo>
                <a:lnTo>
                  <a:pt x="8422" y="13"/>
                </a:lnTo>
                <a:cubicBezTo>
                  <a:pt x="8392" y="10"/>
                  <a:pt x="8362" y="9"/>
                  <a:pt x="8332" y="9"/>
                </a:cubicBezTo>
                <a:cubicBezTo>
                  <a:pt x="8200" y="9"/>
                  <a:pt x="8073" y="30"/>
                  <a:pt x="7937" y="51"/>
                </a:cubicBezTo>
                <a:cubicBezTo>
                  <a:pt x="7031" y="230"/>
                  <a:pt x="6202" y="881"/>
                  <a:pt x="5730" y="1812"/>
                </a:cubicBezTo>
                <a:cubicBezTo>
                  <a:pt x="5628" y="1991"/>
                  <a:pt x="5551" y="2195"/>
                  <a:pt x="5474" y="2374"/>
                </a:cubicBezTo>
                <a:cubicBezTo>
                  <a:pt x="5385" y="2616"/>
                  <a:pt x="5270" y="2858"/>
                  <a:pt x="5130" y="3088"/>
                </a:cubicBezTo>
                <a:cubicBezTo>
                  <a:pt x="4938" y="3369"/>
                  <a:pt x="4670" y="3599"/>
                  <a:pt x="4351" y="3739"/>
                </a:cubicBezTo>
                <a:cubicBezTo>
                  <a:pt x="4160" y="3828"/>
                  <a:pt x="3969" y="3892"/>
                  <a:pt x="3764" y="3943"/>
                </a:cubicBezTo>
                <a:cubicBezTo>
                  <a:pt x="3292" y="4083"/>
                  <a:pt x="2744" y="4249"/>
                  <a:pt x="2361" y="4709"/>
                </a:cubicBezTo>
                <a:cubicBezTo>
                  <a:pt x="2131" y="5015"/>
                  <a:pt x="1965" y="5372"/>
                  <a:pt x="1876" y="5742"/>
                </a:cubicBezTo>
                <a:cubicBezTo>
                  <a:pt x="1825" y="5959"/>
                  <a:pt x="1748" y="6176"/>
                  <a:pt x="1633" y="6380"/>
                </a:cubicBezTo>
                <a:cubicBezTo>
                  <a:pt x="1493" y="6559"/>
                  <a:pt x="1314" y="6725"/>
                  <a:pt x="1123" y="6853"/>
                </a:cubicBezTo>
                <a:cubicBezTo>
                  <a:pt x="1072" y="6891"/>
                  <a:pt x="1021" y="6929"/>
                  <a:pt x="970" y="6980"/>
                </a:cubicBezTo>
                <a:cubicBezTo>
                  <a:pt x="651" y="7223"/>
                  <a:pt x="0" y="7746"/>
                  <a:pt x="13" y="8473"/>
                </a:cubicBezTo>
                <a:cubicBezTo>
                  <a:pt x="38" y="9022"/>
                  <a:pt x="345" y="9507"/>
                  <a:pt x="817" y="9787"/>
                </a:cubicBezTo>
                <a:cubicBezTo>
                  <a:pt x="1200" y="10004"/>
                  <a:pt x="1621" y="10145"/>
                  <a:pt x="2055" y="10183"/>
                </a:cubicBezTo>
                <a:cubicBezTo>
                  <a:pt x="2964" y="10310"/>
                  <a:pt x="3883" y="10364"/>
                  <a:pt x="4804" y="10364"/>
                </a:cubicBezTo>
                <a:cubicBezTo>
                  <a:pt x="4904" y="10364"/>
                  <a:pt x="5004" y="10363"/>
                  <a:pt x="5104" y="10362"/>
                </a:cubicBezTo>
                <a:cubicBezTo>
                  <a:pt x="6202" y="10374"/>
                  <a:pt x="7325" y="10374"/>
                  <a:pt x="8422" y="10374"/>
                </a:cubicBezTo>
                <a:lnTo>
                  <a:pt x="8460" y="10374"/>
                </a:lnTo>
                <a:cubicBezTo>
                  <a:pt x="9417" y="10374"/>
                  <a:pt x="10272" y="10362"/>
                  <a:pt x="11293" y="10285"/>
                </a:cubicBezTo>
                <a:cubicBezTo>
                  <a:pt x="12059" y="10234"/>
                  <a:pt x="13105" y="10145"/>
                  <a:pt x="13947" y="9724"/>
                </a:cubicBezTo>
                <a:cubicBezTo>
                  <a:pt x="14917" y="9252"/>
                  <a:pt x="15440" y="8167"/>
                  <a:pt x="15224" y="7120"/>
                </a:cubicBezTo>
                <a:cubicBezTo>
                  <a:pt x="15109" y="6521"/>
                  <a:pt x="14739" y="6049"/>
                  <a:pt x="14420" y="5653"/>
                </a:cubicBezTo>
                <a:cubicBezTo>
                  <a:pt x="14177" y="5372"/>
                  <a:pt x="13973" y="5053"/>
                  <a:pt x="13833" y="4709"/>
                </a:cubicBezTo>
                <a:cubicBezTo>
                  <a:pt x="13794" y="4568"/>
                  <a:pt x="13769" y="4415"/>
                  <a:pt x="13756" y="4262"/>
                </a:cubicBezTo>
                <a:cubicBezTo>
                  <a:pt x="13743" y="4160"/>
                  <a:pt x="13731" y="4071"/>
                  <a:pt x="13705" y="3969"/>
                </a:cubicBezTo>
                <a:cubicBezTo>
                  <a:pt x="13552" y="3063"/>
                  <a:pt x="13041" y="2348"/>
                  <a:pt x="12352" y="2067"/>
                </a:cubicBezTo>
                <a:cubicBezTo>
                  <a:pt x="12084" y="1965"/>
                  <a:pt x="11804" y="1901"/>
                  <a:pt x="11523" y="1863"/>
                </a:cubicBezTo>
                <a:cubicBezTo>
                  <a:pt x="11115" y="1799"/>
                  <a:pt x="10859" y="1748"/>
                  <a:pt x="10745" y="1595"/>
                </a:cubicBezTo>
                <a:cubicBezTo>
                  <a:pt x="10706" y="1531"/>
                  <a:pt x="10668" y="1468"/>
                  <a:pt x="10642" y="1404"/>
                </a:cubicBezTo>
                <a:cubicBezTo>
                  <a:pt x="10617" y="1353"/>
                  <a:pt x="10591" y="1302"/>
                  <a:pt x="10566" y="1251"/>
                </a:cubicBezTo>
                <a:cubicBezTo>
                  <a:pt x="10183" y="485"/>
                  <a:pt x="9341" y="0"/>
                  <a:pt x="84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_1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31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4" name="Google Shape;364;p31"/>
          <p:cNvCxnSpPr/>
          <p:nvPr/>
        </p:nvCxnSpPr>
        <p:spPr>
          <a:xfrm>
            <a:off x="0" y="4802825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5" name="Google Shape;365;p31"/>
          <p:cNvSpPr/>
          <p:nvPr/>
        </p:nvSpPr>
        <p:spPr>
          <a:xfrm>
            <a:off x="7707001" y="195254"/>
            <a:ext cx="389963" cy="251349"/>
          </a:xfrm>
          <a:custGeom>
            <a:avLst/>
            <a:gdLst/>
            <a:ahLst/>
            <a:cxnLst/>
            <a:rect l="l" t="t" r="r" b="b"/>
            <a:pathLst>
              <a:path w="11920" h="7683" extrusionOk="0">
                <a:moveTo>
                  <a:pt x="5883" y="485"/>
                </a:moveTo>
                <a:lnTo>
                  <a:pt x="5883" y="498"/>
                </a:lnTo>
                <a:cubicBezTo>
                  <a:pt x="5921" y="494"/>
                  <a:pt x="5958" y="493"/>
                  <a:pt x="5994" y="493"/>
                </a:cubicBezTo>
                <a:cubicBezTo>
                  <a:pt x="6093" y="493"/>
                  <a:pt x="6189" y="505"/>
                  <a:pt x="6292" y="523"/>
                </a:cubicBezTo>
                <a:cubicBezTo>
                  <a:pt x="6675" y="574"/>
                  <a:pt x="7045" y="740"/>
                  <a:pt x="7338" y="995"/>
                </a:cubicBezTo>
                <a:cubicBezTo>
                  <a:pt x="7823" y="1416"/>
                  <a:pt x="8040" y="2118"/>
                  <a:pt x="8576" y="2476"/>
                </a:cubicBezTo>
                <a:cubicBezTo>
                  <a:pt x="9035" y="2782"/>
                  <a:pt x="9635" y="2782"/>
                  <a:pt x="10133" y="2986"/>
                </a:cubicBezTo>
                <a:cubicBezTo>
                  <a:pt x="11919" y="3752"/>
                  <a:pt x="11536" y="6393"/>
                  <a:pt x="9609" y="6610"/>
                </a:cubicBezTo>
                <a:cubicBezTo>
                  <a:pt x="9520" y="6623"/>
                  <a:pt x="9431" y="6623"/>
                  <a:pt x="9342" y="6623"/>
                </a:cubicBezTo>
                <a:cubicBezTo>
                  <a:pt x="8984" y="6623"/>
                  <a:pt x="8627" y="6559"/>
                  <a:pt x="8282" y="6559"/>
                </a:cubicBezTo>
                <a:cubicBezTo>
                  <a:pt x="8078" y="6559"/>
                  <a:pt x="7887" y="6585"/>
                  <a:pt x="7695" y="6648"/>
                </a:cubicBezTo>
                <a:cubicBezTo>
                  <a:pt x="7491" y="6738"/>
                  <a:pt x="7300" y="6840"/>
                  <a:pt x="7108" y="6942"/>
                </a:cubicBezTo>
                <a:cubicBezTo>
                  <a:pt x="6740" y="7126"/>
                  <a:pt x="6342" y="7216"/>
                  <a:pt x="5943" y="7216"/>
                </a:cubicBezTo>
                <a:cubicBezTo>
                  <a:pt x="5486" y="7216"/>
                  <a:pt x="5029" y="7097"/>
                  <a:pt x="4620" y="6865"/>
                </a:cubicBezTo>
                <a:cubicBezTo>
                  <a:pt x="4327" y="6687"/>
                  <a:pt x="4071" y="6470"/>
                  <a:pt x="3752" y="6380"/>
                </a:cubicBezTo>
                <a:cubicBezTo>
                  <a:pt x="3650" y="6355"/>
                  <a:pt x="3548" y="6342"/>
                  <a:pt x="3446" y="6342"/>
                </a:cubicBezTo>
                <a:cubicBezTo>
                  <a:pt x="2974" y="6342"/>
                  <a:pt x="2502" y="6572"/>
                  <a:pt x="2017" y="6572"/>
                </a:cubicBezTo>
                <a:lnTo>
                  <a:pt x="1902" y="6572"/>
                </a:lnTo>
                <a:cubicBezTo>
                  <a:pt x="1366" y="6508"/>
                  <a:pt x="907" y="6151"/>
                  <a:pt x="728" y="5640"/>
                </a:cubicBezTo>
                <a:cubicBezTo>
                  <a:pt x="524" y="5002"/>
                  <a:pt x="741" y="4288"/>
                  <a:pt x="1290" y="3892"/>
                </a:cubicBezTo>
                <a:cubicBezTo>
                  <a:pt x="1660" y="3599"/>
                  <a:pt x="2093" y="3471"/>
                  <a:pt x="2489" y="3254"/>
                </a:cubicBezTo>
                <a:cubicBezTo>
                  <a:pt x="2897" y="3024"/>
                  <a:pt x="3127" y="2667"/>
                  <a:pt x="3357" y="2259"/>
                </a:cubicBezTo>
                <a:cubicBezTo>
                  <a:pt x="3918" y="1263"/>
                  <a:pt x="4748" y="485"/>
                  <a:pt x="5883" y="485"/>
                </a:cubicBezTo>
                <a:close/>
                <a:moveTo>
                  <a:pt x="5896" y="0"/>
                </a:moveTo>
                <a:lnTo>
                  <a:pt x="5883" y="13"/>
                </a:lnTo>
                <a:cubicBezTo>
                  <a:pt x="4697" y="13"/>
                  <a:pt x="3676" y="702"/>
                  <a:pt x="2948" y="2029"/>
                </a:cubicBezTo>
                <a:cubicBezTo>
                  <a:pt x="2731" y="2399"/>
                  <a:pt x="2566" y="2667"/>
                  <a:pt x="2272" y="2833"/>
                </a:cubicBezTo>
                <a:cubicBezTo>
                  <a:pt x="2144" y="2897"/>
                  <a:pt x="2004" y="2960"/>
                  <a:pt x="1864" y="3024"/>
                </a:cubicBezTo>
                <a:cubicBezTo>
                  <a:pt x="1558" y="3139"/>
                  <a:pt x="1264" y="3305"/>
                  <a:pt x="996" y="3509"/>
                </a:cubicBezTo>
                <a:cubicBezTo>
                  <a:pt x="294" y="4032"/>
                  <a:pt x="1" y="4951"/>
                  <a:pt x="269" y="5793"/>
                </a:cubicBezTo>
                <a:cubicBezTo>
                  <a:pt x="524" y="6482"/>
                  <a:pt x="1136" y="6967"/>
                  <a:pt x="1864" y="7031"/>
                </a:cubicBezTo>
                <a:lnTo>
                  <a:pt x="2030" y="7031"/>
                </a:lnTo>
                <a:cubicBezTo>
                  <a:pt x="2310" y="7031"/>
                  <a:pt x="2591" y="6980"/>
                  <a:pt x="2859" y="6916"/>
                </a:cubicBezTo>
                <a:cubicBezTo>
                  <a:pt x="3051" y="6853"/>
                  <a:pt x="3255" y="6827"/>
                  <a:pt x="3446" y="6814"/>
                </a:cubicBezTo>
                <a:cubicBezTo>
                  <a:pt x="3510" y="6814"/>
                  <a:pt x="3574" y="6814"/>
                  <a:pt x="3637" y="6840"/>
                </a:cubicBezTo>
                <a:cubicBezTo>
                  <a:pt x="3816" y="6891"/>
                  <a:pt x="3969" y="6980"/>
                  <a:pt x="4122" y="7095"/>
                </a:cubicBezTo>
                <a:cubicBezTo>
                  <a:pt x="4199" y="7146"/>
                  <a:pt x="4288" y="7210"/>
                  <a:pt x="4378" y="7261"/>
                </a:cubicBezTo>
                <a:cubicBezTo>
                  <a:pt x="4863" y="7541"/>
                  <a:pt x="5407" y="7682"/>
                  <a:pt x="5953" y="7682"/>
                </a:cubicBezTo>
                <a:cubicBezTo>
                  <a:pt x="6425" y="7682"/>
                  <a:pt x="6900" y="7576"/>
                  <a:pt x="7338" y="7363"/>
                </a:cubicBezTo>
                <a:cubicBezTo>
                  <a:pt x="7415" y="7325"/>
                  <a:pt x="7478" y="7286"/>
                  <a:pt x="7542" y="7248"/>
                </a:cubicBezTo>
                <a:cubicBezTo>
                  <a:pt x="7644" y="7184"/>
                  <a:pt x="7759" y="7133"/>
                  <a:pt x="7861" y="7095"/>
                </a:cubicBezTo>
                <a:cubicBezTo>
                  <a:pt x="7978" y="7053"/>
                  <a:pt x="8103" y="7028"/>
                  <a:pt x="8222" y="7028"/>
                </a:cubicBezTo>
                <a:cubicBezTo>
                  <a:pt x="8247" y="7028"/>
                  <a:pt x="8271" y="7029"/>
                  <a:pt x="8295" y="7031"/>
                </a:cubicBezTo>
                <a:cubicBezTo>
                  <a:pt x="8448" y="7031"/>
                  <a:pt x="8614" y="7044"/>
                  <a:pt x="8780" y="7057"/>
                </a:cubicBezTo>
                <a:cubicBezTo>
                  <a:pt x="8946" y="7069"/>
                  <a:pt x="9150" y="7095"/>
                  <a:pt x="9354" y="7095"/>
                </a:cubicBezTo>
                <a:cubicBezTo>
                  <a:pt x="9456" y="7095"/>
                  <a:pt x="9571" y="7082"/>
                  <a:pt x="9673" y="7069"/>
                </a:cubicBezTo>
                <a:cubicBezTo>
                  <a:pt x="10745" y="6955"/>
                  <a:pt x="11587" y="6125"/>
                  <a:pt x="11741" y="5066"/>
                </a:cubicBezTo>
                <a:cubicBezTo>
                  <a:pt x="11906" y="3994"/>
                  <a:pt x="11319" y="2960"/>
                  <a:pt x="10337" y="2539"/>
                </a:cubicBezTo>
                <a:cubicBezTo>
                  <a:pt x="10094" y="2437"/>
                  <a:pt x="9852" y="2374"/>
                  <a:pt x="9597" y="2322"/>
                </a:cubicBezTo>
                <a:cubicBezTo>
                  <a:pt x="9342" y="2271"/>
                  <a:pt x="9086" y="2195"/>
                  <a:pt x="8857" y="2067"/>
                </a:cubicBezTo>
                <a:cubicBezTo>
                  <a:pt x="8627" y="1876"/>
                  <a:pt x="8436" y="1646"/>
                  <a:pt x="8295" y="1391"/>
                </a:cubicBezTo>
                <a:cubicBezTo>
                  <a:pt x="8116" y="1110"/>
                  <a:pt x="7912" y="842"/>
                  <a:pt x="7670" y="613"/>
                </a:cubicBezTo>
                <a:cubicBezTo>
                  <a:pt x="7300" y="306"/>
                  <a:pt x="6853" y="102"/>
                  <a:pt x="6368" y="38"/>
                </a:cubicBezTo>
                <a:cubicBezTo>
                  <a:pt x="6215" y="13"/>
                  <a:pt x="6049" y="0"/>
                  <a:pt x="58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6" name="Google Shape;366;p31"/>
          <p:cNvGrpSpPr/>
          <p:nvPr/>
        </p:nvGrpSpPr>
        <p:grpSpPr>
          <a:xfrm>
            <a:off x="406785" y="1153647"/>
            <a:ext cx="493610" cy="331663"/>
            <a:chOff x="2493575" y="1248525"/>
            <a:chExt cx="386025" cy="259375"/>
          </a:xfrm>
        </p:grpSpPr>
        <p:sp>
          <p:nvSpPr>
            <p:cNvPr id="367" name="Google Shape;367;p31"/>
            <p:cNvSpPr/>
            <p:nvPr/>
          </p:nvSpPr>
          <p:spPr>
            <a:xfrm>
              <a:off x="2499950" y="1254550"/>
              <a:ext cx="372625" cy="246975"/>
            </a:xfrm>
            <a:custGeom>
              <a:avLst/>
              <a:gdLst/>
              <a:ahLst/>
              <a:cxnLst/>
              <a:rect l="l" t="t" r="r" b="b"/>
              <a:pathLst>
                <a:path w="14905" h="9879" extrusionOk="0">
                  <a:moveTo>
                    <a:pt x="8222" y="0"/>
                  </a:moveTo>
                  <a:cubicBezTo>
                    <a:pt x="8199" y="0"/>
                    <a:pt x="8177" y="1"/>
                    <a:pt x="8154" y="1"/>
                  </a:cubicBezTo>
                  <a:cubicBezTo>
                    <a:pt x="8014" y="1"/>
                    <a:pt x="7874" y="14"/>
                    <a:pt x="7733" y="40"/>
                  </a:cubicBezTo>
                  <a:cubicBezTo>
                    <a:pt x="6891" y="206"/>
                    <a:pt x="6125" y="805"/>
                    <a:pt x="5692" y="1673"/>
                  </a:cubicBezTo>
                  <a:cubicBezTo>
                    <a:pt x="5602" y="1852"/>
                    <a:pt x="5513" y="2043"/>
                    <a:pt x="5436" y="2222"/>
                  </a:cubicBezTo>
                  <a:cubicBezTo>
                    <a:pt x="5347" y="2477"/>
                    <a:pt x="5219" y="2732"/>
                    <a:pt x="5079" y="2962"/>
                  </a:cubicBezTo>
                  <a:cubicBezTo>
                    <a:pt x="4862" y="3294"/>
                    <a:pt x="4556" y="3549"/>
                    <a:pt x="4199" y="3715"/>
                  </a:cubicBezTo>
                  <a:cubicBezTo>
                    <a:pt x="3994" y="3804"/>
                    <a:pt x="3790" y="3868"/>
                    <a:pt x="3586" y="3932"/>
                  </a:cubicBezTo>
                  <a:cubicBezTo>
                    <a:pt x="3114" y="4059"/>
                    <a:pt x="2616" y="4213"/>
                    <a:pt x="2284" y="4608"/>
                  </a:cubicBezTo>
                  <a:cubicBezTo>
                    <a:pt x="2080" y="4889"/>
                    <a:pt x="1927" y="5221"/>
                    <a:pt x="1863" y="5565"/>
                  </a:cubicBezTo>
                  <a:cubicBezTo>
                    <a:pt x="1800" y="5808"/>
                    <a:pt x="1710" y="6037"/>
                    <a:pt x="1583" y="6267"/>
                  </a:cubicBezTo>
                  <a:cubicBezTo>
                    <a:pt x="1429" y="6471"/>
                    <a:pt x="1238" y="6650"/>
                    <a:pt x="1021" y="6790"/>
                  </a:cubicBezTo>
                  <a:lnTo>
                    <a:pt x="868" y="6905"/>
                  </a:lnTo>
                  <a:cubicBezTo>
                    <a:pt x="421" y="7262"/>
                    <a:pt x="0" y="7683"/>
                    <a:pt x="0" y="8219"/>
                  </a:cubicBezTo>
                  <a:cubicBezTo>
                    <a:pt x="26" y="8679"/>
                    <a:pt x="281" y="9100"/>
                    <a:pt x="689" y="9330"/>
                  </a:cubicBezTo>
                  <a:cubicBezTo>
                    <a:pt x="1047" y="9534"/>
                    <a:pt x="1429" y="9649"/>
                    <a:pt x="1838" y="9700"/>
                  </a:cubicBezTo>
                  <a:cubicBezTo>
                    <a:pt x="2735" y="9815"/>
                    <a:pt x="3642" y="9867"/>
                    <a:pt x="4550" y="9867"/>
                  </a:cubicBezTo>
                  <a:cubicBezTo>
                    <a:pt x="4650" y="9867"/>
                    <a:pt x="4749" y="9867"/>
                    <a:pt x="4849" y="9865"/>
                  </a:cubicBezTo>
                  <a:cubicBezTo>
                    <a:pt x="5959" y="9878"/>
                    <a:pt x="7070" y="9878"/>
                    <a:pt x="8167" y="9878"/>
                  </a:cubicBezTo>
                  <a:lnTo>
                    <a:pt x="8205" y="9878"/>
                  </a:lnTo>
                  <a:cubicBezTo>
                    <a:pt x="9162" y="9878"/>
                    <a:pt x="10017" y="9865"/>
                    <a:pt x="11013" y="9789"/>
                  </a:cubicBezTo>
                  <a:cubicBezTo>
                    <a:pt x="11766" y="9738"/>
                    <a:pt x="12786" y="9661"/>
                    <a:pt x="13590" y="9253"/>
                  </a:cubicBezTo>
                  <a:cubicBezTo>
                    <a:pt x="14471" y="8806"/>
                    <a:pt x="14905" y="7926"/>
                    <a:pt x="14726" y="6918"/>
                  </a:cubicBezTo>
                  <a:cubicBezTo>
                    <a:pt x="14624" y="6382"/>
                    <a:pt x="14292" y="5961"/>
                    <a:pt x="13973" y="5552"/>
                  </a:cubicBezTo>
                  <a:cubicBezTo>
                    <a:pt x="13718" y="5221"/>
                    <a:pt x="13463" y="4902"/>
                    <a:pt x="13361" y="4544"/>
                  </a:cubicBezTo>
                  <a:cubicBezTo>
                    <a:pt x="13310" y="4378"/>
                    <a:pt x="13284" y="4213"/>
                    <a:pt x="13259" y="4047"/>
                  </a:cubicBezTo>
                  <a:cubicBezTo>
                    <a:pt x="13246" y="3957"/>
                    <a:pt x="13233" y="3868"/>
                    <a:pt x="13220" y="3766"/>
                  </a:cubicBezTo>
                  <a:cubicBezTo>
                    <a:pt x="13067" y="2949"/>
                    <a:pt x="12621" y="2298"/>
                    <a:pt x="12008" y="2043"/>
                  </a:cubicBezTo>
                  <a:cubicBezTo>
                    <a:pt x="11753" y="1954"/>
                    <a:pt x="11498" y="1890"/>
                    <a:pt x="11230" y="1865"/>
                  </a:cubicBezTo>
                  <a:cubicBezTo>
                    <a:pt x="10821" y="1801"/>
                    <a:pt x="10477" y="1737"/>
                    <a:pt x="10298" y="1482"/>
                  </a:cubicBezTo>
                  <a:cubicBezTo>
                    <a:pt x="10247" y="1418"/>
                    <a:pt x="10209" y="1329"/>
                    <a:pt x="10171" y="1252"/>
                  </a:cubicBezTo>
                  <a:cubicBezTo>
                    <a:pt x="10145" y="1214"/>
                    <a:pt x="10132" y="1163"/>
                    <a:pt x="10107" y="1112"/>
                  </a:cubicBezTo>
                  <a:cubicBezTo>
                    <a:pt x="9722" y="429"/>
                    <a:pt x="9000" y="0"/>
                    <a:pt x="8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2493575" y="1248525"/>
              <a:ext cx="386025" cy="259375"/>
            </a:xfrm>
            <a:custGeom>
              <a:avLst/>
              <a:gdLst/>
              <a:ahLst/>
              <a:cxnLst/>
              <a:rect l="l" t="t" r="r" b="b"/>
              <a:pathLst>
                <a:path w="15441" h="10375" extrusionOk="0">
                  <a:moveTo>
                    <a:pt x="8416" y="485"/>
                  </a:moveTo>
                  <a:lnTo>
                    <a:pt x="8416" y="485"/>
                  </a:lnTo>
                  <a:cubicBezTo>
                    <a:pt x="9128" y="487"/>
                    <a:pt x="9827" y="844"/>
                    <a:pt x="10145" y="1468"/>
                  </a:cubicBezTo>
                  <a:cubicBezTo>
                    <a:pt x="10209" y="1608"/>
                    <a:pt x="10272" y="1735"/>
                    <a:pt x="10349" y="1863"/>
                  </a:cubicBezTo>
                  <a:cubicBezTo>
                    <a:pt x="10732" y="2399"/>
                    <a:pt x="11561" y="2259"/>
                    <a:pt x="12161" y="2501"/>
                  </a:cubicBezTo>
                  <a:cubicBezTo>
                    <a:pt x="12773" y="2756"/>
                    <a:pt x="13118" y="3407"/>
                    <a:pt x="13246" y="4058"/>
                  </a:cubicBezTo>
                  <a:cubicBezTo>
                    <a:pt x="13271" y="4326"/>
                    <a:pt x="13322" y="4581"/>
                    <a:pt x="13386" y="4849"/>
                  </a:cubicBezTo>
                  <a:cubicBezTo>
                    <a:pt x="13654" y="5717"/>
                    <a:pt x="14586" y="6304"/>
                    <a:pt x="14739" y="7197"/>
                  </a:cubicBezTo>
                  <a:cubicBezTo>
                    <a:pt x="14892" y="8001"/>
                    <a:pt x="14611" y="8843"/>
                    <a:pt x="13731" y="9277"/>
                  </a:cubicBezTo>
                  <a:cubicBezTo>
                    <a:pt x="13003" y="9647"/>
                    <a:pt x="12072" y="9736"/>
                    <a:pt x="11255" y="9787"/>
                  </a:cubicBezTo>
                  <a:cubicBezTo>
                    <a:pt x="10285" y="9864"/>
                    <a:pt x="9443" y="9877"/>
                    <a:pt x="8460" y="9877"/>
                  </a:cubicBezTo>
                  <a:lnTo>
                    <a:pt x="8422" y="9877"/>
                  </a:lnTo>
                  <a:cubicBezTo>
                    <a:pt x="8097" y="9881"/>
                    <a:pt x="7773" y="9882"/>
                    <a:pt x="7449" y="9882"/>
                  </a:cubicBezTo>
                  <a:cubicBezTo>
                    <a:pt x="6668" y="9882"/>
                    <a:pt x="5889" y="9873"/>
                    <a:pt x="5104" y="9864"/>
                  </a:cubicBezTo>
                  <a:cubicBezTo>
                    <a:pt x="4959" y="9868"/>
                    <a:pt x="4814" y="9870"/>
                    <a:pt x="4669" y="9870"/>
                  </a:cubicBezTo>
                  <a:cubicBezTo>
                    <a:pt x="3822" y="9870"/>
                    <a:pt x="2983" y="9807"/>
                    <a:pt x="2144" y="9698"/>
                  </a:cubicBezTo>
                  <a:cubicBezTo>
                    <a:pt x="1761" y="9660"/>
                    <a:pt x="1404" y="9545"/>
                    <a:pt x="1072" y="9366"/>
                  </a:cubicBezTo>
                  <a:cubicBezTo>
                    <a:pt x="740" y="9175"/>
                    <a:pt x="523" y="8843"/>
                    <a:pt x="498" y="8460"/>
                  </a:cubicBezTo>
                  <a:cubicBezTo>
                    <a:pt x="498" y="8001"/>
                    <a:pt x="932" y="7618"/>
                    <a:pt x="1289" y="7337"/>
                  </a:cubicBezTo>
                  <a:cubicBezTo>
                    <a:pt x="1557" y="7133"/>
                    <a:pt x="1850" y="6929"/>
                    <a:pt x="2042" y="6636"/>
                  </a:cubicBezTo>
                  <a:cubicBezTo>
                    <a:pt x="2374" y="6151"/>
                    <a:pt x="2348" y="5474"/>
                    <a:pt x="2731" y="5015"/>
                  </a:cubicBezTo>
                  <a:cubicBezTo>
                    <a:pt x="3165" y="4492"/>
                    <a:pt x="3943" y="4454"/>
                    <a:pt x="4568" y="4186"/>
                  </a:cubicBezTo>
                  <a:cubicBezTo>
                    <a:pt x="4964" y="3994"/>
                    <a:pt x="5296" y="3713"/>
                    <a:pt x="5538" y="3343"/>
                  </a:cubicBezTo>
                  <a:cubicBezTo>
                    <a:pt x="5806" y="2935"/>
                    <a:pt x="5947" y="2463"/>
                    <a:pt x="6163" y="2029"/>
                  </a:cubicBezTo>
                  <a:cubicBezTo>
                    <a:pt x="6546" y="1289"/>
                    <a:pt x="7223" y="676"/>
                    <a:pt x="8039" y="523"/>
                  </a:cubicBezTo>
                  <a:cubicBezTo>
                    <a:pt x="8165" y="498"/>
                    <a:pt x="8290" y="485"/>
                    <a:pt x="8416" y="485"/>
                  </a:cubicBezTo>
                  <a:close/>
                  <a:moveTo>
                    <a:pt x="8409" y="0"/>
                  </a:moveTo>
                  <a:lnTo>
                    <a:pt x="8422" y="13"/>
                  </a:lnTo>
                  <a:cubicBezTo>
                    <a:pt x="8392" y="10"/>
                    <a:pt x="8362" y="9"/>
                    <a:pt x="8332" y="9"/>
                  </a:cubicBezTo>
                  <a:cubicBezTo>
                    <a:pt x="8200" y="9"/>
                    <a:pt x="8073" y="30"/>
                    <a:pt x="7937" y="51"/>
                  </a:cubicBezTo>
                  <a:cubicBezTo>
                    <a:pt x="7031" y="230"/>
                    <a:pt x="6202" y="881"/>
                    <a:pt x="5730" y="1812"/>
                  </a:cubicBezTo>
                  <a:cubicBezTo>
                    <a:pt x="5628" y="1991"/>
                    <a:pt x="5551" y="2195"/>
                    <a:pt x="5474" y="2374"/>
                  </a:cubicBezTo>
                  <a:cubicBezTo>
                    <a:pt x="5385" y="2616"/>
                    <a:pt x="5270" y="2858"/>
                    <a:pt x="5130" y="3088"/>
                  </a:cubicBezTo>
                  <a:cubicBezTo>
                    <a:pt x="4938" y="3369"/>
                    <a:pt x="4670" y="3599"/>
                    <a:pt x="4351" y="3739"/>
                  </a:cubicBezTo>
                  <a:cubicBezTo>
                    <a:pt x="4160" y="3828"/>
                    <a:pt x="3969" y="3892"/>
                    <a:pt x="3764" y="3943"/>
                  </a:cubicBezTo>
                  <a:cubicBezTo>
                    <a:pt x="3292" y="4083"/>
                    <a:pt x="2744" y="4249"/>
                    <a:pt x="2361" y="4709"/>
                  </a:cubicBezTo>
                  <a:cubicBezTo>
                    <a:pt x="2131" y="5015"/>
                    <a:pt x="1965" y="5372"/>
                    <a:pt x="1876" y="5742"/>
                  </a:cubicBezTo>
                  <a:cubicBezTo>
                    <a:pt x="1825" y="5959"/>
                    <a:pt x="1748" y="6176"/>
                    <a:pt x="1633" y="6380"/>
                  </a:cubicBezTo>
                  <a:cubicBezTo>
                    <a:pt x="1493" y="6559"/>
                    <a:pt x="1314" y="6725"/>
                    <a:pt x="1123" y="6853"/>
                  </a:cubicBezTo>
                  <a:cubicBezTo>
                    <a:pt x="1072" y="6891"/>
                    <a:pt x="1021" y="6929"/>
                    <a:pt x="970" y="6980"/>
                  </a:cubicBezTo>
                  <a:cubicBezTo>
                    <a:pt x="651" y="7223"/>
                    <a:pt x="0" y="7746"/>
                    <a:pt x="13" y="8473"/>
                  </a:cubicBezTo>
                  <a:cubicBezTo>
                    <a:pt x="38" y="9022"/>
                    <a:pt x="345" y="9507"/>
                    <a:pt x="817" y="9787"/>
                  </a:cubicBezTo>
                  <a:cubicBezTo>
                    <a:pt x="1200" y="10004"/>
                    <a:pt x="1621" y="10145"/>
                    <a:pt x="2055" y="10183"/>
                  </a:cubicBezTo>
                  <a:cubicBezTo>
                    <a:pt x="2964" y="10310"/>
                    <a:pt x="3883" y="10364"/>
                    <a:pt x="4804" y="10364"/>
                  </a:cubicBezTo>
                  <a:cubicBezTo>
                    <a:pt x="4904" y="10364"/>
                    <a:pt x="5004" y="10363"/>
                    <a:pt x="5104" y="10362"/>
                  </a:cubicBezTo>
                  <a:cubicBezTo>
                    <a:pt x="6202" y="10374"/>
                    <a:pt x="7325" y="10374"/>
                    <a:pt x="8422" y="10374"/>
                  </a:cubicBezTo>
                  <a:lnTo>
                    <a:pt x="8460" y="10374"/>
                  </a:lnTo>
                  <a:cubicBezTo>
                    <a:pt x="9417" y="10374"/>
                    <a:pt x="10272" y="10362"/>
                    <a:pt x="11293" y="10285"/>
                  </a:cubicBezTo>
                  <a:cubicBezTo>
                    <a:pt x="12059" y="10234"/>
                    <a:pt x="13105" y="10145"/>
                    <a:pt x="13947" y="9724"/>
                  </a:cubicBezTo>
                  <a:cubicBezTo>
                    <a:pt x="14917" y="9252"/>
                    <a:pt x="15440" y="8167"/>
                    <a:pt x="15224" y="7120"/>
                  </a:cubicBezTo>
                  <a:cubicBezTo>
                    <a:pt x="15109" y="6521"/>
                    <a:pt x="14739" y="6049"/>
                    <a:pt x="14420" y="5653"/>
                  </a:cubicBezTo>
                  <a:cubicBezTo>
                    <a:pt x="14177" y="5372"/>
                    <a:pt x="13973" y="5053"/>
                    <a:pt x="13833" y="4709"/>
                  </a:cubicBezTo>
                  <a:cubicBezTo>
                    <a:pt x="13794" y="4568"/>
                    <a:pt x="13769" y="4415"/>
                    <a:pt x="13756" y="4262"/>
                  </a:cubicBezTo>
                  <a:cubicBezTo>
                    <a:pt x="13743" y="4160"/>
                    <a:pt x="13731" y="4071"/>
                    <a:pt x="13705" y="3969"/>
                  </a:cubicBezTo>
                  <a:cubicBezTo>
                    <a:pt x="13552" y="3063"/>
                    <a:pt x="13041" y="2348"/>
                    <a:pt x="12352" y="2067"/>
                  </a:cubicBezTo>
                  <a:cubicBezTo>
                    <a:pt x="12084" y="1965"/>
                    <a:pt x="11804" y="1901"/>
                    <a:pt x="11523" y="1863"/>
                  </a:cubicBezTo>
                  <a:cubicBezTo>
                    <a:pt x="11115" y="1799"/>
                    <a:pt x="10859" y="1748"/>
                    <a:pt x="10745" y="1595"/>
                  </a:cubicBezTo>
                  <a:cubicBezTo>
                    <a:pt x="10706" y="1531"/>
                    <a:pt x="10668" y="1468"/>
                    <a:pt x="10642" y="1404"/>
                  </a:cubicBezTo>
                  <a:cubicBezTo>
                    <a:pt x="10617" y="1353"/>
                    <a:pt x="10591" y="1302"/>
                    <a:pt x="10566" y="1251"/>
                  </a:cubicBezTo>
                  <a:cubicBezTo>
                    <a:pt x="10183" y="485"/>
                    <a:pt x="9341" y="0"/>
                    <a:pt x="8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31"/>
          <p:cNvGrpSpPr/>
          <p:nvPr/>
        </p:nvGrpSpPr>
        <p:grpSpPr>
          <a:xfrm>
            <a:off x="8338226" y="1485299"/>
            <a:ext cx="493610" cy="331663"/>
            <a:chOff x="2493575" y="1248525"/>
            <a:chExt cx="386025" cy="259375"/>
          </a:xfrm>
        </p:grpSpPr>
        <p:sp>
          <p:nvSpPr>
            <p:cNvPr id="370" name="Google Shape;370;p31"/>
            <p:cNvSpPr/>
            <p:nvPr/>
          </p:nvSpPr>
          <p:spPr>
            <a:xfrm>
              <a:off x="2499950" y="1254550"/>
              <a:ext cx="372625" cy="246975"/>
            </a:xfrm>
            <a:custGeom>
              <a:avLst/>
              <a:gdLst/>
              <a:ahLst/>
              <a:cxnLst/>
              <a:rect l="l" t="t" r="r" b="b"/>
              <a:pathLst>
                <a:path w="14905" h="9879" extrusionOk="0">
                  <a:moveTo>
                    <a:pt x="8222" y="0"/>
                  </a:moveTo>
                  <a:cubicBezTo>
                    <a:pt x="8199" y="0"/>
                    <a:pt x="8177" y="1"/>
                    <a:pt x="8154" y="1"/>
                  </a:cubicBezTo>
                  <a:cubicBezTo>
                    <a:pt x="8014" y="1"/>
                    <a:pt x="7874" y="14"/>
                    <a:pt x="7733" y="40"/>
                  </a:cubicBezTo>
                  <a:cubicBezTo>
                    <a:pt x="6891" y="206"/>
                    <a:pt x="6125" y="805"/>
                    <a:pt x="5692" y="1673"/>
                  </a:cubicBezTo>
                  <a:cubicBezTo>
                    <a:pt x="5602" y="1852"/>
                    <a:pt x="5513" y="2043"/>
                    <a:pt x="5436" y="2222"/>
                  </a:cubicBezTo>
                  <a:cubicBezTo>
                    <a:pt x="5347" y="2477"/>
                    <a:pt x="5219" y="2732"/>
                    <a:pt x="5079" y="2962"/>
                  </a:cubicBezTo>
                  <a:cubicBezTo>
                    <a:pt x="4862" y="3294"/>
                    <a:pt x="4556" y="3549"/>
                    <a:pt x="4199" y="3715"/>
                  </a:cubicBezTo>
                  <a:cubicBezTo>
                    <a:pt x="3994" y="3804"/>
                    <a:pt x="3790" y="3868"/>
                    <a:pt x="3586" y="3932"/>
                  </a:cubicBezTo>
                  <a:cubicBezTo>
                    <a:pt x="3114" y="4059"/>
                    <a:pt x="2616" y="4213"/>
                    <a:pt x="2284" y="4608"/>
                  </a:cubicBezTo>
                  <a:cubicBezTo>
                    <a:pt x="2080" y="4889"/>
                    <a:pt x="1927" y="5221"/>
                    <a:pt x="1863" y="5565"/>
                  </a:cubicBezTo>
                  <a:cubicBezTo>
                    <a:pt x="1800" y="5808"/>
                    <a:pt x="1710" y="6037"/>
                    <a:pt x="1583" y="6267"/>
                  </a:cubicBezTo>
                  <a:cubicBezTo>
                    <a:pt x="1429" y="6471"/>
                    <a:pt x="1238" y="6650"/>
                    <a:pt x="1021" y="6790"/>
                  </a:cubicBezTo>
                  <a:lnTo>
                    <a:pt x="868" y="6905"/>
                  </a:lnTo>
                  <a:cubicBezTo>
                    <a:pt x="421" y="7262"/>
                    <a:pt x="0" y="7683"/>
                    <a:pt x="0" y="8219"/>
                  </a:cubicBezTo>
                  <a:cubicBezTo>
                    <a:pt x="26" y="8679"/>
                    <a:pt x="281" y="9100"/>
                    <a:pt x="689" y="9330"/>
                  </a:cubicBezTo>
                  <a:cubicBezTo>
                    <a:pt x="1047" y="9534"/>
                    <a:pt x="1429" y="9649"/>
                    <a:pt x="1838" y="9700"/>
                  </a:cubicBezTo>
                  <a:cubicBezTo>
                    <a:pt x="2735" y="9815"/>
                    <a:pt x="3642" y="9867"/>
                    <a:pt x="4550" y="9867"/>
                  </a:cubicBezTo>
                  <a:cubicBezTo>
                    <a:pt x="4650" y="9867"/>
                    <a:pt x="4749" y="9867"/>
                    <a:pt x="4849" y="9865"/>
                  </a:cubicBezTo>
                  <a:cubicBezTo>
                    <a:pt x="5959" y="9878"/>
                    <a:pt x="7070" y="9878"/>
                    <a:pt x="8167" y="9878"/>
                  </a:cubicBezTo>
                  <a:lnTo>
                    <a:pt x="8205" y="9878"/>
                  </a:lnTo>
                  <a:cubicBezTo>
                    <a:pt x="9162" y="9878"/>
                    <a:pt x="10017" y="9865"/>
                    <a:pt x="11013" y="9789"/>
                  </a:cubicBezTo>
                  <a:cubicBezTo>
                    <a:pt x="11766" y="9738"/>
                    <a:pt x="12786" y="9661"/>
                    <a:pt x="13590" y="9253"/>
                  </a:cubicBezTo>
                  <a:cubicBezTo>
                    <a:pt x="14471" y="8806"/>
                    <a:pt x="14905" y="7926"/>
                    <a:pt x="14726" y="6918"/>
                  </a:cubicBezTo>
                  <a:cubicBezTo>
                    <a:pt x="14624" y="6382"/>
                    <a:pt x="14292" y="5961"/>
                    <a:pt x="13973" y="5552"/>
                  </a:cubicBezTo>
                  <a:cubicBezTo>
                    <a:pt x="13718" y="5221"/>
                    <a:pt x="13463" y="4902"/>
                    <a:pt x="13361" y="4544"/>
                  </a:cubicBezTo>
                  <a:cubicBezTo>
                    <a:pt x="13310" y="4378"/>
                    <a:pt x="13284" y="4213"/>
                    <a:pt x="13259" y="4047"/>
                  </a:cubicBezTo>
                  <a:cubicBezTo>
                    <a:pt x="13246" y="3957"/>
                    <a:pt x="13233" y="3868"/>
                    <a:pt x="13220" y="3766"/>
                  </a:cubicBezTo>
                  <a:cubicBezTo>
                    <a:pt x="13067" y="2949"/>
                    <a:pt x="12621" y="2298"/>
                    <a:pt x="12008" y="2043"/>
                  </a:cubicBezTo>
                  <a:cubicBezTo>
                    <a:pt x="11753" y="1954"/>
                    <a:pt x="11498" y="1890"/>
                    <a:pt x="11230" y="1865"/>
                  </a:cubicBezTo>
                  <a:cubicBezTo>
                    <a:pt x="10821" y="1801"/>
                    <a:pt x="10477" y="1737"/>
                    <a:pt x="10298" y="1482"/>
                  </a:cubicBezTo>
                  <a:cubicBezTo>
                    <a:pt x="10247" y="1418"/>
                    <a:pt x="10209" y="1329"/>
                    <a:pt x="10171" y="1252"/>
                  </a:cubicBezTo>
                  <a:cubicBezTo>
                    <a:pt x="10145" y="1214"/>
                    <a:pt x="10132" y="1163"/>
                    <a:pt x="10107" y="1112"/>
                  </a:cubicBezTo>
                  <a:cubicBezTo>
                    <a:pt x="9722" y="429"/>
                    <a:pt x="9000" y="0"/>
                    <a:pt x="8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2493575" y="1248525"/>
              <a:ext cx="386025" cy="259375"/>
            </a:xfrm>
            <a:custGeom>
              <a:avLst/>
              <a:gdLst/>
              <a:ahLst/>
              <a:cxnLst/>
              <a:rect l="l" t="t" r="r" b="b"/>
              <a:pathLst>
                <a:path w="15441" h="10375" extrusionOk="0">
                  <a:moveTo>
                    <a:pt x="8416" y="485"/>
                  </a:moveTo>
                  <a:lnTo>
                    <a:pt x="8416" y="485"/>
                  </a:lnTo>
                  <a:cubicBezTo>
                    <a:pt x="9128" y="487"/>
                    <a:pt x="9827" y="844"/>
                    <a:pt x="10145" y="1468"/>
                  </a:cubicBezTo>
                  <a:cubicBezTo>
                    <a:pt x="10209" y="1608"/>
                    <a:pt x="10272" y="1735"/>
                    <a:pt x="10349" y="1863"/>
                  </a:cubicBezTo>
                  <a:cubicBezTo>
                    <a:pt x="10732" y="2399"/>
                    <a:pt x="11561" y="2259"/>
                    <a:pt x="12161" y="2501"/>
                  </a:cubicBezTo>
                  <a:cubicBezTo>
                    <a:pt x="12773" y="2756"/>
                    <a:pt x="13118" y="3407"/>
                    <a:pt x="13246" y="4058"/>
                  </a:cubicBezTo>
                  <a:cubicBezTo>
                    <a:pt x="13271" y="4326"/>
                    <a:pt x="13322" y="4581"/>
                    <a:pt x="13386" y="4849"/>
                  </a:cubicBezTo>
                  <a:cubicBezTo>
                    <a:pt x="13654" y="5717"/>
                    <a:pt x="14586" y="6304"/>
                    <a:pt x="14739" y="7197"/>
                  </a:cubicBezTo>
                  <a:cubicBezTo>
                    <a:pt x="14892" y="8001"/>
                    <a:pt x="14611" y="8843"/>
                    <a:pt x="13731" y="9277"/>
                  </a:cubicBezTo>
                  <a:cubicBezTo>
                    <a:pt x="13003" y="9647"/>
                    <a:pt x="12072" y="9736"/>
                    <a:pt x="11255" y="9787"/>
                  </a:cubicBezTo>
                  <a:cubicBezTo>
                    <a:pt x="10285" y="9864"/>
                    <a:pt x="9443" y="9877"/>
                    <a:pt x="8460" y="9877"/>
                  </a:cubicBezTo>
                  <a:lnTo>
                    <a:pt x="8422" y="9877"/>
                  </a:lnTo>
                  <a:cubicBezTo>
                    <a:pt x="8097" y="9881"/>
                    <a:pt x="7773" y="9882"/>
                    <a:pt x="7449" y="9882"/>
                  </a:cubicBezTo>
                  <a:cubicBezTo>
                    <a:pt x="6668" y="9882"/>
                    <a:pt x="5889" y="9873"/>
                    <a:pt x="5104" y="9864"/>
                  </a:cubicBezTo>
                  <a:cubicBezTo>
                    <a:pt x="4959" y="9868"/>
                    <a:pt x="4814" y="9870"/>
                    <a:pt x="4669" y="9870"/>
                  </a:cubicBezTo>
                  <a:cubicBezTo>
                    <a:pt x="3822" y="9870"/>
                    <a:pt x="2983" y="9807"/>
                    <a:pt x="2144" y="9698"/>
                  </a:cubicBezTo>
                  <a:cubicBezTo>
                    <a:pt x="1761" y="9660"/>
                    <a:pt x="1404" y="9545"/>
                    <a:pt x="1072" y="9366"/>
                  </a:cubicBezTo>
                  <a:cubicBezTo>
                    <a:pt x="740" y="9175"/>
                    <a:pt x="523" y="8843"/>
                    <a:pt x="498" y="8460"/>
                  </a:cubicBezTo>
                  <a:cubicBezTo>
                    <a:pt x="498" y="8001"/>
                    <a:pt x="932" y="7618"/>
                    <a:pt x="1289" y="7337"/>
                  </a:cubicBezTo>
                  <a:cubicBezTo>
                    <a:pt x="1557" y="7133"/>
                    <a:pt x="1850" y="6929"/>
                    <a:pt x="2042" y="6636"/>
                  </a:cubicBezTo>
                  <a:cubicBezTo>
                    <a:pt x="2374" y="6151"/>
                    <a:pt x="2348" y="5474"/>
                    <a:pt x="2731" y="5015"/>
                  </a:cubicBezTo>
                  <a:cubicBezTo>
                    <a:pt x="3165" y="4492"/>
                    <a:pt x="3943" y="4454"/>
                    <a:pt x="4568" y="4186"/>
                  </a:cubicBezTo>
                  <a:cubicBezTo>
                    <a:pt x="4964" y="3994"/>
                    <a:pt x="5296" y="3713"/>
                    <a:pt x="5538" y="3343"/>
                  </a:cubicBezTo>
                  <a:cubicBezTo>
                    <a:pt x="5806" y="2935"/>
                    <a:pt x="5947" y="2463"/>
                    <a:pt x="6163" y="2029"/>
                  </a:cubicBezTo>
                  <a:cubicBezTo>
                    <a:pt x="6546" y="1289"/>
                    <a:pt x="7223" y="676"/>
                    <a:pt x="8039" y="523"/>
                  </a:cubicBezTo>
                  <a:cubicBezTo>
                    <a:pt x="8165" y="498"/>
                    <a:pt x="8290" y="485"/>
                    <a:pt x="8416" y="485"/>
                  </a:cubicBezTo>
                  <a:close/>
                  <a:moveTo>
                    <a:pt x="8409" y="0"/>
                  </a:moveTo>
                  <a:lnTo>
                    <a:pt x="8422" y="13"/>
                  </a:lnTo>
                  <a:cubicBezTo>
                    <a:pt x="8392" y="10"/>
                    <a:pt x="8362" y="9"/>
                    <a:pt x="8332" y="9"/>
                  </a:cubicBezTo>
                  <a:cubicBezTo>
                    <a:pt x="8200" y="9"/>
                    <a:pt x="8073" y="30"/>
                    <a:pt x="7937" y="51"/>
                  </a:cubicBezTo>
                  <a:cubicBezTo>
                    <a:pt x="7031" y="230"/>
                    <a:pt x="6202" y="881"/>
                    <a:pt x="5730" y="1812"/>
                  </a:cubicBezTo>
                  <a:cubicBezTo>
                    <a:pt x="5628" y="1991"/>
                    <a:pt x="5551" y="2195"/>
                    <a:pt x="5474" y="2374"/>
                  </a:cubicBezTo>
                  <a:cubicBezTo>
                    <a:pt x="5385" y="2616"/>
                    <a:pt x="5270" y="2858"/>
                    <a:pt x="5130" y="3088"/>
                  </a:cubicBezTo>
                  <a:cubicBezTo>
                    <a:pt x="4938" y="3369"/>
                    <a:pt x="4670" y="3599"/>
                    <a:pt x="4351" y="3739"/>
                  </a:cubicBezTo>
                  <a:cubicBezTo>
                    <a:pt x="4160" y="3828"/>
                    <a:pt x="3969" y="3892"/>
                    <a:pt x="3764" y="3943"/>
                  </a:cubicBezTo>
                  <a:cubicBezTo>
                    <a:pt x="3292" y="4083"/>
                    <a:pt x="2744" y="4249"/>
                    <a:pt x="2361" y="4709"/>
                  </a:cubicBezTo>
                  <a:cubicBezTo>
                    <a:pt x="2131" y="5015"/>
                    <a:pt x="1965" y="5372"/>
                    <a:pt x="1876" y="5742"/>
                  </a:cubicBezTo>
                  <a:cubicBezTo>
                    <a:pt x="1825" y="5959"/>
                    <a:pt x="1748" y="6176"/>
                    <a:pt x="1633" y="6380"/>
                  </a:cubicBezTo>
                  <a:cubicBezTo>
                    <a:pt x="1493" y="6559"/>
                    <a:pt x="1314" y="6725"/>
                    <a:pt x="1123" y="6853"/>
                  </a:cubicBezTo>
                  <a:cubicBezTo>
                    <a:pt x="1072" y="6891"/>
                    <a:pt x="1021" y="6929"/>
                    <a:pt x="970" y="6980"/>
                  </a:cubicBezTo>
                  <a:cubicBezTo>
                    <a:pt x="651" y="7223"/>
                    <a:pt x="0" y="7746"/>
                    <a:pt x="13" y="8473"/>
                  </a:cubicBezTo>
                  <a:cubicBezTo>
                    <a:pt x="38" y="9022"/>
                    <a:pt x="345" y="9507"/>
                    <a:pt x="817" y="9787"/>
                  </a:cubicBezTo>
                  <a:cubicBezTo>
                    <a:pt x="1200" y="10004"/>
                    <a:pt x="1621" y="10145"/>
                    <a:pt x="2055" y="10183"/>
                  </a:cubicBezTo>
                  <a:cubicBezTo>
                    <a:pt x="2964" y="10310"/>
                    <a:pt x="3883" y="10364"/>
                    <a:pt x="4804" y="10364"/>
                  </a:cubicBezTo>
                  <a:cubicBezTo>
                    <a:pt x="4904" y="10364"/>
                    <a:pt x="5004" y="10363"/>
                    <a:pt x="5104" y="10362"/>
                  </a:cubicBezTo>
                  <a:cubicBezTo>
                    <a:pt x="6202" y="10374"/>
                    <a:pt x="7325" y="10374"/>
                    <a:pt x="8422" y="10374"/>
                  </a:cubicBezTo>
                  <a:lnTo>
                    <a:pt x="8460" y="10374"/>
                  </a:lnTo>
                  <a:cubicBezTo>
                    <a:pt x="9417" y="10374"/>
                    <a:pt x="10272" y="10362"/>
                    <a:pt x="11293" y="10285"/>
                  </a:cubicBezTo>
                  <a:cubicBezTo>
                    <a:pt x="12059" y="10234"/>
                    <a:pt x="13105" y="10145"/>
                    <a:pt x="13947" y="9724"/>
                  </a:cubicBezTo>
                  <a:cubicBezTo>
                    <a:pt x="14917" y="9252"/>
                    <a:pt x="15440" y="8167"/>
                    <a:pt x="15224" y="7120"/>
                  </a:cubicBezTo>
                  <a:cubicBezTo>
                    <a:pt x="15109" y="6521"/>
                    <a:pt x="14739" y="6049"/>
                    <a:pt x="14420" y="5653"/>
                  </a:cubicBezTo>
                  <a:cubicBezTo>
                    <a:pt x="14177" y="5372"/>
                    <a:pt x="13973" y="5053"/>
                    <a:pt x="13833" y="4709"/>
                  </a:cubicBezTo>
                  <a:cubicBezTo>
                    <a:pt x="13794" y="4568"/>
                    <a:pt x="13769" y="4415"/>
                    <a:pt x="13756" y="4262"/>
                  </a:cubicBezTo>
                  <a:cubicBezTo>
                    <a:pt x="13743" y="4160"/>
                    <a:pt x="13731" y="4071"/>
                    <a:pt x="13705" y="3969"/>
                  </a:cubicBezTo>
                  <a:cubicBezTo>
                    <a:pt x="13552" y="3063"/>
                    <a:pt x="13041" y="2348"/>
                    <a:pt x="12352" y="2067"/>
                  </a:cubicBezTo>
                  <a:cubicBezTo>
                    <a:pt x="12084" y="1965"/>
                    <a:pt x="11804" y="1901"/>
                    <a:pt x="11523" y="1863"/>
                  </a:cubicBezTo>
                  <a:cubicBezTo>
                    <a:pt x="11115" y="1799"/>
                    <a:pt x="10859" y="1748"/>
                    <a:pt x="10745" y="1595"/>
                  </a:cubicBezTo>
                  <a:cubicBezTo>
                    <a:pt x="10706" y="1531"/>
                    <a:pt x="10668" y="1468"/>
                    <a:pt x="10642" y="1404"/>
                  </a:cubicBezTo>
                  <a:cubicBezTo>
                    <a:pt x="10617" y="1353"/>
                    <a:pt x="10591" y="1302"/>
                    <a:pt x="10566" y="1251"/>
                  </a:cubicBezTo>
                  <a:cubicBezTo>
                    <a:pt x="10183" y="485"/>
                    <a:pt x="9341" y="0"/>
                    <a:pt x="8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2" name="Google Shape;372;p31"/>
          <p:cNvSpPr/>
          <p:nvPr/>
        </p:nvSpPr>
        <p:spPr>
          <a:xfrm>
            <a:off x="156775" y="2548942"/>
            <a:ext cx="381053" cy="245606"/>
          </a:xfrm>
          <a:custGeom>
            <a:avLst/>
            <a:gdLst/>
            <a:ahLst/>
            <a:cxnLst/>
            <a:rect l="l" t="t" r="r" b="b"/>
            <a:pathLst>
              <a:path w="11920" h="7683" extrusionOk="0">
                <a:moveTo>
                  <a:pt x="5883" y="485"/>
                </a:moveTo>
                <a:lnTo>
                  <a:pt x="5883" y="498"/>
                </a:lnTo>
                <a:cubicBezTo>
                  <a:pt x="5921" y="494"/>
                  <a:pt x="5958" y="493"/>
                  <a:pt x="5994" y="493"/>
                </a:cubicBezTo>
                <a:cubicBezTo>
                  <a:pt x="6093" y="493"/>
                  <a:pt x="6189" y="505"/>
                  <a:pt x="6292" y="523"/>
                </a:cubicBezTo>
                <a:cubicBezTo>
                  <a:pt x="6675" y="574"/>
                  <a:pt x="7045" y="740"/>
                  <a:pt x="7338" y="995"/>
                </a:cubicBezTo>
                <a:cubicBezTo>
                  <a:pt x="7823" y="1416"/>
                  <a:pt x="8040" y="2118"/>
                  <a:pt x="8576" y="2476"/>
                </a:cubicBezTo>
                <a:cubicBezTo>
                  <a:pt x="9035" y="2782"/>
                  <a:pt x="9635" y="2782"/>
                  <a:pt x="10133" y="2986"/>
                </a:cubicBezTo>
                <a:cubicBezTo>
                  <a:pt x="11919" y="3752"/>
                  <a:pt x="11536" y="6393"/>
                  <a:pt x="9609" y="6610"/>
                </a:cubicBezTo>
                <a:cubicBezTo>
                  <a:pt x="9520" y="6623"/>
                  <a:pt x="9431" y="6623"/>
                  <a:pt x="9342" y="6623"/>
                </a:cubicBezTo>
                <a:cubicBezTo>
                  <a:pt x="8984" y="6623"/>
                  <a:pt x="8627" y="6559"/>
                  <a:pt x="8282" y="6559"/>
                </a:cubicBezTo>
                <a:cubicBezTo>
                  <a:pt x="8078" y="6559"/>
                  <a:pt x="7887" y="6585"/>
                  <a:pt x="7695" y="6648"/>
                </a:cubicBezTo>
                <a:cubicBezTo>
                  <a:pt x="7491" y="6738"/>
                  <a:pt x="7300" y="6840"/>
                  <a:pt x="7108" y="6942"/>
                </a:cubicBezTo>
                <a:cubicBezTo>
                  <a:pt x="6740" y="7126"/>
                  <a:pt x="6342" y="7216"/>
                  <a:pt x="5943" y="7216"/>
                </a:cubicBezTo>
                <a:cubicBezTo>
                  <a:pt x="5486" y="7216"/>
                  <a:pt x="5029" y="7097"/>
                  <a:pt x="4620" y="6865"/>
                </a:cubicBezTo>
                <a:cubicBezTo>
                  <a:pt x="4327" y="6687"/>
                  <a:pt x="4071" y="6470"/>
                  <a:pt x="3752" y="6380"/>
                </a:cubicBezTo>
                <a:cubicBezTo>
                  <a:pt x="3650" y="6355"/>
                  <a:pt x="3548" y="6342"/>
                  <a:pt x="3446" y="6342"/>
                </a:cubicBezTo>
                <a:cubicBezTo>
                  <a:pt x="2974" y="6342"/>
                  <a:pt x="2502" y="6572"/>
                  <a:pt x="2017" y="6572"/>
                </a:cubicBezTo>
                <a:lnTo>
                  <a:pt x="1902" y="6572"/>
                </a:lnTo>
                <a:cubicBezTo>
                  <a:pt x="1366" y="6508"/>
                  <a:pt x="907" y="6151"/>
                  <a:pt x="728" y="5640"/>
                </a:cubicBezTo>
                <a:cubicBezTo>
                  <a:pt x="524" y="5002"/>
                  <a:pt x="741" y="4288"/>
                  <a:pt x="1290" y="3892"/>
                </a:cubicBezTo>
                <a:cubicBezTo>
                  <a:pt x="1660" y="3599"/>
                  <a:pt x="2093" y="3471"/>
                  <a:pt x="2489" y="3254"/>
                </a:cubicBezTo>
                <a:cubicBezTo>
                  <a:pt x="2897" y="3024"/>
                  <a:pt x="3127" y="2667"/>
                  <a:pt x="3357" y="2259"/>
                </a:cubicBezTo>
                <a:cubicBezTo>
                  <a:pt x="3918" y="1263"/>
                  <a:pt x="4748" y="485"/>
                  <a:pt x="5883" y="485"/>
                </a:cubicBezTo>
                <a:close/>
                <a:moveTo>
                  <a:pt x="5896" y="0"/>
                </a:moveTo>
                <a:lnTo>
                  <a:pt x="5883" y="13"/>
                </a:lnTo>
                <a:cubicBezTo>
                  <a:pt x="4697" y="13"/>
                  <a:pt x="3676" y="702"/>
                  <a:pt x="2948" y="2029"/>
                </a:cubicBezTo>
                <a:cubicBezTo>
                  <a:pt x="2731" y="2399"/>
                  <a:pt x="2566" y="2667"/>
                  <a:pt x="2272" y="2833"/>
                </a:cubicBezTo>
                <a:cubicBezTo>
                  <a:pt x="2144" y="2897"/>
                  <a:pt x="2004" y="2960"/>
                  <a:pt x="1864" y="3024"/>
                </a:cubicBezTo>
                <a:cubicBezTo>
                  <a:pt x="1558" y="3139"/>
                  <a:pt x="1264" y="3305"/>
                  <a:pt x="996" y="3509"/>
                </a:cubicBezTo>
                <a:cubicBezTo>
                  <a:pt x="294" y="4032"/>
                  <a:pt x="1" y="4951"/>
                  <a:pt x="269" y="5793"/>
                </a:cubicBezTo>
                <a:cubicBezTo>
                  <a:pt x="524" y="6482"/>
                  <a:pt x="1136" y="6967"/>
                  <a:pt x="1864" y="7031"/>
                </a:cubicBezTo>
                <a:lnTo>
                  <a:pt x="2030" y="7031"/>
                </a:lnTo>
                <a:cubicBezTo>
                  <a:pt x="2310" y="7031"/>
                  <a:pt x="2591" y="6980"/>
                  <a:pt x="2859" y="6916"/>
                </a:cubicBezTo>
                <a:cubicBezTo>
                  <a:pt x="3051" y="6853"/>
                  <a:pt x="3255" y="6827"/>
                  <a:pt x="3446" y="6814"/>
                </a:cubicBezTo>
                <a:cubicBezTo>
                  <a:pt x="3510" y="6814"/>
                  <a:pt x="3574" y="6814"/>
                  <a:pt x="3637" y="6840"/>
                </a:cubicBezTo>
                <a:cubicBezTo>
                  <a:pt x="3816" y="6891"/>
                  <a:pt x="3969" y="6980"/>
                  <a:pt x="4122" y="7095"/>
                </a:cubicBezTo>
                <a:cubicBezTo>
                  <a:pt x="4199" y="7146"/>
                  <a:pt x="4288" y="7210"/>
                  <a:pt x="4378" y="7261"/>
                </a:cubicBezTo>
                <a:cubicBezTo>
                  <a:pt x="4863" y="7541"/>
                  <a:pt x="5407" y="7682"/>
                  <a:pt x="5953" y="7682"/>
                </a:cubicBezTo>
                <a:cubicBezTo>
                  <a:pt x="6425" y="7682"/>
                  <a:pt x="6900" y="7576"/>
                  <a:pt x="7338" y="7363"/>
                </a:cubicBezTo>
                <a:cubicBezTo>
                  <a:pt x="7415" y="7325"/>
                  <a:pt x="7478" y="7286"/>
                  <a:pt x="7542" y="7248"/>
                </a:cubicBezTo>
                <a:cubicBezTo>
                  <a:pt x="7644" y="7184"/>
                  <a:pt x="7759" y="7133"/>
                  <a:pt x="7861" y="7095"/>
                </a:cubicBezTo>
                <a:cubicBezTo>
                  <a:pt x="7978" y="7053"/>
                  <a:pt x="8103" y="7028"/>
                  <a:pt x="8222" y="7028"/>
                </a:cubicBezTo>
                <a:cubicBezTo>
                  <a:pt x="8247" y="7028"/>
                  <a:pt x="8271" y="7029"/>
                  <a:pt x="8295" y="7031"/>
                </a:cubicBezTo>
                <a:cubicBezTo>
                  <a:pt x="8448" y="7031"/>
                  <a:pt x="8614" y="7044"/>
                  <a:pt x="8780" y="7057"/>
                </a:cubicBezTo>
                <a:cubicBezTo>
                  <a:pt x="8946" y="7069"/>
                  <a:pt x="9150" y="7095"/>
                  <a:pt x="9354" y="7095"/>
                </a:cubicBezTo>
                <a:cubicBezTo>
                  <a:pt x="9456" y="7095"/>
                  <a:pt x="9571" y="7082"/>
                  <a:pt x="9673" y="7069"/>
                </a:cubicBezTo>
                <a:cubicBezTo>
                  <a:pt x="10745" y="6955"/>
                  <a:pt x="11587" y="6125"/>
                  <a:pt x="11741" y="5066"/>
                </a:cubicBezTo>
                <a:cubicBezTo>
                  <a:pt x="11906" y="3994"/>
                  <a:pt x="11319" y="2960"/>
                  <a:pt x="10337" y="2539"/>
                </a:cubicBezTo>
                <a:cubicBezTo>
                  <a:pt x="10094" y="2437"/>
                  <a:pt x="9852" y="2374"/>
                  <a:pt x="9597" y="2322"/>
                </a:cubicBezTo>
                <a:cubicBezTo>
                  <a:pt x="9342" y="2271"/>
                  <a:pt x="9086" y="2195"/>
                  <a:pt x="8857" y="2067"/>
                </a:cubicBezTo>
                <a:cubicBezTo>
                  <a:pt x="8627" y="1876"/>
                  <a:pt x="8436" y="1646"/>
                  <a:pt x="8295" y="1391"/>
                </a:cubicBezTo>
                <a:cubicBezTo>
                  <a:pt x="8116" y="1110"/>
                  <a:pt x="7912" y="842"/>
                  <a:pt x="7670" y="613"/>
                </a:cubicBezTo>
                <a:cubicBezTo>
                  <a:pt x="7300" y="306"/>
                  <a:pt x="6853" y="102"/>
                  <a:pt x="6368" y="38"/>
                </a:cubicBezTo>
                <a:cubicBezTo>
                  <a:pt x="6215" y="13"/>
                  <a:pt x="6049" y="0"/>
                  <a:pt x="58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1_1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32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5" name="Google Shape;375;p32"/>
          <p:cNvCxnSpPr/>
          <p:nvPr/>
        </p:nvCxnSpPr>
        <p:spPr>
          <a:xfrm>
            <a:off x="0" y="4802825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76" name="Google Shape;376;p32"/>
          <p:cNvGrpSpPr/>
          <p:nvPr/>
        </p:nvGrpSpPr>
        <p:grpSpPr>
          <a:xfrm flipH="1">
            <a:off x="7314893" y="194427"/>
            <a:ext cx="472842" cy="317708"/>
            <a:chOff x="2493575" y="1248525"/>
            <a:chExt cx="386025" cy="259375"/>
          </a:xfrm>
        </p:grpSpPr>
        <p:sp>
          <p:nvSpPr>
            <p:cNvPr id="377" name="Google Shape;377;p32"/>
            <p:cNvSpPr/>
            <p:nvPr/>
          </p:nvSpPr>
          <p:spPr>
            <a:xfrm>
              <a:off x="2499950" y="1254550"/>
              <a:ext cx="372625" cy="246975"/>
            </a:xfrm>
            <a:custGeom>
              <a:avLst/>
              <a:gdLst/>
              <a:ahLst/>
              <a:cxnLst/>
              <a:rect l="l" t="t" r="r" b="b"/>
              <a:pathLst>
                <a:path w="14905" h="9879" extrusionOk="0">
                  <a:moveTo>
                    <a:pt x="8222" y="0"/>
                  </a:moveTo>
                  <a:cubicBezTo>
                    <a:pt x="8199" y="0"/>
                    <a:pt x="8177" y="1"/>
                    <a:pt x="8154" y="1"/>
                  </a:cubicBezTo>
                  <a:cubicBezTo>
                    <a:pt x="8014" y="1"/>
                    <a:pt x="7874" y="14"/>
                    <a:pt x="7733" y="40"/>
                  </a:cubicBezTo>
                  <a:cubicBezTo>
                    <a:pt x="6891" y="206"/>
                    <a:pt x="6125" y="805"/>
                    <a:pt x="5692" y="1673"/>
                  </a:cubicBezTo>
                  <a:cubicBezTo>
                    <a:pt x="5602" y="1852"/>
                    <a:pt x="5513" y="2043"/>
                    <a:pt x="5436" y="2222"/>
                  </a:cubicBezTo>
                  <a:cubicBezTo>
                    <a:pt x="5347" y="2477"/>
                    <a:pt x="5219" y="2732"/>
                    <a:pt x="5079" y="2962"/>
                  </a:cubicBezTo>
                  <a:cubicBezTo>
                    <a:pt x="4862" y="3294"/>
                    <a:pt x="4556" y="3549"/>
                    <a:pt x="4199" y="3715"/>
                  </a:cubicBezTo>
                  <a:cubicBezTo>
                    <a:pt x="3994" y="3804"/>
                    <a:pt x="3790" y="3868"/>
                    <a:pt x="3586" y="3932"/>
                  </a:cubicBezTo>
                  <a:cubicBezTo>
                    <a:pt x="3114" y="4059"/>
                    <a:pt x="2616" y="4213"/>
                    <a:pt x="2284" y="4608"/>
                  </a:cubicBezTo>
                  <a:cubicBezTo>
                    <a:pt x="2080" y="4889"/>
                    <a:pt x="1927" y="5221"/>
                    <a:pt x="1863" y="5565"/>
                  </a:cubicBezTo>
                  <a:cubicBezTo>
                    <a:pt x="1800" y="5808"/>
                    <a:pt x="1710" y="6037"/>
                    <a:pt x="1583" y="6267"/>
                  </a:cubicBezTo>
                  <a:cubicBezTo>
                    <a:pt x="1429" y="6471"/>
                    <a:pt x="1238" y="6650"/>
                    <a:pt x="1021" y="6790"/>
                  </a:cubicBezTo>
                  <a:lnTo>
                    <a:pt x="868" y="6905"/>
                  </a:lnTo>
                  <a:cubicBezTo>
                    <a:pt x="421" y="7262"/>
                    <a:pt x="0" y="7683"/>
                    <a:pt x="0" y="8219"/>
                  </a:cubicBezTo>
                  <a:cubicBezTo>
                    <a:pt x="26" y="8679"/>
                    <a:pt x="281" y="9100"/>
                    <a:pt x="689" y="9330"/>
                  </a:cubicBezTo>
                  <a:cubicBezTo>
                    <a:pt x="1047" y="9534"/>
                    <a:pt x="1429" y="9649"/>
                    <a:pt x="1838" y="9700"/>
                  </a:cubicBezTo>
                  <a:cubicBezTo>
                    <a:pt x="2735" y="9815"/>
                    <a:pt x="3642" y="9867"/>
                    <a:pt x="4550" y="9867"/>
                  </a:cubicBezTo>
                  <a:cubicBezTo>
                    <a:pt x="4650" y="9867"/>
                    <a:pt x="4749" y="9867"/>
                    <a:pt x="4849" y="9865"/>
                  </a:cubicBezTo>
                  <a:cubicBezTo>
                    <a:pt x="5959" y="9878"/>
                    <a:pt x="7070" y="9878"/>
                    <a:pt x="8167" y="9878"/>
                  </a:cubicBezTo>
                  <a:lnTo>
                    <a:pt x="8205" y="9878"/>
                  </a:lnTo>
                  <a:cubicBezTo>
                    <a:pt x="9162" y="9878"/>
                    <a:pt x="10017" y="9865"/>
                    <a:pt x="11013" y="9789"/>
                  </a:cubicBezTo>
                  <a:cubicBezTo>
                    <a:pt x="11766" y="9738"/>
                    <a:pt x="12786" y="9661"/>
                    <a:pt x="13590" y="9253"/>
                  </a:cubicBezTo>
                  <a:cubicBezTo>
                    <a:pt x="14471" y="8806"/>
                    <a:pt x="14905" y="7926"/>
                    <a:pt x="14726" y="6918"/>
                  </a:cubicBezTo>
                  <a:cubicBezTo>
                    <a:pt x="14624" y="6382"/>
                    <a:pt x="14292" y="5961"/>
                    <a:pt x="13973" y="5552"/>
                  </a:cubicBezTo>
                  <a:cubicBezTo>
                    <a:pt x="13718" y="5221"/>
                    <a:pt x="13463" y="4902"/>
                    <a:pt x="13361" y="4544"/>
                  </a:cubicBezTo>
                  <a:cubicBezTo>
                    <a:pt x="13310" y="4378"/>
                    <a:pt x="13284" y="4213"/>
                    <a:pt x="13259" y="4047"/>
                  </a:cubicBezTo>
                  <a:cubicBezTo>
                    <a:pt x="13246" y="3957"/>
                    <a:pt x="13233" y="3868"/>
                    <a:pt x="13220" y="3766"/>
                  </a:cubicBezTo>
                  <a:cubicBezTo>
                    <a:pt x="13067" y="2949"/>
                    <a:pt x="12621" y="2298"/>
                    <a:pt x="12008" y="2043"/>
                  </a:cubicBezTo>
                  <a:cubicBezTo>
                    <a:pt x="11753" y="1954"/>
                    <a:pt x="11498" y="1890"/>
                    <a:pt x="11230" y="1865"/>
                  </a:cubicBezTo>
                  <a:cubicBezTo>
                    <a:pt x="10821" y="1801"/>
                    <a:pt x="10477" y="1737"/>
                    <a:pt x="10298" y="1482"/>
                  </a:cubicBezTo>
                  <a:cubicBezTo>
                    <a:pt x="10247" y="1418"/>
                    <a:pt x="10209" y="1329"/>
                    <a:pt x="10171" y="1252"/>
                  </a:cubicBezTo>
                  <a:cubicBezTo>
                    <a:pt x="10145" y="1214"/>
                    <a:pt x="10132" y="1163"/>
                    <a:pt x="10107" y="1112"/>
                  </a:cubicBezTo>
                  <a:cubicBezTo>
                    <a:pt x="9722" y="429"/>
                    <a:pt x="9000" y="0"/>
                    <a:pt x="8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2493575" y="1248525"/>
              <a:ext cx="386025" cy="259375"/>
            </a:xfrm>
            <a:custGeom>
              <a:avLst/>
              <a:gdLst/>
              <a:ahLst/>
              <a:cxnLst/>
              <a:rect l="l" t="t" r="r" b="b"/>
              <a:pathLst>
                <a:path w="15441" h="10375" extrusionOk="0">
                  <a:moveTo>
                    <a:pt x="8416" y="485"/>
                  </a:moveTo>
                  <a:lnTo>
                    <a:pt x="8416" y="485"/>
                  </a:lnTo>
                  <a:cubicBezTo>
                    <a:pt x="9128" y="487"/>
                    <a:pt x="9827" y="844"/>
                    <a:pt x="10145" y="1468"/>
                  </a:cubicBezTo>
                  <a:cubicBezTo>
                    <a:pt x="10209" y="1608"/>
                    <a:pt x="10272" y="1735"/>
                    <a:pt x="10349" y="1863"/>
                  </a:cubicBezTo>
                  <a:cubicBezTo>
                    <a:pt x="10732" y="2399"/>
                    <a:pt x="11561" y="2259"/>
                    <a:pt x="12161" y="2501"/>
                  </a:cubicBezTo>
                  <a:cubicBezTo>
                    <a:pt x="12773" y="2756"/>
                    <a:pt x="13118" y="3407"/>
                    <a:pt x="13246" y="4058"/>
                  </a:cubicBezTo>
                  <a:cubicBezTo>
                    <a:pt x="13271" y="4326"/>
                    <a:pt x="13322" y="4581"/>
                    <a:pt x="13386" y="4849"/>
                  </a:cubicBezTo>
                  <a:cubicBezTo>
                    <a:pt x="13654" y="5717"/>
                    <a:pt x="14586" y="6304"/>
                    <a:pt x="14739" y="7197"/>
                  </a:cubicBezTo>
                  <a:cubicBezTo>
                    <a:pt x="14892" y="8001"/>
                    <a:pt x="14611" y="8843"/>
                    <a:pt x="13731" y="9277"/>
                  </a:cubicBezTo>
                  <a:cubicBezTo>
                    <a:pt x="13003" y="9647"/>
                    <a:pt x="12072" y="9736"/>
                    <a:pt x="11255" y="9787"/>
                  </a:cubicBezTo>
                  <a:cubicBezTo>
                    <a:pt x="10285" y="9864"/>
                    <a:pt x="9443" y="9877"/>
                    <a:pt x="8460" y="9877"/>
                  </a:cubicBezTo>
                  <a:lnTo>
                    <a:pt x="8422" y="9877"/>
                  </a:lnTo>
                  <a:cubicBezTo>
                    <a:pt x="8097" y="9881"/>
                    <a:pt x="7773" y="9882"/>
                    <a:pt x="7449" y="9882"/>
                  </a:cubicBezTo>
                  <a:cubicBezTo>
                    <a:pt x="6668" y="9882"/>
                    <a:pt x="5889" y="9873"/>
                    <a:pt x="5104" y="9864"/>
                  </a:cubicBezTo>
                  <a:cubicBezTo>
                    <a:pt x="4959" y="9868"/>
                    <a:pt x="4814" y="9870"/>
                    <a:pt x="4669" y="9870"/>
                  </a:cubicBezTo>
                  <a:cubicBezTo>
                    <a:pt x="3822" y="9870"/>
                    <a:pt x="2983" y="9807"/>
                    <a:pt x="2144" y="9698"/>
                  </a:cubicBezTo>
                  <a:cubicBezTo>
                    <a:pt x="1761" y="9660"/>
                    <a:pt x="1404" y="9545"/>
                    <a:pt x="1072" y="9366"/>
                  </a:cubicBezTo>
                  <a:cubicBezTo>
                    <a:pt x="740" y="9175"/>
                    <a:pt x="523" y="8843"/>
                    <a:pt x="498" y="8460"/>
                  </a:cubicBezTo>
                  <a:cubicBezTo>
                    <a:pt x="498" y="8001"/>
                    <a:pt x="932" y="7618"/>
                    <a:pt x="1289" y="7337"/>
                  </a:cubicBezTo>
                  <a:cubicBezTo>
                    <a:pt x="1557" y="7133"/>
                    <a:pt x="1850" y="6929"/>
                    <a:pt x="2042" y="6636"/>
                  </a:cubicBezTo>
                  <a:cubicBezTo>
                    <a:pt x="2374" y="6151"/>
                    <a:pt x="2348" y="5474"/>
                    <a:pt x="2731" y="5015"/>
                  </a:cubicBezTo>
                  <a:cubicBezTo>
                    <a:pt x="3165" y="4492"/>
                    <a:pt x="3943" y="4454"/>
                    <a:pt x="4568" y="4186"/>
                  </a:cubicBezTo>
                  <a:cubicBezTo>
                    <a:pt x="4964" y="3994"/>
                    <a:pt x="5296" y="3713"/>
                    <a:pt x="5538" y="3343"/>
                  </a:cubicBezTo>
                  <a:cubicBezTo>
                    <a:pt x="5806" y="2935"/>
                    <a:pt x="5947" y="2463"/>
                    <a:pt x="6163" y="2029"/>
                  </a:cubicBezTo>
                  <a:cubicBezTo>
                    <a:pt x="6546" y="1289"/>
                    <a:pt x="7223" y="676"/>
                    <a:pt x="8039" y="523"/>
                  </a:cubicBezTo>
                  <a:cubicBezTo>
                    <a:pt x="8165" y="498"/>
                    <a:pt x="8290" y="485"/>
                    <a:pt x="8416" y="485"/>
                  </a:cubicBezTo>
                  <a:close/>
                  <a:moveTo>
                    <a:pt x="8409" y="0"/>
                  </a:moveTo>
                  <a:lnTo>
                    <a:pt x="8422" y="13"/>
                  </a:lnTo>
                  <a:cubicBezTo>
                    <a:pt x="8392" y="10"/>
                    <a:pt x="8362" y="9"/>
                    <a:pt x="8332" y="9"/>
                  </a:cubicBezTo>
                  <a:cubicBezTo>
                    <a:pt x="8200" y="9"/>
                    <a:pt x="8073" y="30"/>
                    <a:pt x="7937" y="51"/>
                  </a:cubicBezTo>
                  <a:cubicBezTo>
                    <a:pt x="7031" y="230"/>
                    <a:pt x="6202" y="881"/>
                    <a:pt x="5730" y="1812"/>
                  </a:cubicBezTo>
                  <a:cubicBezTo>
                    <a:pt x="5628" y="1991"/>
                    <a:pt x="5551" y="2195"/>
                    <a:pt x="5474" y="2374"/>
                  </a:cubicBezTo>
                  <a:cubicBezTo>
                    <a:pt x="5385" y="2616"/>
                    <a:pt x="5270" y="2858"/>
                    <a:pt x="5130" y="3088"/>
                  </a:cubicBezTo>
                  <a:cubicBezTo>
                    <a:pt x="4938" y="3369"/>
                    <a:pt x="4670" y="3599"/>
                    <a:pt x="4351" y="3739"/>
                  </a:cubicBezTo>
                  <a:cubicBezTo>
                    <a:pt x="4160" y="3828"/>
                    <a:pt x="3969" y="3892"/>
                    <a:pt x="3764" y="3943"/>
                  </a:cubicBezTo>
                  <a:cubicBezTo>
                    <a:pt x="3292" y="4083"/>
                    <a:pt x="2744" y="4249"/>
                    <a:pt x="2361" y="4709"/>
                  </a:cubicBezTo>
                  <a:cubicBezTo>
                    <a:pt x="2131" y="5015"/>
                    <a:pt x="1965" y="5372"/>
                    <a:pt x="1876" y="5742"/>
                  </a:cubicBezTo>
                  <a:cubicBezTo>
                    <a:pt x="1825" y="5959"/>
                    <a:pt x="1748" y="6176"/>
                    <a:pt x="1633" y="6380"/>
                  </a:cubicBezTo>
                  <a:cubicBezTo>
                    <a:pt x="1493" y="6559"/>
                    <a:pt x="1314" y="6725"/>
                    <a:pt x="1123" y="6853"/>
                  </a:cubicBezTo>
                  <a:cubicBezTo>
                    <a:pt x="1072" y="6891"/>
                    <a:pt x="1021" y="6929"/>
                    <a:pt x="970" y="6980"/>
                  </a:cubicBezTo>
                  <a:cubicBezTo>
                    <a:pt x="651" y="7223"/>
                    <a:pt x="0" y="7746"/>
                    <a:pt x="13" y="8473"/>
                  </a:cubicBezTo>
                  <a:cubicBezTo>
                    <a:pt x="38" y="9022"/>
                    <a:pt x="345" y="9507"/>
                    <a:pt x="817" y="9787"/>
                  </a:cubicBezTo>
                  <a:cubicBezTo>
                    <a:pt x="1200" y="10004"/>
                    <a:pt x="1621" y="10145"/>
                    <a:pt x="2055" y="10183"/>
                  </a:cubicBezTo>
                  <a:cubicBezTo>
                    <a:pt x="2964" y="10310"/>
                    <a:pt x="3883" y="10364"/>
                    <a:pt x="4804" y="10364"/>
                  </a:cubicBezTo>
                  <a:cubicBezTo>
                    <a:pt x="4904" y="10364"/>
                    <a:pt x="5004" y="10363"/>
                    <a:pt x="5104" y="10362"/>
                  </a:cubicBezTo>
                  <a:cubicBezTo>
                    <a:pt x="6202" y="10374"/>
                    <a:pt x="7325" y="10374"/>
                    <a:pt x="8422" y="10374"/>
                  </a:cubicBezTo>
                  <a:lnTo>
                    <a:pt x="8460" y="10374"/>
                  </a:lnTo>
                  <a:cubicBezTo>
                    <a:pt x="9417" y="10374"/>
                    <a:pt x="10272" y="10362"/>
                    <a:pt x="11293" y="10285"/>
                  </a:cubicBezTo>
                  <a:cubicBezTo>
                    <a:pt x="12059" y="10234"/>
                    <a:pt x="13105" y="10145"/>
                    <a:pt x="13947" y="9724"/>
                  </a:cubicBezTo>
                  <a:cubicBezTo>
                    <a:pt x="14917" y="9252"/>
                    <a:pt x="15440" y="8167"/>
                    <a:pt x="15224" y="7120"/>
                  </a:cubicBezTo>
                  <a:cubicBezTo>
                    <a:pt x="15109" y="6521"/>
                    <a:pt x="14739" y="6049"/>
                    <a:pt x="14420" y="5653"/>
                  </a:cubicBezTo>
                  <a:cubicBezTo>
                    <a:pt x="14177" y="5372"/>
                    <a:pt x="13973" y="5053"/>
                    <a:pt x="13833" y="4709"/>
                  </a:cubicBezTo>
                  <a:cubicBezTo>
                    <a:pt x="13794" y="4568"/>
                    <a:pt x="13769" y="4415"/>
                    <a:pt x="13756" y="4262"/>
                  </a:cubicBezTo>
                  <a:cubicBezTo>
                    <a:pt x="13743" y="4160"/>
                    <a:pt x="13731" y="4071"/>
                    <a:pt x="13705" y="3969"/>
                  </a:cubicBezTo>
                  <a:cubicBezTo>
                    <a:pt x="13552" y="3063"/>
                    <a:pt x="13041" y="2348"/>
                    <a:pt x="12352" y="2067"/>
                  </a:cubicBezTo>
                  <a:cubicBezTo>
                    <a:pt x="12084" y="1965"/>
                    <a:pt x="11804" y="1901"/>
                    <a:pt x="11523" y="1863"/>
                  </a:cubicBezTo>
                  <a:cubicBezTo>
                    <a:pt x="11115" y="1799"/>
                    <a:pt x="10859" y="1748"/>
                    <a:pt x="10745" y="1595"/>
                  </a:cubicBezTo>
                  <a:cubicBezTo>
                    <a:pt x="10706" y="1531"/>
                    <a:pt x="10668" y="1468"/>
                    <a:pt x="10642" y="1404"/>
                  </a:cubicBezTo>
                  <a:cubicBezTo>
                    <a:pt x="10617" y="1353"/>
                    <a:pt x="10591" y="1302"/>
                    <a:pt x="10566" y="1251"/>
                  </a:cubicBezTo>
                  <a:cubicBezTo>
                    <a:pt x="10183" y="485"/>
                    <a:pt x="9341" y="0"/>
                    <a:pt x="8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9" name="Google Shape;379;p32"/>
          <p:cNvSpPr/>
          <p:nvPr/>
        </p:nvSpPr>
        <p:spPr>
          <a:xfrm flipH="1">
            <a:off x="5863942" y="394739"/>
            <a:ext cx="365020" cy="235273"/>
          </a:xfrm>
          <a:custGeom>
            <a:avLst/>
            <a:gdLst/>
            <a:ahLst/>
            <a:cxnLst/>
            <a:rect l="l" t="t" r="r" b="b"/>
            <a:pathLst>
              <a:path w="11920" h="7683" extrusionOk="0">
                <a:moveTo>
                  <a:pt x="5883" y="485"/>
                </a:moveTo>
                <a:lnTo>
                  <a:pt x="5883" y="498"/>
                </a:lnTo>
                <a:cubicBezTo>
                  <a:pt x="5921" y="494"/>
                  <a:pt x="5958" y="493"/>
                  <a:pt x="5994" y="493"/>
                </a:cubicBezTo>
                <a:cubicBezTo>
                  <a:pt x="6093" y="493"/>
                  <a:pt x="6189" y="505"/>
                  <a:pt x="6292" y="523"/>
                </a:cubicBezTo>
                <a:cubicBezTo>
                  <a:pt x="6675" y="574"/>
                  <a:pt x="7045" y="740"/>
                  <a:pt x="7338" y="995"/>
                </a:cubicBezTo>
                <a:cubicBezTo>
                  <a:pt x="7823" y="1416"/>
                  <a:pt x="8040" y="2118"/>
                  <a:pt x="8576" y="2476"/>
                </a:cubicBezTo>
                <a:cubicBezTo>
                  <a:pt x="9035" y="2782"/>
                  <a:pt x="9635" y="2782"/>
                  <a:pt x="10133" y="2986"/>
                </a:cubicBezTo>
                <a:cubicBezTo>
                  <a:pt x="11919" y="3752"/>
                  <a:pt x="11536" y="6393"/>
                  <a:pt x="9609" y="6610"/>
                </a:cubicBezTo>
                <a:cubicBezTo>
                  <a:pt x="9520" y="6623"/>
                  <a:pt x="9431" y="6623"/>
                  <a:pt x="9342" y="6623"/>
                </a:cubicBezTo>
                <a:cubicBezTo>
                  <a:pt x="8984" y="6623"/>
                  <a:pt x="8627" y="6559"/>
                  <a:pt x="8282" y="6559"/>
                </a:cubicBezTo>
                <a:cubicBezTo>
                  <a:pt x="8078" y="6559"/>
                  <a:pt x="7887" y="6585"/>
                  <a:pt x="7695" y="6648"/>
                </a:cubicBezTo>
                <a:cubicBezTo>
                  <a:pt x="7491" y="6738"/>
                  <a:pt x="7300" y="6840"/>
                  <a:pt x="7108" y="6942"/>
                </a:cubicBezTo>
                <a:cubicBezTo>
                  <a:pt x="6740" y="7126"/>
                  <a:pt x="6342" y="7216"/>
                  <a:pt x="5943" y="7216"/>
                </a:cubicBezTo>
                <a:cubicBezTo>
                  <a:pt x="5486" y="7216"/>
                  <a:pt x="5029" y="7097"/>
                  <a:pt x="4620" y="6865"/>
                </a:cubicBezTo>
                <a:cubicBezTo>
                  <a:pt x="4327" y="6687"/>
                  <a:pt x="4071" y="6470"/>
                  <a:pt x="3752" y="6380"/>
                </a:cubicBezTo>
                <a:cubicBezTo>
                  <a:pt x="3650" y="6355"/>
                  <a:pt x="3548" y="6342"/>
                  <a:pt x="3446" y="6342"/>
                </a:cubicBezTo>
                <a:cubicBezTo>
                  <a:pt x="2974" y="6342"/>
                  <a:pt x="2502" y="6572"/>
                  <a:pt x="2017" y="6572"/>
                </a:cubicBezTo>
                <a:lnTo>
                  <a:pt x="1902" y="6572"/>
                </a:lnTo>
                <a:cubicBezTo>
                  <a:pt x="1366" y="6508"/>
                  <a:pt x="907" y="6151"/>
                  <a:pt x="728" y="5640"/>
                </a:cubicBezTo>
                <a:cubicBezTo>
                  <a:pt x="524" y="5002"/>
                  <a:pt x="741" y="4288"/>
                  <a:pt x="1290" y="3892"/>
                </a:cubicBezTo>
                <a:cubicBezTo>
                  <a:pt x="1660" y="3599"/>
                  <a:pt x="2093" y="3471"/>
                  <a:pt x="2489" y="3254"/>
                </a:cubicBezTo>
                <a:cubicBezTo>
                  <a:pt x="2897" y="3024"/>
                  <a:pt x="3127" y="2667"/>
                  <a:pt x="3357" y="2259"/>
                </a:cubicBezTo>
                <a:cubicBezTo>
                  <a:pt x="3918" y="1263"/>
                  <a:pt x="4748" y="485"/>
                  <a:pt x="5883" y="485"/>
                </a:cubicBezTo>
                <a:close/>
                <a:moveTo>
                  <a:pt x="5896" y="0"/>
                </a:moveTo>
                <a:lnTo>
                  <a:pt x="5883" y="13"/>
                </a:lnTo>
                <a:cubicBezTo>
                  <a:pt x="4697" y="13"/>
                  <a:pt x="3676" y="702"/>
                  <a:pt x="2948" y="2029"/>
                </a:cubicBezTo>
                <a:cubicBezTo>
                  <a:pt x="2731" y="2399"/>
                  <a:pt x="2566" y="2667"/>
                  <a:pt x="2272" y="2833"/>
                </a:cubicBezTo>
                <a:cubicBezTo>
                  <a:pt x="2144" y="2897"/>
                  <a:pt x="2004" y="2960"/>
                  <a:pt x="1864" y="3024"/>
                </a:cubicBezTo>
                <a:cubicBezTo>
                  <a:pt x="1558" y="3139"/>
                  <a:pt x="1264" y="3305"/>
                  <a:pt x="996" y="3509"/>
                </a:cubicBezTo>
                <a:cubicBezTo>
                  <a:pt x="294" y="4032"/>
                  <a:pt x="1" y="4951"/>
                  <a:pt x="269" y="5793"/>
                </a:cubicBezTo>
                <a:cubicBezTo>
                  <a:pt x="524" y="6482"/>
                  <a:pt x="1136" y="6967"/>
                  <a:pt x="1864" y="7031"/>
                </a:cubicBezTo>
                <a:lnTo>
                  <a:pt x="2030" y="7031"/>
                </a:lnTo>
                <a:cubicBezTo>
                  <a:pt x="2310" y="7031"/>
                  <a:pt x="2591" y="6980"/>
                  <a:pt x="2859" y="6916"/>
                </a:cubicBezTo>
                <a:cubicBezTo>
                  <a:pt x="3051" y="6853"/>
                  <a:pt x="3255" y="6827"/>
                  <a:pt x="3446" y="6814"/>
                </a:cubicBezTo>
                <a:cubicBezTo>
                  <a:pt x="3510" y="6814"/>
                  <a:pt x="3574" y="6814"/>
                  <a:pt x="3637" y="6840"/>
                </a:cubicBezTo>
                <a:cubicBezTo>
                  <a:pt x="3816" y="6891"/>
                  <a:pt x="3969" y="6980"/>
                  <a:pt x="4122" y="7095"/>
                </a:cubicBezTo>
                <a:cubicBezTo>
                  <a:pt x="4199" y="7146"/>
                  <a:pt x="4288" y="7210"/>
                  <a:pt x="4378" y="7261"/>
                </a:cubicBezTo>
                <a:cubicBezTo>
                  <a:pt x="4863" y="7541"/>
                  <a:pt x="5407" y="7682"/>
                  <a:pt x="5953" y="7682"/>
                </a:cubicBezTo>
                <a:cubicBezTo>
                  <a:pt x="6425" y="7682"/>
                  <a:pt x="6900" y="7576"/>
                  <a:pt x="7338" y="7363"/>
                </a:cubicBezTo>
                <a:cubicBezTo>
                  <a:pt x="7415" y="7325"/>
                  <a:pt x="7478" y="7286"/>
                  <a:pt x="7542" y="7248"/>
                </a:cubicBezTo>
                <a:cubicBezTo>
                  <a:pt x="7644" y="7184"/>
                  <a:pt x="7759" y="7133"/>
                  <a:pt x="7861" y="7095"/>
                </a:cubicBezTo>
                <a:cubicBezTo>
                  <a:pt x="7978" y="7053"/>
                  <a:pt x="8103" y="7028"/>
                  <a:pt x="8222" y="7028"/>
                </a:cubicBezTo>
                <a:cubicBezTo>
                  <a:pt x="8247" y="7028"/>
                  <a:pt x="8271" y="7029"/>
                  <a:pt x="8295" y="7031"/>
                </a:cubicBezTo>
                <a:cubicBezTo>
                  <a:pt x="8448" y="7031"/>
                  <a:pt x="8614" y="7044"/>
                  <a:pt x="8780" y="7057"/>
                </a:cubicBezTo>
                <a:cubicBezTo>
                  <a:pt x="8946" y="7069"/>
                  <a:pt x="9150" y="7095"/>
                  <a:pt x="9354" y="7095"/>
                </a:cubicBezTo>
                <a:cubicBezTo>
                  <a:pt x="9456" y="7095"/>
                  <a:pt x="9571" y="7082"/>
                  <a:pt x="9673" y="7069"/>
                </a:cubicBezTo>
                <a:cubicBezTo>
                  <a:pt x="10745" y="6955"/>
                  <a:pt x="11587" y="6125"/>
                  <a:pt x="11741" y="5066"/>
                </a:cubicBezTo>
                <a:cubicBezTo>
                  <a:pt x="11906" y="3994"/>
                  <a:pt x="11319" y="2960"/>
                  <a:pt x="10337" y="2539"/>
                </a:cubicBezTo>
                <a:cubicBezTo>
                  <a:pt x="10094" y="2437"/>
                  <a:pt x="9852" y="2374"/>
                  <a:pt x="9597" y="2322"/>
                </a:cubicBezTo>
                <a:cubicBezTo>
                  <a:pt x="9342" y="2271"/>
                  <a:pt x="9086" y="2195"/>
                  <a:pt x="8857" y="2067"/>
                </a:cubicBezTo>
                <a:cubicBezTo>
                  <a:pt x="8627" y="1876"/>
                  <a:pt x="8436" y="1646"/>
                  <a:pt x="8295" y="1391"/>
                </a:cubicBezTo>
                <a:cubicBezTo>
                  <a:pt x="8116" y="1110"/>
                  <a:pt x="7912" y="842"/>
                  <a:pt x="7670" y="613"/>
                </a:cubicBezTo>
                <a:cubicBezTo>
                  <a:pt x="7300" y="306"/>
                  <a:pt x="6853" y="102"/>
                  <a:pt x="6368" y="38"/>
                </a:cubicBezTo>
                <a:cubicBezTo>
                  <a:pt x="6215" y="13"/>
                  <a:pt x="6049" y="0"/>
                  <a:pt x="58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0" name="Google Shape;380;p32"/>
          <p:cNvGrpSpPr/>
          <p:nvPr/>
        </p:nvGrpSpPr>
        <p:grpSpPr>
          <a:xfrm flipH="1">
            <a:off x="310250" y="1180249"/>
            <a:ext cx="472842" cy="317708"/>
            <a:chOff x="2493575" y="1248525"/>
            <a:chExt cx="386025" cy="259375"/>
          </a:xfrm>
        </p:grpSpPr>
        <p:sp>
          <p:nvSpPr>
            <p:cNvPr id="381" name="Google Shape;381;p32"/>
            <p:cNvSpPr/>
            <p:nvPr/>
          </p:nvSpPr>
          <p:spPr>
            <a:xfrm>
              <a:off x="2499950" y="1254550"/>
              <a:ext cx="372625" cy="246975"/>
            </a:xfrm>
            <a:custGeom>
              <a:avLst/>
              <a:gdLst/>
              <a:ahLst/>
              <a:cxnLst/>
              <a:rect l="l" t="t" r="r" b="b"/>
              <a:pathLst>
                <a:path w="14905" h="9879" extrusionOk="0">
                  <a:moveTo>
                    <a:pt x="8222" y="0"/>
                  </a:moveTo>
                  <a:cubicBezTo>
                    <a:pt x="8199" y="0"/>
                    <a:pt x="8177" y="1"/>
                    <a:pt x="8154" y="1"/>
                  </a:cubicBezTo>
                  <a:cubicBezTo>
                    <a:pt x="8014" y="1"/>
                    <a:pt x="7874" y="14"/>
                    <a:pt x="7733" y="40"/>
                  </a:cubicBezTo>
                  <a:cubicBezTo>
                    <a:pt x="6891" y="206"/>
                    <a:pt x="6125" y="805"/>
                    <a:pt x="5692" y="1673"/>
                  </a:cubicBezTo>
                  <a:cubicBezTo>
                    <a:pt x="5602" y="1852"/>
                    <a:pt x="5513" y="2043"/>
                    <a:pt x="5436" y="2222"/>
                  </a:cubicBezTo>
                  <a:cubicBezTo>
                    <a:pt x="5347" y="2477"/>
                    <a:pt x="5219" y="2732"/>
                    <a:pt x="5079" y="2962"/>
                  </a:cubicBezTo>
                  <a:cubicBezTo>
                    <a:pt x="4862" y="3294"/>
                    <a:pt x="4556" y="3549"/>
                    <a:pt x="4199" y="3715"/>
                  </a:cubicBezTo>
                  <a:cubicBezTo>
                    <a:pt x="3994" y="3804"/>
                    <a:pt x="3790" y="3868"/>
                    <a:pt x="3586" y="3932"/>
                  </a:cubicBezTo>
                  <a:cubicBezTo>
                    <a:pt x="3114" y="4059"/>
                    <a:pt x="2616" y="4213"/>
                    <a:pt x="2284" y="4608"/>
                  </a:cubicBezTo>
                  <a:cubicBezTo>
                    <a:pt x="2080" y="4889"/>
                    <a:pt x="1927" y="5221"/>
                    <a:pt x="1863" y="5565"/>
                  </a:cubicBezTo>
                  <a:cubicBezTo>
                    <a:pt x="1800" y="5808"/>
                    <a:pt x="1710" y="6037"/>
                    <a:pt x="1583" y="6267"/>
                  </a:cubicBezTo>
                  <a:cubicBezTo>
                    <a:pt x="1429" y="6471"/>
                    <a:pt x="1238" y="6650"/>
                    <a:pt x="1021" y="6790"/>
                  </a:cubicBezTo>
                  <a:lnTo>
                    <a:pt x="868" y="6905"/>
                  </a:lnTo>
                  <a:cubicBezTo>
                    <a:pt x="421" y="7262"/>
                    <a:pt x="0" y="7683"/>
                    <a:pt x="0" y="8219"/>
                  </a:cubicBezTo>
                  <a:cubicBezTo>
                    <a:pt x="26" y="8679"/>
                    <a:pt x="281" y="9100"/>
                    <a:pt x="689" y="9330"/>
                  </a:cubicBezTo>
                  <a:cubicBezTo>
                    <a:pt x="1047" y="9534"/>
                    <a:pt x="1429" y="9649"/>
                    <a:pt x="1838" y="9700"/>
                  </a:cubicBezTo>
                  <a:cubicBezTo>
                    <a:pt x="2735" y="9815"/>
                    <a:pt x="3642" y="9867"/>
                    <a:pt x="4550" y="9867"/>
                  </a:cubicBezTo>
                  <a:cubicBezTo>
                    <a:pt x="4650" y="9867"/>
                    <a:pt x="4749" y="9867"/>
                    <a:pt x="4849" y="9865"/>
                  </a:cubicBezTo>
                  <a:cubicBezTo>
                    <a:pt x="5959" y="9878"/>
                    <a:pt x="7070" y="9878"/>
                    <a:pt x="8167" y="9878"/>
                  </a:cubicBezTo>
                  <a:lnTo>
                    <a:pt x="8205" y="9878"/>
                  </a:lnTo>
                  <a:cubicBezTo>
                    <a:pt x="9162" y="9878"/>
                    <a:pt x="10017" y="9865"/>
                    <a:pt x="11013" y="9789"/>
                  </a:cubicBezTo>
                  <a:cubicBezTo>
                    <a:pt x="11766" y="9738"/>
                    <a:pt x="12786" y="9661"/>
                    <a:pt x="13590" y="9253"/>
                  </a:cubicBezTo>
                  <a:cubicBezTo>
                    <a:pt x="14471" y="8806"/>
                    <a:pt x="14905" y="7926"/>
                    <a:pt x="14726" y="6918"/>
                  </a:cubicBezTo>
                  <a:cubicBezTo>
                    <a:pt x="14624" y="6382"/>
                    <a:pt x="14292" y="5961"/>
                    <a:pt x="13973" y="5552"/>
                  </a:cubicBezTo>
                  <a:cubicBezTo>
                    <a:pt x="13718" y="5221"/>
                    <a:pt x="13463" y="4902"/>
                    <a:pt x="13361" y="4544"/>
                  </a:cubicBezTo>
                  <a:cubicBezTo>
                    <a:pt x="13310" y="4378"/>
                    <a:pt x="13284" y="4213"/>
                    <a:pt x="13259" y="4047"/>
                  </a:cubicBezTo>
                  <a:cubicBezTo>
                    <a:pt x="13246" y="3957"/>
                    <a:pt x="13233" y="3868"/>
                    <a:pt x="13220" y="3766"/>
                  </a:cubicBezTo>
                  <a:cubicBezTo>
                    <a:pt x="13067" y="2949"/>
                    <a:pt x="12621" y="2298"/>
                    <a:pt x="12008" y="2043"/>
                  </a:cubicBezTo>
                  <a:cubicBezTo>
                    <a:pt x="11753" y="1954"/>
                    <a:pt x="11498" y="1890"/>
                    <a:pt x="11230" y="1865"/>
                  </a:cubicBezTo>
                  <a:cubicBezTo>
                    <a:pt x="10821" y="1801"/>
                    <a:pt x="10477" y="1737"/>
                    <a:pt x="10298" y="1482"/>
                  </a:cubicBezTo>
                  <a:cubicBezTo>
                    <a:pt x="10247" y="1418"/>
                    <a:pt x="10209" y="1329"/>
                    <a:pt x="10171" y="1252"/>
                  </a:cubicBezTo>
                  <a:cubicBezTo>
                    <a:pt x="10145" y="1214"/>
                    <a:pt x="10132" y="1163"/>
                    <a:pt x="10107" y="1112"/>
                  </a:cubicBezTo>
                  <a:cubicBezTo>
                    <a:pt x="9722" y="429"/>
                    <a:pt x="9000" y="0"/>
                    <a:pt x="8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2493575" y="1248525"/>
              <a:ext cx="386025" cy="259375"/>
            </a:xfrm>
            <a:custGeom>
              <a:avLst/>
              <a:gdLst/>
              <a:ahLst/>
              <a:cxnLst/>
              <a:rect l="l" t="t" r="r" b="b"/>
              <a:pathLst>
                <a:path w="15441" h="10375" extrusionOk="0">
                  <a:moveTo>
                    <a:pt x="8416" y="485"/>
                  </a:moveTo>
                  <a:lnTo>
                    <a:pt x="8416" y="485"/>
                  </a:lnTo>
                  <a:cubicBezTo>
                    <a:pt x="9128" y="487"/>
                    <a:pt x="9827" y="844"/>
                    <a:pt x="10145" y="1468"/>
                  </a:cubicBezTo>
                  <a:cubicBezTo>
                    <a:pt x="10209" y="1608"/>
                    <a:pt x="10272" y="1735"/>
                    <a:pt x="10349" y="1863"/>
                  </a:cubicBezTo>
                  <a:cubicBezTo>
                    <a:pt x="10732" y="2399"/>
                    <a:pt x="11561" y="2259"/>
                    <a:pt x="12161" y="2501"/>
                  </a:cubicBezTo>
                  <a:cubicBezTo>
                    <a:pt x="12773" y="2756"/>
                    <a:pt x="13118" y="3407"/>
                    <a:pt x="13246" y="4058"/>
                  </a:cubicBezTo>
                  <a:cubicBezTo>
                    <a:pt x="13271" y="4326"/>
                    <a:pt x="13322" y="4581"/>
                    <a:pt x="13386" y="4849"/>
                  </a:cubicBezTo>
                  <a:cubicBezTo>
                    <a:pt x="13654" y="5717"/>
                    <a:pt x="14586" y="6304"/>
                    <a:pt x="14739" y="7197"/>
                  </a:cubicBezTo>
                  <a:cubicBezTo>
                    <a:pt x="14892" y="8001"/>
                    <a:pt x="14611" y="8843"/>
                    <a:pt x="13731" y="9277"/>
                  </a:cubicBezTo>
                  <a:cubicBezTo>
                    <a:pt x="13003" y="9647"/>
                    <a:pt x="12072" y="9736"/>
                    <a:pt x="11255" y="9787"/>
                  </a:cubicBezTo>
                  <a:cubicBezTo>
                    <a:pt x="10285" y="9864"/>
                    <a:pt x="9443" y="9877"/>
                    <a:pt x="8460" y="9877"/>
                  </a:cubicBezTo>
                  <a:lnTo>
                    <a:pt x="8422" y="9877"/>
                  </a:lnTo>
                  <a:cubicBezTo>
                    <a:pt x="8097" y="9881"/>
                    <a:pt x="7773" y="9882"/>
                    <a:pt x="7449" y="9882"/>
                  </a:cubicBezTo>
                  <a:cubicBezTo>
                    <a:pt x="6668" y="9882"/>
                    <a:pt x="5889" y="9873"/>
                    <a:pt x="5104" y="9864"/>
                  </a:cubicBezTo>
                  <a:cubicBezTo>
                    <a:pt x="4959" y="9868"/>
                    <a:pt x="4814" y="9870"/>
                    <a:pt x="4669" y="9870"/>
                  </a:cubicBezTo>
                  <a:cubicBezTo>
                    <a:pt x="3822" y="9870"/>
                    <a:pt x="2983" y="9807"/>
                    <a:pt x="2144" y="9698"/>
                  </a:cubicBezTo>
                  <a:cubicBezTo>
                    <a:pt x="1761" y="9660"/>
                    <a:pt x="1404" y="9545"/>
                    <a:pt x="1072" y="9366"/>
                  </a:cubicBezTo>
                  <a:cubicBezTo>
                    <a:pt x="740" y="9175"/>
                    <a:pt x="523" y="8843"/>
                    <a:pt x="498" y="8460"/>
                  </a:cubicBezTo>
                  <a:cubicBezTo>
                    <a:pt x="498" y="8001"/>
                    <a:pt x="932" y="7618"/>
                    <a:pt x="1289" y="7337"/>
                  </a:cubicBezTo>
                  <a:cubicBezTo>
                    <a:pt x="1557" y="7133"/>
                    <a:pt x="1850" y="6929"/>
                    <a:pt x="2042" y="6636"/>
                  </a:cubicBezTo>
                  <a:cubicBezTo>
                    <a:pt x="2374" y="6151"/>
                    <a:pt x="2348" y="5474"/>
                    <a:pt x="2731" y="5015"/>
                  </a:cubicBezTo>
                  <a:cubicBezTo>
                    <a:pt x="3165" y="4492"/>
                    <a:pt x="3943" y="4454"/>
                    <a:pt x="4568" y="4186"/>
                  </a:cubicBezTo>
                  <a:cubicBezTo>
                    <a:pt x="4964" y="3994"/>
                    <a:pt x="5296" y="3713"/>
                    <a:pt x="5538" y="3343"/>
                  </a:cubicBezTo>
                  <a:cubicBezTo>
                    <a:pt x="5806" y="2935"/>
                    <a:pt x="5947" y="2463"/>
                    <a:pt x="6163" y="2029"/>
                  </a:cubicBezTo>
                  <a:cubicBezTo>
                    <a:pt x="6546" y="1289"/>
                    <a:pt x="7223" y="676"/>
                    <a:pt x="8039" y="523"/>
                  </a:cubicBezTo>
                  <a:cubicBezTo>
                    <a:pt x="8165" y="498"/>
                    <a:pt x="8290" y="485"/>
                    <a:pt x="8416" y="485"/>
                  </a:cubicBezTo>
                  <a:close/>
                  <a:moveTo>
                    <a:pt x="8409" y="0"/>
                  </a:moveTo>
                  <a:lnTo>
                    <a:pt x="8422" y="13"/>
                  </a:lnTo>
                  <a:cubicBezTo>
                    <a:pt x="8392" y="10"/>
                    <a:pt x="8362" y="9"/>
                    <a:pt x="8332" y="9"/>
                  </a:cubicBezTo>
                  <a:cubicBezTo>
                    <a:pt x="8200" y="9"/>
                    <a:pt x="8073" y="30"/>
                    <a:pt x="7937" y="51"/>
                  </a:cubicBezTo>
                  <a:cubicBezTo>
                    <a:pt x="7031" y="230"/>
                    <a:pt x="6202" y="881"/>
                    <a:pt x="5730" y="1812"/>
                  </a:cubicBezTo>
                  <a:cubicBezTo>
                    <a:pt x="5628" y="1991"/>
                    <a:pt x="5551" y="2195"/>
                    <a:pt x="5474" y="2374"/>
                  </a:cubicBezTo>
                  <a:cubicBezTo>
                    <a:pt x="5385" y="2616"/>
                    <a:pt x="5270" y="2858"/>
                    <a:pt x="5130" y="3088"/>
                  </a:cubicBezTo>
                  <a:cubicBezTo>
                    <a:pt x="4938" y="3369"/>
                    <a:pt x="4670" y="3599"/>
                    <a:pt x="4351" y="3739"/>
                  </a:cubicBezTo>
                  <a:cubicBezTo>
                    <a:pt x="4160" y="3828"/>
                    <a:pt x="3969" y="3892"/>
                    <a:pt x="3764" y="3943"/>
                  </a:cubicBezTo>
                  <a:cubicBezTo>
                    <a:pt x="3292" y="4083"/>
                    <a:pt x="2744" y="4249"/>
                    <a:pt x="2361" y="4709"/>
                  </a:cubicBezTo>
                  <a:cubicBezTo>
                    <a:pt x="2131" y="5015"/>
                    <a:pt x="1965" y="5372"/>
                    <a:pt x="1876" y="5742"/>
                  </a:cubicBezTo>
                  <a:cubicBezTo>
                    <a:pt x="1825" y="5959"/>
                    <a:pt x="1748" y="6176"/>
                    <a:pt x="1633" y="6380"/>
                  </a:cubicBezTo>
                  <a:cubicBezTo>
                    <a:pt x="1493" y="6559"/>
                    <a:pt x="1314" y="6725"/>
                    <a:pt x="1123" y="6853"/>
                  </a:cubicBezTo>
                  <a:cubicBezTo>
                    <a:pt x="1072" y="6891"/>
                    <a:pt x="1021" y="6929"/>
                    <a:pt x="970" y="6980"/>
                  </a:cubicBezTo>
                  <a:cubicBezTo>
                    <a:pt x="651" y="7223"/>
                    <a:pt x="0" y="7746"/>
                    <a:pt x="13" y="8473"/>
                  </a:cubicBezTo>
                  <a:cubicBezTo>
                    <a:pt x="38" y="9022"/>
                    <a:pt x="345" y="9507"/>
                    <a:pt x="817" y="9787"/>
                  </a:cubicBezTo>
                  <a:cubicBezTo>
                    <a:pt x="1200" y="10004"/>
                    <a:pt x="1621" y="10145"/>
                    <a:pt x="2055" y="10183"/>
                  </a:cubicBezTo>
                  <a:cubicBezTo>
                    <a:pt x="2964" y="10310"/>
                    <a:pt x="3883" y="10364"/>
                    <a:pt x="4804" y="10364"/>
                  </a:cubicBezTo>
                  <a:cubicBezTo>
                    <a:pt x="4904" y="10364"/>
                    <a:pt x="5004" y="10363"/>
                    <a:pt x="5104" y="10362"/>
                  </a:cubicBezTo>
                  <a:cubicBezTo>
                    <a:pt x="6202" y="10374"/>
                    <a:pt x="7325" y="10374"/>
                    <a:pt x="8422" y="10374"/>
                  </a:cubicBezTo>
                  <a:lnTo>
                    <a:pt x="8460" y="10374"/>
                  </a:lnTo>
                  <a:cubicBezTo>
                    <a:pt x="9417" y="10374"/>
                    <a:pt x="10272" y="10362"/>
                    <a:pt x="11293" y="10285"/>
                  </a:cubicBezTo>
                  <a:cubicBezTo>
                    <a:pt x="12059" y="10234"/>
                    <a:pt x="13105" y="10145"/>
                    <a:pt x="13947" y="9724"/>
                  </a:cubicBezTo>
                  <a:cubicBezTo>
                    <a:pt x="14917" y="9252"/>
                    <a:pt x="15440" y="8167"/>
                    <a:pt x="15224" y="7120"/>
                  </a:cubicBezTo>
                  <a:cubicBezTo>
                    <a:pt x="15109" y="6521"/>
                    <a:pt x="14739" y="6049"/>
                    <a:pt x="14420" y="5653"/>
                  </a:cubicBezTo>
                  <a:cubicBezTo>
                    <a:pt x="14177" y="5372"/>
                    <a:pt x="13973" y="5053"/>
                    <a:pt x="13833" y="4709"/>
                  </a:cubicBezTo>
                  <a:cubicBezTo>
                    <a:pt x="13794" y="4568"/>
                    <a:pt x="13769" y="4415"/>
                    <a:pt x="13756" y="4262"/>
                  </a:cubicBezTo>
                  <a:cubicBezTo>
                    <a:pt x="13743" y="4160"/>
                    <a:pt x="13731" y="4071"/>
                    <a:pt x="13705" y="3969"/>
                  </a:cubicBezTo>
                  <a:cubicBezTo>
                    <a:pt x="13552" y="3063"/>
                    <a:pt x="13041" y="2348"/>
                    <a:pt x="12352" y="2067"/>
                  </a:cubicBezTo>
                  <a:cubicBezTo>
                    <a:pt x="12084" y="1965"/>
                    <a:pt x="11804" y="1901"/>
                    <a:pt x="11523" y="1863"/>
                  </a:cubicBezTo>
                  <a:cubicBezTo>
                    <a:pt x="11115" y="1799"/>
                    <a:pt x="10859" y="1748"/>
                    <a:pt x="10745" y="1595"/>
                  </a:cubicBezTo>
                  <a:cubicBezTo>
                    <a:pt x="10706" y="1531"/>
                    <a:pt x="10668" y="1468"/>
                    <a:pt x="10642" y="1404"/>
                  </a:cubicBezTo>
                  <a:cubicBezTo>
                    <a:pt x="10617" y="1353"/>
                    <a:pt x="10591" y="1302"/>
                    <a:pt x="10566" y="1251"/>
                  </a:cubicBezTo>
                  <a:cubicBezTo>
                    <a:pt x="10183" y="485"/>
                    <a:pt x="9341" y="0"/>
                    <a:pt x="8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32"/>
          <p:cNvSpPr/>
          <p:nvPr/>
        </p:nvSpPr>
        <p:spPr>
          <a:xfrm flipH="1">
            <a:off x="1642322" y="232889"/>
            <a:ext cx="373543" cy="240766"/>
          </a:xfrm>
          <a:custGeom>
            <a:avLst/>
            <a:gdLst/>
            <a:ahLst/>
            <a:cxnLst/>
            <a:rect l="l" t="t" r="r" b="b"/>
            <a:pathLst>
              <a:path w="11920" h="7683" extrusionOk="0">
                <a:moveTo>
                  <a:pt x="5883" y="485"/>
                </a:moveTo>
                <a:lnTo>
                  <a:pt x="5883" y="498"/>
                </a:lnTo>
                <a:cubicBezTo>
                  <a:pt x="5921" y="494"/>
                  <a:pt x="5958" y="493"/>
                  <a:pt x="5994" y="493"/>
                </a:cubicBezTo>
                <a:cubicBezTo>
                  <a:pt x="6093" y="493"/>
                  <a:pt x="6189" y="505"/>
                  <a:pt x="6292" y="523"/>
                </a:cubicBezTo>
                <a:cubicBezTo>
                  <a:pt x="6675" y="574"/>
                  <a:pt x="7045" y="740"/>
                  <a:pt x="7338" y="995"/>
                </a:cubicBezTo>
                <a:cubicBezTo>
                  <a:pt x="7823" y="1416"/>
                  <a:pt x="8040" y="2118"/>
                  <a:pt x="8576" y="2476"/>
                </a:cubicBezTo>
                <a:cubicBezTo>
                  <a:pt x="9035" y="2782"/>
                  <a:pt x="9635" y="2782"/>
                  <a:pt x="10133" y="2986"/>
                </a:cubicBezTo>
                <a:cubicBezTo>
                  <a:pt x="11919" y="3752"/>
                  <a:pt x="11536" y="6393"/>
                  <a:pt x="9609" y="6610"/>
                </a:cubicBezTo>
                <a:cubicBezTo>
                  <a:pt x="9520" y="6623"/>
                  <a:pt x="9431" y="6623"/>
                  <a:pt x="9342" y="6623"/>
                </a:cubicBezTo>
                <a:cubicBezTo>
                  <a:pt x="8984" y="6623"/>
                  <a:pt x="8627" y="6559"/>
                  <a:pt x="8282" y="6559"/>
                </a:cubicBezTo>
                <a:cubicBezTo>
                  <a:pt x="8078" y="6559"/>
                  <a:pt x="7887" y="6585"/>
                  <a:pt x="7695" y="6648"/>
                </a:cubicBezTo>
                <a:cubicBezTo>
                  <a:pt x="7491" y="6738"/>
                  <a:pt x="7300" y="6840"/>
                  <a:pt x="7108" y="6942"/>
                </a:cubicBezTo>
                <a:cubicBezTo>
                  <a:pt x="6740" y="7126"/>
                  <a:pt x="6342" y="7216"/>
                  <a:pt x="5943" y="7216"/>
                </a:cubicBezTo>
                <a:cubicBezTo>
                  <a:pt x="5486" y="7216"/>
                  <a:pt x="5029" y="7097"/>
                  <a:pt x="4620" y="6865"/>
                </a:cubicBezTo>
                <a:cubicBezTo>
                  <a:pt x="4327" y="6687"/>
                  <a:pt x="4071" y="6470"/>
                  <a:pt x="3752" y="6380"/>
                </a:cubicBezTo>
                <a:cubicBezTo>
                  <a:pt x="3650" y="6355"/>
                  <a:pt x="3548" y="6342"/>
                  <a:pt x="3446" y="6342"/>
                </a:cubicBezTo>
                <a:cubicBezTo>
                  <a:pt x="2974" y="6342"/>
                  <a:pt x="2502" y="6572"/>
                  <a:pt x="2017" y="6572"/>
                </a:cubicBezTo>
                <a:lnTo>
                  <a:pt x="1902" y="6572"/>
                </a:lnTo>
                <a:cubicBezTo>
                  <a:pt x="1366" y="6508"/>
                  <a:pt x="907" y="6151"/>
                  <a:pt x="728" y="5640"/>
                </a:cubicBezTo>
                <a:cubicBezTo>
                  <a:pt x="524" y="5002"/>
                  <a:pt x="741" y="4288"/>
                  <a:pt x="1290" y="3892"/>
                </a:cubicBezTo>
                <a:cubicBezTo>
                  <a:pt x="1660" y="3599"/>
                  <a:pt x="2093" y="3471"/>
                  <a:pt x="2489" y="3254"/>
                </a:cubicBezTo>
                <a:cubicBezTo>
                  <a:pt x="2897" y="3024"/>
                  <a:pt x="3127" y="2667"/>
                  <a:pt x="3357" y="2259"/>
                </a:cubicBezTo>
                <a:cubicBezTo>
                  <a:pt x="3918" y="1263"/>
                  <a:pt x="4748" y="485"/>
                  <a:pt x="5883" y="485"/>
                </a:cubicBezTo>
                <a:close/>
                <a:moveTo>
                  <a:pt x="5896" y="0"/>
                </a:moveTo>
                <a:lnTo>
                  <a:pt x="5883" y="13"/>
                </a:lnTo>
                <a:cubicBezTo>
                  <a:pt x="4697" y="13"/>
                  <a:pt x="3676" y="702"/>
                  <a:pt x="2948" y="2029"/>
                </a:cubicBezTo>
                <a:cubicBezTo>
                  <a:pt x="2731" y="2399"/>
                  <a:pt x="2566" y="2667"/>
                  <a:pt x="2272" y="2833"/>
                </a:cubicBezTo>
                <a:cubicBezTo>
                  <a:pt x="2144" y="2897"/>
                  <a:pt x="2004" y="2960"/>
                  <a:pt x="1864" y="3024"/>
                </a:cubicBezTo>
                <a:cubicBezTo>
                  <a:pt x="1558" y="3139"/>
                  <a:pt x="1264" y="3305"/>
                  <a:pt x="996" y="3509"/>
                </a:cubicBezTo>
                <a:cubicBezTo>
                  <a:pt x="294" y="4032"/>
                  <a:pt x="1" y="4951"/>
                  <a:pt x="269" y="5793"/>
                </a:cubicBezTo>
                <a:cubicBezTo>
                  <a:pt x="524" y="6482"/>
                  <a:pt x="1136" y="6967"/>
                  <a:pt x="1864" y="7031"/>
                </a:cubicBezTo>
                <a:lnTo>
                  <a:pt x="2030" y="7031"/>
                </a:lnTo>
                <a:cubicBezTo>
                  <a:pt x="2310" y="7031"/>
                  <a:pt x="2591" y="6980"/>
                  <a:pt x="2859" y="6916"/>
                </a:cubicBezTo>
                <a:cubicBezTo>
                  <a:pt x="3051" y="6853"/>
                  <a:pt x="3255" y="6827"/>
                  <a:pt x="3446" y="6814"/>
                </a:cubicBezTo>
                <a:cubicBezTo>
                  <a:pt x="3510" y="6814"/>
                  <a:pt x="3574" y="6814"/>
                  <a:pt x="3637" y="6840"/>
                </a:cubicBezTo>
                <a:cubicBezTo>
                  <a:pt x="3816" y="6891"/>
                  <a:pt x="3969" y="6980"/>
                  <a:pt x="4122" y="7095"/>
                </a:cubicBezTo>
                <a:cubicBezTo>
                  <a:pt x="4199" y="7146"/>
                  <a:pt x="4288" y="7210"/>
                  <a:pt x="4378" y="7261"/>
                </a:cubicBezTo>
                <a:cubicBezTo>
                  <a:pt x="4863" y="7541"/>
                  <a:pt x="5407" y="7682"/>
                  <a:pt x="5953" y="7682"/>
                </a:cubicBezTo>
                <a:cubicBezTo>
                  <a:pt x="6425" y="7682"/>
                  <a:pt x="6900" y="7576"/>
                  <a:pt x="7338" y="7363"/>
                </a:cubicBezTo>
                <a:cubicBezTo>
                  <a:pt x="7415" y="7325"/>
                  <a:pt x="7478" y="7286"/>
                  <a:pt x="7542" y="7248"/>
                </a:cubicBezTo>
                <a:cubicBezTo>
                  <a:pt x="7644" y="7184"/>
                  <a:pt x="7759" y="7133"/>
                  <a:pt x="7861" y="7095"/>
                </a:cubicBezTo>
                <a:cubicBezTo>
                  <a:pt x="7978" y="7053"/>
                  <a:pt x="8103" y="7028"/>
                  <a:pt x="8222" y="7028"/>
                </a:cubicBezTo>
                <a:cubicBezTo>
                  <a:pt x="8247" y="7028"/>
                  <a:pt x="8271" y="7029"/>
                  <a:pt x="8295" y="7031"/>
                </a:cubicBezTo>
                <a:cubicBezTo>
                  <a:pt x="8448" y="7031"/>
                  <a:pt x="8614" y="7044"/>
                  <a:pt x="8780" y="7057"/>
                </a:cubicBezTo>
                <a:cubicBezTo>
                  <a:pt x="8946" y="7069"/>
                  <a:pt x="9150" y="7095"/>
                  <a:pt x="9354" y="7095"/>
                </a:cubicBezTo>
                <a:cubicBezTo>
                  <a:pt x="9456" y="7095"/>
                  <a:pt x="9571" y="7082"/>
                  <a:pt x="9673" y="7069"/>
                </a:cubicBezTo>
                <a:cubicBezTo>
                  <a:pt x="10745" y="6955"/>
                  <a:pt x="11587" y="6125"/>
                  <a:pt x="11741" y="5066"/>
                </a:cubicBezTo>
                <a:cubicBezTo>
                  <a:pt x="11906" y="3994"/>
                  <a:pt x="11319" y="2960"/>
                  <a:pt x="10337" y="2539"/>
                </a:cubicBezTo>
                <a:cubicBezTo>
                  <a:pt x="10094" y="2437"/>
                  <a:pt x="9852" y="2374"/>
                  <a:pt x="9597" y="2322"/>
                </a:cubicBezTo>
                <a:cubicBezTo>
                  <a:pt x="9342" y="2271"/>
                  <a:pt x="9086" y="2195"/>
                  <a:pt x="8857" y="2067"/>
                </a:cubicBezTo>
                <a:cubicBezTo>
                  <a:pt x="8627" y="1876"/>
                  <a:pt x="8436" y="1646"/>
                  <a:pt x="8295" y="1391"/>
                </a:cubicBezTo>
                <a:cubicBezTo>
                  <a:pt x="8116" y="1110"/>
                  <a:pt x="7912" y="842"/>
                  <a:pt x="7670" y="613"/>
                </a:cubicBezTo>
                <a:cubicBezTo>
                  <a:pt x="7300" y="306"/>
                  <a:pt x="6853" y="102"/>
                  <a:pt x="6368" y="38"/>
                </a:cubicBezTo>
                <a:cubicBezTo>
                  <a:pt x="6215" y="13"/>
                  <a:pt x="6049" y="0"/>
                  <a:pt x="58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2348100" y="2389600"/>
            <a:ext cx="4447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4043550" y="1263975"/>
            <a:ext cx="1056900" cy="10611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3359550" y="3564238"/>
            <a:ext cx="24249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3"/>
          </p:nvPr>
        </p:nvSpPr>
        <p:spPr>
          <a:xfrm>
            <a:off x="3511200" y="103450"/>
            <a:ext cx="2121600" cy="4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0" y="25"/>
            <a:ext cx="9144000" cy="5143500"/>
            <a:chOff x="0" y="25"/>
            <a:chExt cx="9144000" cy="5143500"/>
          </a:xfrm>
        </p:grpSpPr>
        <p:cxnSp>
          <p:nvCxnSpPr>
            <p:cNvPr id="25" name="Google Shape;25;p3"/>
            <p:cNvCxnSpPr/>
            <p:nvPr/>
          </p:nvCxnSpPr>
          <p:spPr>
            <a:xfrm>
              <a:off x="0" y="4513500"/>
              <a:ext cx="9144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3"/>
            <p:cNvCxnSpPr/>
            <p:nvPr/>
          </p:nvCxnSpPr>
          <p:spPr>
            <a:xfrm>
              <a:off x="333975" y="25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3"/>
            <p:cNvCxnSpPr/>
            <p:nvPr/>
          </p:nvCxnSpPr>
          <p:spPr>
            <a:xfrm>
              <a:off x="8810025" y="25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3"/>
            <p:cNvCxnSpPr/>
            <p:nvPr/>
          </p:nvCxnSpPr>
          <p:spPr>
            <a:xfrm>
              <a:off x="0" y="630000"/>
              <a:ext cx="9144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5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4808667" y="3158350"/>
            <a:ext cx="3024600" cy="10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2"/>
          </p:nvPr>
        </p:nvSpPr>
        <p:spPr>
          <a:xfrm>
            <a:off x="1311061" y="3158350"/>
            <a:ext cx="3023700" cy="10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3"/>
          </p:nvPr>
        </p:nvSpPr>
        <p:spPr>
          <a:xfrm>
            <a:off x="1311050" y="2646400"/>
            <a:ext cx="3023700" cy="5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4"/>
          </p:nvPr>
        </p:nvSpPr>
        <p:spPr>
          <a:xfrm>
            <a:off x="4808983" y="2646400"/>
            <a:ext cx="3023700" cy="5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cxnSp>
        <p:nvCxnSpPr>
          <p:cNvPr id="49" name="Google Shape;49;p5"/>
          <p:cNvCxnSpPr/>
          <p:nvPr/>
        </p:nvCxnSpPr>
        <p:spPr>
          <a:xfrm>
            <a:off x="0" y="4802825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" name="Google Shape;50;p5"/>
          <p:cNvGrpSpPr/>
          <p:nvPr/>
        </p:nvGrpSpPr>
        <p:grpSpPr>
          <a:xfrm>
            <a:off x="7290830" y="336133"/>
            <a:ext cx="474416" cy="305783"/>
            <a:chOff x="1087650" y="1031275"/>
            <a:chExt cx="298000" cy="192075"/>
          </a:xfrm>
        </p:grpSpPr>
        <p:sp>
          <p:nvSpPr>
            <p:cNvPr id="51" name="Google Shape;51;p5"/>
            <p:cNvSpPr/>
            <p:nvPr/>
          </p:nvSpPr>
          <p:spPr>
            <a:xfrm>
              <a:off x="1094350" y="1037650"/>
              <a:ext cx="284275" cy="179975"/>
            </a:xfrm>
            <a:custGeom>
              <a:avLst/>
              <a:gdLst/>
              <a:ahLst/>
              <a:cxnLst/>
              <a:rect l="l" t="t" r="r" b="b"/>
              <a:pathLst>
                <a:path w="11371" h="7199" extrusionOk="0">
                  <a:moveTo>
                    <a:pt x="5615" y="0"/>
                  </a:moveTo>
                  <a:cubicBezTo>
                    <a:pt x="4518" y="0"/>
                    <a:pt x="3574" y="664"/>
                    <a:pt x="2885" y="1902"/>
                  </a:cubicBezTo>
                  <a:cubicBezTo>
                    <a:pt x="2655" y="2297"/>
                    <a:pt x="2476" y="2603"/>
                    <a:pt x="2106" y="2795"/>
                  </a:cubicBezTo>
                  <a:cubicBezTo>
                    <a:pt x="1979" y="2871"/>
                    <a:pt x="1838" y="2935"/>
                    <a:pt x="1698" y="2999"/>
                  </a:cubicBezTo>
                  <a:cubicBezTo>
                    <a:pt x="1404" y="3114"/>
                    <a:pt x="1124" y="3267"/>
                    <a:pt x="868" y="3458"/>
                  </a:cubicBezTo>
                  <a:cubicBezTo>
                    <a:pt x="256" y="3918"/>
                    <a:pt x="1" y="4734"/>
                    <a:pt x="230" y="5475"/>
                  </a:cubicBezTo>
                  <a:cubicBezTo>
                    <a:pt x="447" y="6074"/>
                    <a:pt x="983" y="6495"/>
                    <a:pt x="1621" y="6559"/>
                  </a:cubicBezTo>
                  <a:lnTo>
                    <a:pt x="1749" y="6559"/>
                  </a:lnTo>
                  <a:cubicBezTo>
                    <a:pt x="2017" y="6546"/>
                    <a:pt x="2272" y="6508"/>
                    <a:pt x="2527" y="6432"/>
                  </a:cubicBezTo>
                  <a:cubicBezTo>
                    <a:pt x="2731" y="6381"/>
                    <a:pt x="2948" y="6342"/>
                    <a:pt x="3178" y="6330"/>
                  </a:cubicBezTo>
                  <a:cubicBezTo>
                    <a:pt x="3255" y="6330"/>
                    <a:pt x="3344" y="6342"/>
                    <a:pt x="3421" y="6355"/>
                  </a:cubicBezTo>
                  <a:cubicBezTo>
                    <a:pt x="3625" y="6432"/>
                    <a:pt x="3803" y="6521"/>
                    <a:pt x="3969" y="6649"/>
                  </a:cubicBezTo>
                  <a:cubicBezTo>
                    <a:pt x="4059" y="6712"/>
                    <a:pt x="4148" y="6763"/>
                    <a:pt x="4224" y="6814"/>
                  </a:cubicBezTo>
                  <a:cubicBezTo>
                    <a:pt x="4652" y="7059"/>
                    <a:pt x="5127" y="7198"/>
                    <a:pt x="5615" y="7198"/>
                  </a:cubicBezTo>
                  <a:cubicBezTo>
                    <a:pt x="5636" y="7198"/>
                    <a:pt x="5658" y="7198"/>
                    <a:pt x="5679" y="7197"/>
                  </a:cubicBezTo>
                  <a:cubicBezTo>
                    <a:pt x="5704" y="7198"/>
                    <a:pt x="5729" y="7198"/>
                    <a:pt x="5754" y="7198"/>
                  </a:cubicBezTo>
                  <a:cubicBezTo>
                    <a:pt x="6174" y="7198"/>
                    <a:pt x="6582" y="7097"/>
                    <a:pt x="6955" y="6917"/>
                  </a:cubicBezTo>
                  <a:cubicBezTo>
                    <a:pt x="7032" y="6878"/>
                    <a:pt x="7096" y="6840"/>
                    <a:pt x="7159" y="6802"/>
                  </a:cubicBezTo>
                  <a:cubicBezTo>
                    <a:pt x="7274" y="6738"/>
                    <a:pt x="7389" y="6674"/>
                    <a:pt x="7504" y="6636"/>
                  </a:cubicBezTo>
                  <a:cubicBezTo>
                    <a:pt x="7642" y="6583"/>
                    <a:pt x="7789" y="6556"/>
                    <a:pt x="7938" y="6556"/>
                  </a:cubicBezTo>
                  <a:cubicBezTo>
                    <a:pt x="7968" y="6556"/>
                    <a:pt x="7997" y="6557"/>
                    <a:pt x="8027" y="6559"/>
                  </a:cubicBezTo>
                  <a:cubicBezTo>
                    <a:pt x="8180" y="6559"/>
                    <a:pt x="8346" y="6572"/>
                    <a:pt x="8525" y="6585"/>
                  </a:cubicBezTo>
                  <a:cubicBezTo>
                    <a:pt x="8703" y="6598"/>
                    <a:pt x="8895" y="6623"/>
                    <a:pt x="9074" y="6623"/>
                  </a:cubicBezTo>
                  <a:cubicBezTo>
                    <a:pt x="9176" y="6623"/>
                    <a:pt x="9278" y="6610"/>
                    <a:pt x="9367" y="6598"/>
                  </a:cubicBezTo>
                  <a:cubicBezTo>
                    <a:pt x="10324" y="6495"/>
                    <a:pt x="11090" y="5755"/>
                    <a:pt x="11230" y="4798"/>
                  </a:cubicBezTo>
                  <a:cubicBezTo>
                    <a:pt x="11370" y="3841"/>
                    <a:pt x="10847" y="2910"/>
                    <a:pt x="9967" y="2527"/>
                  </a:cubicBezTo>
                  <a:cubicBezTo>
                    <a:pt x="9737" y="2438"/>
                    <a:pt x="9507" y="2361"/>
                    <a:pt x="9265" y="2323"/>
                  </a:cubicBezTo>
                  <a:cubicBezTo>
                    <a:pt x="8984" y="2272"/>
                    <a:pt x="8703" y="2170"/>
                    <a:pt x="8448" y="2029"/>
                  </a:cubicBezTo>
                  <a:cubicBezTo>
                    <a:pt x="8193" y="1825"/>
                    <a:pt x="7976" y="1583"/>
                    <a:pt x="7810" y="1289"/>
                  </a:cubicBezTo>
                  <a:cubicBezTo>
                    <a:pt x="7644" y="1021"/>
                    <a:pt x="7453" y="779"/>
                    <a:pt x="7223" y="562"/>
                  </a:cubicBezTo>
                  <a:cubicBezTo>
                    <a:pt x="6891" y="281"/>
                    <a:pt x="6483" y="102"/>
                    <a:pt x="6049" y="39"/>
                  </a:cubicBezTo>
                  <a:cubicBezTo>
                    <a:pt x="5909" y="13"/>
                    <a:pt x="5756" y="0"/>
                    <a:pt x="5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1087650" y="1031275"/>
              <a:ext cx="298000" cy="192075"/>
            </a:xfrm>
            <a:custGeom>
              <a:avLst/>
              <a:gdLst/>
              <a:ahLst/>
              <a:cxnLst/>
              <a:rect l="l" t="t" r="r" b="b"/>
              <a:pathLst>
                <a:path w="11920" h="7683" extrusionOk="0">
                  <a:moveTo>
                    <a:pt x="5883" y="485"/>
                  </a:moveTo>
                  <a:lnTo>
                    <a:pt x="5883" y="498"/>
                  </a:lnTo>
                  <a:cubicBezTo>
                    <a:pt x="5921" y="494"/>
                    <a:pt x="5958" y="493"/>
                    <a:pt x="5994" y="493"/>
                  </a:cubicBezTo>
                  <a:cubicBezTo>
                    <a:pt x="6093" y="493"/>
                    <a:pt x="6189" y="505"/>
                    <a:pt x="6292" y="523"/>
                  </a:cubicBezTo>
                  <a:cubicBezTo>
                    <a:pt x="6675" y="574"/>
                    <a:pt x="7045" y="740"/>
                    <a:pt x="7338" y="995"/>
                  </a:cubicBezTo>
                  <a:cubicBezTo>
                    <a:pt x="7823" y="1416"/>
                    <a:pt x="8040" y="2118"/>
                    <a:pt x="8576" y="2476"/>
                  </a:cubicBezTo>
                  <a:cubicBezTo>
                    <a:pt x="9035" y="2782"/>
                    <a:pt x="9635" y="2782"/>
                    <a:pt x="10133" y="2986"/>
                  </a:cubicBezTo>
                  <a:cubicBezTo>
                    <a:pt x="11919" y="3752"/>
                    <a:pt x="11536" y="6393"/>
                    <a:pt x="9609" y="6610"/>
                  </a:cubicBezTo>
                  <a:cubicBezTo>
                    <a:pt x="9520" y="6623"/>
                    <a:pt x="9431" y="6623"/>
                    <a:pt x="9342" y="6623"/>
                  </a:cubicBezTo>
                  <a:cubicBezTo>
                    <a:pt x="8984" y="6623"/>
                    <a:pt x="8627" y="6559"/>
                    <a:pt x="8282" y="6559"/>
                  </a:cubicBezTo>
                  <a:cubicBezTo>
                    <a:pt x="8078" y="6559"/>
                    <a:pt x="7887" y="6585"/>
                    <a:pt x="7695" y="6648"/>
                  </a:cubicBezTo>
                  <a:cubicBezTo>
                    <a:pt x="7491" y="6738"/>
                    <a:pt x="7300" y="6840"/>
                    <a:pt x="7108" y="6942"/>
                  </a:cubicBezTo>
                  <a:cubicBezTo>
                    <a:pt x="6740" y="7126"/>
                    <a:pt x="6342" y="7216"/>
                    <a:pt x="5943" y="7216"/>
                  </a:cubicBezTo>
                  <a:cubicBezTo>
                    <a:pt x="5486" y="7216"/>
                    <a:pt x="5029" y="7097"/>
                    <a:pt x="4620" y="6865"/>
                  </a:cubicBezTo>
                  <a:cubicBezTo>
                    <a:pt x="4327" y="6687"/>
                    <a:pt x="4071" y="6470"/>
                    <a:pt x="3752" y="6380"/>
                  </a:cubicBezTo>
                  <a:cubicBezTo>
                    <a:pt x="3650" y="6355"/>
                    <a:pt x="3548" y="6342"/>
                    <a:pt x="3446" y="6342"/>
                  </a:cubicBezTo>
                  <a:cubicBezTo>
                    <a:pt x="2974" y="6342"/>
                    <a:pt x="2502" y="6572"/>
                    <a:pt x="2017" y="6572"/>
                  </a:cubicBezTo>
                  <a:lnTo>
                    <a:pt x="1902" y="6572"/>
                  </a:lnTo>
                  <a:cubicBezTo>
                    <a:pt x="1366" y="6508"/>
                    <a:pt x="907" y="6151"/>
                    <a:pt x="728" y="5640"/>
                  </a:cubicBezTo>
                  <a:cubicBezTo>
                    <a:pt x="524" y="5002"/>
                    <a:pt x="741" y="4288"/>
                    <a:pt x="1290" y="3892"/>
                  </a:cubicBezTo>
                  <a:cubicBezTo>
                    <a:pt x="1660" y="3599"/>
                    <a:pt x="2093" y="3471"/>
                    <a:pt x="2489" y="3254"/>
                  </a:cubicBezTo>
                  <a:cubicBezTo>
                    <a:pt x="2897" y="3024"/>
                    <a:pt x="3127" y="2667"/>
                    <a:pt x="3357" y="2259"/>
                  </a:cubicBezTo>
                  <a:cubicBezTo>
                    <a:pt x="3918" y="1263"/>
                    <a:pt x="4748" y="485"/>
                    <a:pt x="5883" y="485"/>
                  </a:cubicBezTo>
                  <a:close/>
                  <a:moveTo>
                    <a:pt x="5896" y="0"/>
                  </a:moveTo>
                  <a:lnTo>
                    <a:pt x="5883" y="13"/>
                  </a:lnTo>
                  <a:cubicBezTo>
                    <a:pt x="4697" y="13"/>
                    <a:pt x="3676" y="702"/>
                    <a:pt x="2948" y="2029"/>
                  </a:cubicBezTo>
                  <a:cubicBezTo>
                    <a:pt x="2731" y="2399"/>
                    <a:pt x="2566" y="2667"/>
                    <a:pt x="2272" y="2833"/>
                  </a:cubicBezTo>
                  <a:cubicBezTo>
                    <a:pt x="2144" y="2897"/>
                    <a:pt x="2004" y="2960"/>
                    <a:pt x="1864" y="3024"/>
                  </a:cubicBezTo>
                  <a:cubicBezTo>
                    <a:pt x="1558" y="3139"/>
                    <a:pt x="1264" y="3305"/>
                    <a:pt x="996" y="3509"/>
                  </a:cubicBezTo>
                  <a:cubicBezTo>
                    <a:pt x="294" y="4032"/>
                    <a:pt x="1" y="4951"/>
                    <a:pt x="269" y="5793"/>
                  </a:cubicBezTo>
                  <a:cubicBezTo>
                    <a:pt x="524" y="6482"/>
                    <a:pt x="1136" y="6967"/>
                    <a:pt x="1864" y="7031"/>
                  </a:cubicBezTo>
                  <a:lnTo>
                    <a:pt x="2030" y="7031"/>
                  </a:lnTo>
                  <a:cubicBezTo>
                    <a:pt x="2310" y="7031"/>
                    <a:pt x="2591" y="6980"/>
                    <a:pt x="2859" y="6916"/>
                  </a:cubicBezTo>
                  <a:cubicBezTo>
                    <a:pt x="3051" y="6853"/>
                    <a:pt x="3255" y="6827"/>
                    <a:pt x="3446" y="6814"/>
                  </a:cubicBezTo>
                  <a:cubicBezTo>
                    <a:pt x="3510" y="6814"/>
                    <a:pt x="3574" y="6814"/>
                    <a:pt x="3637" y="6840"/>
                  </a:cubicBezTo>
                  <a:cubicBezTo>
                    <a:pt x="3816" y="6891"/>
                    <a:pt x="3969" y="6980"/>
                    <a:pt x="4122" y="7095"/>
                  </a:cubicBezTo>
                  <a:cubicBezTo>
                    <a:pt x="4199" y="7146"/>
                    <a:pt x="4288" y="7210"/>
                    <a:pt x="4378" y="7261"/>
                  </a:cubicBezTo>
                  <a:cubicBezTo>
                    <a:pt x="4863" y="7541"/>
                    <a:pt x="5407" y="7682"/>
                    <a:pt x="5953" y="7682"/>
                  </a:cubicBezTo>
                  <a:cubicBezTo>
                    <a:pt x="6425" y="7682"/>
                    <a:pt x="6900" y="7576"/>
                    <a:pt x="7338" y="7363"/>
                  </a:cubicBezTo>
                  <a:cubicBezTo>
                    <a:pt x="7415" y="7325"/>
                    <a:pt x="7478" y="7286"/>
                    <a:pt x="7542" y="7248"/>
                  </a:cubicBezTo>
                  <a:cubicBezTo>
                    <a:pt x="7644" y="7184"/>
                    <a:pt x="7759" y="7133"/>
                    <a:pt x="7861" y="7095"/>
                  </a:cubicBezTo>
                  <a:cubicBezTo>
                    <a:pt x="7978" y="7053"/>
                    <a:pt x="8103" y="7028"/>
                    <a:pt x="8222" y="7028"/>
                  </a:cubicBezTo>
                  <a:cubicBezTo>
                    <a:pt x="8247" y="7028"/>
                    <a:pt x="8271" y="7029"/>
                    <a:pt x="8295" y="7031"/>
                  </a:cubicBezTo>
                  <a:cubicBezTo>
                    <a:pt x="8448" y="7031"/>
                    <a:pt x="8614" y="7044"/>
                    <a:pt x="8780" y="7057"/>
                  </a:cubicBezTo>
                  <a:cubicBezTo>
                    <a:pt x="8946" y="7069"/>
                    <a:pt x="9150" y="7095"/>
                    <a:pt x="9354" y="7095"/>
                  </a:cubicBezTo>
                  <a:cubicBezTo>
                    <a:pt x="9456" y="7095"/>
                    <a:pt x="9571" y="7082"/>
                    <a:pt x="9673" y="7069"/>
                  </a:cubicBezTo>
                  <a:cubicBezTo>
                    <a:pt x="10745" y="6955"/>
                    <a:pt x="11587" y="6125"/>
                    <a:pt x="11741" y="5066"/>
                  </a:cubicBezTo>
                  <a:cubicBezTo>
                    <a:pt x="11906" y="3994"/>
                    <a:pt x="11319" y="2960"/>
                    <a:pt x="10337" y="2539"/>
                  </a:cubicBezTo>
                  <a:cubicBezTo>
                    <a:pt x="10094" y="2437"/>
                    <a:pt x="9852" y="2374"/>
                    <a:pt x="9597" y="2322"/>
                  </a:cubicBezTo>
                  <a:cubicBezTo>
                    <a:pt x="9342" y="2271"/>
                    <a:pt x="9086" y="2195"/>
                    <a:pt x="8857" y="2067"/>
                  </a:cubicBezTo>
                  <a:cubicBezTo>
                    <a:pt x="8627" y="1876"/>
                    <a:pt x="8436" y="1646"/>
                    <a:pt x="8295" y="1391"/>
                  </a:cubicBezTo>
                  <a:cubicBezTo>
                    <a:pt x="8116" y="1110"/>
                    <a:pt x="7912" y="842"/>
                    <a:pt x="7670" y="613"/>
                  </a:cubicBezTo>
                  <a:cubicBezTo>
                    <a:pt x="7300" y="306"/>
                    <a:pt x="6853" y="102"/>
                    <a:pt x="6368" y="38"/>
                  </a:cubicBezTo>
                  <a:cubicBezTo>
                    <a:pt x="6215" y="13"/>
                    <a:pt x="6049" y="0"/>
                    <a:pt x="58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5"/>
          <p:cNvSpPr/>
          <p:nvPr/>
        </p:nvSpPr>
        <p:spPr>
          <a:xfrm>
            <a:off x="8328091" y="892659"/>
            <a:ext cx="600500" cy="403484"/>
          </a:xfrm>
          <a:custGeom>
            <a:avLst/>
            <a:gdLst/>
            <a:ahLst/>
            <a:cxnLst/>
            <a:rect l="l" t="t" r="r" b="b"/>
            <a:pathLst>
              <a:path w="15441" h="10375" extrusionOk="0">
                <a:moveTo>
                  <a:pt x="8416" y="485"/>
                </a:moveTo>
                <a:lnTo>
                  <a:pt x="8416" y="485"/>
                </a:lnTo>
                <a:cubicBezTo>
                  <a:pt x="9128" y="487"/>
                  <a:pt x="9827" y="844"/>
                  <a:pt x="10145" y="1468"/>
                </a:cubicBezTo>
                <a:cubicBezTo>
                  <a:pt x="10209" y="1608"/>
                  <a:pt x="10272" y="1735"/>
                  <a:pt x="10349" y="1863"/>
                </a:cubicBezTo>
                <a:cubicBezTo>
                  <a:pt x="10732" y="2399"/>
                  <a:pt x="11561" y="2259"/>
                  <a:pt x="12161" y="2501"/>
                </a:cubicBezTo>
                <a:cubicBezTo>
                  <a:pt x="12773" y="2756"/>
                  <a:pt x="13118" y="3407"/>
                  <a:pt x="13246" y="4058"/>
                </a:cubicBezTo>
                <a:cubicBezTo>
                  <a:pt x="13271" y="4326"/>
                  <a:pt x="13322" y="4581"/>
                  <a:pt x="13386" y="4849"/>
                </a:cubicBezTo>
                <a:cubicBezTo>
                  <a:pt x="13654" y="5717"/>
                  <a:pt x="14586" y="6304"/>
                  <a:pt x="14739" y="7197"/>
                </a:cubicBezTo>
                <a:cubicBezTo>
                  <a:pt x="14892" y="8001"/>
                  <a:pt x="14611" y="8843"/>
                  <a:pt x="13731" y="9277"/>
                </a:cubicBezTo>
                <a:cubicBezTo>
                  <a:pt x="13003" y="9647"/>
                  <a:pt x="12072" y="9736"/>
                  <a:pt x="11255" y="9787"/>
                </a:cubicBezTo>
                <a:cubicBezTo>
                  <a:pt x="10285" y="9864"/>
                  <a:pt x="9443" y="9877"/>
                  <a:pt x="8460" y="9877"/>
                </a:cubicBezTo>
                <a:lnTo>
                  <a:pt x="8422" y="9877"/>
                </a:lnTo>
                <a:cubicBezTo>
                  <a:pt x="8097" y="9881"/>
                  <a:pt x="7773" y="9882"/>
                  <a:pt x="7449" y="9882"/>
                </a:cubicBezTo>
                <a:cubicBezTo>
                  <a:pt x="6668" y="9882"/>
                  <a:pt x="5889" y="9873"/>
                  <a:pt x="5104" y="9864"/>
                </a:cubicBezTo>
                <a:cubicBezTo>
                  <a:pt x="4959" y="9868"/>
                  <a:pt x="4814" y="9870"/>
                  <a:pt x="4669" y="9870"/>
                </a:cubicBezTo>
                <a:cubicBezTo>
                  <a:pt x="3822" y="9870"/>
                  <a:pt x="2983" y="9807"/>
                  <a:pt x="2144" y="9698"/>
                </a:cubicBezTo>
                <a:cubicBezTo>
                  <a:pt x="1761" y="9660"/>
                  <a:pt x="1404" y="9545"/>
                  <a:pt x="1072" y="9366"/>
                </a:cubicBezTo>
                <a:cubicBezTo>
                  <a:pt x="740" y="9175"/>
                  <a:pt x="523" y="8843"/>
                  <a:pt x="498" y="8460"/>
                </a:cubicBezTo>
                <a:cubicBezTo>
                  <a:pt x="498" y="8001"/>
                  <a:pt x="932" y="7618"/>
                  <a:pt x="1289" y="7337"/>
                </a:cubicBezTo>
                <a:cubicBezTo>
                  <a:pt x="1557" y="7133"/>
                  <a:pt x="1850" y="6929"/>
                  <a:pt x="2042" y="6636"/>
                </a:cubicBezTo>
                <a:cubicBezTo>
                  <a:pt x="2374" y="6151"/>
                  <a:pt x="2348" y="5474"/>
                  <a:pt x="2731" y="5015"/>
                </a:cubicBezTo>
                <a:cubicBezTo>
                  <a:pt x="3165" y="4492"/>
                  <a:pt x="3943" y="4454"/>
                  <a:pt x="4568" y="4186"/>
                </a:cubicBezTo>
                <a:cubicBezTo>
                  <a:pt x="4964" y="3994"/>
                  <a:pt x="5296" y="3713"/>
                  <a:pt x="5538" y="3343"/>
                </a:cubicBezTo>
                <a:cubicBezTo>
                  <a:pt x="5806" y="2935"/>
                  <a:pt x="5947" y="2463"/>
                  <a:pt x="6163" y="2029"/>
                </a:cubicBezTo>
                <a:cubicBezTo>
                  <a:pt x="6546" y="1289"/>
                  <a:pt x="7223" y="676"/>
                  <a:pt x="8039" y="523"/>
                </a:cubicBezTo>
                <a:cubicBezTo>
                  <a:pt x="8165" y="498"/>
                  <a:pt x="8290" y="485"/>
                  <a:pt x="8416" y="485"/>
                </a:cubicBezTo>
                <a:close/>
                <a:moveTo>
                  <a:pt x="8409" y="0"/>
                </a:moveTo>
                <a:lnTo>
                  <a:pt x="8422" y="13"/>
                </a:lnTo>
                <a:cubicBezTo>
                  <a:pt x="8392" y="10"/>
                  <a:pt x="8362" y="9"/>
                  <a:pt x="8332" y="9"/>
                </a:cubicBezTo>
                <a:cubicBezTo>
                  <a:pt x="8200" y="9"/>
                  <a:pt x="8073" y="30"/>
                  <a:pt x="7937" y="51"/>
                </a:cubicBezTo>
                <a:cubicBezTo>
                  <a:pt x="7031" y="230"/>
                  <a:pt x="6202" y="881"/>
                  <a:pt x="5730" y="1812"/>
                </a:cubicBezTo>
                <a:cubicBezTo>
                  <a:pt x="5628" y="1991"/>
                  <a:pt x="5551" y="2195"/>
                  <a:pt x="5474" y="2374"/>
                </a:cubicBezTo>
                <a:cubicBezTo>
                  <a:pt x="5385" y="2616"/>
                  <a:pt x="5270" y="2858"/>
                  <a:pt x="5130" y="3088"/>
                </a:cubicBezTo>
                <a:cubicBezTo>
                  <a:pt x="4938" y="3369"/>
                  <a:pt x="4670" y="3599"/>
                  <a:pt x="4351" y="3739"/>
                </a:cubicBezTo>
                <a:cubicBezTo>
                  <a:pt x="4160" y="3828"/>
                  <a:pt x="3969" y="3892"/>
                  <a:pt x="3764" y="3943"/>
                </a:cubicBezTo>
                <a:cubicBezTo>
                  <a:pt x="3292" y="4083"/>
                  <a:pt x="2744" y="4249"/>
                  <a:pt x="2361" y="4709"/>
                </a:cubicBezTo>
                <a:cubicBezTo>
                  <a:pt x="2131" y="5015"/>
                  <a:pt x="1965" y="5372"/>
                  <a:pt x="1876" y="5742"/>
                </a:cubicBezTo>
                <a:cubicBezTo>
                  <a:pt x="1825" y="5959"/>
                  <a:pt x="1748" y="6176"/>
                  <a:pt x="1633" y="6380"/>
                </a:cubicBezTo>
                <a:cubicBezTo>
                  <a:pt x="1493" y="6559"/>
                  <a:pt x="1314" y="6725"/>
                  <a:pt x="1123" y="6853"/>
                </a:cubicBezTo>
                <a:cubicBezTo>
                  <a:pt x="1072" y="6891"/>
                  <a:pt x="1021" y="6929"/>
                  <a:pt x="970" y="6980"/>
                </a:cubicBezTo>
                <a:cubicBezTo>
                  <a:pt x="651" y="7223"/>
                  <a:pt x="0" y="7746"/>
                  <a:pt x="13" y="8473"/>
                </a:cubicBezTo>
                <a:cubicBezTo>
                  <a:pt x="38" y="9022"/>
                  <a:pt x="345" y="9507"/>
                  <a:pt x="817" y="9787"/>
                </a:cubicBezTo>
                <a:cubicBezTo>
                  <a:pt x="1200" y="10004"/>
                  <a:pt x="1621" y="10145"/>
                  <a:pt x="2055" y="10183"/>
                </a:cubicBezTo>
                <a:cubicBezTo>
                  <a:pt x="2964" y="10310"/>
                  <a:pt x="3883" y="10364"/>
                  <a:pt x="4804" y="10364"/>
                </a:cubicBezTo>
                <a:cubicBezTo>
                  <a:pt x="4904" y="10364"/>
                  <a:pt x="5004" y="10363"/>
                  <a:pt x="5104" y="10362"/>
                </a:cubicBezTo>
                <a:cubicBezTo>
                  <a:pt x="6202" y="10374"/>
                  <a:pt x="7325" y="10374"/>
                  <a:pt x="8422" y="10374"/>
                </a:cubicBezTo>
                <a:lnTo>
                  <a:pt x="8460" y="10374"/>
                </a:lnTo>
                <a:cubicBezTo>
                  <a:pt x="9417" y="10374"/>
                  <a:pt x="10272" y="10362"/>
                  <a:pt x="11293" y="10285"/>
                </a:cubicBezTo>
                <a:cubicBezTo>
                  <a:pt x="12059" y="10234"/>
                  <a:pt x="13105" y="10145"/>
                  <a:pt x="13947" y="9724"/>
                </a:cubicBezTo>
                <a:cubicBezTo>
                  <a:pt x="14917" y="9252"/>
                  <a:pt x="15440" y="8167"/>
                  <a:pt x="15224" y="7120"/>
                </a:cubicBezTo>
                <a:cubicBezTo>
                  <a:pt x="15109" y="6521"/>
                  <a:pt x="14739" y="6049"/>
                  <a:pt x="14420" y="5653"/>
                </a:cubicBezTo>
                <a:cubicBezTo>
                  <a:pt x="14177" y="5372"/>
                  <a:pt x="13973" y="5053"/>
                  <a:pt x="13833" y="4709"/>
                </a:cubicBezTo>
                <a:cubicBezTo>
                  <a:pt x="13794" y="4568"/>
                  <a:pt x="13769" y="4415"/>
                  <a:pt x="13756" y="4262"/>
                </a:cubicBezTo>
                <a:cubicBezTo>
                  <a:pt x="13743" y="4160"/>
                  <a:pt x="13731" y="4071"/>
                  <a:pt x="13705" y="3969"/>
                </a:cubicBezTo>
                <a:cubicBezTo>
                  <a:pt x="13552" y="3063"/>
                  <a:pt x="13041" y="2348"/>
                  <a:pt x="12352" y="2067"/>
                </a:cubicBezTo>
                <a:cubicBezTo>
                  <a:pt x="12084" y="1965"/>
                  <a:pt x="11804" y="1901"/>
                  <a:pt x="11523" y="1863"/>
                </a:cubicBezTo>
                <a:cubicBezTo>
                  <a:pt x="11115" y="1799"/>
                  <a:pt x="10859" y="1748"/>
                  <a:pt x="10745" y="1595"/>
                </a:cubicBezTo>
                <a:cubicBezTo>
                  <a:pt x="10706" y="1531"/>
                  <a:pt x="10668" y="1468"/>
                  <a:pt x="10642" y="1404"/>
                </a:cubicBezTo>
                <a:cubicBezTo>
                  <a:pt x="10617" y="1353"/>
                  <a:pt x="10591" y="1302"/>
                  <a:pt x="10566" y="1251"/>
                </a:cubicBezTo>
                <a:cubicBezTo>
                  <a:pt x="10183" y="485"/>
                  <a:pt x="9341" y="0"/>
                  <a:pt x="84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54;p5"/>
          <p:cNvGrpSpPr/>
          <p:nvPr/>
        </p:nvGrpSpPr>
        <p:grpSpPr>
          <a:xfrm>
            <a:off x="183679" y="1466009"/>
            <a:ext cx="600500" cy="403484"/>
            <a:chOff x="2493575" y="1248525"/>
            <a:chExt cx="386025" cy="259375"/>
          </a:xfrm>
        </p:grpSpPr>
        <p:sp>
          <p:nvSpPr>
            <p:cNvPr id="55" name="Google Shape;55;p5"/>
            <p:cNvSpPr/>
            <p:nvPr/>
          </p:nvSpPr>
          <p:spPr>
            <a:xfrm>
              <a:off x="2499950" y="1254550"/>
              <a:ext cx="372625" cy="246975"/>
            </a:xfrm>
            <a:custGeom>
              <a:avLst/>
              <a:gdLst/>
              <a:ahLst/>
              <a:cxnLst/>
              <a:rect l="l" t="t" r="r" b="b"/>
              <a:pathLst>
                <a:path w="14905" h="9879" extrusionOk="0">
                  <a:moveTo>
                    <a:pt x="8222" y="0"/>
                  </a:moveTo>
                  <a:cubicBezTo>
                    <a:pt x="8199" y="0"/>
                    <a:pt x="8177" y="1"/>
                    <a:pt x="8154" y="1"/>
                  </a:cubicBezTo>
                  <a:cubicBezTo>
                    <a:pt x="8014" y="1"/>
                    <a:pt x="7874" y="14"/>
                    <a:pt x="7733" y="40"/>
                  </a:cubicBezTo>
                  <a:cubicBezTo>
                    <a:pt x="6891" y="206"/>
                    <a:pt x="6125" y="805"/>
                    <a:pt x="5692" y="1673"/>
                  </a:cubicBezTo>
                  <a:cubicBezTo>
                    <a:pt x="5602" y="1852"/>
                    <a:pt x="5513" y="2043"/>
                    <a:pt x="5436" y="2222"/>
                  </a:cubicBezTo>
                  <a:cubicBezTo>
                    <a:pt x="5347" y="2477"/>
                    <a:pt x="5219" y="2732"/>
                    <a:pt x="5079" y="2962"/>
                  </a:cubicBezTo>
                  <a:cubicBezTo>
                    <a:pt x="4862" y="3294"/>
                    <a:pt x="4556" y="3549"/>
                    <a:pt x="4199" y="3715"/>
                  </a:cubicBezTo>
                  <a:cubicBezTo>
                    <a:pt x="3994" y="3804"/>
                    <a:pt x="3790" y="3868"/>
                    <a:pt x="3586" y="3932"/>
                  </a:cubicBezTo>
                  <a:cubicBezTo>
                    <a:pt x="3114" y="4059"/>
                    <a:pt x="2616" y="4213"/>
                    <a:pt x="2284" y="4608"/>
                  </a:cubicBezTo>
                  <a:cubicBezTo>
                    <a:pt x="2080" y="4889"/>
                    <a:pt x="1927" y="5221"/>
                    <a:pt x="1863" y="5565"/>
                  </a:cubicBezTo>
                  <a:cubicBezTo>
                    <a:pt x="1800" y="5808"/>
                    <a:pt x="1710" y="6037"/>
                    <a:pt x="1583" y="6267"/>
                  </a:cubicBezTo>
                  <a:cubicBezTo>
                    <a:pt x="1429" y="6471"/>
                    <a:pt x="1238" y="6650"/>
                    <a:pt x="1021" y="6790"/>
                  </a:cubicBezTo>
                  <a:lnTo>
                    <a:pt x="868" y="6905"/>
                  </a:lnTo>
                  <a:cubicBezTo>
                    <a:pt x="421" y="7262"/>
                    <a:pt x="0" y="7683"/>
                    <a:pt x="0" y="8219"/>
                  </a:cubicBezTo>
                  <a:cubicBezTo>
                    <a:pt x="26" y="8679"/>
                    <a:pt x="281" y="9100"/>
                    <a:pt x="689" y="9330"/>
                  </a:cubicBezTo>
                  <a:cubicBezTo>
                    <a:pt x="1047" y="9534"/>
                    <a:pt x="1429" y="9649"/>
                    <a:pt x="1838" y="9700"/>
                  </a:cubicBezTo>
                  <a:cubicBezTo>
                    <a:pt x="2735" y="9815"/>
                    <a:pt x="3642" y="9867"/>
                    <a:pt x="4550" y="9867"/>
                  </a:cubicBezTo>
                  <a:cubicBezTo>
                    <a:pt x="4650" y="9867"/>
                    <a:pt x="4749" y="9867"/>
                    <a:pt x="4849" y="9865"/>
                  </a:cubicBezTo>
                  <a:cubicBezTo>
                    <a:pt x="5959" y="9878"/>
                    <a:pt x="7070" y="9878"/>
                    <a:pt x="8167" y="9878"/>
                  </a:cubicBezTo>
                  <a:lnTo>
                    <a:pt x="8205" y="9878"/>
                  </a:lnTo>
                  <a:cubicBezTo>
                    <a:pt x="9162" y="9878"/>
                    <a:pt x="10017" y="9865"/>
                    <a:pt x="11013" y="9789"/>
                  </a:cubicBezTo>
                  <a:cubicBezTo>
                    <a:pt x="11766" y="9738"/>
                    <a:pt x="12786" y="9661"/>
                    <a:pt x="13590" y="9253"/>
                  </a:cubicBezTo>
                  <a:cubicBezTo>
                    <a:pt x="14471" y="8806"/>
                    <a:pt x="14905" y="7926"/>
                    <a:pt x="14726" y="6918"/>
                  </a:cubicBezTo>
                  <a:cubicBezTo>
                    <a:pt x="14624" y="6382"/>
                    <a:pt x="14292" y="5961"/>
                    <a:pt x="13973" y="5552"/>
                  </a:cubicBezTo>
                  <a:cubicBezTo>
                    <a:pt x="13718" y="5221"/>
                    <a:pt x="13463" y="4902"/>
                    <a:pt x="13361" y="4544"/>
                  </a:cubicBezTo>
                  <a:cubicBezTo>
                    <a:pt x="13310" y="4378"/>
                    <a:pt x="13284" y="4213"/>
                    <a:pt x="13259" y="4047"/>
                  </a:cubicBezTo>
                  <a:cubicBezTo>
                    <a:pt x="13246" y="3957"/>
                    <a:pt x="13233" y="3868"/>
                    <a:pt x="13220" y="3766"/>
                  </a:cubicBezTo>
                  <a:cubicBezTo>
                    <a:pt x="13067" y="2949"/>
                    <a:pt x="12621" y="2298"/>
                    <a:pt x="12008" y="2043"/>
                  </a:cubicBezTo>
                  <a:cubicBezTo>
                    <a:pt x="11753" y="1954"/>
                    <a:pt x="11498" y="1890"/>
                    <a:pt x="11230" y="1865"/>
                  </a:cubicBezTo>
                  <a:cubicBezTo>
                    <a:pt x="10821" y="1801"/>
                    <a:pt x="10477" y="1737"/>
                    <a:pt x="10298" y="1482"/>
                  </a:cubicBezTo>
                  <a:cubicBezTo>
                    <a:pt x="10247" y="1418"/>
                    <a:pt x="10209" y="1329"/>
                    <a:pt x="10171" y="1252"/>
                  </a:cubicBezTo>
                  <a:cubicBezTo>
                    <a:pt x="10145" y="1214"/>
                    <a:pt x="10132" y="1163"/>
                    <a:pt x="10107" y="1112"/>
                  </a:cubicBezTo>
                  <a:cubicBezTo>
                    <a:pt x="9722" y="429"/>
                    <a:pt x="9000" y="0"/>
                    <a:pt x="8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2493575" y="1248525"/>
              <a:ext cx="386025" cy="259375"/>
            </a:xfrm>
            <a:custGeom>
              <a:avLst/>
              <a:gdLst/>
              <a:ahLst/>
              <a:cxnLst/>
              <a:rect l="l" t="t" r="r" b="b"/>
              <a:pathLst>
                <a:path w="15441" h="10375" extrusionOk="0">
                  <a:moveTo>
                    <a:pt x="8416" y="485"/>
                  </a:moveTo>
                  <a:lnTo>
                    <a:pt x="8416" y="485"/>
                  </a:lnTo>
                  <a:cubicBezTo>
                    <a:pt x="9128" y="487"/>
                    <a:pt x="9827" y="844"/>
                    <a:pt x="10145" y="1468"/>
                  </a:cubicBezTo>
                  <a:cubicBezTo>
                    <a:pt x="10209" y="1608"/>
                    <a:pt x="10272" y="1735"/>
                    <a:pt x="10349" y="1863"/>
                  </a:cubicBezTo>
                  <a:cubicBezTo>
                    <a:pt x="10732" y="2399"/>
                    <a:pt x="11561" y="2259"/>
                    <a:pt x="12161" y="2501"/>
                  </a:cubicBezTo>
                  <a:cubicBezTo>
                    <a:pt x="12773" y="2756"/>
                    <a:pt x="13118" y="3407"/>
                    <a:pt x="13246" y="4058"/>
                  </a:cubicBezTo>
                  <a:cubicBezTo>
                    <a:pt x="13271" y="4326"/>
                    <a:pt x="13322" y="4581"/>
                    <a:pt x="13386" y="4849"/>
                  </a:cubicBezTo>
                  <a:cubicBezTo>
                    <a:pt x="13654" y="5717"/>
                    <a:pt x="14586" y="6304"/>
                    <a:pt x="14739" y="7197"/>
                  </a:cubicBezTo>
                  <a:cubicBezTo>
                    <a:pt x="14892" y="8001"/>
                    <a:pt x="14611" y="8843"/>
                    <a:pt x="13731" y="9277"/>
                  </a:cubicBezTo>
                  <a:cubicBezTo>
                    <a:pt x="13003" y="9647"/>
                    <a:pt x="12072" y="9736"/>
                    <a:pt x="11255" y="9787"/>
                  </a:cubicBezTo>
                  <a:cubicBezTo>
                    <a:pt x="10285" y="9864"/>
                    <a:pt x="9443" y="9877"/>
                    <a:pt x="8460" y="9877"/>
                  </a:cubicBezTo>
                  <a:lnTo>
                    <a:pt x="8422" y="9877"/>
                  </a:lnTo>
                  <a:cubicBezTo>
                    <a:pt x="8097" y="9881"/>
                    <a:pt x="7773" y="9882"/>
                    <a:pt x="7449" y="9882"/>
                  </a:cubicBezTo>
                  <a:cubicBezTo>
                    <a:pt x="6668" y="9882"/>
                    <a:pt x="5889" y="9873"/>
                    <a:pt x="5104" y="9864"/>
                  </a:cubicBezTo>
                  <a:cubicBezTo>
                    <a:pt x="4959" y="9868"/>
                    <a:pt x="4814" y="9870"/>
                    <a:pt x="4669" y="9870"/>
                  </a:cubicBezTo>
                  <a:cubicBezTo>
                    <a:pt x="3822" y="9870"/>
                    <a:pt x="2983" y="9807"/>
                    <a:pt x="2144" y="9698"/>
                  </a:cubicBezTo>
                  <a:cubicBezTo>
                    <a:pt x="1761" y="9660"/>
                    <a:pt x="1404" y="9545"/>
                    <a:pt x="1072" y="9366"/>
                  </a:cubicBezTo>
                  <a:cubicBezTo>
                    <a:pt x="740" y="9175"/>
                    <a:pt x="523" y="8843"/>
                    <a:pt x="498" y="8460"/>
                  </a:cubicBezTo>
                  <a:cubicBezTo>
                    <a:pt x="498" y="8001"/>
                    <a:pt x="932" y="7618"/>
                    <a:pt x="1289" y="7337"/>
                  </a:cubicBezTo>
                  <a:cubicBezTo>
                    <a:pt x="1557" y="7133"/>
                    <a:pt x="1850" y="6929"/>
                    <a:pt x="2042" y="6636"/>
                  </a:cubicBezTo>
                  <a:cubicBezTo>
                    <a:pt x="2374" y="6151"/>
                    <a:pt x="2348" y="5474"/>
                    <a:pt x="2731" y="5015"/>
                  </a:cubicBezTo>
                  <a:cubicBezTo>
                    <a:pt x="3165" y="4492"/>
                    <a:pt x="3943" y="4454"/>
                    <a:pt x="4568" y="4186"/>
                  </a:cubicBezTo>
                  <a:cubicBezTo>
                    <a:pt x="4964" y="3994"/>
                    <a:pt x="5296" y="3713"/>
                    <a:pt x="5538" y="3343"/>
                  </a:cubicBezTo>
                  <a:cubicBezTo>
                    <a:pt x="5806" y="2935"/>
                    <a:pt x="5947" y="2463"/>
                    <a:pt x="6163" y="2029"/>
                  </a:cubicBezTo>
                  <a:cubicBezTo>
                    <a:pt x="6546" y="1289"/>
                    <a:pt x="7223" y="676"/>
                    <a:pt x="8039" y="523"/>
                  </a:cubicBezTo>
                  <a:cubicBezTo>
                    <a:pt x="8165" y="498"/>
                    <a:pt x="8290" y="485"/>
                    <a:pt x="8416" y="485"/>
                  </a:cubicBezTo>
                  <a:close/>
                  <a:moveTo>
                    <a:pt x="8409" y="0"/>
                  </a:moveTo>
                  <a:lnTo>
                    <a:pt x="8422" y="13"/>
                  </a:lnTo>
                  <a:cubicBezTo>
                    <a:pt x="8392" y="10"/>
                    <a:pt x="8362" y="9"/>
                    <a:pt x="8332" y="9"/>
                  </a:cubicBezTo>
                  <a:cubicBezTo>
                    <a:pt x="8200" y="9"/>
                    <a:pt x="8073" y="30"/>
                    <a:pt x="7937" y="51"/>
                  </a:cubicBezTo>
                  <a:cubicBezTo>
                    <a:pt x="7031" y="230"/>
                    <a:pt x="6202" y="881"/>
                    <a:pt x="5730" y="1812"/>
                  </a:cubicBezTo>
                  <a:cubicBezTo>
                    <a:pt x="5628" y="1991"/>
                    <a:pt x="5551" y="2195"/>
                    <a:pt x="5474" y="2374"/>
                  </a:cubicBezTo>
                  <a:cubicBezTo>
                    <a:pt x="5385" y="2616"/>
                    <a:pt x="5270" y="2858"/>
                    <a:pt x="5130" y="3088"/>
                  </a:cubicBezTo>
                  <a:cubicBezTo>
                    <a:pt x="4938" y="3369"/>
                    <a:pt x="4670" y="3599"/>
                    <a:pt x="4351" y="3739"/>
                  </a:cubicBezTo>
                  <a:cubicBezTo>
                    <a:pt x="4160" y="3828"/>
                    <a:pt x="3969" y="3892"/>
                    <a:pt x="3764" y="3943"/>
                  </a:cubicBezTo>
                  <a:cubicBezTo>
                    <a:pt x="3292" y="4083"/>
                    <a:pt x="2744" y="4249"/>
                    <a:pt x="2361" y="4709"/>
                  </a:cubicBezTo>
                  <a:cubicBezTo>
                    <a:pt x="2131" y="5015"/>
                    <a:pt x="1965" y="5372"/>
                    <a:pt x="1876" y="5742"/>
                  </a:cubicBezTo>
                  <a:cubicBezTo>
                    <a:pt x="1825" y="5959"/>
                    <a:pt x="1748" y="6176"/>
                    <a:pt x="1633" y="6380"/>
                  </a:cubicBezTo>
                  <a:cubicBezTo>
                    <a:pt x="1493" y="6559"/>
                    <a:pt x="1314" y="6725"/>
                    <a:pt x="1123" y="6853"/>
                  </a:cubicBezTo>
                  <a:cubicBezTo>
                    <a:pt x="1072" y="6891"/>
                    <a:pt x="1021" y="6929"/>
                    <a:pt x="970" y="6980"/>
                  </a:cubicBezTo>
                  <a:cubicBezTo>
                    <a:pt x="651" y="7223"/>
                    <a:pt x="0" y="7746"/>
                    <a:pt x="13" y="8473"/>
                  </a:cubicBezTo>
                  <a:cubicBezTo>
                    <a:pt x="38" y="9022"/>
                    <a:pt x="345" y="9507"/>
                    <a:pt x="817" y="9787"/>
                  </a:cubicBezTo>
                  <a:cubicBezTo>
                    <a:pt x="1200" y="10004"/>
                    <a:pt x="1621" y="10145"/>
                    <a:pt x="2055" y="10183"/>
                  </a:cubicBezTo>
                  <a:cubicBezTo>
                    <a:pt x="2964" y="10310"/>
                    <a:pt x="3883" y="10364"/>
                    <a:pt x="4804" y="10364"/>
                  </a:cubicBezTo>
                  <a:cubicBezTo>
                    <a:pt x="4904" y="10364"/>
                    <a:pt x="5004" y="10363"/>
                    <a:pt x="5104" y="10362"/>
                  </a:cubicBezTo>
                  <a:cubicBezTo>
                    <a:pt x="6202" y="10374"/>
                    <a:pt x="7325" y="10374"/>
                    <a:pt x="8422" y="10374"/>
                  </a:cubicBezTo>
                  <a:lnTo>
                    <a:pt x="8460" y="10374"/>
                  </a:lnTo>
                  <a:cubicBezTo>
                    <a:pt x="9417" y="10374"/>
                    <a:pt x="10272" y="10362"/>
                    <a:pt x="11293" y="10285"/>
                  </a:cubicBezTo>
                  <a:cubicBezTo>
                    <a:pt x="12059" y="10234"/>
                    <a:pt x="13105" y="10145"/>
                    <a:pt x="13947" y="9724"/>
                  </a:cubicBezTo>
                  <a:cubicBezTo>
                    <a:pt x="14917" y="9252"/>
                    <a:pt x="15440" y="8167"/>
                    <a:pt x="15224" y="7120"/>
                  </a:cubicBezTo>
                  <a:cubicBezTo>
                    <a:pt x="15109" y="6521"/>
                    <a:pt x="14739" y="6049"/>
                    <a:pt x="14420" y="5653"/>
                  </a:cubicBezTo>
                  <a:cubicBezTo>
                    <a:pt x="14177" y="5372"/>
                    <a:pt x="13973" y="5053"/>
                    <a:pt x="13833" y="4709"/>
                  </a:cubicBezTo>
                  <a:cubicBezTo>
                    <a:pt x="13794" y="4568"/>
                    <a:pt x="13769" y="4415"/>
                    <a:pt x="13756" y="4262"/>
                  </a:cubicBezTo>
                  <a:cubicBezTo>
                    <a:pt x="13743" y="4160"/>
                    <a:pt x="13731" y="4071"/>
                    <a:pt x="13705" y="3969"/>
                  </a:cubicBezTo>
                  <a:cubicBezTo>
                    <a:pt x="13552" y="3063"/>
                    <a:pt x="13041" y="2348"/>
                    <a:pt x="12352" y="2067"/>
                  </a:cubicBezTo>
                  <a:cubicBezTo>
                    <a:pt x="12084" y="1965"/>
                    <a:pt x="11804" y="1901"/>
                    <a:pt x="11523" y="1863"/>
                  </a:cubicBezTo>
                  <a:cubicBezTo>
                    <a:pt x="11115" y="1799"/>
                    <a:pt x="10859" y="1748"/>
                    <a:pt x="10745" y="1595"/>
                  </a:cubicBezTo>
                  <a:cubicBezTo>
                    <a:pt x="10706" y="1531"/>
                    <a:pt x="10668" y="1468"/>
                    <a:pt x="10642" y="1404"/>
                  </a:cubicBezTo>
                  <a:cubicBezTo>
                    <a:pt x="10617" y="1353"/>
                    <a:pt x="10591" y="1302"/>
                    <a:pt x="10566" y="1251"/>
                  </a:cubicBezTo>
                  <a:cubicBezTo>
                    <a:pt x="10183" y="485"/>
                    <a:pt x="9341" y="0"/>
                    <a:pt x="8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7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720000" y="1584150"/>
            <a:ext cx="3793500" cy="22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720000" y="437450"/>
            <a:ext cx="3793500" cy="6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>
            <a:spLocks noGrp="1"/>
          </p:cNvSpPr>
          <p:nvPr>
            <p:ph type="pic" idx="2"/>
          </p:nvPr>
        </p:nvSpPr>
        <p:spPr>
          <a:xfrm>
            <a:off x="5249400" y="978200"/>
            <a:ext cx="3174600" cy="3174600"/>
          </a:xfrm>
          <a:prstGeom prst="rect">
            <a:avLst/>
          </a:prstGeom>
          <a:noFill/>
          <a:ln w="19050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7"/>
          <p:cNvSpPr/>
          <p:nvPr/>
        </p:nvSpPr>
        <p:spPr>
          <a:xfrm>
            <a:off x="5685245" y="271005"/>
            <a:ext cx="408469" cy="263277"/>
          </a:xfrm>
          <a:custGeom>
            <a:avLst/>
            <a:gdLst/>
            <a:ahLst/>
            <a:cxnLst/>
            <a:rect l="l" t="t" r="r" b="b"/>
            <a:pathLst>
              <a:path w="11920" h="7683" extrusionOk="0">
                <a:moveTo>
                  <a:pt x="5883" y="485"/>
                </a:moveTo>
                <a:lnTo>
                  <a:pt x="5883" y="498"/>
                </a:lnTo>
                <a:cubicBezTo>
                  <a:pt x="5921" y="494"/>
                  <a:pt x="5958" y="493"/>
                  <a:pt x="5994" y="493"/>
                </a:cubicBezTo>
                <a:cubicBezTo>
                  <a:pt x="6093" y="493"/>
                  <a:pt x="6189" y="505"/>
                  <a:pt x="6292" y="523"/>
                </a:cubicBezTo>
                <a:cubicBezTo>
                  <a:pt x="6675" y="574"/>
                  <a:pt x="7045" y="740"/>
                  <a:pt x="7338" y="995"/>
                </a:cubicBezTo>
                <a:cubicBezTo>
                  <a:pt x="7823" y="1416"/>
                  <a:pt x="8040" y="2118"/>
                  <a:pt x="8576" y="2476"/>
                </a:cubicBezTo>
                <a:cubicBezTo>
                  <a:pt x="9035" y="2782"/>
                  <a:pt x="9635" y="2782"/>
                  <a:pt x="10133" y="2986"/>
                </a:cubicBezTo>
                <a:cubicBezTo>
                  <a:pt x="11919" y="3752"/>
                  <a:pt x="11536" y="6393"/>
                  <a:pt x="9609" y="6610"/>
                </a:cubicBezTo>
                <a:cubicBezTo>
                  <a:pt x="9520" y="6623"/>
                  <a:pt x="9431" y="6623"/>
                  <a:pt x="9342" y="6623"/>
                </a:cubicBezTo>
                <a:cubicBezTo>
                  <a:pt x="8984" y="6623"/>
                  <a:pt x="8627" y="6559"/>
                  <a:pt x="8282" y="6559"/>
                </a:cubicBezTo>
                <a:cubicBezTo>
                  <a:pt x="8078" y="6559"/>
                  <a:pt x="7887" y="6585"/>
                  <a:pt x="7695" y="6648"/>
                </a:cubicBezTo>
                <a:cubicBezTo>
                  <a:pt x="7491" y="6738"/>
                  <a:pt x="7300" y="6840"/>
                  <a:pt x="7108" y="6942"/>
                </a:cubicBezTo>
                <a:cubicBezTo>
                  <a:pt x="6740" y="7126"/>
                  <a:pt x="6342" y="7216"/>
                  <a:pt x="5943" y="7216"/>
                </a:cubicBezTo>
                <a:cubicBezTo>
                  <a:pt x="5486" y="7216"/>
                  <a:pt x="5029" y="7097"/>
                  <a:pt x="4620" y="6865"/>
                </a:cubicBezTo>
                <a:cubicBezTo>
                  <a:pt x="4327" y="6687"/>
                  <a:pt x="4071" y="6470"/>
                  <a:pt x="3752" y="6380"/>
                </a:cubicBezTo>
                <a:cubicBezTo>
                  <a:pt x="3650" y="6355"/>
                  <a:pt x="3548" y="6342"/>
                  <a:pt x="3446" y="6342"/>
                </a:cubicBezTo>
                <a:cubicBezTo>
                  <a:pt x="2974" y="6342"/>
                  <a:pt x="2502" y="6572"/>
                  <a:pt x="2017" y="6572"/>
                </a:cubicBezTo>
                <a:lnTo>
                  <a:pt x="1902" y="6572"/>
                </a:lnTo>
                <a:cubicBezTo>
                  <a:pt x="1366" y="6508"/>
                  <a:pt x="907" y="6151"/>
                  <a:pt x="728" y="5640"/>
                </a:cubicBezTo>
                <a:cubicBezTo>
                  <a:pt x="524" y="5002"/>
                  <a:pt x="741" y="4288"/>
                  <a:pt x="1290" y="3892"/>
                </a:cubicBezTo>
                <a:cubicBezTo>
                  <a:pt x="1660" y="3599"/>
                  <a:pt x="2093" y="3471"/>
                  <a:pt x="2489" y="3254"/>
                </a:cubicBezTo>
                <a:cubicBezTo>
                  <a:pt x="2897" y="3024"/>
                  <a:pt x="3127" y="2667"/>
                  <a:pt x="3357" y="2259"/>
                </a:cubicBezTo>
                <a:cubicBezTo>
                  <a:pt x="3918" y="1263"/>
                  <a:pt x="4748" y="485"/>
                  <a:pt x="5883" y="485"/>
                </a:cubicBezTo>
                <a:close/>
                <a:moveTo>
                  <a:pt x="5896" y="0"/>
                </a:moveTo>
                <a:lnTo>
                  <a:pt x="5883" y="13"/>
                </a:lnTo>
                <a:cubicBezTo>
                  <a:pt x="4697" y="13"/>
                  <a:pt x="3676" y="702"/>
                  <a:pt x="2948" y="2029"/>
                </a:cubicBezTo>
                <a:cubicBezTo>
                  <a:pt x="2731" y="2399"/>
                  <a:pt x="2566" y="2667"/>
                  <a:pt x="2272" y="2833"/>
                </a:cubicBezTo>
                <a:cubicBezTo>
                  <a:pt x="2144" y="2897"/>
                  <a:pt x="2004" y="2960"/>
                  <a:pt x="1864" y="3024"/>
                </a:cubicBezTo>
                <a:cubicBezTo>
                  <a:pt x="1558" y="3139"/>
                  <a:pt x="1264" y="3305"/>
                  <a:pt x="996" y="3509"/>
                </a:cubicBezTo>
                <a:cubicBezTo>
                  <a:pt x="294" y="4032"/>
                  <a:pt x="1" y="4951"/>
                  <a:pt x="269" y="5793"/>
                </a:cubicBezTo>
                <a:cubicBezTo>
                  <a:pt x="524" y="6482"/>
                  <a:pt x="1136" y="6967"/>
                  <a:pt x="1864" y="7031"/>
                </a:cubicBezTo>
                <a:lnTo>
                  <a:pt x="2030" y="7031"/>
                </a:lnTo>
                <a:cubicBezTo>
                  <a:pt x="2310" y="7031"/>
                  <a:pt x="2591" y="6980"/>
                  <a:pt x="2859" y="6916"/>
                </a:cubicBezTo>
                <a:cubicBezTo>
                  <a:pt x="3051" y="6853"/>
                  <a:pt x="3255" y="6827"/>
                  <a:pt x="3446" y="6814"/>
                </a:cubicBezTo>
                <a:cubicBezTo>
                  <a:pt x="3510" y="6814"/>
                  <a:pt x="3574" y="6814"/>
                  <a:pt x="3637" y="6840"/>
                </a:cubicBezTo>
                <a:cubicBezTo>
                  <a:pt x="3816" y="6891"/>
                  <a:pt x="3969" y="6980"/>
                  <a:pt x="4122" y="7095"/>
                </a:cubicBezTo>
                <a:cubicBezTo>
                  <a:pt x="4199" y="7146"/>
                  <a:pt x="4288" y="7210"/>
                  <a:pt x="4378" y="7261"/>
                </a:cubicBezTo>
                <a:cubicBezTo>
                  <a:pt x="4863" y="7541"/>
                  <a:pt x="5407" y="7682"/>
                  <a:pt x="5953" y="7682"/>
                </a:cubicBezTo>
                <a:cubicBezTo>
                  <a:pt x="6425" y="7682"/>
                  <a:pt x="6900" y="7576"/>
                  <a:pt x="7338" y="7363"/>
                </a:cubicBezTo>
                <a:cubicBezTo>
                  <a:pt x="7415" y="7325"/>
                  <a:pt x="7478" y="7286"/>
                  <a:pt x="7542" y="7248"/>
                </a:cubicBezTo>
                <a:cubicBezTo>
                  <a:pt x="7644" y="7184"/>
                  <a:pt x="7759" y="7133"/>
                  <a:pt x="7861" y="7095"/>
                </a:cubicBezTo>
                <a:cubicBezTo>
                  <a:pt x="7978" y="7053"/>
                  <a:pt x="8103" y="7028"/>
                  <a:pt x="8222" y="7028"/>
                </a:cubicBezTo>
                <a:cubicBezTo>
                  <a:pt x="8247" y="7028"/>
                  <a:pt x="8271" y="7029"/>
                  <a:pt x="8295" y="7031"/>
                </a:cubicBezTo>
                <a:cubicBezTo>
                  <a:pt x="8448" y="7031"/>
                  <a:pt x="8614" y="7044"/>
                  <a:pt x="8780" y="7057"/>
                </a:cubicBezTo>
                <a:cubicBezTo>
                  <a:pt x="8946" y="7069"/>
                  <a:pt x="9150" y="7095"/>
                  <a:pt x="9354" y="7095"/>
                </a:cubicBezTo>
                <a:cubicBezTo>
                  <a:pt x="9456" y="7095"/>
                  <a:pt x="9571" y="7082"/>
                  <a:pt x="9673" y="7069"/>
                </a:cubicBezTo>
                <a:cubicBezTo>
                  <a:pt x="10745" y="6955"/>
                  <a:pt x="11587" y="6125"/>
                  <a:pt x="11741" y="5066"/>
                </a:cubicBezTo>
                <a:cubicBezTo>
                  <a:pt x="11906" y="3994"/>
                  <a:pt x="11319" y="2960"/>
                  <a:pt x="10337" y="2539"/>
                </a:cubicBezTo>
                <a:cubicBezTo>
                  <a:pt x="10094" y="2437"/>
                  <a:pt x="9852" y="2374"/>
                  <a:pt x="9597" y="2322"/>
                </a:cubicBezTo>
                <a:cubicBezTo>
                  <a:pt x="9342" y="2271"/>
                  <a:pt x="9086" y="2195"/>
                  <a:pt x="8857" y="2067"/>
                </a:cubicBezTo>
                <a:cubicBezTo>
                  <a:pt x="8627" y="1876"/>
                  <a:pt x="8436" y="1646"/>
                  <a:pt x="8295" y="1391"/>
                </a:cubicBezTo>
                <a:cubicBezTo>
                  <a:pt x="8116" y="1110"/>
                  <a:pt x="7912" y="842"/>
                  <a:pt x="7670" y="613"/>
                </a:cubicBezTo>
                <a:cubicBezTo>
                  <a:pt x="7300" y="306"/>
                  <a:pt x="6853" y="102"/>
                  <a:pt x="6368" y="38"/>
                </a:cubicBezTo>
                <a:cubicBezTo>
                  <a:pt x="6215" y="13"/>
                  <a:pt x="6049" y="0"/>
                  <a:pt x="58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7"/>
          <p:cNvGrpSpPr/>
          <p:nvPr/>
        </p:nvGrpSpPr>
        <p:grpSpPr>
          <a:xfrm>
            <a:off x="0" y="25"/>
            <a:ext cx="9144000" cy="5143500"/>
            <a:chOff x="0" y="25"/>
            <a:chExt cx="9144000" cy="5143500"/>
          </a:xfrm>
        </p:grpSpPr>
        <p:cxnSp>
          <p:nvCxnSpPr>
            <p:cNvPr id="76" name="Google Shape;76;p7"/>
            <p:cNvCxnSpPr/>
            <p:nvPr/>
          </p:nvCxnSpPr>
          <p:spPr>
            <a:xfrm>
              <a:off x="0" y="4802825"/>
              <a:ext cx="9144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7"/>
            <p:cNvCxnSpPr/>
            <p:nvPr/>
          </p:nvCxnSpPr>
          <p:spPr>
            <a:xfrm>
              <a:off x="8810025" y="25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8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8"/>
          <p:cNvSpPr txBox="1">
            <a:spLocks noGrp="1"/>
          </p:cNvSpPr>
          <p:nvPr>
            <p:ph type="title"/>
          </p:nvPr>
        </p:nvSpPr>
        <p:spPr>
          <a:xfrm>
            <a:off x="1347650" y="1486600"/>
            <a:ext cx="6448500" cy="22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subTitle" idx="1"/>
          </p:nvPr>
        </p:nvSpPr>
        <p:spPr>
          <a:xfrm>
            <a:off x="3511200" y="103450"/>
            <a:ext cx="2121600" cy="4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2" name="Google Shape;82;p8"/>
          <p:cNvGrpSpPr/>
          <p:nvPr/>
        </p:nvGrpSpPr>
        <p:grpSpPr>
          <a:xfrm>
            <a:off x="0" y="25"/>
            <a:ext cx="9144000" cy="5143500"/>
            <a:chOff x="0" y="25"/>
            <a:chExt cx="9144000" cy="5143500"/>
          </a:xfrm>
        </p:grpSpPr>
        <p:cxnSp>
          <p:nvCxnSpPr>
            <p:cNvPr id="83" name="Google Shape;83;p8"/>
            <p:cNvCxnSpPr/>
            <p:nvPr/>
          </p:nvCxnSpPr>
          <p:spPr>
            <a:xfrm>
              <a:off x="0" y="4513500"/>
              <a:ext cx="9144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8"/>
            <p:cNvCxnSpPr/>
            <p:nvPr/>
          </p:nvCxnSpPr>
          <p:spPr>
            <a:xfrm>
              <a:off x="333975" y="25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8"/>
            <p:cNvCxnSpPr/>
            <p:nvPr/>
          </p:nvCxnSpPr>
          <p:spPr>
            <a:xfrm>
              <a:off x="8810025" y="25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8"/>
            <p:cNvCxnSpPr/>
            <p:nvPr/>
          </p:nvCxnSpPr>
          <p:spPr>
            <a:xfrm>
              <a:off x="0" y="630000"/>
              <a:ext cx="9144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9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9"/>
          <p:cNvSpPr txBox="1">
            <a:spLocks noGrp="1"/>
          </p:cNvSpPr>
          <p:nvPr>
            <p:ph type="subTitle" idx="1"/>
          </p:nvPr>
        </p:nvSpPr>
        <p:spPr>
          <a:xfrm>
            <a:off x="4210481" y="2291825"/>
            <a:ext cx="4215900" cy="13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title"/>
          </p:nvPr>
        </p:nvSpPr>
        <p:spPr>
          <a:xfrm>
            <a:off x="4210504" y="1529250"/>
            <a:ext cx="421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subTitle" idx="2"/>
          </p:nvPr>
        </p:nvSpPr>
        <p:spPr>
          <a:xfrm>
            <a:off x="6302375" y="103450"/>
            <a:ext cx="2121600" cy="4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2" name="Google Shape;92;p9"/>
          <p:cNvGrpSpPr/>
          <p:nvPr/>
        </p:nvGrpSpPr>
        <p:grpSpPr>
          <a:xfrm>
            <a:off x="0" y="25"/>
            <a:ext cx="9144000" cy="5143500"/>
            <a:chOff x="0" y="25"/>
            <a:chExt cx="9144000" cy="5143500"/>
          </a:xfrm>
        </p:grpSpPr>
        <p:cxnSp>
          <p:nvCxnSpPr>
            <p:cNvPr id="93" name="Google Shape;93;p9"/>
            <p:cNvCxnSpPr/>
            <p:nvPr/>
          </p:nvCxnSpPr>
          <p:spPr>
            <a:xfrm>
              <a:off x="0" y="4513500"/>
              <a:ext cx="9144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9"/>
            <p:cNvCxnSpPr/>
            <p:nvPr/>
          </p:nvCxnSpPr>
          <p:spPr>
            <a:xfrm>
              <a:off x="333975" y="25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9"/>
            <p:cNvCxnSpPr/>
            <p:nvPr/>
          </p:nvCxnSpPr>
          <p:spPr>
            <a:xfrm>
              <a:off x="0" y="630000"/>
              <a:ext cx="9144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4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2391900" y="3400313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subTitle" idx="1"/>
          </p:nvPr>
        </p:nvSpPr>
        <p:spPr>
          <a:xfrm>
            <a:off x="1896875" y="1426500"/>
            <a:ext cx="5350200" cy="17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subTitle" idx="2"/>
          </p:nvPr>
        </p:nvSpPr>
        <p:spPr>
          <a:xfrm>
            <a:off x="3511200" y="103450"/>
            <a:ext cx="2121600" cy="4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9" name="Google Shape;139;p14"/>
          <p:cNvGrpSpPr/>
          <p:nvPr/>
        </p:nvGrpSpPr>
        <p:grpSpPr>
          <a:xfrm>
            <a:off x="0" y="25"/>
            <a:ext cx="9144000" cy="5143500"/>
            <a:chOff x="0" y="25"/>
            <a:chExt cx="9144000" cy="5143500"/>
          </a:xfrm>
        </p:grpSpPr>
        <p:cxnSp>
          <p:nvCxnSpPr>
            <p:cNvPr id="140" name="Google Shape;140;p14"/>
            <p:cNvCxnSpPr/>
            <p:nvPr/>
          </p:nvCxnSpPr>
          <p:spPr>
            <a:xfrm>
              <a:off x="0" y="4513500"/>
              <a:ext cx="9144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14"/>
            <p:cNvCxnSpPr/>
            <p:nvPr/>
          </p:nvCxnSpPr>
          <p:spPr>
            <a:xfrm>
              <a:off x="333975" y="25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14"/>
            <p:cNvCxnSpPr/>
            <p:nvPr/>
          </p:nvCxnSpPr>
          <p:spPr>
            <a:xfrm>
              <a:off x="8810025" y="25"/>
              <a:ext cx="0" cy="5143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14"/>
            <p:cNvCxnSpPr/>
            <p:nvPr/>
          </p:nvCxnSpPr>
          <p:spPr>
            <a:xfrm>
              <a:off x="0" y="630000"/>
              <a:ext cx="9144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5"/>
          <p:cNvPicPr preferRelativeResize="0"/>
          <p:nvPr/>
        </p:nvPicPr>
        <p:blipFill>
          <a:blip r:embed="rId2">
            <a:alphaModFix amt="6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5"/>
          <p:cNvSpPr txBox="1">
            <a:spLocks noGrp="1"/>
          </p:cNvSpPr>
          <p:nvPr>
            <p:ph type="title"/>
          </p:nvPr>
        </p:nvSpPr>
        <p:spPr>
          <a:xfrm>
            <a:off x="720000" y="446600"/>
            <a:ext cx="468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5"/>
          <p:cNvSpPr txBox="1">
            <a:spLocks noGrp="1"/>
          </p:cNvSpPr>
          <p:nvPr>
            <p:ph type="subTitle" idx="1"/>
          </p:nvPr>
        </p:nvSpPr>
        <p:spPr>
          <a:xfrm>
            <a:off x="1686287" y="1357600"/>
            <a:ext cx="37224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5"/>
          <p:cNvSpPr txBox="1">
            <a:spLocks noGrp="1"/>
          </p:cNvSpPr>
          <p:nvPr>
            <p:ph type="subTitle" idx="2"/>
          </p:nvPr>
        </p:nvSpPr>
        <p:spPr>
          <a:xfrm>
            <a:off x="1686225" y="2402748"/>
            <a:ext cx="37224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5"/>
          <p:cNvSpPr txBox="1">
            <a:spLocks noGrp="1"/>
          </p:cNvSpPr>
          <p:nvPr>
            <p:ph type="subTitle" idx="3"/>
          </p:nvPr>
        </p:nvSpPr>
        <p:spPr>
          <a:xfrm>
            <a:off x="1686287" y="3447896"/>
            <a:ext cx="37224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5"/>
          <p:cNvSpPr txBox="1">
            <a:spLocks noGrp="1"/>
          </p:cNvSpPr>
          <p:nvPr>
            <p:ph type="subTitle" idx="4"/>
          </p:nvPr>
        </p:nvSpPr>
        <p:spPr>
          <a:xfrm>
            <a:off x="1686279" y="1874883"/>
            <a:ext cx="3722400" cy="4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272" name="Google Shape;272;p25"/>
          <p:cNvSpPr txBox="1">
            <a:spLocks noGrp="1"/>
          </p:cNvSpPr>
          <p:nvPr>
            <p:ph type="subTitle" idx="5"/>
          </p:nvPr>
        </p:nvSpPr>
        <p:spPr>
          <a:xfrm>
            <a:off x="1686225" y="2920029"/>
            <a:ext cx="3722400" cy="4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273" name="Google Shape;273;p25"/>
          <p:cNvSpPr txBox="1">
            <a:spLocks noGrp="1"/>
          </p:cNvSpPr>
          <p:nvPr>
            <p:ph type="subTitle" idx="6"/>
          </p:nvPr>
        </p:nvSpPr>
        <p:spPr>
          <a:xfrm>
            <a:off x="1686287" y="3965175"/>
            <a:ext cx="3722400" cy="4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2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cxnSp>
        <p:nvCxnSpPr>
          <p:cNvPr id="274" name="Google Shape;274;p25"/>
          <p:cNvCxnSpPr/>
          <p:nvPr/>
        </p:nvCxnSpPr>
        <p:spPr>
          <a:xfrm>
            <a:off x="0" y="4802825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5" name="Google Shape;275;p25"/>
          <p:cNvGrpSpPr/>
          <p:nvPr/>
        </p:nvGrpSpPr>
        <p:grpSpPr>
          <a:xfrm flipH="1">
            <a:off x="-202525" y="2134149"/>
            <a:ext cx="472842" cy="317708"/>
            <a:chOff x="2493575" y="1248525"/>
            <a:chExt cx="386025" cy="259375"/>
          </a:xfrm>
        </p:grpSpPr>
        <p:sp>
          <p:nvSpPr>
            <p:cNvPr id="276" name="Google Shape;276;p25"/>
            <p:cNvSpPr/>
            <p:nvPr/>
          </p:nvSpPr>
          <p:spPr>
            <a:xfrm>
              <a:off x="2499950" y="1254550"/>
              <a:ext cx="372625" cy="246975"/>
            </a:xfrm>
            <a:custGeom>
              <a:avLst/>
              <a:gdLst/>
              <a:ahLst/>
              <a:cxnLst/>
              <a:rect l="l" t="t" r="r" b="b"/>
              <a:pathLst>
                <a:path w="14905" h="9879" extrusionOk="0">
                  <a:moveTo>
                    <a:pt x="8222" y="0"/>
                  </a:moveTo>
                  <a:cubicBezTo>
                    <a:pt x="8199" y="0"/>
                    <a:pt x="8177" y="1"/>
                    <a:pt x="8154" y="1"/>
                  </a:cubicBezTo>
                  <a:cubicBezTo>
                    <a:pt x="8014" y="1"/>
                    <a:pt x="7874" y="14"/>
                    <a:pt x="7733" y="40"/>
                  </a:cubicBezTo>
                  <a:cubicBezTo>
                    <a:pt x="6891" y="206"/>
                    <a:pt x="6125" y="805"/>
                    <a:pt x="5692" y="1673"/>
                  </a:cubicBezTo>
                  <a:cubicBezTo>
                    <a:pt x="5602" y="1852"/>
                    <a:pt x="5513" y="2043"/>
                    <a:pt x="5436" y="2222"/>
                  </a:cubicBezTo>
                  <a:cubicBezTo>
                    <a:pt x="5347" y="2477"/>
                    <a:pt x="5219" y="2732"/>
                    <a:pt x="5079" y="2962"/>
                  </a:cubicBezTo>
                  <a:cubicBezTo>
                    <a:pt x="4862" y="3294"/>
                    <a:pt x="4556" y="3549"/>
                    <a:pt x="4199" y="3715"/>
                  </a:cubicBezTo>
                  <a:cubicBezTo>
                    <a:pt x="3994" y="3804"/>
                    <a:pt x="3790" y="3868"/>
                    <a:pt x="3586" y="3932"/>
                  </a:cubicBezTo>
                  <a:cubicBezTo>
                    <a:pt x="3114" y="4059"/>
                    <a:pt x="2616" y="4213"/>
                    <a:pt x="2284" y="4608"/>
                  </a:cubicBezTo>
                  <a:cubicBezTo>
                    <a:pt x="2080" y="4889"/>
                    <a:pt x="1927" y="5221"/>
                    <a:pt x="1863" y="5565"/>
                  </a:cubicBezTo>
                  <a:cubicBezTo>
                    <a:pt x="1800" y="5808"/>
                    <a:pt x="1710" y="6037"/>
                    <a:pt x="1583" y="6267"/>
                  </a:cubicBezTo>
                  <a:cubicBezTo>
                    <a:pt x="1429" y="6471"/>
                    <a:pt x="1238" y="6650"/>
                    <a:pt x="1021" y="6790"/>
                  </a:cubicBezTo>
                  <a:lnTo>
                    <a:pt x="868" y="6905"/>
                  </a:lnTo>
                  <a:cubicBezTo>
                    <a:pt x="421" y="7262"/>
                    <a:pt x="0" y="7683"/>
                    <a:pt x="0" y="8219"/>
                  </a:cubicBezTo>
                  <a:cubicBezTo>
                    <a:pt x="26" y="8679"/>
                    <a:pt x="281" y="9100"/>
                    <a:pt x="689" y="9330"/>
                  </a:cubicBezTo>
                  <a:cubicBezTo>
                    <a:pt x="1047" y="9534"/>
                    <a:pt x="1429" y="9649"/>
                    <a:pt x="1838" y="9700"/>
                  </a:cubicBezTo>
                  <a:cubicBezTo>
                    <a:pt x="2735" y="9815"/>
                    <a:pt x="3642" y="9867"/>
                    <a:pt x="4550" y="9867"/>
                  </a:cubicBezTo>
                  <a:cubicBezTo>
                    <a:pt x="4650" y="9867"/>
                    <a:pt x="4749" y="9867"/>
                    <a:pt x="4849" y="9865"/>
                  </a:cubicBezTo>
                  <a:cubicBezTo>
                    <a:pt x="5959" y="9878"/>
                    <a:pt x="7070" y="9878"/>
                    <a:pt x="8167" y="9878"/>
                  </a:cubicBezTo>
                  <a:lnTo>
                    <a:pt x="8205" y="9878"/>
                  </a:lnTo>
                  <a:cubicBezTo>
                    <a:pt x="9162" y="9878"/>
                    <a:pt x="10017" y="9865"/>
                    <a:pt x="11013" y="9789"/>
                  </a:cubicBezTo>
                  <a:cubicBezTo>
                    <a:pt x="11766" y="9738"/>
                    <a:pt x="12786" y="9661"/>
                    <a:pt x="13590" y="9253"/>
                  </a:cubicBezTo>
                  <a:cubicBezTo>
                    <a:pt x="14471" y="8806"/>
                    <a:pt x="14905" y="7926"/>
                    <a:pt x="14726" y="6918"/>
                  </a:cubicBezTo>
                  <a:cubicBezTo>
                    <a:pt x="14624" y="6382"/>
                    <a:pt x="14292" y="5961"/>
                    <a:pt x="13973" y="5552"/>
                  </a:cubicBezTo>
                  <a:cubicBezTo>
                    <a:pt x="13718" y="5221"/>
                    <a:pt x="13463" y="4902"/>
                    <a:pt x="13361" y="4544"/>
                  </a:cubicBezTo>
                  <a:cubicBezTo>
                    <a:pt x="13310" y="4378"/>
                    <a:pt x="13284" y="4213"/>
                    <a:pt x="13259" y="4047"/>
                  </a:cubicBezTo>
                  <a:cubicBezTo>
                    <a:pt x="13246" y="3957"/>
                    <a:pt x="13233" y="3868"/>
                    <a:pt x="13220" y="3766"/>
                  </a:cubicBezTo>
                  <a:cubicBezTo>
                    <a:pt x="13067" y="2949"/>
                    <a:pt x="12621" y="2298"/>
                    <a:pt x="12008" y="2043"/>
                  </a:cubicBezTo>
                  <a:cubicBezTo>
                    <a:pt x="11753" y="1954"/>
                    <a:pt x="11498" y="1890"/>
                    <a:pt x="11230" y="1865"/>
                  </a:cubicBezTo>
                  <a:cubicBezTo>
                    <a:pt x="10821" y="1801"/>
                    <a:pt x="10477" y="1737"/>
                    <a:pt x="10298" y="1482"/>
                  </a:cubicBezTo>
                  <a:cubicBezTo>
                    <a:pt x="10247" y="1418"/>
                    <a:pt x="10209" y="1329"/>
                    <a:pt x="10171" y="1252"/>
                  </a:cubicBezTo>
                  <a:cubicBezTo>
                    <a:pt x="10145" y="1214"/>
                    <a:pt x="10132" y="1163"/>
                    <a:pt x="10107" y="1112"/>
                  </a:cubicBezTo>
                  <a:cubicBezTo>
                    <a:pt x="9722" y="429"/>
                    <a:pt x="9000" y="0"/>
                    <a:pt x="8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2493575" y="1248525"/>
              <a:ext cx="386025" cy="259375"/>
            </a:xfrm>
            <a:custGeom>
              <a:avLst/>
              <a:gdLst/>
              <a:ahLst/>
              <a:cxnLst/>
              <a:rect l="l" t="t" r="r" b="b"/>
              <a:pathLst>
                <a:path w="15441" h="10375" extrusionOk="0">
                  <a:moveTo>
                    <a:pt x="8416" y="485"/>
                  </a:moveTo>
                  <a:lnTo>
                    <a:pt x="8416" y="485"/>
                  </a:lnTo>
                  <a:cubicBezTo>
                    <a:pt x="9128" y="487"/>
                    <a:pt x="9827" y="844"/>
                    <a:pt x="10145" y="1468"/>
                  </a:cubicBezTo>
                  <a:cubicBezTo>
                    <a:pt x="10209" y="1608"/>
                    <a:pt x="10272" y="1735"/>
                    <a:pt x="10349" y="1863"/>
                  </a:cubicBezTo>
                  <a:cubicBezTo>
                    <a:pt x="10732" y="2399"/>
                    <a:pt x="11561" y="2259"/>
                    <a:pt x="12161" y="2501"/>
                  </a:cubicBezTo>
                  <a:cubicBezTo>
                    <a:pt x="12773" y="2756"/>
                    <a:pt x="13118" y="3407"/>
                    <a:pt x="13246" y="4058"/>
                  </a:cubicBezTo>
                  <a:cubicBezTo>
                    <a:pt x="13271" y="4326"/>
                    <a:pt x="13322" y="4581"/>
                    <a:pt x="13386" y="4849"/>
                  </a:cubicBezTo>
                  <a:cubicBezTo>
                    <a:pt x="13654" y="5717"/>
                    <a:pt x="14586" y="6304"/>
                    <a:pt x="14739" y="7197"/>
                  </a:cubicBezTo>
                  <a:cubicBezTo>
                    <a:pt x="14892" y="8001"/>
                    <a:pt x="14611" y="8843"/>
                    <a:pt x="13731" y="9277"/>
                  </a:cubicBezTo>
                  <a:cubicBezTo>
                    <a:pt x="13003" y="9647"/>
                    <a:pt x="12072" y="9736"/>
                    <a:pt x="11255" y="9787"/>
                  </a:cubicBezTo>
                  <a:cubicBezTo>
                    <a:pt x="10285" y="9864"/>
                    <a:pt x="9443" y="9877"/>
                    <a:pt x="8460" y="9877"/>
                  </a:cubicBezTo>
                  <a:lnTo>
                    <a:pt x="8422" y="9877"/>
                  </a:lnTo>
                  <a:cubicBezTo>
                    <a:pt x="8097" y="9881"/>
                    <a:pt x="7773" y="9882"/>
                    <a:pt x="7449" y="9882"/>
                  </a:cubicBezTo>
                  <a:cubicBezTo>
                    <a:pt x="6668" y="9882"/>
                    <a:pt x="5889" y="9873"/>
                    <a:pt x="5104" y="9864"/>
                  </a:cubicBezTo>
                  <a:cubicBezTo>
                    <a:pt x="4959" y="9868"/>
                    <a:pt x="4814" y="9870"/>
                    <a:pt x="4669" y="9870"/>
                  </a:cubicBezTo>
                  <a:cubicBezTo>
                    <a:pt x="3822" y="9870"/>
                    <a:pt x="2983" y="9807"/>
                    <a:pt x="2144" y="9698"/>
                  </a:cubicBezTo>
                  <a:cubicBezTo>
                    <a:pt x="1761" y="9660"/>
                    <a:pt x="1404" y="9545"/>
                    <a:pt x="1072" y="9366"/>
                  </a:cubicBezTo>
                  <a:cubicBezTo>
                    <a:pt x="740" y="9175"/>
                    <a:pt x="523" y="8843"/>
                    <a:pt x="498" y="8460"/>
                  </a:cubicBezTo>
                  <a:cubicBezTo>
                    <a:pt x="498" y="8001"/>
                    <a:pt x="932" y="7618"/>
                    <a:pt x="1289" y="7337"/>
                  </a:cubicBezTo>
                  <a:cubicBezTo>
                    <a:pt x="1557" y="7133"/>
                    <a:pt x="1850" y="6929"/>
                    <a:pt x="2042" y="6636"/>
                  </a:cubicBezTo>
                  <a:cubicBezTo>
                    <a:pt x="2374" y="6151"/>
                    <a:pt x="2348" y="5474"/>
                    <a:pt x="2731" y="5015"/>
                  </a:cubicBezTo>
                  <a:cubicBezTo>
                    <a:pt x="3165" y="4492"/>
                    <a:pt x="3943" y="4454"/>
                    <a:pt x="4568" y="4186"/>
                  </a:cubicBezTo>
                  <a:cubicBezTo>
                    <a:pt x="4964" y="3994"/>
                    <a:pt x="5296" y="3713"/>
                    <a:pt x="5538" y="3343"/>
                  </a:cubicBezTo>
                  <a:cubicBezTo>
                    <a:pt x="5806" y="2935"/>
                    <a:pt x="5947" y="2463"/>
                    <a:pt x="6163" y="2029"/>
                  </a:cubicBezTo>
                  <a:cubicBezTo>
                    <a:pt x="6546" y="1289"/>
                    <a:pt x="7223" y="676"/>
                    <a:pt x="8039" y="523"/>
                  </a:cubicBezTo>
                  <a:cubicBezTo>
                    <a:pt x="8165" y="498"/>
                    <a:pt x="8290" y="485"/>
                    <a:pt x="8416" y="485"/>
                  </a:cubicBezTo>
                  <a:close/>
                  <a:moveTo>
                    <a:pt x="8409" y="0"/>
                  </a:moveTo>
                  <a:lnTo>
                    <a:pt x="8422" y="13"/>
                  </a:lnTo>
                  <a:cubicBezTo>
                    <a:pt x="8392" y="10"/>
                    <a:pt x="8362" y="9"/>
                    <a:pt x="8332" y="9"/>
                  </a:cubicBezTo>
                  <a:cubicBezTo>
                    <a:pt x="8200" y="9"/>
                    <a:pt x="8073" y="30"/>
                    <a:pt x="7937" y="51"/>
                  </a:cubicBezTo>
                  <a:cubicBezTo>
                    <a:pt x="7031" y="230"/>
                    <a:pt x="6202" y="881"/>
                    <a:pt x="5730" y="1812"/>
                  </a:cubicBezTo>
                  <a:cubicBezTo>
                    <a:pt x="5628" y="1991"/>
                    <a:pt x="5551" y="2195"/>
                    <a:pt x="5474" y="2374"/>
                  </a:cubicBezTo>
                  <a:cubicBezTo>
                    <a:pt x="5385" y="2616"/>
                    <a:pt x="5270" y="2858"/>
                    <a:pt x="5130" y="3088"/>
                  </a:cubicBezTo>
                  <a:cubicBezTo>
                    <a:pt x="4938" y="3369"/>
                    <a:pt x="4670" y="3599"/>
                    <a:pt x="4351" y="3739"/>
                  </a:cubicBezTo>
                  <a:cubicBezTo>
                    <a:pt x="4160" y="3828"/>
                    <a:pt x="3969" y="3892"/>
                    <a:pt x="3764" y="3943"/>
                  </a:cubicBezTo>
                  <a:cubicBezTo>
                    <a:pt x="3292" y="4083"/>
                    <a:pt x="2744" y="4249"/>
                    <a:pt x="2361" y="4709"/>
                  </a:cubicBezTo>
                  <a:cubicBezTo>
                    <a:pt x="2131" y="5015"/>
                    <a:pt x="1965" y="5372"/>
                    <a:pt x="1876" y="5742"/>
                  </a:cubicBezTo>
                  <a:cubicBezTo>
                    <a:pt x="1825" y="5959"/>
                    <a:pt x="1748" y="6176"/>
                    <a:pt x="1633" y="6380"/>
                  </a:cubicBezTo>
                  <a:cubicBezTo>
                    <a:pt x="1493" y="6559"/>
                    <a:pt x="1314" y="6725"/>
                    <a:pt x="1123" y="6853"/>
                  </a:cubicBezTo>
                  <a:cubicBezTo>
                    <a:pt x="1072" y="6891"/>
                    <a:pt x="1021" y="6929"/>
                    <a:pt x="970" y="6980"/>
                  </a:cubicBezTo>
                  <a:cubicBezTo>
                    <a:pt x="651" y="7223"/>
                    <a:pt x="0" y="7746"/>
                    <a:pt x="13" y="8473"/>
                  </a:cubicBezTo>
                  <a:cubicBezTo>
                    <a:pt x="38" y="9022"/>
                    <a:pt x="345" y="9507"/>
                    <a:pt x="817" y="9787"/>
                  </a:cubicBezTo>
                  <a:cubicBezTo>
                    <a:pt x="1200" y="10004"/>
                    <a:pt x="1621" y="10145"/>
                    <a:pt x="2055" y="10183"/>
                  </a:cubicBezTo>
                  <a:cubicBezTo>
                    <a:pt x="2964" y="10310"/>
                    <a:pt x="3883" y="10364"/>
                    <a:pt x="4804" y="10364"/>
                  </a:cubicBezTo>
                  <a:cubicBezTo>
                    <a:pt x="4904" y="10364"/>
                    <a:pt x="5004" y="10363"/>
                    <a:pt x="5104" y="10362"/>
                  </a:cubicBezTo>
                  <a:cubicBezTo>
                    <a:pt x="6202" y="10374"/>
                    <a:pt x="7325" y="10374"/>
                    <a:pt x="8422" y="10374"/>
                  </a:cubicBezTo>
                  <a:lnTo>
                    <a:pt x="8460" y="10374"/>
                  </a:lnTo>
                  <a:cubicBezTo>
                    <a:pt x="9417" y="10374"/>
                    <a:pt x="10272" y="10362"/>
                    <a:pt x="11293" y="10285"/>
                  </a:cubicBezTo>
                  <a:cubicBezTo>
                    <a:pt x="12059" y="10234"/>
                    <a:pt x="13105" y="10145"/>
                    <a:pt x="13947" y="9724"/>
                  </a:cubicBezTo>
                  <a:cubicBezTo>
                    <a:pt x="14917" y="9252"/>
                    <a:pt x="15440" y="8167"/>
                    <a:pt x="15224" y="7120"/>
                  </a:cubicBezTo>
                  <a:cubicBezTo>
                    <a:pt x="15109" y="6521"/>
                    <a:pt x="14739" y="6049"/>
                    <a:pt x="14420" y="5653"/>
                  </a:cubicBezTo>
                  <a:cubicBezTo>
                    <a:pt x="14177" y="5372"/>
                    <a:pt x="13973" y="5053"/>
                    <a:pt x="13833" y="4709"/>
                  </a:cubicBezTo>
                  <a:cubicBezTo>
                    <a:pt x="13794" y="4568"/>
                    <a:pt x="13769" y="4415"/>
                    <a:pt x="13756" y="4262"/>
                  </a:cubicBezTo>
                  <a:cubicBezTo>
                    <a:pt x="13743" y="4160"/>
                    <a:pt x="13731" y="4071"/>
                    <a:pt x="13705" y="3969"/>
                  </a:cubicBezTo>
                  <a:cubicBezTo>
                    <a:pt x="13552" y="3063"/>
                    <a:pt x="13041" y="2348"/>
                    <a:pt x="12352" y="2067"/>
                  </a:cubicBezTo>
                  <a:cubicBezTo>
                    <a:pt x="12084" y="1965"/>
                    <a:pt x="11804" y="1901"/>
                    <a:pt x="11523" y="1863"/>
                  </a:cubicBezTo>
                  <a:cubicBezTo>
                    <a:pt x="11115" y="1799"/>
                    <a:pt x="10859" y="1748"/>
                    <a:pt x="10745" y="1595"/>
                  </a:cubicBezTo>
                  <a:cubicBezTo>
                    <a:pt x="10706" y="1531"/>
                    <a:pt x="10668" y="1468"/>
                    <a:pt x="10642" y="1404"/>
                  </a:cubicBezTo>
                  <a:cubicBezTo>
                    <a:pt x="10617" y="1353"/>
                    <a:pt x="10591" y="1302"/>
                    <a:pt x="10566" y="1251"/>
                  </a:cubicBezTo>
                  <a:cubicBezTo>
                    <a:pt x="10183" y="485"/>
                    <a:pt x="9341" y="0"/>
                    <a:pt x="8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" name="Google Shape;278;p25"/>
          <p:cNvGrpSpPr/>
          <p:nvPr/>
        </p:nvGrpSpPr>
        <p:grpSpPr>
          <a:xfrm>
            <a:off x="4516418" y="200194"/>
            <a:ext cx="382304" cy="246413"/>
            <a:chOff x="1087650" y="1031275"/>
            <a:chExt cx="298000" cy="192075"/>
          </a:xfrm>
        </p:grpSpPr>
        <p:sp>
          <p:nvSpPr>
            <p:cNvPr id="279" name="Google Shape;279;p25"/>
            <p:cNvSpPr/>
            <p:nvPr/>
          </p:nvSpPr>
          <p:spPr>
            <a:xfrm>
              <a:off x="1094350" y="1037650"/>
              <a:ext cx="284275" cy="179975"/>
            </a:xfrm>
            <a:custGeom>
              <a:avLst/>
              <a:gdLst/>
              <a:ahLst/>
              <a:cxnLst/>
              <a:rect l="l" t="t" r="r" b="b"/>
              <a:pathLst>
                <a:path w="11371" h="7199" extrusionOk="0">
                  <a:moveTo>
                    <a:pt x="5615" y="0"/>
                  </a:moveTo>
                  <a:cubicBezTo>
                    <a:pt x="4518" y="0"/>
                    <a:pt x="3574" y="664"/>
                    <a:pt x="2885" y="1902"/>
                  </a:cubicBezTo>
                  <a:cubicBezTo>
                    <a:pt x="2655" y="2297"/>
                    <a:pt x="2476" y="2603"/>
                    <a:pt x="2106" y="2795"/>
                  </a:cubicBezTo>
                  <a:cubicBezTo>
                    <a:pt x="1979" y="2871"/>
                    <a:pt x="1838" y="2935"/>
                    <a:pt x="1698" y="2999"/>
                  </a:cubicBezTo>
                  <a:cubicBezTo>
                    <a:pt x="1404" y="3114"/>
                    <a:pt x="1124" y="3267"/>
                    <a:pt x="868" y="3458"/>
                  </a:cubicBezTo>
                  <a:cubicBezTo>
                    <a:pt x="256" y="3918"/>
                    <a:pt x="1" y="4734"/>
                    <a:pt x="230" y="5475"/>
                  </a:cubicBezTo>
                  <a:cubicBezTo>
                    <a:pt x="447" y="6074"/>
                    <a:pt x="983" y="6495"/>
                    <a:pt x="1621" y="6559"/>
                  </a:cubicBezTo>
                  <a:lnTo>
                    <a:pt x="1749" y="6559"/>
                  </a:lnTo>
                  <a:cubicBezTo>
                    <a:pt x="2017" y="6546"/>
                    <a:pt x="2272" y="6508"/>
                    <a:pt x="2527" y="6432"/>
                  </a:cubicBezTo>
                  <a:cubicBezTo>
                    <a:pt x="2731" y="6381"/>
                    <a:pt x="2948" y="6342"/>
                    <a:pt x="3178" y="6330"/>
                  </a:cubicBezTo>
                  <a:cubicBezTo>
                    <a:pt x="3255" y="6330"/>
                    <a:pt x="3344" y="6342"/>
                    <a:pt x="3421" y="6355"/>
                  </a:cubicBezTo>
                  <a:cubicBezTo>
                    <a:pt x="3625" y="6432"/>
                    <a:pt x="3803" y="6521"/>
                    <a:pt x="3969" y="6649"/>
                  </a:cubicBezTo>
                  <a:cubicBezTo>
                    <a:pt x="4059" y="6712"/>
                    <a:pt x="4148" y="6763"/>
                    <a:pt x="4224" y="6814"/>
                  </a:cubicBezTo>
                  <a:cubicBezTo>
                    <a:pt x="4652" y="7059"/>
                    <a:pt x="5127" y="7198"/>
                    <a:pt x="5615" y="7198"/>
                  </a:cubicBezTo>
                  <a:cubicBezTo>
                    <a:pt x="5636" y="7198"/>
                    <a:pt x="5658" y="7198"/>
                    <a:pt x="5679" y="7197"/>
                  </a:cubicBezTo>
                  <a:cubicBezTo>
                    <a:pt x="5704" y="7198"/>
                    <a:pt x="5729" y="7198"/>
                    <a:pt x="5754" y="7198"/>
                  </a:cubicBezTo>
                  <a:cubicBezTo>
                    <a:pt x="6174" y="7198"/>
                    <a:pt x="6582" y="7097"/>
                    <a:pt x="6955" y="6917"/>
                  </a:cubicBezTo>
                  <a:cubicBezTo>
                    <a:pt x="7032" y="6878"/>
                    <a:pt x="7096" y="6840"/>
                    <a:pt x="7159" y="6802"/>
                  </a:cubicBezTo>
                  <a:cubicBezTo>
                    <a:pt x="7274" y="6738"/>
                    <a:pt x="7389" y="6674"/>
                    <a:pt x="7504" y="6636"/>
                  </a:cubicBezTo>
                  <a:cubicBezTo>
                    <a:pt x="7642" y="6583"/>
                    <a:pt x="7789" y="6556"/>
                    <a:pt x="7938" y="6556"/>
                  </a:cubicBezTo>
                  <a:cubicBezTo>
                    <a:pt x="7968" y="6556"/>
                    <a:pt x="7997" y="6557"/>
                    <a:pt x="8027" y="6559"/>
                  </a:cubicBezTo>
                  <a:cubicBezTo>
                    <a:pt x="8180" y="6559"/>
                    <a:pt x="8346" y="6572"/>
                    <a:pt x="8525" y="6585"/>
                  </a:cubicBezTo>
                  <a:cubicBezTo>
                    <a:pt x="8703" y="6598"/>
                    <a:pt x="8895" y="6623"/>
                    <a:pt x="9074" y="6623"/>
                  </a:cubicBezTo>
                  <a:cubicBezTo>
                    <a:pt x="9176" y="6623"/>
                    <a:pt x="9278" y="6610"/>
                    <a:pt x="9367" y="6598"/>
                  </a:cubicBezTo>
                  <a:cubicBezTo>
                    <a:pt x="10324" y="6495"/>
                    <a:pt x="11090" y="5755"/>
                    <a:pt x="11230" y="4798"/>
                  </a:cubicBezTo>
                  <a:cubicBezTo>
                    <a:pt x="11370" y="3841"/>
                    <a:pt x="10847" y="2910"/>
                    <a:pt x="9967" y="2527"/>
                  </a:cubicBezTo>
                  <a:cubicBezTo>
                    <a:pt x="9737" y="2438"/>
                    <a:pt x="9507" y="2361"/>
                    <a:pt x="9265" y="2323"/>
                  </a:cubicBezTo>
                  <a:cubicBezTo>
                    <a:pt x="8984" y="2272"/>
                    <a:pt x="8703" y="2170"/>
                    <a:pt x="8448" y="2029"/>
                  </a:cubicBezTo>
                  <a:cubicBezTo>
                    <a:pt x="8193" y="1825"/>
                    <a:pt x="7976" y="1583"/>
                    <a:pt x="7810" y="1289"/>
                  </a:cubicBezTo>
                  <a:cubicBezTo>
                    <a:pt x="7644" y="1021"/>
                    <a:pt x="7453" y="779"/>
                    <a:pt x="7223" y="562"/>
                  </a:cubicBezTo>
                  <a:cubicBezTo>
                    <a:pt x="6891" y="281"/>
                    <a:pt x="6483" y="102"/>
                    <a:pt x="6049" y="39"/>
                  </a:cubicBezTo>
                  <a:cubicBezTo>
                    <a:pt x="5909" y="13"/>
                    <a:pt x="5756" y="0"/>
                    <a:pt x="5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1087650" y="1031275"/>
              <a:ext cx="298000" cy="192075"/>
            </a:xfrm>
            <a:custGeom>
              <a:avLst/>
              <a:gdLst/>
              <a:ahLst/>
              <a:cxnLst/>
              <a:rect l="l" t="t" r="r" b="b"/>
              <a:pathLst>
                <a:path w="11920" h="7683" extrusionOk="0">
                  <a:moveTo>
                    <a:pt x="5883" y="485"/>
                  </a:moveTo>
                  <a:lnTo>
                    <a:pt x="5883" y="498"/>
                  </a:lnTo>
                  <a:cubicBezTo>
                    <a:pt x="5921" y="494"/>
                    <a:pt x="5958" y="493"/>
                    <a:pt x="5994" y="493"/>
                  </a:cubicBezTo>
                  <a:cubicBezTo>
                    <a:pt x="6093" y="493"/>
                    <a:pt x="6189" y="505"/>
                    <a:pt x="6292" y="523"/>
                  </a:cubicBezTo>
                  <a:cubicBezTo>
                    <a:pt x="6675" y="574"/>
                    <a:pt x="7045" y="740"/>
                    <a:pt x="7338" y="995"/>
                  </a:cubicBezTo>
                  <a:cubicBezTo>
                    <a:pt x="7823" y="1416"/>
                    <a:pt x="8040" y="2118"/>
                    <a:pt x="8576" y="2476"/>
                  </a:cubicBezTo>
                  <a:cubicBezTo>
                    <a:pt x="9035" y="2782"/>
                    <a:pt x="9635" y="2782"/>
                    <a:pt x="10133" y="2986"/>
                  </a:cubicBezTo>
                  <a:cubicBezTo>
                    <a:pt x="11919" y="3752"/>
                    <a:pt x="11536" y="6393"/>
                    <a:pt x="9609" y="6610"/>
                  </a:cubicBezTo>
                  <a:cubicBezTo>
                    <a:pt x="9520" y="6623"/>
                    <a:pt x="9431" y="6623"/>
                    <a:pt x="9342" y="6623"/>
                  </a:cubicBezTo>
                  <a:cubicBezTo>
                    <a:pt x="8984" y="6623"/>
                    <a:pt x="8627" y="6559"/>
                    <a:pt x="8282" y="6559"/>
                  </a:cubicBezTo>
                  <a:cubicBezTo>
                    <a:pt x="8078" y="6559"/>
                    <a:pt x="7887" y="6585"/>
                    <a:pt x="7695" y="6648"/>
                  </a:cubicBezTo>
                  <a:cubicBezTo>
                    <a:pt x="7491" y="6738"/>
                    <a:pt x="7300" y="6840"/>
                    <a:pt x="7108" y="6942"/>
                  </a:cubicBezTo>
                  <a:cubicBezTo>
                    <a:pt x="6740" y="7126"/>
                    <a:pt x="6342" y="7216"/>
                    <a:pt x="5943" y="7216"/>
                  </a:cubicBezTo>
                  <a:cubicBezTo>
                    <a:pt x="5486" y="7216"/>
                    <a:pt x="5029" y="7097"/>
                    <a:pt x="4620" y="6865"/>
                  </a:cubicBezTo>
                  <a:cubicBezTo>
                    <a:pt x="4327" y="6687"/>
                    <a:pt x="4071" y="6470"/>
                    <a:pt x="3752" y="6380"/>
                  </a:cubicBezTo>
                  <a:cubicBezTo>
                    <a:pt x="3650" y="6355"/>
                    <a:pt x="3548" y="6342"/>
                    <a:pt x="3446" y="6342"/>
                  </a:cubicBezTo>
                  <a:cubicBezTo>
                    <a:pt x="2974" y="6342"/>
                    <a:pt x="2502" y="6572"/>
                    <a:pt x="2017" y="6572"/>
                  </a:cubicBezTo>
                  <a:lnTo>
                    <a:pt x="1902" y="6572"/>
                  </a:lnTo>
                  <a:cubicBezTo>
                    <a:pt x="1366" y="6508"/>
                    <a:pt x="907" y="6151"/>
                    <a:pt x="728" y="5640"/>
                  </a:cubicBezTo>
                  <a:cubicBezTo>
                    <a:pt x="524" y="5002"/>
                    <a:pt x="741" y="4288"/>
                    <a:pt x="1290" y="3892"/>
                  </a:cubicBezTo>
                  <a:cubicBezTo>
                    <a:pt x="1660" y="3599"/>
                    <a:pt x="2093" y="3471"/>
                    <a:pt x="2489" y="3254"/>
                  </a:cubicBezTo>
                  <a:cubicBezTo>
                    <a:pt x="2897" y="3024"/>
                    <a:pt x="3127" y="2667"/>
                    <a:pt x="3357" y="2259"/>
                  </a:cubicBezTo>
                  <a:cubicBezTo>
                    <a:pt x="3918" y="1263"/>
                    <a:pt x="4748" y="485"/>
                    <a:pt x="5883" y="485"/>
                  </a:cubicBezTo>
                  <a:close/>
                  <a:moveTo>
                    <a:pt x="5896" y="0"/>
                  </a:moveTo>
                  <a:lnTo>
                    <a:pt x="5883" y="13"/>
                  </a:lnTo>
                  <a:cubicBezTo>
                    <a:pt x="4697" y="13"/>
                    <a:pt x="3676" y="702"/>
                    <a:pt x="2948" y="2029"/>
                  </a:cubicBezTo>
                  <a:cubicBezTo>
                    <a:pt x="2731" y="2399"/>
                    <a:pt x="2566" y="2667"/>
                    <a:pt x="2272" y="2833"/>
                  </a:cubicBezTo>
                  <a:cubicBezTo>
                    <a:pt x="2144" y="2897"/>
                    <a:pt x="2004" y="2960"/>
                    <a:pt x="1864" y="3024"/>
                  </a:cubicBezTo>
                  <a:cubicBezTo>
                    <a:pt x="1558" y="3139"/>
                    <a:pt x="1264" y="3305"/>
                    <a:pt x="996" y="3509"/>
                  </a:cubicBezTo>
                  <a:cubicBezTo>
                    <a:pt x="294" y="4032"/>
                    <a:pt x="1" y="4951"/>
                    <a:pt x="269" y="5793"/>
                  </a:cubicBezTo>
                  <a:cubicBezTo>
                    <a:pt x="524" y="6482"/>
                    <a:pt x="1136" y="6967"/>
                    <a:pt x="1864" y="7031"/>
                  </a:cubicBezTo>
                  <a:lnTo>
                    <a:pt x="2030" y="7031"/>
                  </a:lnTo>
                  <a:cubicBezTo>
                    <a:pt x="2310" y="7031"/>
                    <a:pt x="2591" y="6980"/>
                    <a:pt x="2859" y="6916"/>
                  </a:cubicBezTo>
                  <a:cubicBezTo>
                    <a:pt x="3051" y="6853"/>
                    <a:pt x="3255" y="6827"/>
                    <a:pt x="3446" y="6814"/>
                  </a:cubicBezTo>
                  <a:cubicBezTo>
                    <a:pt x="3510" y="6814"/>
                    <a:pt x="3574" y="6814"/>
                    <a:pt x="3637" y="6840"/>
                  </a:cubicBezTo>
                  <a:cubicBezTo>
                    <a:pt x="3816" y="6891"/>
                    <a:pt x="3969" y="6980"/>
                    <a:pt x="4122" y="7095"/>
                  </a:cubicBezTo>
                  <a:cubicBezTo>
                    <a:pt x="4199" y="7146"/>
                    <a:pt x="4288" y="7210"/>
                    <a:pt x="4378" y="7261"/>
                  </a:cubicBezTo>
                  <a:cubicBezTo>
                    <a:pt x="4863" y="7541"/>
                    <a:pt x="5407" y="7682"/>
                    <a:pt x="5953" y="7682"/>
                  </a:cubicBezTo>
                  <a:cubicBezTo>
                    <a:pt x="6425" y="7682"/>
                    <a:pt x="6900" y="7576"/>
                    <a:pt x="7338" y="7363"/>
                  </a:cubicBezTo>
                  <a:cubicBezTo>
                    <a:pt x="7415" y="7325"/>
                    <a:pt x="7478" y="7286"/>
                    <a:pt x="7542" y="7248"/>
                  </a:cubicBezTo>
                  <a:cubicBezTo>
                    <a:pt x="7644" y="7184"/>
                    <a:pt x="7759" y="7133"/>
                    <a:pt x="7861" y="7095"/>
                  </a:cubicBezTo>
                  <a:cubicBezTo>
                    <a:pt x="7978" y="7053"/>
                    <a:pt x="8103" y="7028"/>
                    <a:pt x="8222" y="7028"/>
                  </a:cubicBezTo>
                  <a:cubicBezTo>
                    <a:pt x="8247" y="7028"/>
                    <a:pt x="8271" y="7029"/>
                    <a:pt x="8295" y="7031"/>
                  </a:cubicBezTo>
                  <a:cubicBezTo>
                    <a:pt x="8448" y="7031"/>
                    <a:pt x="8614" y="7044"/>
                    <a:pt x="8780" y="7057"/>
                  </a:cubicBezTo>
                  <a:cubicBezTo>
                    <a:pt x="8946" y="7069"/>
                    <a:pt x="9150" y="7095"/>
                    <a:pt x="9354" y="7095"/>
                  </a:cubicBezTo>
                  <a:cubicBezTo>
                    <a:pt x="9456" y="7095"/>
                    <a:pt x="9571" y="7082"/>
                    <a:pt x="9673" y="7069"/>
                  </a:cubicBezTo>
                  <a:cubicBezTo>
                    <a:pt x="10745" y="6955"/>
                    <a:pt x="11587" y="6125"/>
                    <a:pt x="11741" y="5066"/>
                  </a:cubicBezTo>
                  <a:cubicBezTo>
                    <a:pt x="11906" y="3994"/>
                    <a:pt x="11319" y="2960"/>
                    <a:pt x="10337" y="2539"/>
                  </a:cubicBezTo>
                  <a:cubicBezTo>
                    <a:pt x="10094" y="2437"/>
                    <a:pt x="9852" y="2374"/>
                    <a:pt x="9597" y="2322"/>
                  </a:cubicBezTo>
                  <a:cubicBezTo>
                    <a:pt x="9342" y="2271"/>
                    <a:pt x="9086" y="2195"/>
                    <a:pt x="8857" y="2067"/>
                  </a:cubicBezTo>
                  <a:cubicBezTo>
                    <a:pt x="8627" y="1876"/>
                    <a:pt x="8436" y="1646"/>
                    <a:pt x="8295" y="1391"/>
                  </a:cubicBezTo>
                  <a:cubicBezTo>
                    <a:pt x="8116" y="1110"/>
                    <a:pt x="7912" y="842"/>
                    <a:pt x="7670" y="613"/>
                  </a:cubicBezTo>
                  <a:cubicBezTo>
                    <a:pt x="7300" y="306"/>
                    <a:pt x="6853" y="102"/>
                    <a:pt x="6368" y="38"/>
                  </a:cubicBezTo>
                  <a:cubicBezTo>
                    <a:pt x="6215" y="13"/>
                    <a:pt x="6049" y="0"/>
                    <a:pt x="58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" name="Google Shape;281;p25"/>
          <p:cNvSpPr/>
          <p:nvPr/>
        </p:nvSpPr>
        <p:spPr>
          <a:xfrm>
            <a:off x="8825932" y="1744792"/>
            <a:ext cx="495231" cy="332752"/>
          </a:xfrm>
          <a:custGeom>
            <a:avLst/>
            <a:gdLst/>
            <a:ahLst/>
            <a:cxnLst/>
            <a:rect l="l" t="t" r="r" b="b"/>
            <a:pathLst>
              <a:path w="15441" h="10375" extrusionOk="0">
                <a:moveTo>
                  <a:pt x="8416" y="485"/>
                </a:moveTo>
                <a:lnTo>
                  <a:pt x="8416" y="485"/>
                </a:lnTo>
                <a:cubicBezTo>
                  <a:pt x="9128" y="487"/>
                  <a:pt x="9827" y="844"/>
                  <a:pt x="10145" y="1468"/>
                </a:cubicBezTo>
                <a:cubicBezTo>
                  <a:pt x="10209" y="1608"/>
                  <a:pt x="10272" y="1735"/>
                  <a:pt x="10349" y="1863"/>
                </a:cubicBezTo>
                <a:cubicBezTo>
                  <a:pt x="10732" y="2399"/>
                  <a:pt x="11561" y="2259"/>
                  <a:pt x="12161" y="2501"/>
                </a:cubicBezTo>
                <a:cubicBezTo>
                  <a:pt x="12773" y="2756"/>
                  <a:pt x="13118" y="3407"/>
                  <a:pt x="13246" y="4058"/>
                </a:cubicBezTo>
                <a:cubicBezTo>
                  <a:pt x="13271" y="4326"/>
                  <a:pt x="13322" y="4581"/>
                  <a:pt x="13386" y="4849"/>
                </a:cubicBezTo>
                <a:cubicBezTo>
                  <a:pt x="13654" y="5717"/>
                  <a:pt x="14586" y="6304"/>
                  <a:pt x="14739" y="7197"/>
                </a:cubicBezTo>
                <a:cubicBezTo>
                  <a:pt x="14892" y="8001"/>
                  <a:pt x="14611" y="8843"/>
                  <a:pt x="13731" y="9277"/>
                </a:cubicBezTo>
                <a:cubicBezTo>
                  <a:pt x="13003" y="9647"/>
                  <a:pt x="12072" y="9736"/>
                  <a:pt x="11255" y="9787"/>
                </a:cubicBezTo>
                <a:cubicBezTo>
                  <a:pt x="10285" y="9864"/>
                  <a:pt x="9443" y="9877"/>
                  <a:pt x="8460" y="9877"/>
                </a:cubicBezTo>
                <a:lnTo>
                  <a:pt x="8422" y="9877"/>
                </a:lnTo>
                <a:cubicBezTo>
                  <a:pt x="8097" y="9881"/>
                  <a:pt x="7773" y="9882"/>
                  <a:pt x="7449" y="9882"/>
                </a:cubicBezTo>
                <a:cubicBezTo>
                  <a:pt x="6668" y="9882"/>
                  <a:pt x="5889" y="9873"/>
                  <a:pt x="5104" y="9864"/>
                </a:cubicBezTo>
                <a:cubicBezTo>
                  <a:pt x="4959" y="9868"/>
                  <a:pt x="4814" y="9870"/>
                  <a:pt x="4669" y="9870"/>
                </a:cubicBezTo>
                <a:cubicBezTo>
                  <a:pt x="3822" y="9870"/>
                  <a:pt x="2983" y="9807"/>
                  <a:pt x="2144" y="9698"/>
                </a:cubicBezTo>
                <a:cubicBezTo>
                  <a:pt x="1761" y="9660"/>
                  <a:pt x="1404" y="9545"/>
                  <a:pt x="1072" y="9366"/>
                </a:cubicBezTo>
                <a:cubicBezTo>
                  <a:pt x="740" y="9175"/>
                  <a:pt x="523" y="8843"/>
                  <a:pt x="498" y="8460"/>
                </a:cubicBezTo>
                <a:cubicBezTo>
                  <a:pt x="498" y="8001"/>
                  <a:pt x="932" y="7618"/>
                  <a:pt x="1289" y="7337"/>
                </a:cubicBezTo>
                <a:cubicBezTo>
                  <a:pt x="1557" y="7133"/>
                  <a:pt x="1850" y="6929"/>
                  <a:pt x="2042" y="6636"/>
                </a:cubicBezTo>
                <a:cubicBezTo>
                  <a:pt x="2374" y="6151"/>
                  <a:pt x="2348" y="5474"/>
                  <a:pt x="2731" y="5015"/>
                </a:cubicBezTo>
                <a:cubicBezTo>
                  <a:pt x="3165" y="4492"/>
                  <a:pt x="3943" y="4454"/>
                  <a:pt x="4568" y="4186"/>
                </a:cubicBezTo>
                <a:cubicBezTo>
                  <a:pt x="4964" y="3994"/>
                  <a:pt x="5296" y="3713"/>
                  <a:pt x="5538" y="3343"/>
                </a:cubicBezTo>
                <a:cubicBezTo>
                  <a:pt x="5806" y="2935"/>
                  <a:pt x="5947" y="2463"/>
                  <a:pt x="6163" y="2029"/>
                </a:cubicBezTo>
                <a:cubicBezTo>
                  <a:pt x="6546" y="1289"/>
                  <a:pt x="7223" y="676"/>
                  <a:pt x="8039" y="523"/>
                </a:cubicBezTo>
                <a:cubicBezTo>
                  <a:pt x="8165" y="498"/>
                  <a:pt x="8290" y="485"/>
                  <a:pt x="8416" y="485"/>
                </a:cubicBezTo>
                <a:close/>
                <a:moveTo>
                  <a:pt x="8409" y="0"/>
                </a:moveTo>
                <a:lnTo>
                  <a:pt x="8422" y="13"/>
                </a:lnTo>
                <a:cubicBezTo>
                  <a:pt x="8392" y="10"/>
                  <a:pt x="8362" y="9"/>
                  <a:pt x="8332" y="9"/>
                </a:cubicBezTo>
                <a:cubicBezTo>
                  <a:pt x="8200" y="9"/>
                  <a:pt x="8073" y="30"/>
                  <a:pt x="7937" y="51"/>
                </a:cubicBezTo>
                <a:cubicBezTo>
                  <a:pt x="7031" y="230"/>
                  <a:pt x="6202" y="881"/>
                  <a:pt x="5730" y="1812"/>
                </a:cubicBezTo>
                <a:cubicBezTo>
                  <a:pt x="5628" y="1991"/>
                  <a:pt x="5551" y="2195"/>
                  <a:pt x="5474" y="2374"/>
                </a:cubicBezTo>
                <a:cubicBezTo>
                  <a:pt x="5385" y="2616"/>
                  <a:pt x="5270" y="2858"/>
                  <a:pt x="5130" y="3088"/>
                </a:cubicBezTo>
                <a:cubicBezTo>
                  <a:pt x="4938" y="3369"/>
                  <a:pt x="4670" y="3599"/>
                  <a:pt x="4351" y="3739"/>
                </a:cubicBezTo>
                <a:cubicBezTo>
                  <a:pt x="4160" y="3828"/>
                  <a:pt x="3969" y="3892"/>
                  <a:pt x="3764" y="3943"/>
                </a:cubicBezTo>
                <a:cubicBezTo>
                  <a:pt x="3292" y="4083"/>
                  <a:pt x="2744" y="4249"/>
                  <a:pt x="2361" y="4709"/>
                </a:cubicBezTo>
                <a:cubicBezTo>
                  <a:pt x="2131" y="5015"/>
                  <a:pt x="1965" y="5372"/>
                  <a:pt x="1876" y="5742"/>
                </a:cubicBezTo>
                <a:cubicBezTo>
                  <a:pt x="1825" y="5959"/>
                  <a:pt x="1748" y="6176"/>
                  <a:pt x="1633" y="6380"/>
                </a:cubicBezTo>
                <a:cubicBezTo>
                  <a:pt x="1493" y="6559"/>
                  <a:pt x="1314" y="6725"/>
                  <a:pt x="1123" y="6853"/>
                </a:cubicBezTo>
                <a:cubicBezTo>
                  <a:pt x="1072" y="6891"/>
                  <a:pt x="1021" y="6929"/>
                  <a:pt x="970" y="6980"/>
                </a:cubicBezTo>
                <a:cubicBezTo>
                  <a:pt x="651" y="7223"/>
                  <a:pt x="0" y="7746"/>
                  <a:pt x="13" y="8473"/>
                </a:cubicBezTo>
                <a:cubicBezTo>
                  <a:pt x="38" y="9022"/>
                  <a:pt x="345" y="9507"/>
                  <a:pt x="817" y="9787"/>
                </a:cubicBezTo>
                <a:cubicBezTo>
                  <a:pt x="1200" y="10004"/>
                  <a:pt x="1621" y="10145"/>
                  <a:pt x="2055" y="10183"/>
                </a:cubicBezTo>
                <a:cubicBezTo>
                  <a:pt x="2964" y="10310"/>
                  <a:pt x="3883" y="10364"/>
                  <a:pt x="4804" y="10364"/>
                </a:cubicBezTo>
                <a:cubicBezTo>
                  <a:pt x="4904" y="10364"/>
                  <a:pt x="5004" y="10363"/>
                  <a:pt x="5104" y="10362"/>
                </a:cubicBezTo>
                <a:cubicBezTo>
                  <a:pt x="6202" y="10374"/>
                  <a:pt x="7325" y="10374"/>
                  <a:pt x="8422" y="10374"/>
                </a:cubicBezTo>
                <a:lnTo>
                  <a:pt x="8460" y="10374"/>
                </a:lnTo>
                <a:cubicBezTo>
                  <a:pt x="9417" y="10374"/>
                  <a:pt x="10272" y="10362"/>
                  <a:pt x="11293" y="10285"/>
                </a:cubicBezTo>
                <a:cubicBezTo>
                  <a:pt x="12059" y="10234"/>
                  <a:pt x="13105" y="10145"/>
                  <a:pt x="13947" y="9724"/>
                </a:cubicBezTo>
                <a:cubicBezTo>
                  <a:pt x="14917" y="9252"/>
                  <a:pt x="15440" y="8167"/>
                  <a:pt x="15224" y="7120"/>
                </a:cubicBezTo>
                <a:cubicBezTo>
                  <a:pt x="15109" y="6521"/>
                  <a:pt x="14739" y="6049"/>
                  <a:pt x="14420" y="5653"/>
                </a:cubicBezTo>
                <a:cubicBezTo>
                  <a:pt x="14177" y="5372"/>
                  <a:pt x="13973" y="5053"/>
                  <a:pt x="13833" y="4709"/>
                </a:cubicBezTo>
                <a:cubicBezTo>
                  <a:pt x="13794" y="4568"/>
                  <a:pt x="13769" y="4415"/>
                  <a:pt x="13756" y="4262"/>
                </a:cubicBezTo>
                <a:cubicBezTo>
                  <a:pt x="13743" y="4160"/>
                  <a:pt x="13731" y="4071"/>
                  <a:pt x="13705" y="3969"/>
                </a:cubicBezTo>
                <a:cubicBezTo>
                  <a:pt x="13552" y="3063"/>
                  <a:pt x="13041" y="2348"/>
                  <a:pt x="12352" y="2067"/>
                </a:cubicBezTo>
                <a:cubicBezTo>
                  <a:pt x="12084" y="1965"/>
                  <a:pt x="11804" y="1901"/>
                  <a:pt x="11523" y="1863"/>
                </a:cubicBezTo>
                <a:cubicBezTo>
                  <a:pt x="11115" y="1799"/>
                  <a:pt x="10859" y="1748"/>
                  <a:pt x="10745" y="1595"/>
                </a:cubicBezTo>
                <a:cubicBezTo>
                  <a:pt x="10706" y="1531"/>
                  <a:pt x="10668" y="1468"/>
                  <a:pt x="10642" y="1404"/>
                </a:cubicBezTo>
                <a:cubicBezTo>
                  <a:pt x="10617" y="1353"/>
                  <a:pt x="10591" y="1302"/>
                  <a:pt x="10566" y="1251"/>
                </a:cubicBezTo>
                <a:cubicBezTo>
                  <a:pt x="10183" y="485"/>
                  <a:pt x="9341" y="0"/>
                  <a:pt x="84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omine"/>
              <a:buNone/>
              <a:defRPr sz="34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omine"/>
              <a:buNone/>
              <a:defRPr sz="34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omine"/>
              <a:buNone/>
              <a:defRPr sz="34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omine"/>
              <a:buNone/>
              <a:defRPr sz="34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omine"/>
              <a:buNone/>
              <a:defRPr sz="34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omine"/>
              <a:buNone/>
              <a:defRPr sz="34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omine"/>
              <a:buNone/>
              <a:defRPr sz="34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omine"/>
              <a:buNone/>
              <a:defRPr sz="34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Domine"/>
              <a:buNone/>
              <a:defRPr sz="3400">
                <a:solidFill>
                  <a:schemeClr val="dk1"/>
                </a:solidFill>
                <a:latin typeface="Domine"/>
                <a:ea typeface="Domine"/>
                <a:cs typeface="Domine"/>
                <a:sym typeface="Dom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42975"/>
            <a:ext cx="7704000" cy="3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8" r:id="rId7"/>
    <p:sldLayoutId id="2147483660" r:id="rId8"/>
    <p:sldLayoutId id="2147483671" r:id="rId9"/>
    <p:sldLayoutId id="2147483674" r:id="rId10"/>
    <p:sldLayoutId id="2147483677" r:id="rId11"/>
    <p:sldLayoutId id="214748367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6"/>
          <p:cNvSpPr txBox="1">
            <a:spLocks noGrp="1"/>
          </p:cNvSpPr>
          <p:nvPr>
            <p:ph type="ctrTitle"/>
          </p:nvPr>
        </p:nvSpPr>
        <p:spPr>
          <a:xfrm>
            <a:off x="478118" y="806696"/>
            <a:ext cx="4946851" cy="2451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800" dirty="0">
                <a:solidFill>
                  <a:schemeClr val="dk2"/>
                </a:solidFill>
              </a:rPr>
              <a:t>Anxiety</a:t>
            </a:r>
            <a:r>
              <a:rPr lang="en" sz="4800" dirty="0"/>
              <a:t> </a:t>
            </a:r>
            <a:r>
              <a:rPr lang="en-US" sz="4800" dirty="0"/>
              <a:t>Prediction Using Machine Learning</a:t>
            </a:r>
            <a:br>
              <a:rPr lang="en-US" dirty="0"/>
            </a:br>
            <a:endParaRPr dirty="0"/>
          </a:p>
        </p:txBody>
      </p:sp>
      <p:grpSp>
        <p:nvGrpSpPr>
          <p:cNvPr id="397" name="Google Shape;397;p36"/>
          <p:cNvGrpSpPr/>
          <p:nvPr/>
        </p:nvGrpSpPr>
        <p:grpSpPr>
          <a:xfrm flipH="1">
            <a:off x="5921144" y="1731260"/>
            <a:ext cx="1821981" cy="2424578"/>
            <a:chOff x="6169925" y="3443950"/>
            <a:chExt cx="1206850" cy="1606000"/>
          </a:xfrm>
        </p:grpSpPr>
        <p:sp>
          <p:nvSpPr>
            <p:cNvPr id="398" name="Google Shape;398;p36"/>
            <p:cNvSpPr/>
            <p:nvPr/>
          </p:nvSpPr>
          <p:spPr>
            <a:xfrm>
              <a:off x="6309000" y="3531825"/>
              <a:ext cx="846375" cy="746650"/>
            </a:xfrm>
            <a:custGeom>
              <a:avLst/>
              <a:gdLst/>
              <a:ahLst/>
              <a:cxnLst/>
              <a:rect l="l" t="t" r="r" b="b"/>
              <a:pathLst>
                <a:path w="33855" h="29866" extrusionOk="0">
                  <a:moveTo>
                    <a:pt x="19043" y="0"/>
                  </a:moveTo>
                  <a:cubicBezTo>
                    <a:pt x="12967" y="0"/>
                    <a:pt x="6658" y="2998"/>
                    <a:pt x="3153" y="7933"/>
                  </a:cubicBezTo>
                  <a:cubicBezTo>
                    <a:pt x="677" y="11443"/>
                    <a:pt x="1" y="15564"/>
                    <a:pt x="601" y="19278"/>
                  </a:cubicBezTo>
                  <a:cubicBezTo>
                    <a:pt x="1525" y="25051"/>
                    <a:pt x="5489" y="29866"/>
                    <a:pt x="10345" y="29866"/>
                  </a:cubicBezTo>
                  <a:cubicBezTo>
                    <a:pt x="10716" y="29866"/>
                    <a:pt x="11092" y="29838"/>
                    <a:pt x="11473" y="29780"/>
                  </a:cubicBezTo>
                  <a:cubicBezTo>
                    <a:pt x="13668" y="29448"/>
                    <a:pt x="15377" y="28185"/>
                    <a:pt x="16934" y="26692"/>
                  </a:cubicBezTo>
                  <a:cubicBezTo>
                    <a:pt x="18389" y="25288"/>
                    <a:pt x="19206" y="23387"/>
                    <a:pt x="20571" y="21868"/>
                  </a:cubicBezTo>
                  <a:cubicBezTo>
                    <a:pt x="25497" y="16381"/>
                    <a:pt x="28508" y="17708"/>
                    <a:pt x="31635" y="15232"/>
                  </a:cubicBezTo>
                  <a:cubicBezTo>
                    <a:pt x="32438" y="14620"/>
                    <a:pt x="33025" y="13752"/>
                    <a:pt x="33281" y="12770"/>
                  </a:cubicBezTo>
                  <a:lnTo>
                    <a:pt x="33268" y="12770"/>
                  </a:lnTo>
                  <a:cubicBezTo>
                    <a:pt x="33855" y="10498"/>
                    <a:pt x="32745" y="7818"/>
                    <a:pt x="31354" y="5917"/>
                  </a:cubicBezTo>
                  <a:cubicBezTo>
                    <a:pt x="28337" y="1807"/>
                    <a:pt x="23760" y="0"/>
                    <a:pt x="19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6"/>
            <p:cNvSpPr/>
            <p:nvPr/>
          </p:nvSpPr>
          <p:spPr>
            <a:xfrm>
              <a:off x="6851975" y="4176600"/>
              <a:ext cx="270225" cy="200650"/>
            </a:xfrm>
            <a:custGeom>
              <a:avLst/>
              <a:gdLst/>
              <a:ahLst/>
              <a:cxnLst/>
              <a:rect l="l" t="t" r="r" b="b"/>
              <a:pathLst>
                <a:path w="10809" h="8026" extrusionOk="0">
                  <a:moveTo>
                    <a:pt x="5392" y="0"/>
                  </a:moveTo>
                  <a:cubicBezTo>
                    <a:pt x="4335" y="0"/>
                    <a:pt x="3263" y="322"/>
                    <a:pt x="2361" y="964"/>
                  </a:cubicBezTo>
                  <a:cubicBezTo>
                    <a:pt x="294" y="2445"/>
                    <a:pt x="1" y="5226"/>
                    <a:pt x="1991" y="6898"/>
                  </a:cubicBezTo>
                  <a:cubicBezTo>
                    <a:pt x="2897" y="7639"/>
                    <a:pt x="4012" y="8026"/>
                    <a:pt x="5149" y="8026"/>
                  </a:cubicBezTo>
                  <a:cubicBezTo>
                    <a:pt x="5598" y="8026"/>
                    <a:pt x="6051" y="7965"/>
                    <a:pt x="6496" y="7842"/>
                  </a:cubicBezTo>
                  <a:cubicBezTo>
                    <a:pt x="9826" y="6924"/>
                    <a:pt x="10809" y="3619"/>
                    <a:pt x="8959" y="1539"/>
                  </a:cubicBezTo>
                  <a:cubicBezTo>
                    <a:pt x="8040" y="513"/>
                    <a:pt x="6727" y="0"/>
                    <a:pt x="53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6"/>
            <p:cNvSpPr/>
            <p:nvPr/>
          </p:nvSpPr>
          <p:spPr>
            <a:xfrm>
              <a:off x="6169925" y="3443950"/>
              <a:ext cx="1206850" cy="1521450"/>
            </a:xfrm>
            <a:custGeom>
              <a:avLst/>
              <a:gdLst/>
              <a:ahLst/>
              <a:cxnLst/>
              <a:rect l="l" t="t" r="r" b="b"/>
              <a:pathLst>
                <a:path w="48274" h="60858" extrusionOk="0">
                  <a:moveTo>
                    <a:pt x="23161" y="602"/>
                  </a:moveTo>
                  <a:cubicBezTo>
                    <a:pt x="24041" y="602"/>
                    <a:pt x="24922" y="653"/>
                    <a:pt x="25802" y="742"/>
                  </a:cubicBezTo>
                  <a:cubicBezTo>
                    <a:pt x="32821" y="1482"/>
                    <a:pt x="38665" y="5081"/>
                    <a:pt x="41409" y="10376"/>
                  </a:cubicBezTo>
                  <a:cubicBezTo>
                    <a:pt x="43131" y="13707"/>
                    <a:pt x="43348" y="16387"/>
                    <a:pt x="43667" y="20087"/>
                  </a:cubicBezTo>
                  <a:lnTo>
                    <a:pt x="43693" y="20343"/>
                  </a:lnTo>
                  <a:cubicBezTo>
                    <a:pt x="43973" y="23737"/>
                    <a:pt x="44152" y="23992"/>
                    <a:pt x="46321" y="27004"/>
                  </a:cubicBezTo>
                  <a:lnTo>
                    <a:pt x="46768" y="27616"/>
                  </a:lnTo>
                  <a:cubicBezTo>
                    <a:pt x="47406" y="28522"/>
                    <a:pt x="47636" y="29020"/>
                    <a:pt x="47546" y="29415"/>
                  </a:cubicBezTo>
                  <a:lnTo>
                    <a:pt x="47546" y="29403"/>
                  </a:lnTo>
                  <a:cubicBezTo>
                    <a:pt x="47444" y="29900"/>
                    <a:pt x="46781" y="30385"/>
                    <a:pt x="45722" y="31010"/>
                  </a:cubicBezTo>
                  <a:cubicBezTo>
                    <a:pt x="44854" y="31534"/>
                    <a:pt x="44420" y="32567"/>
                    <a:pt x="44663" y="33563"/>
                  </a:cubicBezTo>
                  <a:cubicBezTo>
                    <a:pt x="44739" y="33805"/>
                    <a:pt x="44816" y="34047"/>
                    <a:pt x="44918" y="34290"/>
                  </a:cubicBezTo>
                  <a:cubicBezTo>
                    <a:pt x="45109" y="34813"/>
                    <a:pt x="45301" y="35311"/>
                    <a:pt x="45109" y="35783"/>
                  </a:cubicBezTo>
                  <a:cubicBezTo>
                    <a:pt x="45020" y="36013"/>
                    <a:pt x="44816" y="36153"/>
                    <a:pt x="44586" y="36319"/>
                  </a:cubicBezTo>
                  <a:cubicBezTo>
                    <a:pt x="44356" y="36459"/>
                    <a:pt x="44152" y="36638"/>
                    <a:pt x="43999" y="36855"/>
                  </a:cubicBezTo>
                  <a:cubicBezTo>
                    <a:pt x="43563" y="36552"/>
                    <a:pt x="42691" y="36082"/>
                    <a:pt x="41494" y="36082"/>
                  </a:cubicBezTo>
                  <a:cubicBezTo>
                    <a:pt x="40623" y="36082"/>
                    <a:pt x="39581" y="36330"/>
                    <a:pt x="38410" y="37072"/>
                  </a:cubicBezTo>
                  <a:cubicBezTo>
                    <a:pt x="38155" y="37238"/>
                    <a:pt x="38269" y="37620"/>
                    <a:pt x="38576" y="37620"/>
                  </a:cubicBezTo>
                  <a:cubicBezTo>
                    <a:pt x="38627" y="37620"/>
                    <a:pt x="38678" y="37608"/>
                    <a:pt x="38729" y="37582"/>
                  </a:cubicBezTo>
                  <a:cubicBezTo>
                    <a:pt x="39808" y="36899"/>
                    <a:pt x="40749" y="36673"/>
                    <a:pt x="41522" y="36673"/>
                  </a:cubicBezTo>
                  <a:cubicBezTo>
                    <a:pt x="42741" y="36673"/>
                    <a:pt x="43542" y="37236"/>
                    <a:pt x="43808" y="37455"/>
                  </a:cubicBezTo>
                  <a:cubicBezTo>
                    <a:pt x="43782" y="37633"/>
                    <a:pt x="43757" y="37799"/>
                    <a:pt x="43757" y="37978"/>
                  </a:cubicBezTo>
                  <a:cubicBezTo>
                    <a:pt x="43744" y="38373"/>
                    <a:pt x="43731" y="38641"/>
                    <a:pt x="43399" y="38986"/>
                  </a:cubicBezTo>
                  <a:cubicBezTo>
                    <a:pt x="42366" y="40045"/>
                    <a:pt x="42353" y="41334"/>
                    <a:pt x="42327" y="42457"/>
                  </a:cubicBezTo>
                  <a:cubicBezTo>
                    <a:pt x="42302" y="43950"/>
                    <a:pt x="42276" y="45111"/>
                    <a:pt x="40413" y="45813"/>
                  </a:cubicBezTo>
                  <a:cubicBezTo>
                    <a:pt x="39670" y="46091"/>
                    <a:pt x="38735" y="46228"/>
                    <a:pt x="37651" y="46228"/>
                  </a:cubicBezTo>
                  <a:cubicBezTo>
                    <a:pt x="36297" y="46228"/>
                    <a:pt x="34710" y="46014"/>
                    <a:pt x="32974" y="45596"/>
                  </a:cubicBezTo>
                  <a:lnTo>
                    <a:pt x="32936" y="45596"/>
                  </a:lnTo>
                  <a:cubicBezTo>
                    <a:pt x="28852" y="44537"/>
                    <a:pt x="25228" y="42546"/>
                    <a:pt x="22485" y="40900"/>
                  </a:cubicBezTo>
                  <a:cubicBezTo>
                    <a:pt x="22427" y="40864"/>
                    <a:pt x="22371" y="40848"/>
                    <a:pt x="22318" y="40848"/>
                  </a:cubicBezTo>
                  <a:cubicBezTo>
                    <a:pt x="22052" y="40848"/>
                    <a:pt x="21878" y="41240"/>
                    <a:pt x="22165" y="41410"/>
                  </a:cubicBezTo>
                  <a:cubicBezTo>
                    <a:pt x="24896" y="43057"/>
                    <a:pt x="28508" y="45047"/>
                    <a:pt x="32578" y="46132"/>
                  </a:cubicBezTo>
                  <a:cubicBezTo>
                    <a:pt x="32336" y="49769"/>
                    <a:pt x="33152" y="53444"/>
                    <a:pt x="34888" y="56494"/>
                  </a:cubicBezTo>
                  <a:cubicBezTo>
                    <a:pt x="35067" y="56761"/>
                    <a:pt x="35092" y="57119"/>
                    <a:pt x="34939" y="57400"/>
                  </a:cubicBezTo>
                  <a:cubicBezTo>
                    <a:pt x="34186" y="58854"/>
                    <a:pt x="29503" y="59824"/>
                    <a:pt x="26530" y="60118"/>
                  </a:cubicBezTo>
                  <a:cubicBezTo>
                    <a:pt x="25573" y="60212"/>
                    <a:pt x="24623" y="60259"/>
                    <a:pt x="23684" y="60259"/>
                  </a:cubicBezTo>
                  <a:cubicBezTo>
                    <a:pt x="18558" y="60259"/>
                    <a:pt x="13774" y="58865"/>
                    <a:pt x="10247" y="56277"/>
                  </a:cubicBezTo>
                  <a:cubicBezTo>
                    <a:pt x="9813" y="55958"/>
                    <a:pt x="9698" y="55358"/>
                    <a:pt x="9992" y="54898"/>
                  </a:cubicBezTo>
                  <a:cubicBezTo>
                    <a:pt x="11383" y="52678"/>
                    <a:pt x="12225" y="49450"/>
                    <a:pt x="12136" y="46681"/>
                  </a:cubicBezTo>
                  <a:cubicBezTo>
                    <a:pt x="12008" y="42827"/>
                    <a:pt x="10196" y="39279"/>
                    <a:pt x="8435" y="35847"/>
                  </a:cubicBezTo>
                  <a:cubicBezTo>
                    <a:pt x="8014" y="35030"/>
                    <a:pt x="7618" y="34264"/>
                    <a:pt x="7248" y="33486"/>
                  </a:cubicBezTo>
                  <a:cubicBezTo>
                    <a:pt x="3624" y="25957"/>
                    <a:pt x="664" y="15328"/>
                    <a:pt x="7121" y="7480"/>
                  </a:cubicBezTo>
                  <a:cubicBezTo>
                    <a:pt x="10694" y="3128"/>
                    <a:pt x="16691" y="602"/>
                    <a:pt x="23161" y="602"/>
                  </a:cubicBezTo>
                  <a:close/>
                  <a:moveTo>
                    <a:pt x="23166" y="1"/>
                  </a:moveTo>
                  <a:cubicBezTo>
                    <a:pt x="16510" y="1"/>
                    <a:pt x="10339" y="2596"/>
                    <a:pt x="6648" y="7097"/>
                  </a:cubicBezTo>
                  <a:cubicBezTo>
                    <a:pt x="0" y="15187"/>
                    <a:pt x="3012" y="26047"/>
                    <a:pt x="6700" y="33741"/>
                  </a:cubicBezTo>
                  <a:cubicBezTo>
                    <a:pt x="7082" y="34520"/>
                    <a:pt x="7503" y="35336"/>
                    <a:pt x="7899" y="36115"/>
                  </a:cubicBezTo>
                  <a:cubicBezTo>
                    <a:pt x="9622" y="39484"/>
                    <a:pt x="11408" y="42980"/>
                    <a:pt x="11523" y="46693"/>
                  </a:cubicBezTo>
                  <a:cubicBezTo>
                    <a:pt x="11612" y="49348"/>
                    <a:pt x="10808" y="52436"/>
                    <a:pt x="9481" y="54579"/>
                  </a:cubicBezTo>
                  <a:cubicBezTo>
                    <a:pt x="9022" y="55294"/>
                    <a:pt x="9201" y="56251"/>
                    <a:pt x="9890" y="56749"/>
                  </a:cubicBezTo>
                  <a:cubicBezTo>
                    <a:pt x="13514" y="59416"/>
                    <a:pt x="18427" y="60858"/>
                    <a:pt x="23684" y="60858"/>
                  </a:cubicBezTo>
                  <a:cubicBezTo>
                    <a:pt x="24654" y="60858"/>
                    <a:pt x="25624" y="60807"/>
                    <a:pt x="26593" y="60705"/>
                  </a:cubicBezTo>
                  <a:cubicBezTo>
                    <a:pt x="27385" y="60628"/>
                    <a:pt x="34339" y="59875"/>
                    <a:pt x="35475" y="57680"/>
                  </a:cubicBezTo>
                  <a:cubicBezTo>
                    <a:pt x="35717" y="57208"/>
                    <a:pt x="35692" y="56647"/>
                    <a:pt x="35411" y="56200"/>
                  </a:cubicBezTo>
                  <a:cubicBezTo>
                    <a:pt x="33727" y="53176"/>
                    <a:pt x="32948" y="49730"/>
                    <a:pt x="33178" y="46272"/>
                  </a:cubicBezTo>
                  <a:lnTo>
                    <a:pt x="33178" y="46272"/>
                  </a:lnTo>
                  <a:lnTo>
                    <a:pt x="33331" y="46323"/>
                  </a:lnTo>
                  <a:lnTo>
                    <a:pt x="33433" y="46323"/>
                  </a:lnTo>
                  <a:cubicBezTo>
                    <a:pt x="34715" y="46602"/>
                    <a:pt x="36203" y="46834"/>
                    <a:pt x="37634" y="46834"/>
                  </a:cubicBezTo>
                  <a:cubicBezTo>
                    <a:pt x="38696" y="46834"/>
                    <a:pt x="39726" y="46706"/>
                    <a:pt x="40617" y="46374"/>
                  </a:cubicBezTo>
                  <a:cubicBezTo>
                    <a:pt x="42876" y="45532"/>
                    <a:pt x="42902" y="43988"/>
                    <a:pt x="42927" y="42470"/>
                  </a:cubicBezTo>
                  <a:cubicBezTo>
                    <a:pt x="42953" y="41359"/>
                    <a:pt x="42965" y="40287"/>
                    <a:pt x="43833" y="39394"/>
                  </a:cubicBezTo>
                  <a:cubicBezTo>
                    <a:pt x="44318" y="38884"/>
                    <a:pt x="44344" y="38437"/>
                    <a:pt x="44356" y="38003"/>
                  </a:cubicBezTo>
                  <a:cubicBezTo>
                    <a:pt x="44356" y="37774"/>
                    <a:pt x="44395" y="37531"/>
                    <a:pt x="44446" y="37314"/>
                  </a:cubicBezTo>
                  <a:cubicBezTo>
                    <a:pt x="44509" y="37110"/>
                    <a:pt x="44675" y="36995"/>
                    <a:pt x="44931" y="36804"/>
                  </a:cubicBezTo>
                  <a:cubicBezTo>
                    <a:pt x="45186" y="36625"/>
                    <a:pt x="45518" y="36408"/>
                    <a:pt x="45671" y="36013"/>
                  </a:cubicBezTo>
                  <a:cubicBezTo>
                    <a:pt x="45951" y="35311"/>
                    <a:pt x="45696" y="34660"/>
                    <a:pt x="45479" y="34073"/>
                  </a:cubicBezTo>
                  <a:cubicBezTo>
                    <a:pt x="45390" y="33856"/>
                    <a:pt x="45313" y="33639"/>
                    <a:pt x="45250" y="33422"/>
                  </a:cubicBezTo>
                  <a:cubicBezTo>
                    <a:pt x="45071" y="32695"/>
                    <a:pt x="45390" y="31916"/>
                    <a:pt x="46041" y="31534"/>
                  </a:cubicBezTo>
                  <a:cubicBezTo>
                    <a:pt x="47279" y="30781"/>
                    <a:pt x="47993" y="30258"/>
                    <a:pt x="48146" y="29530"/>
                  </a:cubicBezTo>
                  <a:cubicBezTo>
                    <a:pt x="48274" y="28867"/>
                    <a:pt x="47904" y="28178"/>
                    <a:pt x="47253" y="27259"/>
                  </a:cubicBezTo>
                  <a:lnTo>
                    <a:pt x="46819" y="26646"/>
                  </a:lnTo>
                  <a:cubicBezTo>
                    <a:pt x="44650" y="23635"/>
                    <a:pt x="44560" y="23520"/>
                    <a:pt x="44293" y="20279"/>
                  </a:cubicBezTo>
                  <a:lnTo>
                    <a:pt x="44267" y="20024"/>
                  </a:lnTo>
                  <a:cubicBezTo>
                    <a:pt x="43961" y="16399"/>
                    <a:pt x="43718" y="13528"/>
                    <a:pt x="41945" y="10096"/>
                  </a:cubicBezTo>
                  <a:cubicBezTo>
                    <a:pt x="39099" y="4621"/>
                    <a:pt x="33089" y="895"/>
                    <a:pt x="25866" y="142"/>
                  </a:cubicBezTo>
                  <a:cubicBezTo>
                    <a:pt x="24961" y="47"/>
                    <a:pt x="24059" y="1"/>
                    <a:pt x="23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7122750" y="4029675"/>
              <a:ext cx="115575" cy="65775"/>
            </a:xfrm>
            <a:custGeom>
              <a:avLst/>
              <a:gdLst/>
              <a:ahLst/>
              <a:cxnLst/>
              <a:rect l="l" t="t" r="r" b="b"/>
              <a:pathLst>
                <a:path w="4623" h="2631" extrusionOk="0">
                  <a:moveTo>
                    <a:pt x="4319" y="1"/>
                  </a:moveTo>
                  <a:cubicBezTo>
                    <a:pt x="4162" y="1"/>
                    <a:pt x="4023" y="124"/>
                    <a:pt x="4023" y="282"/>
                  </a:cubicBezTo>
                  <a:cubicBezTo>
                    <a:pt x="3959" y="1099"/>
                    <a:pt x="3334" y="1852"/>
                    <a:pt x="2607" y="2005"/>
                  </a:cubicBezTo>
                  <a:cubicBezTo>
                    <a:pt x="2516" y="2022"/>
                    <a:pt x="2425" y="2031"/>
                    <a:pt x="2335" y="2031"/>
                  </a:cubicBezTo>
                  <a:cubicBezTo>
                    <a:pt x="1620" y="2031"/>
                    <a:pt x="926" y="1509"/>
                    <a:pt x="654" y="716"/>
                  </a:cubicBezTo>
                  <a:cubicBezTo>
                    <a:pt x="601" y="577"/>
                    <a:pt x="489" y="517"/>
                    <a:pt x="376" y="517"/>
                  </a:cubicBezTo>
                  <a:cubicBezTo>
                    <a:pt x="189" y="517"/>
                    <a:pt x="0" y="682"/>
                    <a:pt x="80" y="920"/>
                  </a:cubicBezTo>
                  <a:cubicBezTo>
                    <a:pt x="450" y="1941"/>
                    <a:pt x="1369" y="2630"/>
                    <a:pt x="2339" y="2630"/>
                  </a:cubicBezTo>
                  <a:cubicBezTo>
                    <a:pt x="2466" y="2630"/>
                    <a:pt x="2594" y="2618"/>
                    <a:pt x="2721" y="2592"/>
                  </a:cubicBezTo>
                  <a:cubicBezTo>
                    <a:pt x="3729" y="2388"/>
                    <a:pt x="4546" y="1418"/>
                    <a:pt x="4623" y="321"/>
                  </a:cubicBezTo>
                  <a:cubicBezTo>
                    <a:pt x="4623" y="155"/>
                    <a:pt x="4508" y="14"/>
                    <a:pt x="4342" y="2"/>
                  </a:cubicBezTo>
                  <a:cubicBezTo>
                    <a:pt x="4334" y="1"/>
                    <a:pt x="4327" y="1"/>
                    <a:pt x="4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6"/>
            <p:cNvSpPr/>
            <p:nvPr/>
          </p:nvSpPr>
          <p:spPr>
            <a:xfrm>
              <a:off x="6300075" y="3524375"/>
              <a:ext cx="868075" cy="761850"/>
            </a:xfrm>
            <a:custGeom>
              <a:avLst/>
              <a:gdLst/>
              <a:ahLst/>
              <a:cxnLst/>
              <a:rect l="l" t="t" r="r" b="b"/>
              <a:pathLst>
                <a:path w="34723" h="30474" extrusionOk="0">
                  <a:moveTo>
                    <a:pt x="19422" y="600"/>
                  </a:moveTo>
                  <a:cubicBezTo>
                    <a:pt x="24463" y="600"/>
                    <a:pt x="28738" y="2655"/>
                    <a:pt x="31481" y="6394"/>
                  </a:cubicBezTo>
                  <a:cubicBezTo>
                    <a:pt x="32757" y="8142"/>
                    <a:pt x="33918" y="10783"/>
                    <a:pt x="33344" y="12991"/>
                  </a:cubicBezTo>
                  <a:cubicBezTo>
                    <a:pt x="33102" y="13910"/>
                    <a:pt x="32566" y="14714"/>
                    <a:pt x="31813" y="15301"/>
                  </a:cubicBezTo>
                  <a:cubicBezTo>
                    <a:pt x="30677" y="16207"/>
                    <a:pt x="29516" y="16590"/>
                    <a:pt x="28291" y="16998"/>
                  </a:cubicBezTo>
                  <a:cubicBezTo>
                    <a:pt x="26198" y="17700"/>
                    <a:pt x="23825" y="18504"/>
                    <a:pt x="20711" y="21962"/>
                  </a:cubicBezTo>
                  <a:cubicBezTo>
                    <a:pt x="20099" y="22676"/>
                    <a:pt x="19550" y="23429"/>
                    <a:pt x="19052" y="24220"/>
                  </a:cubicBezTo>
                  <a:cubicBezTo>
                    <a:pt x="18440" y="25152"/>
                    <a:pt x="17853" y="26045"/>
                    <a:pt x="17074" y="26785"/>
                  </a:cubicBezTo>
                  <a:cubicBezTo>
                    <a:pt x="15722" y="28087"/>
                    <a:pt x="14037" y="29452"/>
                    <a:pt x="11779" y="29797"/>
                  </a:cubicBezTo>
                  <a:cubicBezTo>
                    <a:pt x="11410" y="29852"/>
                    <a:pt x="11048" y="29879"/>
                    <a:pt x="10692" y="29879"/>
                  </a:cubicBezTo>
                  <a:cubicBezTo>
                    <a:pt x="5802" y="29879"/>
                    <a:pt x="2107" y="24830"/>
                    <a:pt x="1251" y="19537"/>
                  </a:cubicBezTo>
                  <a:cubicBezTo>
                    <a:pt x="626" y="15543"/>
                    <a:pt x="1506" y="11587"/>
                    <a:pt x="3765" y="8423"/>
                  </a:cubicBezTo>
                  <a:cubicBezTo>
                    <a:pt x="7095" y="3714"/>
                    <a:pt x="13195" y="651"/>
                    <a:pt x="19269" y="600"/>
                  </a:cubicBezTo>
                  <a:close/>
                  <a:moveTo>
                    <a:pt x="19269" y="1"/>
                  </a:moveTo>
                  <a:cubicBezTo>
                    <a:pt x="13004" y="52"/>
                    <a:pt x="6713" y="3216"/>
                    <a:pt x="3267" y="8065"/>
                  </a:cubicBezTo>
                  <a:cubicBezTo>
                    <a:pt x="932" y="11370"/>
                    <a:pt x="1" y="15479"/>
                    <a:pt x="664" y="19627"/>
                  </a:cubicBezTo>
                  <a:cubicBezTo>
                    <a:pt x="1557" y="25178"/>
                    <a:pt x="5475" y="30473"/>
                    <a:pt x="10694" y="30473"/>
                  </a:cubicBezTo>
                  <a:cubicBezTo>
                    <a:pt x="11090" y="30473"/>
                    <a:pt x="11485" y="30448"/>
                    <a:pt x="11881" y="30384"/>
                  </a:cubicBezTo>
                  <a:cubicBezTo>
                    <a:pt x="14293" y="30014"/>
                    <a:pt x="16079" y="28572"/>
                    <a:pt x="17495" y="27219"/>
                  </a:cubicBezTo>
                  <a:cubicBezTo>
                    <a:pt x="18325" y="26428"/>
                    <a:pt x="18950" y="25471"/>
                    <a:pt x="19563" y="24552"/>
                  </a:cubicBezTo>
                  <a:cubicBezTo>
                    <a:pt x="20035" y="23787"/>
                    <a:pt x="20571" y="23059"/>
                    <a:pt x="21158" y="22370"/>
                  </a:cubicBezTo>
                  <a:cubicBezTo>
                    <a:pt x="24169" y="19027"/>
                    <a:pt x="26453" y="18248"/>
                    <a:pt x="28482" y="17572"/>
                  </a:cubicBezTo>
                  <a:cubicBezTo>
                    <a:pt x="29758" y="17151"/>
                    <a:pt x="30958" y="16743"/>
                    <a:pt x="32183" y="15773"/>
                  </a:cubicBezTo>
                  <a:cubicBezTo>
                    <a:pt x="33038" y="15109"/>
                    <a:pt x="33650" y="14191"/>
                    <a:pt x="33918" y="13144"/>
                  </a:cubicBezTo>
                  <a:cubicBezTo>
                    <a:pt x="34722" y="10107"/>
                    <a:pt x="32617" y="6943"/>
                    <a:pt x="31953" y="6036"/>
                  </a:cubicBezTo>
                  <a:cubicBezTo>
                    <a:pt x="29095" y="2144"/>
                    <a:pt x="24654" y="1"/>
                    <a:pt x="19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6348575" y="3559450"/>
              <a:ext cx="741400" cy="1490500"/>
            </a:xfrm>
            <a:custGeom>
              <a:avLst/>
              <a:gdLst/>
              <a:ahLst/>
              <a:cxnLst/>
              <a:rect l="l" t="t" r="r" b="b"/>
              <a:pathLst>
                <a:path w="29656" h="59620" extrusionOk="0">
                  <a:moveTo>
                    <a:pt x="16309" y="605"/>
                  </a:moveTo>
                  <a:cubicBezTo>
                    <a:pt x="17416" y="605"/>
                    <a:pt x="18175" y="914"/>
                    <a:pt x="18490" y="1520"/>
                  </a:cubicBezTo>
                  <a:cubicBezTo>
                    <a:pt x="18516" y="1584"/>
                    <a:pt x="18554" y="1660"/>
                    <a:pt x="18580" y="1724"/>
                  </a:cubicBezTo>
                  <a:cubicBezTo>
                    <a:pt x="17993" y="1852"/>
                    <a:pt x="17444" y="2107"/>
                    <a:pt x="16972" y="2464"/>
                  </a:cubicBezTo>
                  <a:cubicBezTo>
                    <a:pt x="16270" y="1775"/>
                    <a:pt x="15402" y="1277"/>
                    <a:pt x="14458" y="1022"/>
                  </a:cubicBezTo>
                  <a:cubicBezTo>
                    <a:pt x="14318" y="984"/>
                    <a:pt x="14190" y="958"/>
                    <a:pt x="14050" y="920"/>
                  </a:cubicBezTo>
                  <a:cubicBezTo>
                    <a:pt x="14907" y="709"/>
                    <a:pt x="15667" y="605"/>
                    <a:pt x="16309" y="605"/>
                  </a:cubicBezTo>
                  <a:close/>
                  <a:moveTo>
                    <a:pt x="18631" y="2337"/>
                  </a:moveTo>
                  <a:lnTo>
                    <a:pt x="18631" y="2337"/>
                  </a:lnTo>
                  <a:cubicBezTo>
                    <a:pt x="18605" y="2656"/>
                    <a:pt x="18478" y="2962"/>
                    <a:pt x="18248" y="3192"/>
                  </a:cubicBezTo>
                  <a:cubicBezTo>
                    <a:pt x="18095" y="3294"/>
                    <a:pt x="17916" y="3370"/>
                    <a:pt x="17725" y="3396"/>
                  </a:cubicBezTo>
                  <a:cubicBezTo>
                    <a:pt x="17623" y="3230"/>
                    <a:pt x="17508" y="3064"/>
                    <a:pt x="17380" y="2911"/>
                  </a:cubicBezTo>
                  <a:cubicBezTo>
                    <a:pt x="17750" y="2643"/>
                    <a:pt x="18184" y="2451"/>
                    <a:pt x="18631" y="2337"/>
                  </a:cubicBezTo>
                  <a:close/>
                  <a:moveTo>
                    <a:pt x="16934" y="3294"/>
                  </a:moveTo>
                  <a:cubicBezTo>
                    <a:pt x="16985" y="3345"/>
                    <a:pt x="17023" y="3408"/>
                    <a:pt x="17061" y="3472"/>
                  </a:cubicBezTo>
                  <a:lnTo>
                    <a:pt x="16742" y="3485"/>
                  </a:lnTo>
                  <a:cubicBezTo>
                    <a:pt x="16806" y="3421"/>
                    <a:pt x="16870" y="3357"/>
                    <a:pt x="16934" y="3294"/>
                  </a:cubicBezTo>
                  <a:close/>
                  <a:moveTo>
                    <a:pt x="17418" y="4047"/>
                  </a:moveTo>
                  <a:lnTo>
                    <a:pt x="17457" y="4136"/>
                  </a:lnTo>
                  <a:cubicBezTo>
                    <a:pt x="16985" y="4187"/>
                    <a:pt x="16512" y="4327"/>
                    <a:pt x="16079" y="4544"/>
                  </a:cubicBezTo>
                  <a:cubicBezTo>
                    <a:pt x="16142" y="4391"/>
                    <a:pt x="16219" y="4251"/>
                    <a:pt x="16308" y="4098"/>
                  </a:cubicBezTo>
                  <a:lnTo>
                    <a:pt x="16398" y="4098"/>
                  </a:lnTo>
                  <a:cubicBezTo>
                    <a:pt x="16768" y="4085"/>
                    <a:pt x="17112" y="4072"/>
                    <a:pt x="17418" y="4047"/>
                  </a:cubicBezTo>
                  <a:close/>
                  <a:moveTo>
                    <a:pt x="17062" y="4815"/>
                  </a:moveTo>
                  <a:lnTo>
                    <a:pt x="17062" y="4815"/>
                  </a:lnTo>
                  <a:cubicBezTo>
                    <a:pt x="16990" y="4913"/>
                    <a:pt x="16918" y="5021"/>
                    <a:pt x="16857" y="5118"/>
                  </a:cubicBezTo>
                  <a:cubicBezTo>
                    <a:pt x="16729" y="5208"/>
                    <a:pt x="16615" y="5310"/>
                    <a:pt x="16500" y="5412"/>
                  </a:cubicBezTo>
                  <a:cubicBezTo>
                    <a:pt x="16359" y="5540"/>
                    <a:pt x="16232" y="5680"/>
                    <a:pt x="16104" y="5820"/>
                  </a:cubicBezTo>
                  <a:cubicBezTo>
                    <a:pt x="15964" y="5782"/>
                    <a:pt x="15836" y="5756"/>
                    <a:pt x="15696" y="5744"/>
                  </a:cubicBezTo>
                  <a:cubicBezTo>
                    <a:pt x="15721" y="5642"/>
                    <a:pt x="15734" y="5540"/>
                    <a:pt x="15772" y="5437"/>
                  </a:cubicBezTo>
                  <a:cubicBezTo>
                    <a:pt x="15849" y="5386"/>
                    <a:pt x="15925" y="5323"/>
                    <a:pt x="16015" y="5272"/>
                  </a:cubicBezTo>
                  <a:cubicBezTo>
                    <a:pt x="16343" y="5057"/>
                    <a:pt x="16696" y="4905"/>
                    <a:pt x="17062" y="4815"/>
                  </a:cubicBezTo>
                  <a:close/>
                  <a:moveTo>
                    <a:pt x="15581" y="4136"/>
                  </a:moveTo>
                  <a:lnTo>
                    <a:pt x="15581" y="4136"/>
                  </a:lnTo>
                  <a:cubicBezTo>
                    <a:pt x="15441" y="4442"/>
                    <a:pt x="15313" y="4761"/>
                    <a:pt x="15224" y="5080"/>
                  </a:cubicBezTo>
                  <a:lnTo>
                    <a:pt x="15236" y="5080"/>
                  </a:lnTo>
                  <a:cubicBezTo>
                    <a:pt x="14968" y="5297"/>
                    <a:pt x="14700" y="5514"/>
                    <a:pt x="14471" y="5756"/>
                  </a:cubicBezTo>
                  <a:cubicBezTo>
                    <a:pt x="14050" y="5807"/>
                    <a:pt x="13654" y="5897"/>
                    <a:pt x="13259" y="6024"/>
                  </a:cubicBezTo>
                  <a:cubicBezTo>
                    <a:pt x="12799" y="5769"/>
                    <a:pt x="12301" y="5578"/>
                    <a:pt x="11778" y="5463"/>
                  </a:cubicBezTo>
                  <a:cubicBezTo>
                    <a:pt x="11523" y="5412"/>
                    <a:pt x="11255" y="5374"/>
                    <a:pt x="11000" y="5361"/>
                  </a:cubicBezTo>
                  <a:cubicBezTo>
                    <a:pt x="11268" y="5208"/>
                    <a:pt x="11549" y="5080"/>
                    <a:pt x="11829" y="4953"/>
                  </a:cubicBezTo>
                  <a:cubicBezTo>
                    <a:pt x="13029" y="4468"/>
                    <a:pt x="14292" y="4187"/>
                    <a:pt x="15581" y="4136"/>
                  </a:cubicBezTo>
                  <a:close/>
                  <a:moveTo>
                    <a:pt x="17789" y="5284"/>
                  </a:moveTo>
                  <a:lnTo>
                    <a:pt x="17789" y="5284"/>
                  </a:lnTo>
                  <a:cubicBezTo>
                    <a:pt x="17827" y="5616"/>
                    <a:pt x="17827" y="5948"/>
                    <a:pt x="17776" y="6280"/>
                  </a:cubicBezTo>
                  <a:cubicBezTo>
                    <a:pt x="17533" y="6241"/>
                    <a:pt x="17278" y="6203"/>
                    <a:pt x="17036" y="6190"/>
                  </a:cubicBezTo>
                  <a:cubicBezTo>
                    <a:pt x="17087" y="5999"/>
                    <a:pt x="17176" y="5807"/>
                    <a:pt x="17265" y="5616"/>
                  </a:cubicBezTo>
                  <a:cubicBezTo>
                    <a:pt x="17278" y="5591"/>
                    <a:pt x="17291" y="5565"/>
                    <a:pt x="17304" y="5540"/>
                  </a:cubicBezTo>
                  <a:cubicBezTo>
                    <a:pt x="17457" y="5437"/>
                    <a:pt x="17623" y="5348"/>
                    <a:pt x="17789" y="5284"/>
                  </a:cubicBezTo>
                  <a:close/>
                  <a:moveTo>
                    <a:pt x="12701" y="1391"/>
                  </a:moveTo>
                  <a:cubicBezTo>
                    <a:pt x="13240" y="1391"/>
                    <a:pt x="13777" y="1457"/>
                    <a:pt x="14292" y="1609"/>
                  </a:cubicBezTo>
                  <a:cubicBezTo>
                    <a:pt x="15134" y="1826"/>
                    <a:pt x="15887" y="2260"/>
                    <a:pt x="16512" y="2847"/>
                  </a:cubicBezTo>
                  <a:cubicBezTo>
                    <a:pt x="16308" y="3051"/>
                    <a:pt x="16117" y="3281"/>
                    <a:pt x="15951" y="3523"/>
                  </a:cubicBezTo>
                  <a:cubicBezTo>
                    <a:pt x="14764" y="3574"/>
                    <a:pt x="13246" y="3702"/>
                    <a:pt x="11600" y="4404"/>
                  </a:cubicBezTo>
                  <a:cubicBezTo>
                    <a:pt x="10936" y="4685"/>
                    <a:pt x="10324" y="5055"/>
                    <a:pt x="9749" y="5488"/>
                  </a:cubicBezTo>
                  <a:cubicBezTo>
                    <a:pt x="9047" y="5654"/>
                    <a:pt x="8371" y="5948"/>
                    <a:pt x="7784" y="6369"/>
                  </a:cubicBezTo>
                  <a:cubicBezTo>
                    <a:pt x="8358" y="4149"/>
                    <a:pt x="10081" y="2362"/>
                    <a:pt x="12557" y="1392"/>
                  </a:cubicBezTo>
                  <a:cubicBezTo>
                    <a:pt x="12605" y="1391"/>
                    <a:pt x="12653" y="1391"/>
                    <a:pt x="12701" y="1391"/>
                  </a:cubicBezTo>
                  <a:close/>
                  <a:moveTo>
                    <a:pt x="17635" y="6854"/>
                  </a:moveTo>
                  <a:cubicBezTo>
                    <a:pt x="17635" y="6879"/>
                    <a:pt x="17635" y="6892"/>
                    <a:pt x="17623" y="6905"/>
                  </a:cubicBezTo>
                  <a:cubicBezTo>
                    <a:pt x="17610" y="6892"/>
                    <a:pt x="17597" y="6867"/>
                    <a:pt x="17597" y="6854"/>
                  </a:cubicBezTo>
                  <a:close/>
                  <a:moveTo>
                    <a:pt x="18886" y="5016"/>
                  </a:moveTo>
                  <a:lnTo>
                    <a:pt x="18988" y="5093"/>
                  </a:lnTo>
                  <a:cubicBezTo>
                    <a:pt x="19473" y="5425"/>
                    <a:pt x="19818" y="6075"/>
                    <a:pt x="19996" y="6956"/>
                  </a:cubicBezTo>
                  <a:cubicBezTo>
                    <a:pt x="19473" y="6726"/>
                    <a:pt x="18924" y="6535"/>
                    <a:pt x="18363" y="6407"/>
                  </a:cubicBezTo>
                  <a:cubicBezTo>
                    <a:pt x="18427" y="5973"/>
                    <a:pt x="18427" y="5527"/>
                    <a:pt x="18363" y="5093"/>
                  </a:cubicBezTo>
                  <a:lnTo>
                    <a:pt x="18376" y="5093"/>
                  </a:lnTo>
                  <a:cubicBezTo>
                    <a:pt x="18541" y="5055"/>
                    <a:pt x="18707" y="5029"/>
                    <a:pt x="18886" y="5016"/>
                  </a:cubicBezTo>
                  <a:close/>
                  <a:moveTo>
                    <a:pt x="14956" y="6816"/>
                  </a:moveTo>
                  <a:cubicBezTo>
                    <a:pt x="14956" y="6905"/>
                    <a:pt x="14943" y="6994"/>
                    <a:pt x="14930" y="7084"/>
                  </a:cubicBezTo>
                  <a:lnTo>
                    <a:pt x="14611" y="6854"/>
                  </a:lnTo>
                  <a:cubicBezTo>
                    <a:pt x="14726" y="6841"/>
                    <a:pt x="14841" y="6828"/>
                    <a:pt x="14956" y="6816"/>
                  </a:cubicBezTo>
                  <a:close/>
                  <a:moveTo>
                    <a:pt x="19920" y="5208"/>
                  </a:moveTo>
                  <a:cubicBezTo>
                    <a:pt x="20826" y="5591"/>
                    <a:pt x="21400" y="6624"/>
                    <a:pt x="21170" y="7492"/>
                  </a:cubicBezTo>
                  <a:cubicBezTo>
                    <a:pt x="21157" y="7530"/>
                    <a:pt x="21145" y="7581"/>
                    <a:pt x="21132" y="7619"/>
                  </a:cubicBezTo>
                  <a:cubicBezTo>
                    <a:pt x="20979" y="7517"/>
                    <a:pt x="20813" y="7415"/>
                    <a:pt x="20647" y="7313"/>
                  </a:cubicBezTo>
                  <a:cubicBezTo>
                    <a:pt x="20532" y="6433"/>
                    <a:pt x="20290" y="5718"/>
                    <a:pt x="19920" y="5208"/>
                  </a:cubicBezTo>
                  <a:close/>
                  <a:moveTo>
                    <a:pt x="16308" y="6752"/>
                  </a:moveTo>
                  <a:cubicBezTo>
                    <a:pt x="16270" y="7198"/>
                    <a:pt x="16270" y="7645"/>
                    <a:pt x="16321" y="8092"/>
                  </a:cubicBezTo>
                  <a:cubicBezTo>
                    <a:pt x="16117" y="7951"/>
                    <a:pt x="15913" y="7811"/>
                    <a:pt x="15696" y="7671"/>
                  </a:cubicBezTo>
                  <a:cubicBezTo>
                    <a:pt x="15823" y="7352"/>
                    <a:pt x="15964" y="7045"/>
                    <a:pt x="16142" y="6752"/>
                  </a:cubicBezTo>
                  <a:close/>
                  <a:moveTo>
                    <a:pt x="16908" y="6905"/>
                  </a:moveTo>
                  <a:lnTo>
                    <a:pt x="16908" y="6905"/>
                  </a:lnTo>
                  <a:cubicBezTo>
                    <a:pt x="17074" y="7109"/>
                    <a:pt x="17189" y="7352"/>
                    <a:pt x="17227" y="7607"/>
                  </a:cubicBezTo>
                  <a:cubicBezTo>
                    <a:pt x="17227" y="7645"/>
                    <a:pt x="17240" y="7683"/>
                    <a:pt x="17240" y="7709"/>
                  </a:cubicBezTo>
                  <a:cubicBezTo>
                    <a:pt x="17151" y="7862"/>
                    <a:pt x="17048" y="7990"/>
                    <a:pt x="16934" y="8117"/>
                  </a:cubicBezTo>
                  <a:cubicBezTo>
                    <a:pt x="16883" y="7722"/>
                    <a:pt x="16870" y="7313"/>
                    <a:pt x="16908" y="6905"/>
                  </a:cubicBezTo>
                  <a:close/>
                  <a:moveTo>
                    <a:pt x="20711" y="8028"/>
                  </a:moveTo>
                  <a:lnTo>
                    <a:pt x="20838" y="8117"/>
                  </a:lnTo>
                  <a:cubicBezTo>
                    <a:pt x="20800" y="8168"/>
                    <a:pt x="20762" y="8206"/>
                    <a:pt x="20711" y="8258"/>
                  </a:cubicBezTo>
                  <a:lnTo>
                    <a:pt x="20711" y="8028"/>
                  </a:lnTo>
                  <a:close/>
                  <a:moveTo>
                    <a:pt x="8690" y="6509"/>
                  </a:moveTo>
                  <a:cubicBezTo>
                    <a:pt x="8180" y="7109"/>
                    <a:pt x="7810" y="7785"/>
                    <a:pt x="7567" y="8526"/>
                  </a:cubicBezTo>
                  <a:cubicBezTo>
                    <a:pt x="7542" y="8104"/>
                    <a:pt x="7554" y="7683"/>
                    <a:pt x="7606" y="7262"/>
                  </a:cubicBezTo>
                  <a:cubicBezTo>
                    <a:pt x="7720" y="7160"/>
                    <a:pt x="7835" y="7071"/>
                    <a:pt x="7950" y="6981"/>
                  </a:cubicBezTo>
                  <a:cubicBezTo>
                    <a:pt x="8180" y="6803"/>
                    <a:pt x="8422" y="6650"/>
                    <a:pt x="8690" y="6509"/>
                  </a:cubicBezTo>
                  <a:close/>
                  <a:moveTo>
                    <a:pt x="18222" y="6969"/>
                  </a:moveTo>
                  <a:cubicBezTo>
                    <a:pt x="18873" y="7096"/>
                    <a:pt x="19498" y="7326"/>
                    <a:pt x="20085" y="7632"/>
                  </a:cubicBezTo>
                  <a:cubicBezTo>
                    <a:pt x="20098" y="7734"/>
                    <a:pt x="20111" y="7836"/>
                    <a:pt x="20111" y="7939"/>
                  </a:cubicBezTo>
                  <a:cubicBezTo>
                    <a:pt x="20124" y="8168"/>
                    <a:pt x="20124" y="8423"/>
                    <a:pt x="20124" y="8679"/>
                  </a:cubicBezTo>
                  <a:cubicBezTo>
                    <a:pt x="19709" y="8881"/>
                    <a:pt x="19261" y="8979"/>
                    <a:pt x="18807" y="8979"/>
                  </a:cubicBezTo>
                  <a:cubicBezTo>
                    <a:pt x="18689" y="8979"/>
                    <a:pt x="18571" y="8973"/>
                    <a:pt x="18452" y="8959"/>
                  </a:cubicBezTo>
                  <a:cubicBezTo>
                    <a:pt x="18159" y="8921"/>
                    <a:pt x="17865" y="8845"/>
                    <a:pt x="17584" y="8742"/>
                  </a:cubicBezTo>
                  <a:cubicBezTo>
                    <a:pt x="17738" y="8474"/>
                    <a:pt x="17814" y="8181"/>
                    <a:pt x="17827" y="7887"/>
                  </a:cubicBezTo>
                  <a:cubicBezTo>
                    <a:pt x="18005" y="7594"/>
                    <a:pt x="18133" y="7288"/>
                    <a:pt x="18222" y="6969"/>
                  </a:cubicBezTo>
                  <a:close/>
                  <a:moveTo>
                    <a:pt x="10799" y="5969"/>
                  </a:moveTo>
                  <a:cubicBezTo>
                    <a:pt x="11082" y="5969"/>
                    <a:pt x="11368" y="5997"/>
                    <a:pt x="11651" y="6050"/>
                  </a:cubicBezTo>
                  <a:lnTo>
                    <a:pt x="11689" y="6037"/>
                  </a:lnTo>
                  <a:cubicBezTo>
                    <a:pt x="11957" y="6101"/>
                    <a:pt x="12225" y="6178"/>
                    <a:pt x="12493" y="6292"/>
                  </a:cubicBezTo>
                  <a:cubicBezTo>
                    <a:pt x="11434" y="6726"/>
                    <a:pt x="10451" y="7364"/>
                    <a:pt x="9622" y="8155"/>
                  </a:cubicBezTo>
                  <a:cubicBezTo>
                    <a:pt x="9252" y="8398"/>
                    <a:pt x="8907" y="8653"/>
                    <a:pt x="8575" y="8934"/>
                  </a:cubicBezTo>
                  <a:cubicBezTo>
                    <a:pt x="8409" y="8947"/>
                    <a:pt x="8231" y="8972"/>
                    <a:pt x="8065" y="9010"/>
                  </a:cubicBezTo>
                  <a:lnTo>
                    <a:pt x="8090" y="8921"/>
                  </a:lnTo>
                  <a:cubicBezTo>
                    <a:pt x="8409" y="7785"/>
                    <a:pt x="9086" y="6777"/>
                    <a:pt x="10005" y="6050"/>
                  </a:cubicBezTo>
                  <a:cubicBezTo>
                    <a:pt x="10265" y="5994"/>
                    <a:pt x="10531" y="5969"/>
                    <a:pt x="10799" y="5969"/>
                  </a:cubicBezTo>
                  <a:close/>
                  <a:moveTo>
                    <a:pt x="15517" y="8270"/>
                  </a:moveTo>
                  <a:cubicBezTo>
                    <a:pt x="15734" y="8423"/>
                    <a:pt x="15964" y="8577"/>
                    <a:pt x="16193" y="8717"/>
                  </a:cubicBezTo>
                  <a:cubicBezTo>
                    <a:pt x="15951" y="8857"/>
                    <a:pt x="15683" y="8959"/>
                    <a:pt x="15415" y="9049"/>
                  </a:cubicBezTo>
                  <a:cubicBezTo>
                    <a:pt x="15428" y="8883"/>
                    <a:pt x="15441" y="8730"/>
                    <a:pt x="15441" y="8551"/>
                  </a:cubicBezTo>
                  <a:cubicBezTo>
                    <a:pt x="15466" y="8462"/>
                    <a:pt x="15492" y="8360"/>
                    <a:pt x="15517" y="8270"/>
                  </a:cubicBezTo>
                  <a:close/>
                  <a:moveTo>
                    <a:pt x="13361" y="7096"/>
                  </a:moveTo>
                  <a:cubicBezTo>
                    <a:pt x="12888" y="7811"/>
                    <a:pt x="12467" y="8551"/>
                    <a:pt x="12110" y="9329"/>
                  </a:cubicBezTo>
                  <a:lnTo>
                    <a:pt x="12110" y="9342"/>
                  </a:lnTo>
                  <a:cubicBezTo>
                    <a:pt x="11600" y="9291"/>
                    <a:pt x="11064" y="9253"/>
                    <a:pt x="10502" y="9227"/>
                  </a:cubicBezTo>
                  <a:cubicBezTo>
                    <a:pt x="10209" y="9112"/>
                    <a:pt x="9928" y="9036"/>
                    <a:pt x="9622" y="8985"/>
                  </a:cubicBezTo>
                  <a:cubicBezTo>
                    <a:pt x="9737" y="8857"/>
                    <a:pt x="9851" y="8742"/>
                    <a:pt x="9979" y="8628"/>
                  </a:cubicBezTo>
                  <a:cubicBezTo>
                    <a:pt x="11013" y="7926"/>
                    <a:pt x="12161" y="7415"/>
                    <a:pt x="13361" y="7096"/>
                  </a:cubicBezTo>
                  <a:close/>
                  <a:moveTo>
                    <a:pt x="14050" y="7186"/>
                  </a:moveTo>
                  <a:cubicBezTo>
                    <a:pt x="14292" y="7352"/>
                    <a:pt x="14535" y="7530"/>
                    <a:pt x="14764" y="7709"/>
                  </a:cubicBezTo>
                  <a:lnTo>
                    <a:pt x="14892" y="7798"/>
                  </a:lnTo>
                  <a:lnTo>
                    <a:pt x="14879" y="8104"/>
                  </a:lnTo>
                  <a:cubicBezTo>
                    <a:pt x="14879" y="8232"/>
                    <a:pt x="14866" y="8360"/>
                    <a:pt x="14854" y="8474"/>
                  </a:cubicBezTo>
                  <a:cubicBezTo>
                    <a:pt x="14803" y="8717"/>
                    <a:pt x="14764" y="8959"/>
                    <a:pt x="14726" y="9202"/>
                  </a:cubicBezTo>
                  <a:cubicBezTo>
                    <a:pt x="14432" y="9266"/>
                    <a:pt x="14126" y="9304"/>
                    <a:pt x="13820" y="9355"/>
                  </a:cubicBezTo>
                  <a:cubicBezTo>
                    <a:pt x="13641" y="9380"/>
                    <a:pt x="13450" y="9406"/>
                    <a:pt x="13271" y="9444"/>
                  </a:cubicBezTo>
                  <a:lnTo>
                    <a:pt x="12774" y="9393"/>
                  </a:lnTo>
                  <a:cubicBezTo>
                    <a:pt x="13131" y="8615"/>
                    <a:pt x="13565" y="7887"/>
                    <a:pt x="14050" y="7186"/>
                  </a:cubicBezTo>
                  <a:close/>
                  <a:moveTo>
                    <a:pt x="6980" y="7951"/>
                  </a:moveTo>
                  <a:lnTo>
                    <a:pt x="6980" y="7951"/>
                  </a:lnTo>
                  <a:cubicBezTo>
                    <a:pt x="6967" y="8449"/>
                    <a:pt x="7006" y="8959"/>
                    <a:pt x="7082" y="9457"/>
                  </a:cubicBezTo>
                  <a:lnTo>
                    <a:pt x="7031" y="9470"/>
                  </a:lnTo>
                  <a:cubicBezTo>
                    <a:pt x="6661" y="9534"/>
                    <a:pt x="6291" y="9623"/>
                    <a:pt x="5921" y="9725"/>
                  </a:cubicBezTo>
                  <a:cubicBezTo>
                    <a:pt x="6189" y="9087"/>
                    <a:pt x="6546" y="8487"/>
                    <a:pt x="6980" y="7951"/>
                  </a:cubicBezTo>
                  <a:close/>
                  <a:moveTo>
                    <a:pt x="10617" y="1686"/>
                  </a:moveTo>
                  <a:lnTo>
                    <a:pt x="10617" y="1686"/>
                  </a:lnTo>
                  <a:cubicBezTo>
                    <a:pt x="8652" y="2936"/>
                    <a:pt x="7363" y="4787"/>
                    <a:pt x="7044" y="6969"/>
                  </a:cubicBezTo>
                  <a:cubicBezTo>
                    <a:pt x="6202" y="7811"/>
                    <a:pt x="5564" y="8845"/>
                    <a:pt x="5168" y="9967"/>
                  </a:cubicBezTo>
                  <a:cubicBezTo>
                    <a:pt x="4722" y="10146"/>
                    <a:pt x="4275" y="10338"/>
                    <a:pt x="3854" y="10580"/>
                  </a:cubicBezTo>
                  <a:cubicBezTo>
                    <a:pt x="3790" y="10401"/>
                    <a:pt x="3726" y="10223"/>
                    <a:pt x="3688" y="10044"/>
                  </a:cubicBezTo>
                  <a:cubicBezTo>
                    <a:pt x="3356" y="8296"/>
                    <a:pt x="4441" y="5961"/>
                    <a:pt x="6457" y="4098"/>
                  </a:cubicBezTo>
                  <a:cubicBezTo>
                    <a:pt x="7644" y="2987"/>
                    <a:pt x="9073" y="2171"/>
                    <a:pt x="10617" y="1686"/>
                  </a:cubicBezTo>
                  <a:close/>
                  <a:moveTo>
                    <a:pt x="21298" y="8500"/>
                  </a:moveTo>
                  <a:lnTo>
                    <a:pt x="21298" y="8513"/>
                  </a:lnTo>
                  <a:cubicBezTo>
                    <a:pt x="21834" y="8998"/>
                    <a:pt x="22242" y="9623"/>
                    <a:pt x="22484" y="10312"/>
                  </a:cubicBezTo>
                  <a:cubicBezTo>
                    <a:pt x="22454" y="10311"/>
                    <a:pt x="22423" y="10311"/>
                    <a:pt x="22393" y="10311"/>
                  </a:cubicBezTo>
                  <a:cubicBezTo>
                    <a:pt x="21939" y="10311"/>
                    <a:pt x="21487" y="10399"/>
                    <a:pt x="21068" y="10554"/>
                  </a:cubicBezTo>
                  <a:cubicBezTo>
                    <a:pt x="20877" y="10618"/>
                    <a:pt x="20685" y="10695"/>
                    <a:pt x="20494" y="10771"/>
                  </a:cubicBezTo>
                  <a:cubicBezTo>
                    <a:pt x="20596" y="10197"/>
                    <a:pt x="20672" y="9623"/>
                    <a:pt x="20698" y="9036"/>
                  </a:cubicBezTo>
                  <a:cubicBezTo>
                    <a:pt x="20928" y="8896"/>
                    <a:pt x="21132" y="8717"/>
                    <a:pt x="21298" y="8500"/>
                  </a:cubicBezTo>
                  <a:close/>
                  <a:moveTo>
                    <a:pt x="7197" y="10133"/>
                  </a:moveTo>
                  <a:lnTo>
                    <a:pt x="7197" y="10146"/>
                  </a:lnTo>
                  <a:lnTo>
                    <a:pt x="7223" y="10299"/>
                  </a:lnTo>
                  <a:cubicBezTo>
                    <a:pt x="7044" y="10516"/>
                    <a:pt x="6865" y="10720"/>
                    <a:pt x="6712" y="10937"/>
                  </a:cubicBezTo>
                  <a:lnTo>
                    <a:pt x="6623" y="10950"/>
                  </a:lnTo>
                  <a:cubicBezTo>
                    <a:pt x="6712" y="10784"/>
                    <a:pt x="6814" y="10618"/>
                    <a:pt x="6929" y="10452"/>
                  </a:cubicBezTo>
                  <a:cubicBezTo>
                    <a:pt x="7006" y="10338"/>
                    <a:pt x="7095" y="10235"/>
                    <a:pt x="7197" y="10133"/>
                  </a:cubicBezTo>
                  <a:close/>
                  <a:moveTo>
                    <a:pt x="6340" y="10227"/>
                  </a:moveTo>
                  <a:cubicBezTo>
                    <a:pt x="6251" y="10379"/>
                    <a:pt x="6163" y="10543"/>
                    <a:pt x="6074" y="10695"/>
                  </a:cubicBezTo>
                  <a:cubicBezTo>
                    <a:pt x="5985" y="10886"/>
                    <a:pt x="5870" y="11065"/>
                    <a:pt x="5755" y="11244"/>
                  </a:cubicBezTo>
                  <a:cubicBezTo>
                    <a:pt x="5628" y="11295"/>
                    <a:pt x="5500" y="11358"/>
                    <a:pt x="5385" y="11435"/>
                  </a:cubicBezTo>
                  <a:cubicBezTo>
                    <a:pt x="5449" y="11090"/>
                    <a:pt x="5538" y="10759"/>
                    <a:pt x="5653" y="10440"/>
                  </a:cubicBezTo>
                  <a:cubicBezTo>
                    <a:pt x="5878" y="10352"/>
                    <a:pt x="6103" y="10289"/>
                    <a:pt x="6340" y="10227"/>
                  </a:cubicBezTo>
                  <a:close/>
                  <a:moveTo>
                    <a:pt x="9682" y="9808"/>
                  </a:moveTo>
                  <a:cubicBezTo>
                    <a:pt x="9925" y="9808"/>
                    <a:pt x="10164" y="9814"/>
                    <a:pt x="10400" y="9827"/>
                  </a:cubicBezTo>
                  <a:lnTo>
                    <a:pt x="10387" y="9827"/>
                  </a:lnTo>
                  <a:cubicBezTo>
                    <a:pt x="10643" y="9916"/>
                    <a:pt x="10885" y="10031"/>
                    <a:pt x="11127" y="10159"/>
                  </a:cubicBezTo>
                  <a:cubicBezTo>
                    <a:pt x="10579" y="10478"/>
                    <a:pt x="10145" y="10950"/>
                    <a:pt x="9890" y="11512"/>
                  </a:cubicBezTo>
                  <a:cubicBezTo>
                    <a:pt x="9775" y="11435"/>
                    <a:pt x="9647" y="11358"/>
                    <a:pt x="9532" y="11295"/>
                  </a:cubicBezTo>
                  <a:cubicBezTo>
                    <a:pt x="9150" y="11090"/>
                    <a:pt x="8728" y="10950"/>
                    <a:pt x="8307" y="10873"/>
                  </a:cubicBezTo>
                  <a:cubicBezTo>
                    <a:pt x="8486" y="10516"/>
                    <a:pt x="8703" y="10159"/>
                    <a:pt x="8945" y="9827"/>
                  </a:cubicBezTo>
                  <a:cubicBezTo>
                    <a:pt x="9194" y="9814"/>
                    <a:pt x="9440" y="9808"/>
                    <a:pt x="9682" y="9808"/>
                  </a:cubicBezTo>
                  <a:close/>
                  <a:moveTo>
                    <a:pt x="4939" y="10708"/>
                  </a:moveTo>
                  <a:lnTo>
                    <a:pt x="4939" y="10708"/>
                  </a:lnTo>
                  <a:cubicBezTo>
                    <a:pt x="4862" y="10988"/>
                    <a:pt x="4798" y="11282"/>
                    <a:pt x="4734" y="11575"/>
                  </a:cubicBezTo>
                  <a:cubicBezTo>
                    <a:pt x="4709" y="11563"/>
                    <a:pt x="4683" y="11550"/>
                    <a:pt x="4658" y="11537"/>
                  </a:cubicBezTo>
                  <a:cubicBezTo>
                    <a:pt x="4466" y="11422"/>
                    <a:pt x="4301" y="11269"/>
                    <a:pt x="4173" y="11090"/>
                  </a:cubicBezTo>
                  <a:cubicBezTo>
                    <a:pt x="4428" y="10937"/>
                    <a:pt x="4683" y="10810"/>
                    <a:pt x="4939" y="10708"/>
                  </a:cubicBezTo>
                  <a:close/>
                  <a:moveTo>
                    <a:pt x="13271" y="10070"/>
                  </a:moveTo>
                  <a:cubicBezTo>
                    <a:pt x="13743" y="10108"/>
                    <a:pt x="14190" y="10146"/>
                    <a:pt x="14611" y="10146"/>
                  </a:cubicBezTo>
                  <a:cubicBezTo>
                    <a:pt x="14598" y="10325"/>
                    <a:pt x="14586" y="10516"/>
                    <a:pt x="14586" y="10695"/>
                  </a:cubicBezTo>
                  <a:lnTo>
                    <a:pt x="14573" y="10759"/>
                  </a:lnTo>
                  <a:cubicBezTo>
                    <a:pt x="14472" y="11202"/>
                    <a:pt x="14308" y="11619"/>
                    <a:pt x="14106" y="12024"/>
                  </a:cubicBezTo>
                  <a:lnTo>
                    <a:pt x="14106" y="12024"/>
                  </a:lnTo>
                  <a:cubicBezTo>
                    <a:pt x="13610" y="11365"/>
                    <a:pt x="13025" y="10769"/>
                    <a:pt x="12365" y="10274"/>
                  </a:cubicBezTo>
                  <a:cubicBezTo>
                    <a:pt x="12531" y="10223"/>
                    <a:pt x="12684" y="10184"/>
                    <a:pt x="12850" y="10146"/>
                  </a:cubicBezTo>
                  <a:cubicBezTo>
                    <a:pt x="12978" y="10121"/>
                    <a:pt x="13118" y="10082"/>
                    <a:pt x="13271" y="10070"/>
                  </a:cubicBezTo>
                  <a:close/>
                  <a:moveTo>
                    <a:pt x="11549" y="10605"/>
                  </a:moveTo>
                  <a:lnTo>
                    <a:pt x="11549" y="10605"/>
                  </a:lnTo>
                  <a:cubicBezTo>
                    <a:pt x="11306" y="11218"/>
                    <a:pt x="11076" y="11831"/>
                    <a:pt x="10872" y="12418"/>
                  </a:cubicBezTo>
                  <a:lnTo>
                    <a:pt x="10860" y="12418"/>
                  </a:lnTo>
                  <a:cubicBezTo>
                    <a:pt x="10706" y="12239"/>
                    <a:pt x="10540" y="12073"/>
                    <a:pt x="10375" y="11920"/>
                  </a:cubicBezTo>
                  <a:cubicBezTo>
                    <a:pt x="10528" y="11397"/>
                    <a:pt x="10949" y="10950"/>
                    <a:pt x="11549" y="10605"/>
                  </a:cubicBezTo>
                  <a:close/>
                  <a:moveTo>
                    <a:pt x="19359" y="4382"/>
                  </a:moveTo>
                  <a:cubicBezTo>
                    <a:pt x="20955" y="4382"/>
                    <a:pt x="22797" y="5533"/>
                    <a:pt x="23684" y="6433"/>
                  </a:cubicBezTo>
                  <a:cubicBezTo>
                    <a:pt x="25432" y="8232"/>
                    <a:pt x="25917" y="9993"/>
                    <a:pt x="25049" y="11537"/>
                  </a:cubicBezTo>
                  <a:cubicBezTo>
                    <a:pt x="24871" y="11856"/>
                    <a:pt x="24654" y="12150"/>
                    <a:pt x="24411" y="12418"/>
                  </a:cubicBezTo>
                  <a:cubicBezTo>
                    <a:pt x="24399" y="11716"/>
                    <a:pt x="24169" y="11141"/>
                    <a:pt x="23761" y="10771"/>
                  </a:cubicBezTo>
                  <a:cubicBezTo>
                    <a:pt x="23595" y="10618"/>
                    <a:pt x="23390" y="10503"/>
                    <a:pt x="23174" y="10427"/>
                  </a:cubicBezTo>
                  <a:cubicBezTo>
                    <a:pt x="22918" y="9483"/>
                    <a:pt x="22382" y="8628"/>
                    <a:pt x="21630" y="8002"/>
                  </a:cubicBezTo>
                  <a:lnTo>
                    <a:pt x="21617" y="8002"/>
                  </a:lnTo>
                  <a:cubicBezTo>
                    <a:pt x="21668" y="7887"/>
                    <a:pt x="21706" y="7773"/>
                    <a:pt x="21744" y="7645"/>
                  </a:cubicBezTo>
                  <a:cubicBezTo>
                    <a:pt x="22076" y="6420"/>
                    <a:pt x="21272" y="5016"/>
                    <a:pt x="19971" y="4582"/>
                  </a:cubicBezTo>
                  <a:cubicBezTo>
                    <a:pt x="19664" y="4480"/>
                    <a:pt x="19345" y="4417"/>
                    <a:pt x="19014" y="4417"/>
                  </a:cubicBezTo>
                  <a:lnTo>
                    <a:pt x="18988" y="4404"/>
                  </a:lnTo>
                  <a:cubicBezTo>
                    <a:pt x="19110" y="4389"/>
                    <a:pt x="19233" y="4382"/>
                    <a:pt x="19359" y="4382"/>
                  </a:cubicBezTo>
                  <a:close/>
                  <a:moveTo>
                    <a:pt x="17227" y="9240"/>
                  </a:moveTo>
                  <a:cubicBezTo>
                    <a:pt x="17597" y="9393"/>
                    <a:pt x="17993" y="9495"/>
                    <a:pt x="18388" y="9546"/>
                  </a:cubicBezTo>
                  <a:cubicBezTo>
                    <a:pt x="18538" y="9566"/>
                    <a:pt x="18688" y="9575"/>
                    <a:pt x="18837" y="9575"/>
                  </a:cubicBezTo>
                  <a:cubicBezTo>
                    <a:pt x="19273" y="9575"/>
                    <a:pt x="19702" y="9494"/>
                    <a:pt x="20111" y="9342"/>
                  </a:cubicBezTo>
                  <a:lnTo>
                    <a:pt x="20111" y="9342"/>
                  </a:lnTo>
                  <a:cubicBezTo>
                    <a:pt x="20060" y="9916"/>
                    <a:pt x="19971" y="10478"/>
                    <a:pt x="19856" y="11027"/>
                  </a:cubicBezTo>
                  <a:cubicBezTo>
                    <a:pt x="18975" y="11422"/>
                    <a:pt x="18120" y="11894"/>
                    <a:pt x="17316" y="12443"/>
                  </a:cubicBezTo>
                  <a:cubicBezTo>
                    <a:pt x="17342" y="12341"/>
                    <a:pt x="17355" y="12252"/>
                    <a:pt x="17367" y="12150"/>
                  </a:cubicBezTo>
                  <a:cubicBezTo>
                    <a:pt x="17470" y="11218"/>
                    <a:pt x="17304" y="10261"/>
                    <a:pt x="17138" y="9355"/>
                  </a:cubicBezTo>
                  <a:lnTo>
                    <a:pt x="17138" y="9329"/>
                  </a:lnTo>
                  <a:lnTo>
                    <a:pt x="17227" y="9240"/>
                  </a:lnTo>
                  <a:close/>
                  <a:moveTo>
                    <a:pt x="14522" y="12507"/>
                  </a:moveTo>
                  <a:lnTo>
                    <a:pt x="14522" y="12634"/>
                  </a:lnTo>
                  <a:lnTo>
                    <a:pt x="14484" y="12571"/>
                  </a:lnTo>
                  <a:lnTo>
                    <a:pt x="14522" y="12507"/>
                  </a:lnTo>
                  <a:close/>
                  <a:moveTo>
                    <a:pt x="12123" y="10822"/>
                  </a:moveTo>
                  <a:cubicBezTo>
                    <a:pt x="12748" y="11320"/>
                    <a:pt x="13310" y="11907"/>
                    <a:pt x="13769" y="12571"/>
                  </a:cubicBezTo>
                  <a:cubicBezTo>
                    <a:pt x="13654" y="12724"/>
                    <a:pt x="13539" y="12864"/>
                    <a:pt x="13399" y="12992"/>
                  </a:cubicBezTo>
                  <a:cubicBezTo>
                    <a:pt x="13091" y="12934"/>
                    <a:pt x="12781" y="12905"/>
                    <a:pt x="12471" y="12905"/>
                  </a:cubicBezTo>
                  <a:cubicBezTo>
                    <a:pt x="12102" y="12905"/>
                    <a:pt x="11733" y="12946"/>
                    <a:pt x="11368" y="13028"/>
                  </a:cubicBezTo>
                  <a:lnTo>
                    <a:pt x="11368" y="13028"/>
                  </a:lnTo>
                  <a:lnTo>
                    <a:pt x="11319" y="12966"/>
                  </a:lnTo>
                  <a:cubicBezTo>
                    <a:pt x="11574" y="12277"/>
                    <a:pt x="11829" y="11550"/>
                    <a:pt x="12123" y="10822"/>
                  </a:cubicBezTo>
                  <a:close/>
                  <a:moveTo>
                    <a:pt x="14126" y="13094"/>
                  </a:moveTo>
                  <a:lnTo>
                    <a:pt x="14177" y="13183"/>
                  </a:lnTo>
                  <a:lnTo>
                    <a:pt x="14088" y="13145"/>
                  </a:lnTo>
                  <a:lnTo>
                    <a:pt x="14126" y="13094"/>
                  </a:lnTo>
                  <a:close/>
                  <a:moveTo>
                    <a:pt x="10324" y="12711"/>
                  </a:moveTo>
                  <a:cubicBezTo>
                    <a:pt x="10438" y="12826"/>
                    <a:pt x="10540" y="12953"/>
                    <a:pt x="10643" y="13068"/>
                  </a:cubicBezTo>
                  <a:lnTo>
                    <a:pt x="10630" y="13081"/>
                  </a:lnTo>
                  <a:lnTo>
                    <a:pt x="10553" y="13298"/>
                  </a:lnTo>
                  <a:cubicBezTo>
                    <a:pt x="10438" y="13107"/>
                    <a:pt x="10362" y="12915"/>
                    <a:pt x="10324" y="12711"/>
                  </a:cubicBezTo>
                  <a:close/>
                  <a:moveTo>
                    <a:pt x="8167" y="11460"/>
                  </a:moveTo>
                  <a:lnTo>
                    <a:pt x="8167" y="11460"/>
                  </a:lnTo>
                  <a:cubicBezTo>
                    <a:pt x="8537" y="11512"/>
                    <a:pt x="8894" y="11639"/>
                    <a:pt x="9226" y="11818"/>
                  </a:cubicBezTo>
                  <a:cubicBezTo>
                    <a:pt x="9392" y="11907"/>
                    <a:pt x="9558" y="12009"/>
                    <a:pt x="9711" y="12137"/>
                  </a:cubicBezTo>
                  <a:cubicBezTo>
                    <a:pt x="9698" y="12226"/>
                    <a:pt x="9686" y="12315"/>
                    <a:pt x="9686" y="12405"/>
                  </a:cubicBezTo>
                  <a:cubicBezTo>
                    <a:pt x="9686" y="12788"/>
                    <a:pt x="9788" y="13158"/>
                    <a:pt x="9966" y="13489"/>
                  </a:cubicBezTo>
                  <a:cubicBezTo>
                    <a:pt x="9469" y="13260"/>
                    <a:pt x="9047" y="12902"/>
                    <a:pt x="8716" y="12469"/>
                  </a:cubicBezTo>
                  <a:cubicBezTo>
                    <a:pt x="8486" y="12162"/>
                    <a:pt x="8295" y="11818"/>
                    <a:pt x="8167" y="11460"/>
                  </a:cubicBezTo>
                  <a:close/>
                  <a:moveTo>
                    <a:pt x="23327" y="11180"/>
                  </a:moveTo>
                  <a:lnTo>
                    <a:pt x="23378" y="11218"/>
                  </a:lnTo>
                  <a:cubicBezTo>
                    <a:pt x="23761" y="11563"/>
                    <a:pt x="23901" y="12201"/>
                    <a:pt x="23786" y="12992"/>
                  </a:cubicBezTo>
                  <a:cubicBezTo>
                    <a:pt x="23480" y="13234"/>
                    <a:pt x="23161" y="13451"/>
                    <a:pt x="22829" y="13643"/>
                  </a:cubicBezTo>
                  <a:cubicBezTo>
                    <a:pt x="23186" y="12992"/>
                    <a:pt x="23365" y="12252"/>
                    <a:pt x="23352" y="11512"/>
                  </a:cubicBezTo>
                  <a:cubicBezTo>
                    <a:pt x="23352" y="11397"/>
                    <a:pt x="23339" y="11282"/>
                    <a:pt x="23327" y="11180"/>
                  </a:cubicBezTo>
                  <a:close/>
                  <a:moveTo>
                    <a:pt x="12452" y="13510"/>
                  </a:moveTo>
                  <a:cubicBezTo>
                    <a:pt x="12521" y="13510"/>
                    <a:pt x="12590" y="13512"/>
                    <a:pt x="12659" y="13515"/>
                  </a:cubicBezTo>
                  <a:cubicBezTo>
                    <a:pt x="12442" y="13617"/>
                    <a:pt x="12212" y="13694"/>
                    <a:pt x="11982" y="13745"/>
                  </a:cubicBezTo>
                  <a:lnTo>
                    <a:pt x="11868" y="13770"/>
                  </a:lnTo>
                  <a:lnTo>
                    <a:pt x="11740" y="13579"/>
                  </a:lnTo>
                  <a:cubicBezTo>
                    <a:pt x="11977" y="13529"/>
                    <a:pt x="12215" y="13510"/>
                    <a:pt x="12452" y="13510"/>
                  </a:cubicBezTo>
                  <a:close/>
                  <a:moveTo>
                    <a:pt x="11102" y="13732"/>
                  </a:moveTo>
                  <a:lnTo>
                    <a:pt x="11153" y="13808"/>
                  </a:lnTo>
                  <a:lnTo>
                    <a:pt x="11013" y="13796"/>
                  </a:lnTo>
                  <a:cubicBezTo>
                    <a:pt x="11013" y="13783"/>
                    <a:pt x="11025" y="13770"/>
                    <a:pt x="11025" y="13770"/>
                  </a:cubicBezTo>
                  <a:lnTo>
                    <a:pt x="11102" y="13732"/>
                  </a:lnTo>
                  <a:close/>
                  <a:moveTo>
                    <a:pt x="16564" y="9738"/>
                  </a:moveTo>
                  <a:cubicBezTo>
                    <a:pt x="16704" y="10529"/>
                    <a:pt x="16819" y="11333"/>
                    <a:pt x="16729" y="12086"/>
                  </a:cubicBezTo>
                  <a:cubicBezTo>
                    <a:pt x="16691" y="12392"/>
                    <a:pt x="16627" y="12698"/>
                    <a:pt x="16525" y="13005"/>
                  </a:cubicBezTo>
                  <a:cubicBezTo>
                    <a:pt x="16130" y="13298"/>
                    <a:pt x="15760" y="13604"/>
                    <a:pt x="15402" y="13923"/>
                  </a:cubicBezTo>
                  <a:cubicBezTo>
                    <a:pt x="15287" y="13821"/>
                    <a:pt x="15160" y="13732"/>
                    <a:pt x="15045" y="13655"/>
                  </a:cubicBezTo>
                  <a:lnTo>
                    <a:pt x="15045" y="13643"/>
                  </a:lnTo>
                  <a:cubicBezTo>
                    <a:pt x="15096" y="13043"/>
                    <a:pt x="15109" y="12418"/>
                    <a:pt x="15134" y="11805"/>
                  </a:cubicBezTo>
                  <a:cubicBezTo>
                    <a:pt x="15134" y="11460"/>
                    <a:pt x="15147" y="11116"/>
                    <a:pt x="15173" y="10771"/>
                  </a:cubicBezTo>
                  <a:cubicBezTo>
                    <a:pt x="15211" y="10554"/>
                    <a:pt x="15249" y="10338"/>
                    <a:pt x="15287" y="10121"/>
                  </a:cubicBezTo>
                  <a:cubicBezTo>
                    <a:pt x="15555" y="10095"/>
                    <a:pt x="15823" y="10044"/>
                    <a:pt x="16079" y="9955"/>
                  </a:cubicBezTo>
                  <a:cubicBezTo>
                    <a:pt x="16245" y="9904"/>
                    <a:pt x="16410" y="9827"/>
                    <a:pt x="16564" y="9738"/>
                  </a:cubicBezTo>
                  <a:close/>
                  <a:moveTo>
                    <a:pt x="6189" y="11703"/>
                  </a:moveTo>
                  <a:lnTo>
                    <a:pt x="6189" y="11703"/>
                  </a:lnTo>
                  <a:cubicBezTo>
                    <a:pt x="5742" y="12430"/>
                    <a:pt x="5372" y="13196"/>
                    <a:pt x="5092" y="14000"/>
                  </a:cubicBezTo>
                  <a:cubicBezTo>
                    <a:pt x="5092" y="13796"/>
                    <a:pt x="5092" y="13604"/>
                    <a:pt x="5104" y="13387"/>
                  </a:cubicBezTo>
                  <a:cubicBezTo>
                    <a:pt x="5130" y="13005"/>
                    <a:pt x="5168" y="12622"/>
                    <a:pt x="5232" y="12252"/>
                  </a:cubicBezTo>
                  <a:cubicBezTo>
                    <a:pt x="5321" y="12239"/>
                    <a:pt x="5423" y="12213"/>
                    <a:pt x="5513" y="12175"/>
                  </a:cubicBezTo>
                  <a:lnTo>
                    <a:pt x="5500" y="12175"/>
                  </a:lnTo>
                  <a:cubicBezTo>
                    <a:pt x="5755" y="12086"/>
                    <a:pt x="5972" y="11933"/>
                    <a:pt x="6138" y="11728"/>
                  </a:cubicBezTo>
                  <a:lnTo>
                    <a:pt x="6189" y="11703"/>
                  </a:lnTo>
                  <a:close/>
                  <a:moveTo>
                    <a:pt x="19851" y="2201"/>
                  </a:moveTo>
                  <a:cubicBezTo>
                    <a:pt x="21232" y="2201"/>
                    <a:pt x="22728" y="2730"/>
                    <a:pt x="23990" y="3523"/>
                  </a:cubicBezTo>
                  <a:cubicBezTo>
                    <a:pt x="28061" y="6088"/>
                    <a:pt x="28469" y="9648"/>
                    <a:pt x="27117" y="11882"/>
                  </a:cubicBezTo>
                  <a:cubicBezTo>
                    <a:pt x="26402" y="13068"/>
                    <a:pt x="25279" y="13796"/>
                    <a:pt x="24016" y="14383"/>
                  </a:cubicBezTo>
                  <a:cubicBezTo>
                    <a:pt x="24131" y="14089"/>
                    <a:pt x="24233" y="13783"/>
                    <a:pt x="24309" y="13477"/>
                  </a:cubicBezTo>
                  <a:cubicBezTo>
                    <a:pt x="24322" y="13413"/>
                    <a:pt x="24335" y="13362"/>
                    <a:pt x="24348" y="13298"/>
                  </a:cubicBezTo>
                  <a:cubicBezTo>
                    <a:pt x="24845" y="12890"/>
                    <a:pt x="25279" y="12392"/>
                    <a:pt x="25598" y="11831"/>
                  </a:cubicBezTo>
                  <a:cubicBezTo>
                    <a:pt x="26300" y="10567"/>
                    <a:pt x="26619" y="8538"/>
                    <a:pt x="24131" y="5999"/>
                  </a:cubicBezTo>
                  <a:cubicBezTo>
                    <a:pt x="23234" y="5091"/>
                    <a:pt x="21244" y="3779"/>
                    <a:pt x="19399" y="3779"/>
                  </a:cubicBezTo>
                  <a:cubicBezTo>
                    <a:pt x="19222" y="3779"/>
                    <a:pt x="19047" y="3791"/>
                    <a:pt x="18873" y="3817"/>
                  </a:cubicBezTo>
                  <a:cubicBezTo>
                    <a:pt x="18605" y="3855"/>
                    <a:pt x="18337" y="3932"/>
                    <a:pt x="18082" y="4034"/>
                  </a:cubicBezTo>
                  <a:lnTo>
                    <a:pt x="18044" y="3944"/>
                  </a:lnTo>
                  <a:cubicBezTo>
                    <a:pt x="18261" y="3893"/>
                    <a:pt x="18465" y="3791"/>
                    <a:pt x="18644" y="3651"/>
                  </a:cubicBezTo>
                  <a:cubicBezTo>
                    <a:pt x="19001" y="3370"/>
                    <a:pt x="19243" y="2821"/>
                    <a:pt x="19269" y="2234"/>
                  </a:cubicBezTo>
                  <a:cubicBezTo>
                    <a:pt x="19460" y="2212"/>
                    <a:pt x="19655" y="2201"/>
                    <a:pt x="19851" y="2201"/>
                  </a:cubicBezTo>
                  <a:close/>
                  <a:moveTo>
                    <a:pt x="8499" y="13145"/>
                  </a:moveTo>
                  <a:lnTo>
                    <a:pt x="8499" y="13145"/>
                  </a:lnTo>
                  <a:cubicBezTo>
                    <a:pt x="8792" y="13451"/>
                    <a:pt x="9124" y="13719"/>
                    <a:pt x="9494" y="13923"/>
                  </a:cubicBezTo>
                  <a:cubicBezTo>
                    <a:pt x="9418" y="13987"/>
                    <a:pt x="9341" y="14064"/>
                    <a:pt x="9252" y="14140"/>
                  </a:cubicBezTo>
                  <a:cubicBezTo>
                    <a:pt x="9073" y="14306"/>
                    <a:pt x="8920" y="14485"/>
                    <a:pt x="8767" y="14676"/>
                  </a:cubicBezTo>
                  <a:cubicBezTo>
                    <a:pt x="8716" y="14153"/>
                    <a:pt x="8614" y="13643"/>
                    <a:pt x="8499" y="13145"/>
                  </a:cubicBezTo>
                  <a:close/>
                  <a:moveTo>
                    <a:pt x="15415" y="14753"/>
                  </a:moveTo>
                  <a:lnTo>
                    <a:pt x="15460" y="14797"/>
                  </a:lnTo>
                  <a:lnTo>
                    <a:pt x="15428" y="14829"/>
                  </a:lnTo>
                  <a:cubicBezTo>
                    <a:pt x="15428" y="14804"/>
                    <a:pt x="15415" y="14778"/>
                    <a:pt x="15402" y="14753"/>
                  </a:cubicBezTo>
                  <a:close/>
                  <a:moveTo>
                    <a:pt x="22397" y="10915"/>
                  </a:moveTo>
                  <a:cubicBezTo>
                    <a:pt x="22477" y="10915"/>
                    <a:pt x="22557" y="10918"/>
                    <a:pt x="22638" y="10925"/>
                  </a:cubicBezTo>
                  <a:cubicBezTo>
                    <a:pt x="22676" y="11129"/>
                    <a:pt x="22701" y="11333"/>
                    <a:pt x="22701" y="11537"/>
                  </a:cubicBezTo>
                  <a:cubicBezTo>
                    <a:pt x="22727" y="12532"/>
                    <a:pt x="22344" y="13502"/>
                    <a:pt x="21642" y="14217"/>
                  </a:cubicBezTo>
                  <a:cubicBezTo>
                    <a:pt x="20826" y="14549"/>
                    <a:pt x="19983" y="14804"/>
                    <a:pt x="19128" y="14970"/>
                  </a:cubicBezTo>
                  <a:cubicBezTo>
                    <a:pt x="19652" y="13847"/>
                    <a:pt x="20060" y="12673"/>
                    <a:pt x="20341" y="11473"/>
                  </a:cubicBezTo>
                  <a:cubicBezTo>
                    <a:pt x="20634" y="11358"/>
                    <a:pt x="20940" y="11244"/>
                    <a:pt x="21247" y="11129"/>
                  </a:cubicBezTo>
                  <a:cubicBezTo>
                    <a:pt x="21617" y="10991"/>
                    <a:pt x="22006" y="10915"/>
                    <a:pt x="22397" y="10915"/>
                  </a:cubicBezTo>
                  <a:close/>
                  <a:moveTo>
                    <a:pt x="13552" y="13643"/>
                  </a:moveTo>
                  <a:cubicBezTo>
                    <a:pt x="13858" y="13719"/>
                    <a:pt x="14152" y="13821"/>
                    <a:pt x="14420" y="13962"/>
                  </a:cubicBezTo>
                  <a:cubicBezTo>
                    <a:pt x="14381" y="14344"/>
                    <a:pt x="14318" y="14714"/>
                    <a:pt x="14228" y="15084"/>
                  </a:cubicBezTo>
                  <a:cubicBezTo>
                    <a:pt x="13935" y="15046"/>
                    <a:pt x="13629" y="14982"/>
                    <a:pt x="13335" y="14919"/>
                  </a:cubicBezTo>
                  <a:lnTo>
                    <a:pt x="13335" y="14931"/>
                  </a:lnTo>
                  <a:cubicBezTo>
                    <a:pt x="13029" y="14868"/>
                    <a:pt x="12723" y="14778"/>
                    <a:pt x="12442" y="14676"/>
                  </a:cubicBezTo>
                  <a:lnTo>
                    <a:pt x="12212" y="14319"/>
                  </a:lnTo>
                  <a:cubicBezTo>
                    <a:pt x="12697" y="14191"/>
                    <a:pt x="13156" y="13962"/>
                    <a:pt x="13552" y="13643"/>
                  </a:cubicBezTo>
                  <a:close/>
                  <a:moveTo>
                    <a:pt x="19677" y="11779"/>
                  </a:moveTo>
                  <a:lnTo>
                    <a:pt x="19677" y="11779"/>
                  </a:lnTo>
                  <a:cubicBezTo>
                    <a:pt x="19371" y="12928"/>
                    <a:pt x="18950" y="14025"/>
                    <a:pt x="18427" y="15084"/>
                  </a:cubicBezTo>
                  <a:lnTo>
                    <a:pt x="18414" y="15084"/>
                  </a:lnTo>
                  <a:cubicBezTo>
                    <a:pt x="17814" y="15187"/>
                    <a:pt x="17202" y="15238"/>
                    <a:pt x="16589" y="15250"/>
                  </a:cubicBezTo>
                  <a:cubicBezTo>
                    <a:pt x="16500" y="15097"/>
                    <a:pt x="16385" y="14931"/>
                    <a:pt x="16270" y="14791"/>
                  </a:cubicBezTo>
                  <a:cubicBezTo>
                    <a:pt x="16602" y="14357"/>
                    <a:pt x="16857" y="13885"/>
                    <a:pt x="17061" y="13375"/>
                  </a:cubicBezTo>
                  <a:cubicBezTo>
                    <a:pt x="17878" y="12762"/>
                    <a:pt x="18746" y="12226"/>
                    <a:pt x="19677" y="11779"/>
                  </a:cubicBezTo>
                  <a:close/>
                  <a:moveTo>
                    <a:pt x="10796" y="14446"/>
                  </a:moveTo>
                  <a:cubicBezTo>
                    <a:pt x="11166" y="14753"/>
                    <a:pt x="11600" y="14995"/>
                    <a:pt x="12046" y="15161"/>
                  </a:cubicBezTo>
                  <a:lnTo>
                    <a:pt x="12136" y="15301"/>
                  </a:lnTo>
                  <a:cubicBezTo>
                    <a:pt x="11663" y="15263"/>
                    <a:pt x="11191" y="15238"/>
                    <a:pt x="10719" y="15238"/>
                  </a:cubicBezTo>
                  <a:lnTo>
                    <a:pt x="10515" y="15238"/>
                  </a:lnTo>
                  <a:cubicBezTo>
                    <a:pt x="10604" y="14995"/>
                    <a:pt x="10694" y="14727"/>
                    <a:pt x="10796" y="14446"/>
                  </a:cubicBezTo>
                  <a:close/>
                  <a:moveTo>
                    <a:pt x="10132" y="14204"/>
                  </a:moveTo>
                  <a:lnTo>
                    <a:pt x="10221" y="14242"/>
                  </a:lnTo>
                  <a:cubicBezTo>
                    <a:pt x="10094" y="14600"/>
                    <a:pt x="9979" y="14944"/>
                    <a:pt x="9864" y="15263"/>
                  </a:cubicBezTo>
                  <a:cubicBezTo>
                    <a:pt x="9583" y="15289"/>
                    <a:pt x="9315" y="15314"/>
                    <a:pt x="9035" y="15365"/>
                  </a:cubicBezTo>
                  <a:cubicBezTo>
                    <a:pt x="9213" y="15072"/>
                    <a:pt x="9418" y="14804"/>
                    <a:pt x="9660" y="14574"/>
                  </a:cubicBezTo>
                  <a:cubicBezTo>
                    <a:pt x="9813" y="14446"/>
                    <a:pt x="9966" y="14319"/>
                    <a:pt x="10132" y="14204"/>
                  </a:cubicBezTo>
                  <a:close/>
                  <a:moveTo>
                    <a:pt x="7695" y="12405"/>
                  </a:moveTo>
                  <a:cubicBezTo>
                    <a:pt x="7937" y="13438"/>
                    <a:pt x="8180" y="14498"/>
                    <a:pt x="8218" y="15544"/>
                  </a:cubicBezTo>
                  <a:cubicBezTo>
                    <a:pt x="7950" y="15620"/>
                    <a:pt x="7695" y="15710"/>
                    <a:pt x="7440" y="15812"/>
                  </a:cubicBezTo>
                  <a:cubicBezTo>
                    <a:pt x="7287" y="14676"/>
                    <a:pt x="7376" y="13502"/>
                    <a:pt x="7695" y="12405"/>
                  </a:cubicBezTo>
                  <a:close/>
                  <a:moveTo>
                    <a:pt x="7414" y="11435"/>
                  </a:moveTo>
                  <a:cubicBezTo>
                    <a:pt x="6827" y="12915"/>
                    <a:pt x="6661" y="14523"/>
                    <a:pt x="6904" y="16093"/>
                  </a:cubicBezTo>
                  <a:cubicBezTo>
                    <a:pt x="6508" y="16310"/>
                    <a:pt x="6138" y="16590"/>
                    <a:pt x="5806" y="16909"/>
                  </a:cubicBezTo>
                  <a:cubicBezTo>
                    <a:pt x="5538" y="16526"/>
                    <a:pt x="5347" y="16093"/>
                    <a:pt x="5245" y="15646"/>
                  </a:cubicBezTo>
                  <a:cubicBezTo>
                    <a:pt x="5564" y="14140"/>
                    <a:pt x="6176" y="12724"/>
                    <a:pt x="7070" y="11473"/>
                  </a:cubicBezTo>
                  <a:cubicBezTo>
                    <a:pt x="7184" y="11448"/>
                    <a:pt x="7299" y="11448"/>
                    <a:pt x="7414" y="11435"/>
                  </a:cubicBezTo>
                  <a:close/>
                  <a:moveTo>
                    <a:pt x="17712" y="16348"/>
                  </a:moveTo>
                  <a:lnTo>
                    <a:pt x="17712" y="16348"/>
                  </a:lnTo>
                  <a:cubicBezTo>
                    <a:pt x="17584" y="16565"/>
                    <a:pt x="17444" y="16782"/>
                    <a:pt x="17304" y="16999"/>
                  </a:cubicBezTo>
                  <a:cubicBezTo>
                    <a:pt x="17253" y="16782"/>
                    <a:pt x="17189" y="16577"/>
                    <a:pt x="17125" y="16361"/>
                  </a:cubicBezTo>
                  <a:cubicBezTo>
                    <a:pt x="17329" y="16361"/>
                    <a:pt x="17521" y="16361"/>
                    <a:pt x="17712" y="16348"/>
                  </a:cubicBezTo>
                  <a:close/>
                  <a:moveTo>
                    <a:pt x="14803" y="16207"/>
                  </a:moveTo>
                  <a:lnTo>
                    <a:pt x="15058" y="16233"/>
                  </a:lnTo>
                  <a:cubicBezTo>
                    <a:pt x="15083" y="16577"/>
                    <a:pt x="15096" y="16922"/>
                    <a:pt x="15083" y="17279"/>
                  </a:cubicBezTo>
                  <a:cubicBezTo>
                    <a:pt x="14790" y="17126"/>
                    <a:pt x="14509" y="16960"/>
                    <a:pt x="14254" y="16769"/>
                  </a:cubicBezTo>
                  <a:lnTo>
                    <a:pt x="14267" y="16769"/>
                  </a:lnTo>
                  <a:cubicBezTo>
                    <a:pt x="14305" y="16680"/>
                    <a:pt x="14343" y="16603"/>
                    <a:pt x="14381" y="16514"/>
                  </a:cubicBezTo>
                  <a:cubicBezTo>
                    <a:pt x="14420" y="16488"/>
                    <a:pt x="14458" y="16463"/>
                    <a:pt x="14484" y="16437"/>
                  </a:cubicBezTo>
                  <a:cubicBezTo>
                    <a:pt x="14598" y="16361"/>
                    <a:pt x="14713" y="16284"/>
                    <a:pt x="14803" y="16207"/>
                  </a:cubicBezTo>
                  <a:close/>
                  <a:moveTo>
                    <a:pt x="5360" y="17318"/>
                  </a:moveTo>
                  <a:lnTo>
                    <a:pt x="5385" y="17343"/>
                  </a:lnTo>
                  <a:cubicBezTo>
                    <a:pt x="5360" y="17381"/>
                    <a:pt x="5334" y="17407"/>
                    <a:pt x="5321" y="17432"/>
                  </a:cubicBezTo>
                  <a:cubicBezTo>
                    <a:pt x="5334" y="17394"/>
                    <a:pt x="5347" y="17356"/>
                    <a:pt x="5360" y="17318"/>
                  </a:cubicBezTo>
                  <a:close/>
                  <a:moveTo>
                    <a:pt x="8014" y="16220"/>
                  </a:moveTo>
                  <a:lnTo>
                    <a:pt x="8014" y="16220"/>
                  </a:lnTo>
                  <a:cubicBezTo>
                    <a:pt x="7899" y="16616"/>
                    <a:pt x="7835" y="17024"/>
                    <a:pt x="7822" y="17432"/>
                  </a:cubicBezTo>
                  <a:cubicBezTo>
                    <a:pt x="7708" y="17101"/>
                    <a:pt x="7618" y="16756"/>
                    <a:pt x="7554" y="16412"/>
                  </a:cubicBezTo>
                  <a:cubicBezTo>
                    <a:pt x="7708" y="16335"/>
                    <a:pt x="7861" y="16271"/>
                    <a:pt x="8014" y="16220"/>
                  </a:cubicBezTo>
                  <a:close/>
                  <a:moveTo>
                    <a:pt x="10606" y="15835"/>
                  </a:moveTo>
                  <a:cubicBezTo>
                    <a:pt x="11268" y="15835"/>
                    <a:pt x="11938" y="15874"/>
                    <a:pt x="12608" y="15952"/>
                  </a:cubicBezTo>
                  <a:cubicBezTo>
                    <a:pt x="12735" y="16105"/>
                    <a:pt x="12876" y="16271"/>
                    <a:pt x="13016" y="16424"/>
                  </a:cubicBezTo>
                  <a:cubicBezTo>
                    <a:pt x="13042" y="16463"/>
                    <a:pt x="13080" y="16501"/>
                    <a:pt x="13118" y="16539"/>
                  </a:cubicBezTo>
                  <a:cubicBezTo>
                    <a:pt x="12046" y="17024"/>
                    <a:pt x="10923" y="17407"/>
                    <a:pt x="9762" y="17649"/>
                  </a:cubicBezTo>
                  <a:lnTo>
                    <a:pt x="9749" y="17662"/>
                  </a:lnTo>
                  <a:cubicBezTo>
                    <a:pt x="9890" y="17177"/>
                    <a:pt x="10068" y="16577"/>
                    <a:pt x="10324" y="15837"/>
                  </a:cubicBezTo>
                  <a:cubicBezTo>
                    <a:pt x="10418" y="15836"/>
                    <a:pt x="10512" y="15835"/>
                    <a:pt x="10606" y="15835"/>
                  </a:cubicBezTo>
                  <a:close/>
                  <a:moveTo>
                    <a:pt x="4530" y="12915"/>
                  </a:moveTo>
                  <a:lnTo>
                    <a:pt x="4530" y="12915"/>
                  </a:lnTo>
                  <a:cubicBezTo>
                    <a:pt x="4517" y="13056"/>
                    <a:pt x="4517" y="13196"/>
                    <a:pt x="4505" y="13349"/>
                  </a:cubicBezTo>
                  <a:cubicBezTo>
                    <a:pt x="4441" y="14102"/>
                    <a:pt x="4492" y="14868"/>
                    <a:pt x="4632" y="15620"/>
                  </a:cubicBezTo>
                  <a:cubicBezTo>
                    <a:pt x="4505" y="16258"/>
                    <a:pt x="4428" y="16909"/>
                    <a:pt x="4415" y="17560"/>
                  </a:cubicBezTo>
                  <a:lnTo>
                    <a:pt x="4415" y="17675"/>
                  </a:lnTo>
                  <a:cubicBezTo>
                    <a:pt x="3599" y="16322"/>
                    <a:pt x="3522" y="14523"/>
                    <a:pt x="4313" y="13234"/>
                  </a:cubicBezTo>
                  <a:cubicBezTo>
                    <a:pt x="4390" y="13119"/>
                    <a:pt x="4454" y="13017"/>
                    <a:pt x="4530" y="12915"/>
                  </a:cubicBezTo>
                  <a:close/>
                  <a:moveTo>
                    <a:pt x="15683" y="16310"/>
                  </a:moveTo>
                  <a:cubicBezTo>
                    <a:pt x="15938" y="16335"/>
                    <a:pt x="16193" y="16348"/>
                    <a:pt x="16449" y="16361"/>
                  </a:cubicBezTo>
                  <a:cubicBezTo>
                    <a:pt x="16615" y="16807"/>
                    <a:pt x="16729" y="17267"/>
                    <a:pt x="16768" y="17739"/>
                  </a:cubicBezTo>
                  <a:lnTo>
                    <a:pt x="16678" y="17854"/>
                  </a:lnTo>
                  <a:cubicBezTo>
                    <a:pt x="16334" y="17777"/>
                    <a:pt x="16002" y="17688"/>
                    <a:pt x="15670" y="17560"/>
                  </a:cubicBezTo>
                  <a:cubicBezTo>
                    <a:pt x="15709" y="17139"/>
                    <a:pt x="15709" y="16731"/>
                    <a:pt x="15683" y="16310"/>
                  </a:cubicBezTo>
                  <a:close/>
                  <a:moveTo>
                    <a:pt x="7006" y="16705"/>
                  </a:moveTo>
                  <a:cubicBezTo>
                    <a:pt x="7082" y="17101"/>
                    <a:pt x="7197" y="17496"/>
                    <a:pt x="7338" y="17879"/>
                  </a:cubicBezTo>
                  <a:cubicBezTo>
                    <a:pt x="7159" y="17841"/>
                    <a:pt x="6993" y="17790"/>
                    <a:pt x="6827" y="17713"/>
                  </a:cubicBezTo>
                  <a:cubicBezTo>
                    <a:pt x="6600" y="17625"/>
                    <a:pt x="6398" y="17499"/>
                    <a:pt x="6209" y="17336"/>
                  </a:cubicBezTo>
                  <a:lnTo>
                    <a:pt x="6209" y="17336"/>
                  </a:lnTo>
                  <a:cubicBezTo>
                    <a:pt x="6449" y="17097"/>
                    <a:pt x="6715" y="16882"/>
                    <a:pt x="7006" y="16705"/>
                  </a:cubicBezTo>
                  <a:close/>
                  <a:moveTo>
                    <a:pt x="9673" y="15876"/>
                  </a:moveTo>
                  <a:lnTo>
                    <a:pt x="9673" y="15876"/>
                  </a:lnTo>
                  <a:cubicBezTo>
                    <a:pt x="9405" y="16680"/>
                    <a:pt x="9213" y="17305"/>
                    <a:pt x="9086" y="17803"/>
                  </a:cubicBezTo>
                  <a:cubicBezTo>
                    <a:pt x="8907" y="17841"/>
                    <a:pt x="8716" y="17866"/>
                    <a:pt x="8537" y="17892"/>
                  </a:cubicBezTo>
                  <a:cubicBezTo>
                    <a:pt x="8690" y="17420"/>
                    <a:pt x="8792" y="16935"/>
                    <a:pt x="8831" y="16437"/>
                  </a:cubicBezTo>
                  <a:cubicBezTo>
                    <a:pt x="8843" y="16297"/>
                    <a:pt x="8843" y="16144"/>
                    <a:pt x="8856" y="15990"/>
                  </a:cubicBezTo>
                  <a:cubicBezTo>
                    <a:pt x="9124" y="15939"/>
                    <a:pt x="9392" y="15901"/>
                    <a:pt x="9673" y="15876"/>
                  </a:cubicBezTo>
                  <a:close/>
                  <a:moveTo>
                    <a:pt x="22548" y="15646"/>
                  </a:moveTo>
                  <a:cubicBezTo>
                    <a:pt x="21770" y="16641"/>
                    <a:pt x="20698" y="17381"/>
                    <a:pt x="19486" y="17739"/>
                  </a:cubicBezTo>
                  <a:cubicBezTo>
                    <a:pt x="19179" y="17828"/>
                    <a:pt x="18873" y="17879"/>
                    <a:pt x="18567" y="17917"/>
                  </a:cubicBezTo>
                  <a:cubicBezTo>
                    <a:pt x="19626" y="16845"/>
                    <a:pt x="21106" y="16233"/>
                    <a:pt x="22548" y="15646"/>
                  </a:cubicBezTo>
                  <a:close/>
                  <a:moveTo>
                    <a:pt x="23556" y="13872"/>
                  </a:moveTo>
                  <a:cubicBezTo>
                    <a:pt x="23442" y="14178"/>
                    <a:pt x="23314" y="14472"/>
                    <a:pt x="23161" y="14753"/>
                  </a:cubicBezTo>
                  <a:lnTo>
                    <a:pt x="23148" y="14740"/>
                  </a:lnTo>
                  <a:cubicBezTo>
                    <a:pt x="22906" y="14842"/>
                    <a:pt x="22663" y="14944"/>
                    <a:pt x="22408" y="15059"/>
                  </a:cubicBezTo>
                  <a:cubicBezTo>
                    <a:pt x="20800" y="15710"/>
                    <a:pt x="19128" y="16386"/>
                    <a:pt x="17954" y="17700"/>
                  </a:cubicBezTo>
                  <a:cubicBezTo>
                    <a:pt x="17878" y="17777"/>
                    <a:pt x="17814" y="17866"/>
                    <a:pt x="17738" y="17956"/>
                  </a:cubicBezTo>
                  <a:cubicBezTo>
                    <a:pt x="17635" y="17956"/>
                    <a:pt x="17533" y="17943"/>
                    <a:pt x="17418" y="17930"/>
                  </a:cubicBezTo>
                  <a:lnTo>
                    <a:pt x="17418" y="17892"/>
                  </a:lnTo>
                  <a:cubicBezTo>
                    <a:pt x="17801" y="17369"/>
                    <a:pt x="18146" y="16833"/>
                    <a:pt x="18465" y="16284"/>
                  </a:cubicBezTo>
                  <a:cubicBezTo>
                    <a:pt x="20060" y="16054"/>
                    <a:pt x="21221" y="15467"/>
                    <a:pt x="22025" y="14689"/>
                  </a:cubicBezTo>
                  <a:cubicBezTo>
                    <a:pt x="22548" y="14459"/>
                    <a:pt x="23059" y="14191"/>
                    <a:pt x="23556" y="13872"/>
                  </a:cubicBezTo>
                  <a:close/>
                  <a:moveTo>
                    <a:pt x="8917" y="18455"/>
                  </a:moveTo>
                  <a:cubicBezTo>
                    <a:pt x="8830" y="18830"/>
                    <a:pt x="8792" y="19107"/>
                    <a:pt x="8767" y="19308"/>
                  </a:cubicBezTo>
                  <a:cubicBezTo>
                    <a:pt x="8652" y="19040"/>
                    <a:pt x="8575" y="18772"/>
                    <a:pt x="8512" y="18504"/>
                  </a:cubicBezTo>
                  <a:cubicBezTo>
                    <a:pt x="8647" y="18492"/>
                    <a:pt x="8782" y="18468"/>
                    <a:pt x="8917" y="18455"/>
                  </a:cubicBezTo>
                  <a:close/>
                  <a:moveTo>
                    <a:pt x="15594" y="18173"/>
                  </a:moveTo>
                  <a:cubicBezTo>
                    <a:pt x="15811" y="18249"/>
                    <a:pt x="16040" y="18313"/>
                    <a:pt x="16270" y="18377"/>
                  </a:cubicBezTo>
                  <a:cubicBezTo>
                    <a:pt x="15938" y="18772"/>
                    <a:pt x="15581" y="19155"/>
                    <a:pt x="15211" y="19512"/>
                  </a:cubicBezTo>
                  <a:cubicBezTo>
                    <a:pt x="15377" y="19079"/>
                    <a:pt x="15504" y="18632"/>
                    <a:pt x="15594" y="18173"/>
                  </a:cubicBezTo>
                  <a:close/>
                  <a:moveTo>
                    <a:pt x="5806" y="17790"/>
                  </a:moveTo>
                  <a:cubicBezTo>
                    <a:pt x="6049" y="17981"/>
                    <a:pt x="6304" y="18147"/>
                    <a:pt x="6597" y="18275"/>
                  </a:cubicBezTo>
                  <a:cubicBezTo>
                    <a:pt x="6916" y="18402"/>
                    <a:pt x="7248" y="18492"/>
                    <a:pt x="7593" y="18517"/>
                  </a:cubicBezTo>
                  <a:lnTo>
                    <a:pt x="7593" y="18530"/>
                  </a:lnTo>
                  <a:cubicBezTo>
                    <a:pt x="7389" y="18925"/>
                    <a:pt x="7108" y="19296"/>
                    <a:pt x="6763" y="19602"/>
                  </a:cubicBezTo>
                  <a:cubicBezTo>
                    <a:pt x="6215" y="19398"/>
                    <a:pt x="5717" y="19091"/>
                    <a:pt x="5270" y="18709"/>
                  </a:cubicBezTo>
                  <a:cubicBezTo>
                    <a:pt x="5411" y="18377"/>
                    <a:pt x="5589" y="18070"/>
                    <a:pt x="5806" y="17790"/>
                  </a:cubicBezTo>
                  <a:close/>
                  <a:moveTo>
                    <a:pt x="12569" y="17445"/>
                  </a:moveTo>
                  <a:cubicBezTo>
                    <a:pt x="12365" y="17815"/>
                    <a:pt x="12212" y="18198"/>
                    <a:pt x="12085" y="18606"/>
                  </a:cubicBezTo>
                  <a:cubicBezTo>
                    <a:pt x="11434" y="19142"/>
                    <a:pt x="10681" y="19525"/>
                    <a:pt x="9864" y="19729"/>
                  </a:cubicBezTo>
                  <a:cubicBezTo>
                    <a:pt x="9686" y="19780"/>
                    <a:pt x="9507" y="19819"/>
                    <a:pt x="9315" y="19844"/>
                  </a:cubicBezTo>
                  <a:cubicBezTo>
                    <a:pt x="9315" y="19806"/>
                    <a:pt x="9328" y="19755"/>
                    <a:pt x="9328" y="19704"/>
                  </a:cubicBezTo>
                  <a:cubicBezTo>
                    <a:pt x="9367" y="19232"/>
                    <a:pt x="9456" y="18772"/>
                    <a:pt x="9583" y="18326"/>
                  </a:cubicBezTo>
                  <a:lnTo>
                    <a:pt x="9724" y="18287"/>
                  </a:lnTo>
                  <a:cubicBezTo>
                    <a:pt x="10694" y="18083"/>
                    <a:pt x="11638" y="17790"/>
                    <a:pt x="12569" y="17445"/>
                  </a:cubicBezTo>
                  <a:close/>
                  <a:moveTo>
                    <a:pt x="7925" y="19155"/>
                  </a:moveTo>
                  <a:cubicBezTo>
                    <a:pt x="8027" y="19359"/>
                    <a:pt x="8141" y="19551"/>
                    <a:pt x="8269" y="19729"/>
                  </a:cubicBezTo>
                  <a:lnTo>
                    <a:pt x="8320" y="19806"/>
                  </a:lnTo>
                  <a:lnTo>
                    <a:pt x="8371" y="19895"/>
                  </a:lnTo>
                  <a:cubicBezTo>
                    <a:pt x="8052" y="19883"/>
                    <a:pt x="7746" y="19844"/>
                    <a:pt x="7440" y="19780"/>
                  </a:cubicBezTo>
                  <a:cubicBezTo>
                    <a:pt x="7618" y="19589"/>
                    <a:pt x="7771" y="19385"/>
                    <a:pt x="7912" y="19155"/>
                  </a:cubicBezTo>
                  <a:close/>
                  <a:moveTo>
                    <a:pt x="5258" y="19487"/>
                  </a:moveTo>
                  <a:lnTo>
                    <a:pt x="5258" y="19487"/>
                  </a:lnTo>
                  <a:cubicBezTo>
                    <a:pt x="5538" y="19691"/>
                    <a:pt x="5857" y="19870"/>
                    <a:pt x="6176" y="20023"/>
                  </a:cubicBezTo>
                  <a:cubicBezTo>
                    <a:pt x="6138" y="20048"/>
                    <a:pt x="6100" y="20061"/>
                    <a:pt x="6061" y="20087"/>
                  </a:cubicBezTo>
                  <a:cubicBezTo>
                    <a:pt x="5934" y="20150"/>
                    <a:pt x="5806" y="20202"/>
                    <a:pt x="5666" y="20240"/>
                  </a:cubicBezTo>
                  <a:cubicBezTo>
                    <a:pt x="5487" y="20010"/>
                    <a:pt x="5360" y="19755"/>
                    <a:pt x="5258" y="19487"/>
                  </a:cubicBezTo>
                  <a:close/>
                  <a:moveTo>
                    <a:pt x="3650" y="11409"/>
                  </a:moveTo>
                  <a:cubicBezTo>
                    <a:pt x="3828" y="11677"/>
                    <a:pt x="4058" y="11894"/>
                    <a:pt x="4339" y="12060"/>
                  </a:cubicBezTo>
                  <a:lnTo>
                    <a:pt x="4441" y="12124"/>
                  </a:lnTo>
                  <a:cubicBezTo>
                    <a:pt x="4198" y="12354"/>
                    <a:pt x="3981" y="12622"/>
                    <a:pt x="3803" y="12915"/>
                  </a:cubicBezTo>
                  <a:cubicBezTo>
                    <a:pt x="2718" y="14702"/>
                    <a:pt x="3012" y="17190"/>
                    <a:pt x="4479" y="18772"/>
                  </a:cubicBezTo>
                  <a:cubicBezTo>
                    <a:pt x="4505" y="18874"/>
                    <a:pt x="4517" y="18964"/>
                    <a:pt x="4530" y="19053"/>
                  </a:cubicBezTo>
                  <a:cubicBezTo>
                    <a:pt x="4415" y="19487"/>
                    <a:pt x="4352" y="19921"/>
                    <a:pt x="4339" y="20367"/>
                  </a:cubicBezTo>
                  <a:lnTo>
                    <a:pt x="4326" y="20367"/>
                  </a:lnTo>
                  <a:cubicBezTo>
                    <a:pt x="3037" y="20227"/>
                    <a:pt x="1901" y="19449"/>
                    <a:pt x="1289" y="18300"/>
                  </a:cubicBezTo>
                  <a:cubicBezTo>
                    <a:pt x="613" y="16973"/>
                    <a:pt x="638" y="15391"/>
                    <a:pt x="1353" y="13949"/>
                  </a:cubicBezTo>
                  <a:cubicBezTo>
                    <a:pt x="1876" y="12915"/>
                    <a:pt x="2667" y="12035"/>
                    <a:pt x="3650" y="11409"/>
                  </a:cubicBezTo>
                  <a:close/>
                  <a:moveTo>
                    <a:pt x="6878" y="20278"/>
                  </a:moveTo>
                  <a:cubicBezTo>
                    <a:pt x="7287" y="20406"/>
                    <a:pt x="7695" y="20469"/>
                    <a:pt x="8129" y="20495"/>
                  </a:cubicBezTo>
                  <a:cubicBezTo>
                    <a:pt x="7774" y="20788"/>
                    <a:pt x="7376" y="20945"/>
                    <a:pt x="6982" y="20945"/>
                  </a:cubicBezTo>
                  <a:cubicBezTo>
                    <a:pt x="6809" y="20945"/>
                    <a:pt x="6637" y="20915"/>
                    <a:pt x="6470" y="20852"/>
                  </a:cubicBezTo>
                  <a:cubicBezTo>
                    <a:pt x="6355" y="20814"/>
                    <a:pt x="6253" y="20763"/>
                    <a:pt x="6151" y="20699"/>
                  </a:cubicBezTo>
                  <a:lnTo>
                    <a:pt x="6329" y="20610"/>
                  </a:lnTo>
                  <a:cubicBezTo>
                    <a:pt x="6521" y="20521"/>
                    <a:pt x="6700" y="20406"/>
                    <a:pt x="6878" y="20278"/>
                  </a:cubicBezTo>
                  <a:close/>
                  <a:moveTo>
                    <a:pt x="13973" y="17292"/>
                  </a:moveTo>
                  <a:cubicBezTo>
                    <a:pt x="14305" y="17535"/>
                    <a:pt x="14649" y="17739"/>
                    <a:pt x="15019" y="17905"/>
                  </a:cubicBezTo>
                  <a:cubicBezTo>
                    <a:pt x="14892" y="18874"/>
                    <a:pt x="14522" y="19806"/>
                    <a:pt x="13948" y="20597"/>
                  </a:cubicBezTo>
                  <a:cubicBezTo>
                    <a:pt x="13743" y="20737"/>
                    <a:pt x="13539" y="20865"/>
                    <a:pt x="13335" y="20993"/>
                  </a:cubicBezTo>
                  <a:cubicBezTo>
                    <a:pt x="12761" y="20661"/>
                    <a:pt x="12467" y="19985"/>
                    <a:pt x="12569" y="19168"/>
                  </a:cubicBezTo>
                  <a:cubicBezTo>
                    <a:pt x="12569" y="19091"/>
                    <a:pt x="12582" y="19015"/>
                    <a:pt x="12608" y="18938"/>
                  </a:cubicBezTo>
                  <a:cubicBezTo>
                    <a:pt x="13144" y="18466"/>
                    <a:pt x="13603" y="17917"/>
                    <a:pt x="13973" y="17292"/>
                  </a:cubicBezTo>
                  <a:close/>
                  <a:moveTo>
                    <a:pt x="16806" y="18670"/>
                  </a:moveTo>
                  <a:lnTo>
                    <a:pt x="16806" y="18670"/>
                  </a:lnTo>
                  <a:cubicBezTo>
                    <a:pt x="16780" y="18913"/>
                    <a:pt x="16755" y="19155"/>
                    <a:pt x="16704" y="19398"/>
                  </a:cubicBezTo>
                  <a:cubicBezTo>
                    <a:pt x="16474" y="19729"/>
                    <a:pt x="16219" y="20048"/>
                    <a:pt x="15938" y="20342"/>
                  </a:cubicBezTo>
                  <a:cubicBezTo>
                    <a:pt x="15415" y="20865"/>
                    <a:pt x="14828" y="21159"/>
                    <a:pt x="14254" y="21197"/>
                  </a:cubicBezTo>
                  <a:cubicBezTo>
                    <a:pt x="14305" y="21146"/>
                    <a:pt x="14343" y="21082"/>
                    <a:pt x="14381" y="21031"/>
                  </a:cubicBezTo>
                  <a:cubicBezTo>
                    <a:pt x="14611" y="20865"/>
                    <a:pt x="14815" y="20699"/>
                    <a:pt x="14994" y="20533"/>
                  </a:cubicBezTo>
                  <a:cubicBezTo>
                    <a:pt x="15645" y="19972"/>
                    <a:pt x="16257" y="19347"/>
                    <a:pt x="16806" y="18670"/>
                  </a:cubicBezTo>
                  <a:close/>
                  <a:moveTo>
                    <a:pt x="11970" y="19461"/>
                  </a:moveTo>
                  <a:cubicBezTo>
                    <a:pt x="11944" y="20150"/>
                    <a:pt x="12212" y="20814"/>
                    <a:pt x="12723" y="21286"/>
                  </a:cubicBezTo>
                  <a:cubicBezTo>
                    <a:pt x="12455" y="21376"/>
                    <a:pt x="12187" y="21414"/>
                    <a:pt x="11919" y="21427"/>
                  </a:cubicBezTo>
                  <a:lnTo>
                    <a:pt x="11931" y="21427"/>
                  </a:lnTo>
                  <a:cubicBezTo>
                    <a:pt x="11905" y="21427"/>
                    <a:pt x="11879" y="21428"/>
                    <a:pt x="11852" y="21428"/>
                  </a:cubicBezTo>
                  <a:cubicBezTo>
                    <a:pt x="11087" y="21428"/>
                    <a:pt x="10325" y="21072"/>
                    <a:pt x="9634" y="20418"/>
                  </a:cubicBezTo>
                  <a:cubicBezTo>
                    <a:pt x="9762" y="20393"/>
                    <a:pt x="9890" y="20367"/>
                    <a:pt x="10017" y="20329"/>
                  </a:cubicBezTo>
                  <a:cubicBezTo>
                    <a:pt x="10719" y="20150"/>
                    <a:pt x="11370" y="19857"/>
                    <a:pt x="11970" y="19461"/>
                  </a:cubicBezTo>
                  <a:close/>
                  <a:moveTo>
                    <a:pt x="10617" y="21784"/>
                  </a:moveTo>
                  <a:lnTo>
                    <a:pt x="10617" y="21784"/>
                  </a:lnTo>
                  <a:cubicBezTo>
                    <a:pt x="11004" y="21946"/>
                    <a:pt x="11424" y="22029"/>
                    <a:pt x="11843" y="22029"/>
                  </a:cubicBezTo>
                  <a:cubicBezTo>
                    <a:pt x="12114" y="22029"/>
                    <a:pt x="12385" y="21994"/>
                    <a:pt x="12646" y="21924"/>
                  </a:cubicBezTo>
                  <a:lnTo>
                    <a:pt x="12646" y="21924"/>
                  </a:lnTo>
                  <a:cubicBezTo>
                    <a:pt x="12161" y="22294"/>
                    <a:pt x="11600" y="22575"/>
                    <a:pt x="11013" y="22754"/>
                  </a:cubicBezTo>
                  <a:cubicBezTo>
                    <a:pt x="10974" y="22537"/>
                    <a:pt x="10911" y="22333"/>
                    <a:pt x="10808" y="22128"/>
                  </a:cubicBezTo>
                  <a:cubicBezTo>
                    <a:pt x="10757" y="22014"/>
                    <a:pt x="10694" y="21899"/>
                    <a:pt x="10617" y="21784"/>
                  </a:cubicBezTo>
                  <a:close/>
                  <a:moveTo>
                    <a:pt x="8831" y="20635"/>
                  </a:moveTo>
                  <a:cubicBezTo>
                    <a:pt x="8996" y="20840"/>
                    <a:pt x="9175" y="21031"/>
                    <a:pt x="9341" y="21210"/>
                  </a:cubicBezTo>
                  <a:cubicBezTo>
                    <a:pt x="9698" y="21592"/>
                    <a:pt x="10030" y="21950"/>
                    <a:pt x="10234" y="22384"/>
                  </a:cubicBezTo>
                  <a:cubicBezTo>
                    <a:pt x="10311" y="22537"/>
                    <a:pt x="10362" y="22703"/>
                    <a:pt x="10400" y="22869"/>
                  </a:cubicBezTo>
                  <a:cubicBezTo>
                    <a:pt x="10141" y="22913"/>
                    <a:pt x="9881" y="22934"/>
                    <a:pt x="9622" y="22934"/>
                  </a:cubicBezTo>
                  <a:cubicBezTo>
                    <a:pt x="8757" y="22934"/>
                    <a:pt x="7905" y="22692"/>
                    <a:pt x="7159" y="22230"/>
                  </a:cubicBezTo>
                  <a:cubicBezTo>
                    <a:pt x="6802" y="22001"/>
                    <a:pt x="6483" y="21720"/>
                    <a:pt x="6202" y="21388"/>
                  </a:cubicBezTo>
                  <a:lnTo>
                    <a:pt x="6202" y="21388"/>
                  </a:lnTo>
                  <a:lnTo>
                    <a:pt x="6278" y="21414"/>
                  </a:lnTo>
                  <a:lnTo>
                    <a:pt x="6253" y="21414"/>
                  </a:lnTo>
                  <a:cubicBezTo>
                    <a:pt x="6491" y="21499"/>
                    <a:pt x="6734" y="21540"/>
                    <a:pt x="6977" y="21540"/>
                  </a:cubicBezTo>
                  <a:cubicBezTo>
                    <a:pt x="7645" y="21540"/>
                    <a:pt x="8306" y="21225"/>
                    <a:pt x="8831" y="20635"/>
                  </a:cubicBezTo>
                  <a:close/>
                  <a:moveTo>
                    <a:pt x="7440" y="24464"/>
                  </a:moveTo>
                  <a:cubicBezTo>
                    <a:pt x="7899" y="24489"/>
                    <a:pt x="8333" y="24681"/>
                    <a:pt x="8639" y="25012"/>
                  </a:cubicBezTo>
                  <a:cubicBezTo>
                    <a:pt x="8716" y="25089"/>
                    <a:pt x="8780" y="25165"/>
                    <a:pt x="8831" y="25242"/>
                  </a:cubicBezTo>
                  <a:cubicBezTo>
                    <a:pt x="8231" y="25102"/>
                    <a:pt x="7644" y="24846"/>
                    <a:pt x="7121" y="24502"/>
                  </a:cubicBezTo>
                  <a:cubicBezTo>
                    <a:pt x="7223" y="24476"/>
                    <a:pt x="7338" y="24464"/>
                    <a:pt x="7440" y="24464"/>
                  </a:cubicBezTo>
                  <a:close/>
                  <a:moveTo>
                    <a:pt x="5194" y="20954"/>
                  </a:moveTo>
                  <a:cubicBezTo>
                    <a:pt x="5589" y="21682"/>
                    <a:pt x="6176" y="22294"/>
                    <a:pt x="6878" y="22728"/>
                  </a:cubicBezTo>
                  <a:cubicBezTo>
                    <a:pt x="7718" y="23248"/>
                    <a:pt x="8676" y="23517"/>
                    <a:pt x="9653" y="23517"/>
                  </a:cubicBezTo>
                  <a:cubicBezTo>
                    <a:pt x="9922" y="23517"/>
                    <a:pt x="10193" y="23497"/>
                    <a:pt x="10464" y="23455"/>
                  </a:cubicBezTo>
                  <a:lnTo>
                    <a:pt x="10464" y="23455"/>
                  </a:lnTo>
                  <a:cubicBezTo>
                    <a:pt x="10413" y="24145"/>
                    <a:pt x="10196" y="24821"/>
                    <a:pt x="9839" y="25408"/>
                  </a:cubicBezTo>
                  <a:lnTo>
                    <a:pt x="9609" y="25395"/>
                  </a:lnTo>
                  <a:cubicBezTo>
                    <a:pt x="9469" y="25102"/>
                    <a:pt x="9290" y="24834"/>
                    <a:pt x="9073" y="24604"/>
                  </a:cubicBezTo>
                  <a:cubicBezTo>
                    <a:pt x="8652" y="24157"/>
                    <a:pt x="8065" y="23889"/>
                    <a:pt x="7440" y="23864"/>
                  </a:cubicBezTo>
                  <a:cubicBezTo>
                    <a:pt x="7133" y="23864"/>
                    <a:pt x="6827" y="23928"/>
                    <a:pt x="6559" y="24081"/>
                  </a:cubicBezTo>
                  <a:cubicBezTo>
                    <a:pt x="6266" y="23826"/>
                    <a:pt x="5998" y="23532"/>
                    <a:pt x="5768" y="23213"/>
                  </a:cubicBezTo>
                  <a:cubicBezTo>
                    <a:pt x="5309" y="22549"/>
                    <a:pt x="5028" y="21771"/>
                    <a:pt x="4964" y="20967"/>
                  </a:cubicBezTo>
                  <a:cubicBezTo>
                    <a:pt x="5041" y="20967"/>
                    <a:pt x="5117" y="20967"/>
                    <a:pt x="5194" y="20954"/>
                  </a:cubicBezTo>
                  <a:close/>
                  <a:moveTo>
                    <a:pt x="16283" y="20852"/>
                  </a:moveTo>
                  <a:lnTo>
                    <a:pt x="16283" y="20852"/>
                  </a:lnTo>
                  <a:cubicBezTo>
                    <a:pt x="15351" y="23111"/>
                    <a:pt x="13424" y="24885"/>
                    <a:pt x="11332" y="25319"/>
                  </a:cubicBezTo>
                  <a:lnTo>
                    <a:pt x="11344" y="25319"/>
                  </a:lnTo>
                  <a:cubicBezTo>
                    <a:pt x="11064" y="25370"/>
                    <a:pt x="10796" y="25408"/>
                    <a:pt x="10515" y="25421"/>
                  </a:cubicBezTo>
                  <a:cubicBezTo>
                    <a:pt x="10860" y="24770"/>
                    <a:pt x="11038" y="24055"/>
                    <a:pt x="11064" y="23328"/>
                  </a:cubicBezTo>
                  <a:cubicBezTo>
                    <a:pt x="11906" y="23098"/>
                    <a:pt x="12684" y="22690"/>
                    <a:pt x="13348" y="22128"/>
                  </a:cubicBezTo>
                  <a:cubicBezTo>
                    <a:pt x="13488" y="22001"/>
                    <a:pt x="13629" y="21886"/>
                    <a:pt x="13756" y="21758"/>
                  </a:cubicBezTo>
                  <a:cubicBezTo>
                    <a:pt x="13887" y="21783"/>
                    <a:pt x="14021" y="21795"/>
                    <a:pt x="14157" y="21795"/>
                  </a:cubicBezTo>
                  <a:cubicBezTo>
                    <a:pt x="14868" y="21795"/>
                    <a:pt x="15629" y="21463"/>
                    <a:pt x="16283" y="20852"/>
                  </a:cubicBezTo>
                  <a:close/>
                  <a:moveTo>
                    <a:pt x="6585" y="24859"/>
                  </a:moveTo>
                  <a:cubicBezTo>
                    <a:pt x="7363" y="25408"/>
                    <a:pt x="8256" y="25778"/>
                    <a:pt x="9201" y="25944"/>
                  </a:cubicBezTo>
                  <a:cubicBezTo>
                    <a:pt x="9226" y="25995"/>
                    <a:pt x="9252" y="26059"/>
                    <a:pt x="9277" y="26135"/>
                  </a:cubicBezTo>
                  <a:lnTo>
                    <a:pt x="9201" y="26199"/>
                  </a:lnTo>
                  <a:cubicBezTo>
                    <a:pt x="8871" y="26503"/>
                    <a:pt x="8418" y="26791"/>
                    <a:pt x="7883" y="26791"/>
                  </a:cubicBezTo>
                  <a:cubicBezTo>
                    <a:pt x="7610" y="26791"/>
                    <a:pt x="7316" y="26716"/>
                    <a:pt x="7006" y="26531"/>
                  </a:cubicBezTo>
                  <a:cubicBezTo>
                    <a:pt x="6674" y="26327"/>
                    <a:pt x="6457" y="25982"/>
                    <a:pt x="6419" y="25599"/>
                  </a:cubicBezTo>
                  <a:cubicBezTo>
                    <a:pt x="6380" y="25344"/>
                    <a:pt x="6432" y="25076"/>
                    <a:pt x="6585" y="24859"/>
                  </a:cubicBezTo>
                  <a:close/>
                  <a:moveTo>
                    <a:pt x="18072" y="42055"/>
                  </a:moveTo>
                  <a:cubicBezTo>
                    <a:pt x="18607" y="42055"/>
                    <a:pt x="19163" y="42154"/>
                    <a:pt x="19690" y="42354"/>
                  </a:cubicBezTo>
                  <a:cubicBezTo>
                    <a:pt x="20609" y="42699"/>
                    <a:pt x="21285" y="43311"/>
                    <a:pt x="21604" y="44051"/>
                  </a:cubicBezTo>
                  <a:cubicBezTo>
                    <a:pt x="21795" y="44498"/>
                    <a:pt x="21770" y="44996"/>
                    <a:pt x="21540" y="45429"/>
                  </a:cubicBezTo>
                  <a:cubicBezTo>
                    <a:pt x="21170" y="46042"/>
                    <a:pt x="20570" y="46463"/>
                    <a:pt x="19869" y="46591"/>
                  </a:cubicBezTo>
                  <a:cubicBezTo>
                    <a:pt x="19613" y="46644"/>
                    <a:pt x="19349" y="46667"/>
                    <a:pt x="19081" y="46667"/>
                  </a:cubicBezTo>
                  <a:cubicBezTo>
                    <a:pt x="17801" y="46667"/>
                    <a:pt x="16444" y="46119"/>
                    <a:pt x="15568" y="45570"/>
                  </a:cubicBezTo>
                  <a:cubicBezTo>
                    <a:pt x="15211" y="45353"/>
                    <a:pt x="14866" y="45098"/>
                    <a:pt x="14560" y="44817"/>
                  </a:cubicBezTo>
                  <a:cubicBezTo>
                    <a:pt x="14866" y="43707"/>
                    <a:pt x="15517" y="42877"/>
                    <a:pt x="16449" y="42418"/>
                  </a:cubicBezTo>
                  <a:lnTo>
                    <a:pt x="16436" y="42418"/>
                  </a:lnTo>
                  <a:cubicBezTo>
                    <a:pt x="16912" y="42177"/>
                    <a:pt x="17479" y="42055"/>
                    <a:pt x="18072" y="42055"/>
                  </a:cubicBezTo>
                  <a:close/>
                  <a:moveTo>
                    <a:pt x="16315" y="0"/>
                  </a:moveTo>
                  <a:cubicBezTo>
                    <a:pt x="15566" y="0"/>
                    <a:pt x="14624" y="131"/>
                    <a:pt x="13437" y="461"/>
                  </a:cubicBezTo>
                  <a:cubicBezTo>
                    <a:pt x="13093" y="550"/>
                    <a:pt x="12761" y="665"/>
                    <a:pt x="12442" y="793"/>
                  </a:cubicBezTo>
                  <a:cubicBezTo>
                    <a:pt x="9979" y="869"/>
                    <a:pt x="7631" y="2209"/>
                    <a:pt x="6061" y="3664"/>
                  </a:cubicBezTo>
                  <a:cubicBezTo>
                    <a:pt x="3867" y="5693"/>
                    <a:pt x="2731" y="8181"/>
                    <a:pt x="3101" y="10159"/>
                  </a:cubicBezTo>
                  <a:cubicBezTo>
                    <a:pt x="3152" y="10414"/>
                    <a:pt x="3241" y="10657"/>
                    <a:pt x="3356" y="10899"/>
                  </a:cubicBezTo>
                  <a:cubicBezTo>
                    <a:pt x="2272" y="11588"/>
                    <a:pt x="1391" y="12545"/>
                    <a:pt x="817" y="13694"/>
                  </a:cubicBezTo>
                  <a:cubicBezTo>
                    <a:pt x="13" y="15301"/>
                    <a:pt x="0" y="17088"/>
                    <a:pt x="753" y="18581"/>
                  </a:cubicBezTo>
                  <a:cubicBezTo>
                    <a:pt x="1480" y="19934"/>
                    <a:pt x="2833" y="20827"/>
                    <a:pt x="4352" y="20967"/>
                  </a:cubicBezTo>
                  <a:cubicBezTo>
                    <a:pt x="4454" y="22333"/>
                    <a:pt x="5079" y="23596"/>
                    <a:pt x="6100" y="24502"/>
                  </a:cubicBezTo>
                  <a:cubicBezTo>
                    <a:pt x="5857" y="24846"/>
                    <a:pt x="5755" y="25268"/>
                    <a:pt x="5819" y="25689"/>
                  </a:cubicBezTo>
                  <a:cubicBezTo>
                    <a:pt x="5883" y="26250"/>
                    <a:pt x="6202" y="26761"/>
                    <a:pt x="6687" y="27067"/>
                  </a:cubicBezTo>
                  <a:cubicBezTo>
                    <a:pt x="7068" y="27292"/>
                    <a:pt x="7464" y="27402"/>
                    <a:pt x="7860" y="27402"/>
                  </a:cubicBezTo>
                  <a:cubicBezTo>
                    <a:pt x="8405" y="27402"/>
                    <a:pt x="8948" y="27193"/>
                    <a:pt x="9443" y="26786"/>
                  </a:cubicBezTo>
                  <a:cubicBezTo>
                    <a:pt x="9558" y="27309"/>
                    <a:pt x="9634" y="27845"/>
                    <a:pt x="9698" y="28381"/>
                  </a:cubicBezTo>
                  <a:lnTo>
                    <a:pt x="9711" y="28509"/>
                  </a:lnTo>
                  <a:cubicBezTo>
                    <a:pt x="9800" y="29287"/>
                    <a:pt x="9851" y="30231"/>
                    <a:pt x="9915" y="31342"/>
                  </a:cubicBezTo>
                  <a:cubicBezTo>
                    <a:pt x="10145" y="35540"/>
                    <a:pt x="10477" y="41665"/>
                    <a:pt x="13884" y="44996"/>
                  </a:cubicBezTo>
                  <a:cubicBezTo>
                    <a:pt x="13756" y="45621"/>
                    <a:pt x="13718" y="46246"/>
                    <a:pt x="13756" y="46871"/>
                  </a:cubicBezTo>
                  <a:cubicBezTo>
                    <a:pt x="13973" y="51363"/>
                    <a:pt x="17648" y="57501"/>
                    <a:pt x="23186" y="59606"/>
                  </a:cubicBezTo>
                  <a:cubicBezTo>
                    <a:pt x="23225" y="59606"/>
                    <a:pt x="23263" y="59619"/>
                    <a:pt x="23301" y="59619"/>
                  </a:cubicBezTo>
                  <a:cubicBezTo>
                    <a:pt x="23620" y="59619"/>
                    <a:pt x="23710" y="59160"/>
                    <a:pt x="23403" y="59032"/>
                  </a:cubicBezTo>
                  <a:cubicBezTo>
                    <a:pt x="18261" y="57080"/>
                    <a:pt x="14573" y="51159"/>
                    <a:pt x="14356" y="46846"/>
                  </a:cubicBezTo>
                  <a:cubicBezTo>
                    <a:pt x="14330" y="46386"/>
                    <a:pt x="14343" y="45927"/>
                    <a:pt x="14407" y="45480"/>
                  </a:cubicBezTo>
                  <a:cubicBezTo>
                    <a:pt x="14675" y="45697"/>
                    <a:pt x="14956" y="45889"/>
                    <a:pt x="15249" y="46080"/>
                  </a:cubicBezTo>
                  <a:cubicBezTo>
                    <a:pt x="16246" y="46689"/>
                    <a:pt x="17692" y="47263"/>
                    <a:pt x="19090" y="47263"/>
                  </a:cubicBezTo>
                  <a:cubicBezTo>
                    <a:pt x="19392" y="47263"/>
                    <a:pt x="19691" y="47236"/>
                    <a:pt x="19983" y="47178"/>
                  </a:cubicBezTo>
                  <a:cubicBezTo>
                    <a:pt x="20877" y="46986"/>
                    <a:pt x="21681" y="46425"/>
                    <a:pt x="22063" y="45697"/>
                  </a:cubicBezTo>
                  <a:cubicBezTo>
                    <a:pt x="22382" y="45123"/>
                    <a:pt x="22408" y="44421"/>
                    <a:pt x="22153" y="43822"/>
                  </a:cubicBezTo>
                  <a:cubicBezTo>
                    <a:pt x="21783" y="42916"/>
                    <a:pt x="20979" y="42188"/>
                    <a:pt x="19894" y="41780"/>
                  </a:cubicBezTo>
                  <a:cubicBezTo>
                    <a:pt x="19309" y="41553"/>
                    <a:pt x="18684" y="41443"/>
                    <a:pt x="18078" y="41443"/>
                  </a:cubicBezTo>
                  <a:cubicBezTo>
                    <a:pt x="17390" y="41443"/>
                    <a:pt x="16725" y="41585"/>
                    <a:pt x="16168" y="41856"/>
                  </a:cubicBezTo>
                  <a:cubicBezTo>
                    <a:pt x="15173" y="42367"/>
                    <a:pt x="14407" y="43260"/>
                    <a:pt x="14062" y="44332"/>
                  </a:cubicBezTo>
                  <a:cubicBezTo>
                    <a:pt x="11051" y="41091"/>
                    <a:pt x="10732" y="35310"/>
                    <a:pt x="10515" y="31303"/>
                  </a:cubicBezTo>
                  <a:cubicBezTo>
                    <a:pt x="10451" y="30180"/>
                    <a:pt x="10400" y="29223"/>
                    <a:pt x="10311" y="28432"/>
                  </a:cubicBezTo>
                  <a:lnTo>
                    <a:pt x="10298" y="28317"/>
                  </a:lnTo>
                  <a:cubicBezTo>
                    <a:pt x="10221" y="27628"/>
                    <a:pt x="10107" y="26965"/>
                    <a:pt x="9941" y="26301"/>
                  </a:cubicBezTo>
                  <a:cubicBezTo>
                    <a:pt x="10017" y="26212"/>
                    <a:pt x="10081" y="26122"/>
                    <a:pt x="10145" y="26046"/>
                  </a:cubicBezTo>
                  <a:cubicBezTo>
                    <a:pt x="10579" y="26046"/>
                    <a:pt x="11025" y="26008"/>
                    <a:pt x="11459" y="25918"/>
                  </a:cubicBezTo>
                  <a:cubicBezTo>
                    <a:pt x="14037" y="25382"/>
                    <a:pt x="16385" y="22996"/>
                    <a:pt x="17163" y="20099"/>
                  </a:cubicBezTo>
                  <a:cubicBezTo>
                    <a:pt x="17214" y="19946"/>
                    <a:pt x="17240" y="19793"/>
                    <a:pt x="17278" y="19640"/>
                  </a:cubicBezTo>
                  <a:cubicBezTo>
                    <a:pt x="17355" y="19525"/>
                    <a:pt x="17431" y="19423"/>
                    <a:pt x="17508" y="19308"/>
                  </a:cubicBezTo>
                  <a:cubicBezTo>
                    <a:pt x="17686" y="19053"/>
                    <a:pt x="17852" y="18798"/>
                    <a:pt x="18031" y="18555"/>
                  </a:cubicBezTo>
                  <a:cubicBezTo>
                    <a:pt x="18580" y="18555"/>
                    <a:pt x="19128" y="18466"/>
                    <a:pt x="19652" y="18326"/>
                  </a:cubicBezTo>
                  <a:cubicBezTo>
                    <a:pt x="21438" y="17815"/>
                    <a:pt x="22778" y="16565"/>
                    <a:pt x="23569" y="15225"/>
                  </a:cubicBezTo>
                  <a:cubicBezTo>
                    <a:pt x="25164" y="14549"/>
                    <a:pt x="26683" y="13732"/>
                    <a:pt x="27627" y="12188"/>
                  </a:cubicBezTo>
                  <a:cubicBezTo>
                    <a:pt x="29656" y="8819"/>
                    <a:pt x="27487" y="5016"/>
                    <a:pt x="24297" y="3013"/>
                  </a:cubicBezTo>
                  <a:lnTo>
                    <a:pt x="24271" y="3013"/>
                  </a:lnTo>
                  <a:cubicBezTo>
                    <a:pt x="22910" y="2158"/>
                    <a:pt x="21291" y="1591"/>
                    <a:pt x="19772" y="1591"/>
                  </a:cubicBezTo>
                  <a:cubicBezTo>
                    <a:pt x="19568" y="1591"/>
                    <a:pt x="19366" y="1601"/>
                    <a:pt x="19167" y="1622"/>
                  </a:cubicBezTo>
                  <a:cubicBezTo>
                    <a:pt x="19128" y="1494"/>
                    <a:pt x="19077" y="1367"/>
                    <a:pt x="19026" y="1239"/>
                  </a:cubicBezTo>
                  <a:cubicBezTo>
                    <a:pt x="18750" y="704"/>
                    <a:pt x="18055" y="0"/>
                    <a:pt x="16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36"/>
          <p:cNvGrpSpPr/>
          <p:nvPr/>
        </p:nvGrpSpPr>
        <p:grpSpPr>
          <a:xfrm flipH="1">
            <a:off x="7549639" y="3068119"/>
            <a:ext cx="690393" cy="956412"/>
            <a:chOff x="225675" y="2827425"/>
            <a:chExt cx="480775" cy="666025"/>
          </a:xfrm>
        </p:grpSpPr>
        <p:sp>
          <p:nvSpPr>
            <p:cNvPr id="405" name="Google Shape;405;p36"/>
            <p:cNvSpPr/>
            <p:nvPr/>
          </p:nvSpPr>
          <p:spPr>
            <a:xfrm>
              <a:off x="274750" y="3074425"/>
              <a:ext cx="107275" cy="50525"/>
            </a:xfrm>
            <a:custGeom>
              <a:avLst/>
              <a:gdLst/>
              <a:ahLst/>
              <a:cxnLst/>
              <a:rect l="l" t="t" r="r" b="b"/>
              <a:pathLst>
                <a:path w="4291" h="2021" extrusionOk="0">
                  <a:moveTo>
                    <a:pt x="308" y="0"/>
                  </a:moveTo>
                  <a:cubicBezTo>
                    <a:pt x="254" y="0"/>
                    <a:pt x="214" y="26"/>
                    <a:pt x="181" y="83"/>
                  </a:cubicBezTo>
                  <a:cubicBezTo>
                    <a:pt x="0" y="422"/>
                    <a:pt x="1759" y="2020"/>
                    <a:pt x="3458" y="2020"/>
                  </a:cubicBezTo>
                  <a:cubicBezTo>
                    <a:pt x="3678" y="2020"/>
                    <a:pt x="3897" y="1993"/>
                    <a:pt x="4111" y="1933"/>
                  </a:cubicBezTo>
                  <a:cubicBezTo>
                    <a:pt x="4290" y="1882"/>
                    <a:pt x="4277" y="1614"/>
                    <a:pt x="4086" y="1576"/>
                  </a:cubicBezTo>
                  <a:cubicBezTo>
                    <a:pt x="3435" y="1474"/>
                    <a:pt x="2810" y="1269"/>
                    <a:pt x="2210" y="976"/>
                  </a:cubicBezTo>
                  <a:cubicBezTo>
                    <a:pt x="975" y="415"/>
                    <a:pt x="524" y="0"/>
                    <a:pt x="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6"/>
            <p:cNvSpPr/>
            <p:nvPr/>
          </p:nvSpPr>
          <p:spPr>
            <a:xfrm>
              <a:off x="439275" y="2950675"/>
              <a:ext cx="41625" cy="138075"/>
            </a:xfrm>
            <a:custGeom>
              <a:avLst/>
              <a:gdLst/>
              <a:ahLst/>
              <a:cxnLst/>
              <a:rect l="l" t="t" r="r" b="b"/>
              <a:pathLst>
                <a:path w="1665" h="5523" extrusionOk="0">
                  <a:moveTo>
                    <a:pt x="387" y="0"/>
                  </a:moveTo>
                  <a:cubicBezTo>
                    <a:pt x="285" y="0"/>
                    <a:pt x="188" y="99"/>
                    <a:pt x="223" y="222"/>
                  </a:cubicBezTo>
                  <a:cubicBezTo>
                    <a:pt x="414" y="949"/>
                    <a:pt x="542" y="1689"/>
                    <a:pt x="606" y="2430"/>
                  </a:cubicBezTo>
                  <a:lnTo>
                    <a:pt x="593" y="2749"/>
                  </a:lnTo>
                  <a:cubicBezTo>
                    <a:pt x="606" y="3648"/>
                    <a:pt x="53" y="5275"/>
                    <a:pt x="44" y="5275"/>
                  </a:cubicBezTo>
                  <a:cubicBezTo>
                    <a:pt x="44" y="5275"/>
                    <a:pt x="44" y="5275"/>
                    <a:pt x="44" y="5275"/>
                  </a:cubicBezTo>
                  <a:lnTo>
                    <a:pt x="44" y="5275"/>
                  </a:lnTo>
                  <a:cubicBezTo>
                    <a:pt x="1" y="5414"/>
                    <a:pt x="110" y="5523"/>
                    <a:pt x="225" y="5523"/>
                  </a:cubicBezTo>
                  <a:cubicBezTo>
                    <a:pt x="280" y="5523"/>
                    <a:pt x="335" y="5498"/>
                    <a:pt x="376" y="5441"/>
                  </a:cubicBezTo>
                  <a:cubicBezTo>
                    <a:pt x="1665" y="3616"/>
                    <a:pt x="1563" y="1358"/>
                    <a:pt x="516" y="69"/>
                  </a:cubicBezTo>
                  <a:cubicBezTo>
                    <a:pt x="481" y="21"/>
                    <a:pt x="433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6"/>
            <p:cNvSpPr/>
            <p:nvPr/>
          </p:nvSpPr>
          <p:spPr>
            <a:xfrm>
              <a:off x="351650" y="3307125"/>
              <a:ext cx="184375" cy="53850"/>
            </a:xfrm>
            <a:custGeom>
              <a:avLst/>
              <a:gdLst/>
              <a:ahLst/>
              <a:cxnLst/>
              <a:rect l="l" t="t" r="r" b="b"/>
              <a:pathLst>
                <a:path w="7375" h="2154" extrusionOk="0">
                  <a:moveTo>
                    <a:pt x="243" y="1"/>
                  </a:moveTo>
                  <a:cubicBezTo>
                    <a:pt x="103" y="1"/>
                    <a:pt x="1" y="178"/>
                    <a:pt x="117" y="294"/>
                  </a:cubicBezTo>
                  <a:lnTo>
                    <a:pt x="117" y="307"/>
                  </a:lnTo>
                  <a:cubicBezTo>
                    <a:pt x="1223" y="1395"/>
                    <a:pt x="2934" y="2153"/>
                    <a:pt x="4770" y="2153"/>
                  </a:cubicBezTo>
                  <a:cubicBezTo>
                    <a:pt x="5561" y="2153"/>
                    <a:pt x="6375" y="2013"/>
                    <a:pt x="7173" y="1698"/>
                  </a:cubicBezTo>
                  <a:cubicBezTo>
                    <a:pt x="7374" y="1615"/>
                    <a:pt x="7312" y="1335"/>
                    <a:pt x="7119" y="1335"/>
                  </a:cubicBezTo>
                  <a:cubicBezTo>
                    <a:pt x="7104" y="1335"/>
                    <a:pt x="7088" y="1337"/>
                    <a:pt x="7071" y="1341"/>
                  </a:cubicBezTo>
                  <a:cubicBezTo>
                    <a:pt x="6261" y="1444"/>
                    <a:pt x="5931" y="1488"/>
                    <a:pt x="5495" y="1488"/>
                  </a:cubicBezTo>
                  <a:cubicBezTo>
                    <a:pt x="5231" y="1488"/>
                    <a:pt x="4928" y="1472"/>
                    <a:pt x="4455" y="1443"/>
                  </a:cubicBezTo>
                  <a:cubicBezTo>
                    <a:pt x="4162" y="1404"/>
                    <a:pt x="3881" y="1379"/>
                    <a:pt x="3600" y="1302"/>
                  </a:cubicBezTo>
                  <a:cubicBezTo>
                    <a:pt x="2439" y="1060"/>
                    <a:pt x="1342" y="626"/>
                    <a:pt x="334" y="26"/>
                  </a:cubicBezTo>
                  <a:cubicBezTo>
                    <a:pt x="303" y="9"/>
                    <a:pt x="272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603250" y="3121150"/>
              <a:ext cx="71950" cy="178200"/>
            </a:xfrm>
            <a:custGeom>
              <a:avLst/>
              <a:gdLst/>
              <a:ahLst/>
              <a:cxnLst/>
              <a:rect l="l" t="t" r="r" b="b"/>
              <a:pathLst>
                <a:path w="2878" h="7128" extrusionOk="0">
                  <a:moveTo>
                    <a:pt x="1727" y="0"/>
                  </a:moveTo>
                  <a:cubicBezTo>
                    <a:pt x="1707" y="0"/>
                    <a:pt x="1685" y="4"/>
                    <a:pt x="1665" y="13"/>
                  </a:cubicBezTo>
                  <a:cubicBezTo>
                    <a:pt x="1576" y="38"/>
                    <a:pt x="1525" y="128"/>
                    <a:pt x="1537" y="217"/>
                  </a:cubicBezTo>
                  <a:cubicBezTo>
                    <a:pt x="1627" y="791"/>
                    <a:pt x="1652" y="1378"/>
                    <a:pt x="1639" y="1953"/>
                  </a:cubicBezTo>
                  <a:cubicBezTo>
                    <a:pt x="1663" y="4331"/>
                    <a:pt x="109" y="6821"/>
                    <a:pt x="48" y="6886"/>
                  </a:cubicBezTo>
                  <a:lnTo>
                    <a:pt x="48" y="6886"/>
                  </a:lnTo>
                  <a:cubicBezTo>
                    <a:pt x="51" y="6879"/>
                    <a:pt x="54" y="6872"/>
                    <a:pt x="57" y="6865"/>
                  </a:cubicBezTo>
                  <a:lnTo>
                    <a:pt x="57" y="6865"/>
                  </a:lnTo>
                  <a:cubicBezTo>
                    <a:pt x="49" y="6880"/>
                    <a:pt x="45" y="6888"/>
                    <a:pt x="46" y="6888"/>
                  </a:cubicBezTo>
                  <a:cubicBezTo>
                    <a:pt x="47" y="6888"/>
                    <a:pt x="47" y="6887"/>
                    <a:pt x="48" y="6886"/>
                  </a:cubicBezTo>
                  <a:lnTo>
                    <a:pt x="48" y="6886"/>
                  </a:lnTo>
                  <a:cubicBezTo>
                    <a:pt x="1" y="7013"/>
                    <a:pt x="102" y="7127"/>
                    <a:pt x="213" y="7127"/>
                  </a:cubicBezTo>
                  <a:cubicBezTo>
                    <a:pt x="251" y="7127"/>
                    <a:pt x="290" y="7114"/>
                    <a:pt x="325" y="7082"/>
                  </a:cubicBezTo>
                  <a:cubicBezTo>
                    <a:pt x="1920" y="5538"/>
                    <a:pt x="2877" y="2718"/>
                    <a:pt x="1895" y="115"/>
                  </a:cubicBezTo>
                  <a:cubicBezTo>
                    <a:pt x="1865" y="46"/>
                    <a:pt x="1798" y="0"/>
                    <a:pt x="1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369225" y="3226625"/>
              <a:ext cx="107950" cy="38250"/>
            </a:xfrm>
            <a:custGeom>
              <a:avLst/>
              <a:gdLst/>
              <a:ahLst/>
              <a:cxnLst/>
              <a:rect l="l" t="t" r="r" b="b"/>
              <a:pathLst>
                <a:path w="4318" h="1530" extrusionOk="0">
                  <a:moveTo>
                    <a:pt x="154" y="0"/>
                  </a:moveTo>
                  <a:cubicBezTo>
                    <a:pt x="88" y="0"/>
                    <a:pt x="53" y="33"/>
                    <a:pt x="26" y="107"/>
                  </a:cubicBezTo>
                  <a:cubicBezTo>
                    <a:pt x="1" y="171"/>
                    <a:pt x="13" y="247"/>
                    <a:pt x="64" y="298"/>
                  </a:cubicBezTo>
                  <a:cubicBezTo>
                    <a:pt x="946" y="1209"/>
                    <a:pt x="2248" y="1529"/>
                    <a:pt x="3162" y="1529"/>
                  </a:cubicBezTo>
                  <a:cubicBezTo>
                    <a:pt x="3849" y="1529"/>
                    <a:pt x="4317" y="1349"/>
                    <a:pt x="4224" y="1102"/>
                  </a:cubicBezTo>
                  <a:cubicBezTo>
                    <a:pt x="4135" y="860"/>
                    <a:pt x="3714" y="1064"/>
                    <a:pt x="2604" y="783"/>
                  </a:cubicBezTo>
                  <a:cubicBezTo>
                    <a:pt x="927" y="362"/>
                    <a:pt x="373" y="0"/>
                    <a:pt x="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6"/>
            <p:cNvSpPr/>
            <p:nvPr/>
          </p:nvSpPr>
          <p:spPr>
            <a:xfrm>
              <a:off x="532350" y="3097825"/>
              <a:ext cx="31825" cy="114575"/>
            </a:xfrm>
            <a:custGeom>
              <a:avLst/>
              <a:gdLst/>
              <a:ahLst/>
              <a:cxnLst/>
              <a:rect l="l" t="t" r="r" b="b"/>
              <a:pathLst>
                <a:path w="1273" h="4583" extrusionOk="0">
                  <a:moveTo>
                    <a:pt x="651" y="0"/>
                  </a:moveTo>
                  <a:cubicBezTo>
                    <a:pt x="570" y="0"/>
                    <a:pt x="488" y="56"/>
                    <a:pt x="481" y="155"/>
                  </a:cubicBezTo>
                  <a:cubicBezTo>
                    <a:pt x="443" y="563"/>
                    <a:pt x="405" y="1686"/>
                    <a:pt x="354" y="2286"/>
                  </a:cubicBezTo>
                  <a:cubicBezTo>
                    <a:pt x="303" y="2975"/>
                    <a:pt x="201" y="3677"/>
                    <a:pt x="35" y="4353"/>
                  </a:cubicBezTo>
                  <a:cubicBezTo>
                    <a:pt x="0" y="4483"/>
                    <a:pt x="106" y="4583"/>
                    <a:pt x="217" y="4583"/>
                  </a:cubicBezTo>
                  <a:cubicBezTo>
                    <a:pt x="270" y="4583"/>
                    <a:pt x="325" y="4560"/>
                    <a:pt x="366" y="4506"/>
                  </a:cubicBezTo>
                  <a:cubicBezTo>
                    <a:pt x="1221" y="3383"/>
                    <a:pt x="1272" y="1354"/>
                    <a:pt x="813" y="117"/>
                  </a:cubicBezTo>
                  <a:cubicBezTo>
                    <a:pt x="785" y="37"/>
                    <a:pt x="718" y="0"/>
                    <a:pt x="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6"/>
            <p:cNvSpPr/>
            <p:nvPr/>
          </p:nvSpPr>
          <p:spPr>
            <a:xfrm>
              <a:off x="266500" y="2989975"/>
              <a:ext cx="62875" cy="35800"/>
            </a:xfrm>
            <a:custGeom>
              <a:avLst/>
              <a:gdLst/>
              <a:ahLst/>
              <a:cxnLst/>
              <a:rect l="l" t="t" r="r" b="b"/>
              <a:pathLst>
                <a:path w="2515" h="1432" extrusionOk="0">
                  <a:moveTo>
                    <a:pt x="243" y="1"/>
                  </a:moveTo>
                  <a:cubicBezTo>
                    <a:pt x="150" y="1"/>
                    <a:pt x="63" y="62"/>
                    <a:pt x="52" y="156"/>
                  </a:cubicBezTo>
                  <a:cubicBezTo>
                    <a:pt x="1" y="524"/>
                    <a:pt x="1610" y="1431"/>
                    <a:pt x="2254" y="1431"/>
                  </a:cubicBezTo>
                  <a:cubicBezTo>
                    <a:pt x="2414" y="1431"/>
                    <a:pt x="2515" y="1375"/>
                    <a:pt x="2515" y="1240"/>
                  </a:cubicBezTo>
                  <a:cubicBezTo>
                    <a:pt x="2515" y="972"/>
                    <a:pt x="1149" y="117"/>
                    <a:pt x="269" y="3"/>
                  </a:cubicBezTo>
                  <a:cubicBezTo>
                    <a:pt x="260" y="1"/>
                    <a:pt x="251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6"/>
            <p:cNvSpPr/>
            <p:nvPr/>
          </p:nvSpPr>
          <p:spPr>
            <a:xfrm>
              <a:off x="368275" y="2910900"/>
              <a:ext cx="31525" cy="85550"/>
            </a:xfrm>
            <a:custGeom>
              <a:avLst/>
              <a:gdLst/>
              <a:ahLst/>
              <a:cxnLst/>
              <a:rect l="l" t="t" r="r" b="b"/>
              <a:pathLst>
                <a:path w="1261" h="3422" extrusionOk="0">
                  <a:moveTo>
                    <a:pt x="531" y="1"/>
                  </a:moveTo>
                  <a:cubicBezTo>
                    <a:pt x="443" y="1"/>
                    <a:pt x="354" y="60"/>
                    <a:pt x="332" y="167"/>
                  </a:cubicBezTo>
                  <a:cubicBezTo>
                    <a:pt x="282" y="480"/>
                    <a:pt x="11" y="3245"/>
                    <a:pt x="1" y="3245"/>
                  </a:cubicBezTo>
                  <a:cubicBezTo>
                    <a:pt x="0" y="3245"/>
                    <a:pt x="0" y="3244"/>
                    <a:pt x="0" y="3242"/>
                  </a:cubicBezTo>
                  <a:lnTo>
                    <a:pt x="0" y="3242"/>
                  </a:lnTo>
                  <a:cubicBezTo>
                    <a:pt x="0" y="3344"/>
                    <a:pt x="77" y="3421"/>
                    <a:pt x="166" y="3421"/>
                  </a:cubicBezTo>
                  <a:cubicBezTo>
                    <a:pt x="169" y="3421"/>
                    <a:pt x="171" y="3421"/>
                    <a:pt x="174" y="3421"/>
                  </a:cubicBezTo>
                  <a:cubicBezTo>
                    <a:pt x="571" y="3421"/>
                    <a:pt x="1260" y="1460"/>
                    <a:pt x="702" y="116"/>
                  </a:cubicBezTo>
                  <a:cubicBezTo>
                    <a:pt x="668" y="37"/>
                    <a:pt x="600" y="1"/>
                    <a:pt x="5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6"/>
            <p:cNvSpPr/>
            <p:nvPr/>
          </p:nvSpPr>
          <p:spPr>
            <a:xfrm>
              <a:off x="225675" y="2827425"/>
              <a:ext cx="480775" cy="666025"/>
            </a:xfrm>
            <a:custGeom>
              <a:avLst/>
              <a:gdLst/>
              <a:ahLst/>
              <a:cxnLst/>
              <a:rect l="l" t="t" r="r" b="b"/>
              <a:pathLst>
                <a:path w="19231" h="26641" extrusionOk="0">
                  <a:moveTo>
                    <a:pt x="1787" y="724"/>
                  </a:moveTo>
                  <a:cubicBezTo>
                    <a:pt x="1863" y="775"/>
                    <a:pt x="1953" y="852"/>
                    <a:pt x="2029" y="903"/>
                  </a:cubicBezTo>
                  <a:cubicBezTo>
                    <a:pt x="2655" y="1439"/>
                    <a:pt x="3369" y="1834"/>
                    <a:pt x="4135" y="2102"/>
                  </a:cubicBezTo>
                  <a:cubicBezTo>
                    <a:pt x="4824" y="2332"/>
                    <a:pt x="5462" y="2510"/>
                    <a:pt x="6087" y="2676"/>
                  </a:cubicBezTo>
                  <a:cubicBezTo>
                    <a:pt x="7172" y="2970"/>
                    <a:pt x="8193" y="3251"/>
                    <a:pt x="9163" y="3735"/>
                  </a:cubicBezTo>
                  <a:cubicBezTo>
                    <a:pt x="11727" y="5037"/>
                    <a:pt x="11447" y="6594"/>
                    <a:pt x="11191" y="7972"/>
                  </a:cubicBezTo>
                  <a:cubicBezTo>
                    <a:pt x="11051" y="8763"/>
                    <a:pt x="10898" y="9567"/>
                    <a:pt x="11587" y="9988"/>
                  </a:cubicBezTo>
                  <a:cubicBezTo>
                    <a:pt x="11838" y="10145"/>
                    <a:pt x="12102" y="10197"/>
                    <a:pt x="12365" y="10197"/>
                  </a:cubicBezTo>
                  <a:cubicBezTo>
                    <a:pt x="12635" y="10197"/>
                    <a:pt x="12904" y="10142"/>
                    <a:pt x="13157" y="10090"/>
                  </a:cubicBezTo>
                  <a:cubicBezTo>
                    <a:pt x="13322" y="10065"/>
                    <a:pt x="13463" y="10039"/>
                    <a:pt x="13590" y="10027"/>
                  </a:cubicBezTo>
                  <a:cubicBezTo>
                    <a:pt x="13774" y="10006"/>
                    <a:pt x="14021" y="9987"/>
                    <a:pt x="14306" y="9987"/>
                  </a:cubicBezTo>
                  <a:cubicBezTo>
                    <a:pt x="15248" y="9987"/>
                    <a:pt x="16605" y="10191"/>
                    <a:pt x="17457" y="11200"/>
                  </a:cubicBezTo>
                  <a:cubicBezTo>
                    <a:pt x="18210" y="12107"/>
                    <a:pt x="18567" y="13446"/>
                    <a:pt x="18414" y="14876"/>
                  </a:cubicBezTo>
                  <a:cubicBezTo>
                    <a:pt x="18159" y="17377"/>
                    <a:pt x="16691" y="19852"/>
                    <a:pt x="14675" y="21205"/>
                  </a:cubicBezTo>
                  <a:cubicBezTo>
                    <a:pt x="13833" y="18589"/>
                    <a:pt x="12161" y="16649"/>
                    <a:pt x="10553" y="14773"/>
                  </a:cubicBezTo>
                  <a:cubicBezTo>
                    <a:pt x="9673" y="13804"/>
                    <a:pt x="8856" y="12770"/>
                    <a:pt x="8103" y="11711"/>
                  </a:cubicBezTo>
                  <a:cubicBezTo>
                    <a:pt x="6215" y="8942"/>
                    <a:pt x="4467" y="5713"/>
                    <a:pt x="2604" y="1528"/>
                  </a:cubicBezTo>
                  <a:cubicBezTo>
                    <a:pt x="2565" y="1464"/>
                    <a:pt x="2501" y="1400"/>
                    <a:pt x="2425" y="1375"/>
                  </a:cubicBezTo>
                  <a:lnTo>
                    <a:pt x="2425" y="1388"/>
                  </a:lnTo>
                  <a:cubicBezTo>
                    <a:pt x="2387" y="1368"/>
                    <a:pt x="2345" y="1359"/>
                    <a:pt x="2305" y="1359"/>
                  </a:cubicBezTo>
                  <a:cubicBezTo>
                    <a:pt x="2265" y="1359"/>
                    <a:pt x="2227" y="1368"/>
                    <a:pt x="2195" y="1388"/>
                  </a:cubicBezTo>
                  <a:cubicBezTo>
                    <a:pt x="2119" y="1413"/>
                    <a:pt x="2055" y="1477"/>
                    <a:pt x="2029" y="1553"/>
                  </a:cubicBezTo>
                  <a:cubicBezTo>
                    <a:pt x="2004" y="1630"/>
                    <a:pt x="2004" y="1719"/>
                    <a:pt x="2029" y="1796"/>
                  </a:cubicBezTo>
                  <a:cubicBezTo>
                    <a:pt x="3918" y="6007"/>
                    <a:pt x="5679" y="9274"/>
                    <a:pt x="7593" y="12068"/>
                  </a:cubicBezTo>
                  <a:cubicBezTo>
                    <a:pt x="8359" y="13153"/>
                    <a:pt x="9188" y="14199"/>
                    <a:pt x="10081" y="15195"/>
                  </a:cubicBezTo>
                  <a:cubicBezTo>
                    <a:pt x="11766" y="17147"/>
                    <a:pt x="13361" y="19010"/>
                    <a:pt x="14139" y="21549"/>
                  </a:cubicBezTo>
                  <a:cubicBezTo>
                    <a:pt x="13858" y="21715"/>
                    <a:pt x="13552" y="21843"/>
                    <a:pt x="13246" y="21958"/>
                  </a:cubicBezTo>
                  <a:cubicBezTo>
                    <a:pt x="12054" y="22382"/>
                    <a:pt x="10914" y="22565"/>
                    <a:pt x="9864" y="22565"/>
                  </a:cubicBezTo>
                  <a:cubicBezTo>
                    <a:pt x="7442" y="22565"/>
                    <a:pt x="5498" y="21591"/>
                    <a:pt x="4492" y="20363"/>
                  </a:cubicBezTo>
                  <a:cubicBezTo>
                    <a:pt x="3165" y="18780"/>
                    <a:pt x="3777" y="17147"/>
                    <a:pt x="4454" y="15896"/>
                  </a:cubicBezTo>
                  <a:cubicBezTo>
                    <a:pt x="4620" y="15577"/>
                    <a:pt x="4798" y="15284"/>
                    <a:pt x="4964" y="15016"/>
                  </a:cubicBezTo>
                  <a:cubicBezTo>
                    <a:pt x="5270" y="14531"/>
                    <a:pt x="5500" y="14148"/>
                    <a:pt x="5551" y="13842"/>
                  </a:cubicBezTo>
                  <a:cubicBezTo>
                    <a:pt x="5717" y="12898"/>
                    <a:pt x="4888" y="12668"/>
                    <a:pt x="4084" y="12451"/>
                  </a:cubicBezTo>
                  <a:cubicBezTo>
                    <a:pt x="3382" y="12260"/>
                    <a:pt x="2514" y="12017"/>
                    <a:pt x="1914" y="11303"/>
                  </a:cubicBezTo>
                  <a:cubicBezTo>
                    <a:pt x="664" y="9784"/>
                    <a:pt x="1174" y="7385"/>
                    <a:pt x="1621" y="5254"/>
                  </a:cubicBezTo>
                  <a:cubicBezTo>
                    <a:pt x="1863" y="4144"/>
                    <a:pt x="2080" y="3072"/>
                    <a:pt x="2017" y="2268"/>
                  </a:cubicBezTo>
                  <a:cubicBezTo>
                    <a:pt x="1978" y="1809"/>
                    <a:pt x="1914" y="1362"/>
                    <a:pt x="1812" y="915"/>
                  </a:cubicBezTo>
                  <a:cubicBezTo>
                    <a:pt x="1800" y="852"/>
                    <a:pt x="1787" y="775"/>
                    <a:pt x="1787" y="724"/>
                  </a:cubicBezTo>
                  <a:close/>
                  <a:moveTo>
                    <a:pt x="1633" y="0"/>
                  </a:moveTo>
                  <a:cubicBezTo>
                    <a:pt x="1587" y="0"/>
                    <a:pt x="1540" y="7"/>
                    <a:pt x="1493" y="22"/>
                  </a:cubicBezTo>
                  <a:cubicBezTo>
                    <a:pt x="1327" y="86"/>
                    <a:pt x="1213" y="239"/>
                    <a:pt x="1174" y="418"/>
                  </a:cubicBezTo>
                  <a:cubicBezTo>
                    <a:pt x="1136" y="622"/>
                    <a:pt x="1149" y="852"/>
                    <a:pt x="1213" y="1056"/>
                  </a:cubicBezTo>
                  <a:cubicBezTo>
                    <a:pt x="1302" y="1477"/>
                    <a:pt x="1366" y="1898"/>
                    <a:pt x="1404" y="2332"/>
                  </a:cubicBezTo>
                  <a:cubicBezTo>
                    <a:pt x="1468" y="3046"/>
                    <a:pt x="1238" y="4067"/>
                    <a:pt x="1021" y="5139"/>
                  </a:cubicBezTo>
                  <a:cubicBezTo>
                    <a:pt x="549" y="7398"/>
                    <a:pt x="0" y="9963"/>
                    <a:pt x="1442" y="11711"/>
                  </a:cubicBezTo>
                  <a:cubicBezTo>
                    <a:pt x="2170" y="12579"/>
                    <a:pt x="3152" y="12847"/>
                    <a:pt x="3931" y="13064"/>
                  </a:cubicBezTo>
                  <a:cubicBezTo>
                    <a:pt x="4849" y="13319"/>
                    <a:pt x="5003" y="13421"/>
                    <a:pt x="4951" y="13740"/>
                  </a:cubicBezTo>
                  <a:cubicBezTo>
                    <a:pt x="4913" y="13931"/>
                    <a:pt x="4684" y="14301"/>
                    <a:pt x="4441" y="14697"/>
                  </a:cubicBezTo>
                  <a:cubicBezTo>
                    <a:pt x="3586" y="16113"/>
                    <a:pt x="2131" y="18500"/>
                    <a:pt x="4020" y="20758"/>
                  </a:cubicBezTo>
                  <a:cubicBezTo>
                    <a:pt x="5447" y="22484"/>
                    <a:pt x="7658" y="23160"/>
                    <a:pt x="9840" y="23160"/>
                  </a:cubicBezTo>
                  <a:cubicBezTo>
                    <a:pt x="11112" y="23160"/>
                    <a:pt x="12373" y="22930"/>
                    <a:pt x="13463" y="22545"/>
                  </a:cubicBezTo>
                  <a:cubicBezTo>
                    <a:pt x="13756" y="22443"/>
                    <a:pt x="14050" y="22302"/>
                    <a:pt x="14318" y="22162"/>
                  </a:cubicBezTo>
                  <a:cubicBezTo>
                    <a:pt x="14637" y="23515"/>
                    <a:pt x="14726" y="24918"/>
                    <a:pt x="14586" y="26309"/>
                  </a:cubicBezTo>
                  <a:cubicBezTo>
                    <a:pt x="14573" y="26475"/>
                    <a:pt x="14688" y="26628"/>
                    <a:pt x="14867" y="26641"/>
                  </a:cubicBezTo>
                  <a:lnTo>
                    <a:pt x="14892" y="26641"/>
                  </a:lnTo>
                  <a:cubicBezTo>
                    <a:pt x="15007" y="26641"/>
                    <a:pt x="15109" y="26577"/>
                    <a:pt x="15173" y="26488"/>
                  </a:cubicBezTo>
                  <a:cubicBezTo>
                    <a:pt x="15186" y="26450"/>
                    <a:pt x="15198" y="26411"/>
                    <a:pt x="15211" y="26360"/>
                  </a:cubicBezTo>
                  <a:cubicBezTo>
                    <a:pt x="15364" y="24854"/>
                    <a:pt x="15249" y="23323"/>
                    <a:pt x="14892" y="21856"/>
                  </a:cubicBezTo>
                  <a:cubicBezTo>
                    <a:pt x="16168" y="21001"/>
                    <a:pt x="17214" y="19839"/>
                    <a:pt x="17942" y="18487"/>
                  </a:cubicBezTo>
                  <a:cubicBezTo>
                    <a:pt x="18542" y="17389"/>
                    <a:pt x="18924" y="16190"/>
                    <a:pt x="19065" y="14952"/>
                  </a:cubicBezTo>
                  <a:cubicBezTo>
                    <a:pt x="19231" y="13357"/>
                    <a:pt x="18822" y="11851"/>
                    <a:pt x="17942" y="10805"/>
                  </a:cubicBezTo>
                  <a:lnTo>
                    <a:pt x="17929" y="10818"/>
                  </a:lnTo>
                  <a:cubicBezTo>
                    <a:pt x="16909" y="9607"/>
                    <a:pt x="15332" y="9377"/>
                    <a:pt x="14274" y="9377"/>
                  </a:cubicBezTo>
                  <a:cubicBezTo>
                    <a:pt x="13982" y="9377"/>
                    <a:pt x="13730" y="9395"/>
                    <a:pt x="13539" y="9414"/>
                  </a:cubicBezTo>
                  <a:cubicBezTo>
                    <a:pt x="13374" y="9427"/>
                    <a:pt x="13195" y="9465"/>
                    <a:pt x="13042" y="9491"/>
                  </a:cubicBezTo>
                  <a:cubicBezTo>
                    <a:pt x="12814" y="9540"/>
                    <a:pt x="12587" y="9586"/>
                    <a:pt x="12377" y="9586"/>
                  </a:cubicBezTo>
                  <a:cubicBezTo>
                    <a:pt x="12210" y="9586"/>
                    <a:pt x="12055" y="9557"/>
                    <a:pt x="11919" y="9478"/>
                  </a:cubicBezTo>
                  <a:cubicBezTo>
                    <a:pt x="11625" y="9299"/>
                    <a:pt x="11664" y="8916"/>
                    <a:pt x="11817" y="8100"/>
                  </a:cubicBezTo>
                  <a:cubicBezTo>
                    <a:pt x="12072" y="6658"/>
                    <a:pt x="12429" y="4705"/>
                    <a:pt x="9443" y="3200"/>
                  </a:cubicBezTo>
                  <a:cubicBezTo>
                    <a:pt x="8422" y="2676"/>
                    <a:pt x="7376" y="2396"/>
                    <a:pt x="6253" y="2089"/>
                  </a:cubicBezTo>
                  <a:cubicBezTo>
                    <a:pt x="5653" y="1923"/>
                    <a:pt x="5015" y="1745"/>
                    <a:pt x="4339" y="1528"/>
                  </a:cubicBezTo>
                  <a:cubicBezTo>
                    <a:pt x="3637" y="1285"/>
                    <a:pt x="2986" y="903"/>
                    <a:pt x="2412" y="430"/>
                  </a:cubicBezTo>
                  <a:cubicBezTo>
                    <a:pt x="2093" y="175"/>
                    <a:pt x="1863" y="0"/>
                    <a:pt x="1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36"/>
          <p:cNvGrpSpPr/>
          <p:nvPr/>
        </p:nvGrpSpPr>
        <p:grpSpPr>
          <a:xfrm flipH="1">
            <a:off x="5439136" y="2997710"/>
            <a:ext cx="869074" cy="1342246"/>
            <a:chOff x="1882000" y="2598050"/>
            <a:chExt cx="654325" cy="1010575"/>
          </a:xfrm>
        </p:grpSpPr>
        <p:sp>
          <p:nvSpPr>
            <p:cNvPr id="415" name="Google Shape;415;p36"/>
            <p:cNvSpPr/>
            <p:nvPr/>
          </p:nvSpPr>
          <p:spPr>
            <a:xfrm>
              <a:off x="2111700" y="3108150"/>
              <a:ext cx="340425" cy="195450"/>
            </a:xfrm>
            <a:custGeom>
              <a:avLst/>
              <a:gdLst/>
              <a:ahLst/>
              <a:cxnLst/>
              <a:rect l="l" t="t" r="r" b="b"/>
              <a:pathLst>
                <a:path w="13617" h="7818" extrusionOk="0">
                  <a:moveTo>
                    <a:pt x="497" y="1"/>
                  </a:moveTo>
                  <a:cubicBezTo>
                    <a:pt x="468" y="1"/>
                    <a:pt x="439" y="4"/>
                    <a:pt x="409" y="10"/>
                  </a:cubicBezTo>
                  <a:cubicBezTo>
                    <a:pt x="115" y="61"/>
                    <a:pt x="1" y="367"/>
                    <a:pt x="13" y="648"/>
                  </a:cubicBezTo>
                  <a:cubicBezTo>
                    <a:pt x="115" y="2434"/>
                    <a:pt x="536" y="4004"/>
                    <a:pt x="1761" y="5293"/>
                  </a:cubicBezTo>
                  <a:cubicBezTo>
                    <a:pt x="3347" y="6973"/>
                    <a:pt x="5600" y="7817"/>
                    <a:pt x="7853" y="7817"/>
                  </a:cubicBezTo>
                  <a:cubicBezTo>
                    <a:pt x="9262" y="7817"/>
                    <a:pt x="10672" y="7487"/>
                    <a:pt x="11919" y="6824"/>
                  </a:cubicBezTo>
                  <a:cubicBezTo>
                    <a:pt x="12200" y="6671"/>
                    <a:pt x="13616" y="5969"/>
                    <a:pt x="13565" y="5599"/>
                  </a:cubicBezTo>
                  <a:cubicBezTo>
                    <a:pt x="13514" y="5254"/>
                    <a:pt x="13042" y="5152"/>
                    <a:pt x="12697" y="5101"/>
                  </a:cubicBezTo>
                  <a:cubicBezTo>
                    <a:pt x="11881" y="4948"/>
                    <a:pt x="11166" y="4553"/>
                    <a:pt x="10413" y="4234"/>
                  </a:cubicBezTo>
                  <a:cubicBezTo>
                    <a:pt x="9668" y="3917"/>
                    <a:pt x="8892" y="3791"/>
                    <a:pt x="8212" y="3791"/>
                  </a:cubicBezTo>
                  <a:cubicBezTo>
                    <a:pt x="7577" y="3791"/>
                    <a:pt x="7025" y="3901"/>
                    <a:pt x="6662" y="4068"/>
                  </a:cubicBezTo>
                  <a:cubicBezTo>
                    <a:pt x="6521" y="4131"/>
                    <a:pt x="5477" y="4679"/>
                    <a:pt x="5500" y="4795"/>
                  </a:cubicBezTo>
                  <a:lnTo>
                    <a:pt x="5500" y="4795"/>
                  </a:lnTo>
                  <a:cubicBezTo>
                    <a:pt x="5334" y="4016"/>
                    <a:pt x="5003" y="3289"/>
                    <a:pt x="4531" y="2651"/>
                  </a:cubicBezTo>
                  <a:cubicBezTo>
                    <a:pt x="4071" y="2026"/>
                    <a:pt x="3484" y="1720"/>
                    <a:pt x="2795" y="1375"/>
                  </a:cubicBezTo>
                  <a:cubicBezTo>
                    <a:pt x="1139" y="577"/>
                    <a:pt x="896" y="1"/>
                    <a:pt x="4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6"/>
            <p:cNvSpPr/>
            <p:nvPr/>
          </p:nvSpPr>
          <p:spPr>
            <a:xfrm>
              <a:off x="2172675" y="3003600"/>
              <a:ext cx="339225" cy="162525"/>
            </a:xfrm>
            <a:custGeom>
              <a:avLst/>
              <a:gdLst/>
              <a:ahLst/>
              <a:cxnLst/>
              <a:rect l="l" t="t" r="r" b="b"/>
              <a:pathLst>
                <a:path w="13569" h="6501" extrusionOk="0">
                  <a:moveTo>
                    <a:pt x="553" y="1"/>
                  </a:moveTo>
                  <a:cubicBezTo>
                    <a:pt x="0" y="1"/>
                    <a:pt x="242" y="1397"/>
                    <a:pt x="331" y="1729"/>
                  </a:cubicBezTo>
                  <a:cubicBezTo>
                    <a:pt x="1151" y="4815"/>
                    <a:pt x="4071" y="6500"/>
                    <a:pt x="7074" y="6500"/>
                  </a:cubicBezTo>
                  <a:cubicBezTo>
                    <a:pt x="9349" y="6500"/>
                    <a:pt x="11672" y="5534"/>
                    <a:pt x="13168" y="3477"/>
                  </a:cubicBezTo>
                  <a:cubicBezTo>
                    <a:pt x="13569" y="2939"/>
                    <a:pt x="13497" y="2596"/>
                    <a:pt x="12887" y="2596"/>
                  </a:cubicBezTo>
                  <a:cubicBezTo>
                    <a:pt x="12818" y="2596"/>
                    <a:pt x="12741" y="2600"/>
                    <a:pt x="12657" y="2609"/>
                  </a:cubicBezTo>
                  <a:lnTo>
                    <a:pt x="12645" y="2622"/>
                  </a:lnTo>
                  <a:cubicBezTo>
                    <a:pt x="12494" y="2638"/>
                    <a:pt x="12341" y="2645"/>
                    <a:pt x="12188" y="2645"/>
                  </a:cubicBezTo>
                  <a:cubicBezTo>
                    <a:pt x="11098" y="2645"/>
                    <a:pt x="9960" y="2294"/>
                    <a:pt x="8866" y="2294"/>
                  </a:cubicBezTo>
                  <a:cubicBezTo>
                    <a:pt x="8374" y="2294"/>
                    <a:pt x="7891" y="2365"/>
                    <a:pt x="7426" y="2571"/>
                  </a:cubicBezTo>
                  <a:cubicBezTo>
                    <a:pt x="6813" y="2852"/>
                    <a:pt x="6405" y="3324"/>
                    <a:pt x="5881" y="3720"/>
                  </a:cubicBezTo>
                  <a:cubicBezTo>
                    <a:pt x="5894" y="3694"/>
                    <a:pt x="5894" y="3643"/>
                    <a:pt x="5881" y="3618"/>
                  </a:cubicBezTo>
                  <a:cubicBezTo>
                    <a:pt x="5307" y="1959"/>
                    <a:pt x="2717" y="1219"/>
                    <a:pt x="867" y="108"/>
                  </a:cubicBezTo>
                  <a:cubicBezTo>
                    <a:pt x="741" y="34"/>
                    <a:pt x="637" y="1"/>
                    <a:pt x="5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2191125" y="2900300"/>
              <a:ext cx="340750" cy="136600"/>
            </a:xfrm>
            <a:custGeom>
              <a:avLst/>
              <a:gdLst/>
              <a:ahLst/>
              <a:cxnLst/>
              <a:rect l="l" t="t" r="r" b="b"/>
              <a:pathLst>
                <a:path w="13630" h="5464" extrusionOk="0">
                  <a:moveTo>
                    <a:pt x="241" y="1"/>
                  </a:moveTo>
                  <a:cubicBezTo>
                    <a:pt x="102" y="1"/>
                    <a:pt x="1" y="73"/>
                    <a:pt x="1" y="285"/>
                  </a:cubicBezTo>
                  <a:cubicBezTo>
                    <a:pt x="12" y="2366"/>
                    <a:pt x="3011" y="5463"/>
                    <a:pt x="6820" y="5463"/>
                  </a:cubicBezTo>
                  <a:cubicBezTo>
                    <a:pt x="7471" y="5463"/>
                    <a:pt x="8145" y="5373"/>
                    <a:pt x="8831" y="5172"/>
                  </a:cubicBezTo>
                  <a:lnTo>
                    <a:pt x="8844" y="5172"/>
                  </a:lnTo>
                  <a:cubicBezTo>
                    <a:pt x="10350" y="4725"/>
                    <a:pt x="11256" y="3806"/>
                    <a:pt x="13361" y="2237"/>
                  </a:cubicBezTo>
                  <a:cubicBezTo>
                    <a:pt x="13629" y="2046"/>
                    <a:pt x="13489" y="1573"/>
                    <a:pt x="13055" y="1522"/>
                  </a:cubicBezTo>
                  <a:cubicBezTo>
                    <a:pt x="12206" y="1443"/>
                    <a:pt x="11352" y="1323"/>
                    <a:pt x="10503" y="1323"/>
                  </a:cubicBezTo>
                  <a:cubicBezTo>
                    <a:pt x="9848" y="1323"/>
                    <a:pt x="9196" y="1395"/>
                    <a:pt x="8551" y="1612"/>
                  </a:cubicBezTo>
                  <a:cubicBezTo>
                    <a:pt x="6879" y="2173"/>
                    <a:pt x="6994" y="2786"/>
                    <a:pt x="6483" y="2798"/>
                  </a:cubicBezTo>
                  <a:cubicBezTo>
                    <a:pt x="6479" y="2799"/>
                    <a:pt x="6475" y="2799"/>
                    <a:pt x="6471" y="2799"/>
                  </a:cubicBezTo>
                  <a:cubicBezTo>
                    <a:pt x="6156" y="2799"/>
                    <a:pt x="5856" y="2336"/>
                    <a:pt x="5667" y="2135"/>
                  </a:cubicBezTo>
                  <a:cubicBezTo>
                    <a:pt x="4301" y="616"/>
                    <a:pt x="2502" y="1216"/>
                    <a:pt x="983" y="310"/>
                  </a:cubicBezTo>
                  <a:cubicBezTo>
                    <a:pt x="853" y="228"/>
                    <a:pt x="487" y="1"/>
                    <a:pt x="2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6"/>
            <p:cNvSpPr/>
            <p:nvPr/>
          </p:nvSpPr>
          <p:spPr>
            <a:xfrm>
              <a:off x="2213775" y="2773850"/>
              <a:ext cx="317150" cy="132275"/>
            </a:xfrm>
            <a:custGeom>
              <a:avLst/>
              <a:gdLst/>
              <a:ahLst/>
              <a:cxnLst/>
              <a:rect l="l" t="t" r="r" b="b"/>
              <a:pathLst>
                <a:path w="12686" h="5291" extrusionOk="0">
                  <a:moveTo>
                    <a:pt x="806" y="1"/>
                  </a:moveTo>
                  <a:cubicBezTo>
                    <a:pt x="1" y="1"/>
                    <a:pt x="812" y="1693"/>
                    <a:pt x="996" y="2025"/>
                  </a:cubicBezTo>
                  <a:cubicBezTo>
                    <a:pt x="1762" y="3377"/>
                    <a:pt x="2910" y="4539"/>
                    <a:pt x="4391" y="5049"/>
                  </a:cubicBezTo>
                  <a:lnTo>
                    <a:pt x="4403" y="5049"/>
                  </a:lnTo>
                  <a:cubicBezTo>
                    <a:pt x="4902" y="5215"/>
                    <a:pt x="5413" y="5291"/>
                    <a:pt x="5925" y="5291"/>
                  </a:cubicBezTo>
                  <a:cubicBezTo>
                    <a:pt x="6987" y="5291"/>
                    <a:pt x="8050" y="4966"/>
                    <a:pt x="8997" y="4449"/>
                  </a:cubicBezTo>
                  <a:cubicBezTo>
                    <a:pt x="10120" y="3837"/>
                    <a:pt x="10886" y="2892"/>
                    <a:pt x="11766" y="2012"/>
                  </a:cubicBezTo>
                  <a:cubicBezTo>
                    <a:pt x="12200" y="1591"/>
                    <a:pt x="12685" y="1208"/>
                    <a:pt x="11970" y="838"/>
                  </a:cubicBezTo>
                  <a:cubicBezTo>
                    <a:pt x="11644" y="667"/>
                    <a:pt x="11160" y="567"/>
                    <a:pt x="10600" y="567"/>
                  </a:cubicBezTo>
                  <a:cubicBezTo>
                    <a:pt x="9407" y="567"/>
                    <a:pt x="7867" y="1019"/>
                    <a:pt x="6764" y="2191"/>
                  </a:cubicBezTo>
                  <a:cubicBezTo>
                    <a:pt x="6547" y="2416"/>
                    <a:pt x="6418" y="2625"/>
                    <a:pt x="6279" y="2625"/>
                  </a:cubicBezTo>
                  <a:cubicBezTo>
                    <a:pt x="6205" y="2625"/>
                    <a:pt x="6130" y="2566"/>
                    <a:pt x="6037" y="2420"/>
                  </a:cubicBezTo>
                  <a:cubicBezTo>
                    <a:pt x="5462" y="1476"/>
                    <a:pt x="4314" y="940"/>
                    <a:pt x="3229" y="902"/>
                  </a:cubicBezTo>
                  <a:cubicBezTo>
                    <a:pt x="2030" y="864"/>
                    <a:pt x="1443" y="85"/>
                    <a:pt x="907" y="9"/>
                  </a:cubicBezTo>
                  <a:cubicBezTo>
                    <a:pt x="871" y="3"/>
                    <a:pt x="837" y="1"/>
                    <a:pt x="8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6"/>
            <p:cNvSpPr/>
            <p:nvPr/>
          </p:nvSpPr>
          <p:spPr>
            <a:xfrm>
              <a:off x="2308225" y="2604450"/>
              <a:ext cx="90975" cy="166075"/>
            </a:xfrm>
            <a:custGeom>
              <a:avLst/>
              <a:gdLst/>
              <a:ahLst/>
              <a:cxnLst/>
              <a:rect l="l" t="t" r="r" b="b"/>
              <a:pathLst>
                <a:path w="3639" h="6643" extrusionOk="0">
                  <a:moveTo>
                    <a:pt x="1111" y="1"/>
                  </a:moveTo>
                  <a:cubicBezTo>
                    <a:pt x="1069" y="1"/>
                    <a:pt x="1026" y="7"/>
                    <a:pt x="983" y="21"/>
                  </a:cubicBezTo>
                  <a:cubicBezTo>
                    <a:pt x="0" y="340"/>
                    <a:pt x="166" y="5228"/>
                    <a:pt x="1736" y="6376"/>
                  </a:cubicBezTo>
                  <a:cubicBezTo>
                    <a:pt x="1992" y="6562"/>
                    <a:pt x="2220" y="6643"/>
                    <a:pt x="2421" y="6643"/>
                  </a:cubicBezTo>
                  <a:cubicBezTo>
                    <a:pt x="3281" y="6643"/>
                    <a:pt x="3638" y="5174"/>
                    <a:pt x="3535" y="4232"/>
                  </a:cubicBezTo>
                  <a:cubicBezTo>
                    <a:pt x="3394" y="2867"/>
                    <a:pt x="2667" y="1604"/>
                    <a:pt x="1838" y="545"/>
                  </a:cubicBezTo>
                  <a:cubicBezTo>
                    <a:pt x="1670" y="332"/>
                    <a:pt x="1413" y="1"/>
                    <a:pt x="11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6"/>
            <p:cNvSpPr/>
            <p:nvPr/>
          </p:nvSpPr>
          <p:spPr>
            <a:xfrm>
              <a:off x="1993675" y="3200950"/>
              <a:ext cx="337525" cy="230250"/>
            </a:xfrm>
            <a:custGeom>
              <a:avLst/>
              <a:gdLst/>
              <a:ahLst/>
              <a:cxnLst/>
              <a:rect l="l" t="t" r="r" b="b"/>
              <a:pathLst>
                <a:path w="13501" h="9210" extrusionOk="0">
                  <a:moveTo>
                    <a:pt x="1047" y="1"/>
                  </a:moveTo>
                  <a:cubicBezTo>
                    <a:pt x="1017" y="1"/>
                    <a:pt x="987" y="4"/>
                    <a:pt x="957" y="11"/>
                  </a:cubicBezTo>
                  <a:cubicBezTo>
                    <a:pt x="0" y="215"/>
                    <a:pt x="523" y="4720"/>
                    <a:pt x="3956" y="7183"/>
                  </a:cubicBezTo>
                  <a:cubicBezTo>
                    <a:pt x="5444" y="8260"/>
                    <a:pt x="6824" y="9209"/>
                    <a:pt x="9233" y="9209"/>
                  </a:cubicBezTo>
                  <a:cubicBezTo>
                    <a:pt x="9447" y="9209"/>
                    <a:pt x="9670" y="9202"/>
                    <a:pt x="9902" y="9186"/>
                  </a:cubicBezTo>
                  <a:cubicBezTo>
                    <a:pt x="10681" y="9135"/>
                    <a:pt x="13501" y="8676"/>
                    <a:pt x="13156" y="7936"/>
                  </a:cubicBezTo>
                  <a:cubicBezTo>
                    <a:pt x="13016" y="7629"/>
                    <a:pt x="12684" y="7374"/>
                    <a:pt x="12442" y="7144"/>
                  </a:cubicBezTo>
                  <a:cubicBezTo>
                    <a:pt x="10990" y="5852"/>
                    <a:pt x="9716" y="5094"/>
                    <a:pt x="7897" y="5094"/>
                  </a:cubicBezTo>
                  <a:cubicBezTo>
                    <a:pt x="7381" y="5094"/>
                    <a:pt x="6822" y="5155"/>
                    <a:pt x="6202" y="5281"/>
                  </a:cubicBezTo>
                  <a:cubicBezTo>
                    <a:pt x="5781" y="2257"/>
                    <a:pt x="3918" y="2410"/>
                    <a:pt x="2271" y="892"/>
                  </a:cubicBezTo>
                  <a:cubicBezTo>
                    <a:pt x="1801" y="468"/>
                    <a:pt x="1406" y="1"/>
                    <a:pt x="1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6"/>
            <p:cNvSpPr/>
            <p:nvPr/>
          </p:nvSpPr>
          <p:spPr>
            <a:xfrm>
              <a:off x="1889675" y="3287075"/>
              <a:ext cx="327000" cy="271425"/>
            </a:xfrm>
            <a:custGeom>
              <a:avLst/>
              <a:gdLst/>
              <a:ahLst/>
              <a:cxnLst/>
              <a:rect l="l" t="t" r="r" b="b"/>
              <a:pathLst>
                <a:path w="13080" h="10857" extrusionOk="0">
                  <a:moveTo>
                    <a:pt x="993" y="0"/>
                  </a:moveTo>
                  <a:cubicBezTo>
                    <a:pt x="803" y="0"/>
                    <a:pt x="632" y="131"/>
                    <a:pt x="549" y="356"/>
                  </a:cubicBezTo>
                  <a:cubicBezTo>
                    <a:pt x="0" y="1760"/>
                    <a:pt x="459" y="4644"/>
                    <a:pt x="1136" y="6200"/>
                  </a:cubicBezTo>
                  <a:cubicBezTo>
                    <a:pt x="2457" y="9217"/>
                    <a:pt x="5820" y="10856"/>
                    <a:pt x="9119" y="10856"/>
                  </a:cubicBezTo>
                  <a:cubicBezTo>
                    <a:pt x="9644" y="10856"/>
                    <a:pt x="10167" y="10815"/>
                    <a:pt x="10681" y="10730"/>
                  </a:cubicBezTo>
                  <a:cubicBezTo>
                    <a:pt x="11089" y="10667"/>
                    <a:pt x="12608" y="10386"/>
                    <a:pt x="12825" y="10041"/>
                  </a:cubicBezTo>
                  <a:cubicBezTo>
                    <a:pt x="13080" y="9659"/>
                    <a:pt x="12569" y="9429"/>
                    <a:pt x="12301" y="9225"/>
                  </a:cubicBezTo>
                  <a:lnTo>
                    <a:pt x="12289" y="9225"/>
                  </a:lnTo>
                  <a:cubicBezTo>
                    <a:pt x="11625" y="8714"/>
                    <a:pt x="10961" y="8204"/>
                    <a:pt x="10413" y="7566"/>
                  </a:cubicBezTo>
                  <a:cubicBezTo>
                    <a:pt x="9626" y="6637"/>
                    <a:pt x="8647" y="6012"/>
                    <a:pt x="6978" y="6012"/>
                  </a:cubicBezTo>
                  <a:cubicBezTo>
                    <a:pt x="6537" y="6012"/>
                    <a:pt x="6047" y="6056"/>
                    <a:pt x="5500" y="6149"/>
                  </a:cubicBezTo>
                  <a:cubicBezTo>
                    <a:pt x="5500" y="6149"/>
                    <a:pt x="5755" y="5282"/>
                    <a:pt x="4734" y="3878"/>
                  </a:cubicBezTo>
                  <a:cubicBezTo>
                    <a:pt x="3790" y="2602"/>
                    <a:pt x="2310" y="1824"/>
                    <a:pt x="1544" y="420"/>
                  </a:cubicBezTo>
                  <a:cubicBezTo>
                    <a:pt x="1386" y="128"/>
                    <a:pt x="1180" y="0"/>
                    <a:pt x="9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6"/>
            <p:cNvSpPr/>
            <p:nvPr/>
          </p:nvSpPr>
          <p:spPr>
            <a:xfrm>
              <a:off x="2198475" y="3040425"/>
              <a:ext cx="97000" cy="81850"/>
            </a:xfrm>
            <a:custGeom>
              <a:avLst/>
              <a:gdLst/>
              <a:ahLst/>
              <a:cxnLst/>
              <a:rect l="l" t="t" r="r" b="b"/>
              <a:pathLst>
                <a:path w="3880" h="3274" extrusionOk="0">
                  <a:moveTo>
                    <a:pt x="205" y="1"/>
                  </a:moveTo>
                  <a:lnTo>
                    <a:pt x="205" y="14"/>
                  </a:lnTo>
                  <a:cubicBezTo>
                    <a:pt x="194" y="11"/>
                    <a:pt x="183" y="10"/>
                    <a:pt x="173" y="10"/>
                  </a:cubicBezTo>
                  <a:cubicBezTo>
                    <a:pt x="120" y="10"/>
                    <a:pt x="71" y="37"/>
                    <a:pt x="39" y="90"/>
                  </a:cubicBezTo>
                  <a:cubicBezTo>
                    <a:pt x="0" y="167"/>
                    <a:pt x="26" y="256"/>
                    <a:pt x="102" y="307"/>
                  </a:cubicBezTo>
                  <a:lnTo>
                    <a:pt x="115" y="307"/>
                  </a:lnTo>
                  <a:cubicBezTo>
                    <a:pt x="3393" y="2154"/>
                    <a:pt x="3365" y="3274"/>
                    <a:pt x="3694" y="3274"/>
                  </a:cubicBezTo>
                  <a:cubicBezTo>
                    <a:pt x="3708" y="3274"/>
                    <a:pt x="3723" y="3272"/>
                    <a:pt x="3739" y="3267"/>
                  </a:cubicBezTo>
                  <a:cubicBezTo>
                    <a:pt x="3829" y="3242"/>
                    <a:pt x="3880" y="3153"/>
                    <a:pt x="3854" y="3063"/>
                  </a:cubicBezTo>
                  <a:cubicBezTo>
                    <a:pt x="3522" y="1826"/>
                    <a:pt x="2502" y="894"/>
                    <a:pt x="1379" y="384"/>
                  </a:cubicBezTo>
                  <a:cubicBezTo>
                    <a:pt x="1009" y="205"/>
                    <a:pt x="613" y="77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6"/>
            <p:cNvSpPr/>
            <p:nvPr/>
          </p:nvSpPr>
          <p:spPr>
            <a:xfrm>
              <a:off x="2031300" y="3239475"/>
              <a:ext cx="87625" cy="110100"/>
            </a:xfrm>
            <a:custGeom>
              <a:avLst/>
              <a:gdLst/>
              <a:ahLst/>
              <a:cxnLst/>
              <a:rect l="l" t="t" r="r" b="b"/>
              <a:pathLst>
                <a:path w="3505" h="4404" extrusionOk="0">
                  <a:moveTo>
                    <a:pt x="176" y="1"/>
                  </a:moveTo>
                  <a:cubicBezTo>
                    <a:pt x="136" y="1"/>
                    <a:pt x="98" y="15"/>
                    <a:pt x="65" y="40"/>
                  </a:cubicBezTo>
                  <a:cubicBezTo>
                    <a:pt x="1" y="103"/>
                    <a:pt x="1" y="206"/>
                    <a:pt x="65" y="269"/>
                  </a:cubicBezTo>
                  <a:cubicBezTo>
                    <a:pt x="1341" y="1609"/>
                    <a:pt x="2247" y="2643"/>
                    <a:pt x="2757" y="4276"/>
                  </a:cubicBezTo>
                  <a:cubicBezTo>
                    <a:pt x="2783" y="4353"/>
                    <a:pt x="2846" y="4404"/>
                    <a:pt x="2923" y="4404"/>
                  </a:cubicBezTo>
                  <a:cubicBezTo>
                    <a:pt x="2925" y="4404"/>
                    <a:pt x="2928" y="4404"/>
                    <a:pt x="2930" y="4404"/>
                  </a:cubicBezTo>
                  <a:cubicBezTo>
                    <a:pt x="3504" y="4404"/>
                    <a:pt x="2798" y="1336"/>
                    <a:pt x="243" y="14"/>
                  </a:cubicBezTo>
                  <a:cubicBezTo>
                    <a:pt x="221" y="5"/>
                    <a:pt x="198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2139950" y="3361250"/>
              <a:ext cx="145075" cy="39825"/>
            </a:xfrm>
            <a:custGeom>
              <a:avLst/>
              <a:gdLst/>
              <a:ahLst/>
              <a:cxnLst/>
              <a:rect l="l" t="t" r="r" b="b"/>
              <a:pathLst>
                <a:path w="5803" h="1593" extrusionOk="0">
                  <a:moveTo>
                    <a:pt x="2064" y="0"/>
                  </a:moveTo>
                  <a:cubicBezTo>
                    <a:pt x="1422" y="0"/>
                    <a:pt x="783" y="122"/>
                    <a:pt x="198" y="401"/>
                  </a:cubicBezTo>
                  <a:cubicBezTo>
                    <a:pt x="0" y="459"/>
                    <a:pt x="67" y="728"/>
                    <a:pt x="234" y="728"/>
                  </a:cubicBezTo>
                  <a:cubicBezTo>
                    <a:pt x="251" y="728"/>
                    <a:pt x="269" y="725"/>
                    <a:pt x="287" y="720"/>
                  </a:cubicBezTo>
                  <a:lnTo>
                    <a:pt x="300" y="720"/>
                  </a:lnTo>
                  <a:cubicBezTo>
                    <a:pt x="862" y="641"/>
                    <a:pt x="1193" y="606"/>
                    <a:pt x="1517" y="606"/>
                  </a:cubicBezTo>
                  <a:cubicBezTo>
                    <a:pt x="1827" y="606"/>
                    <a:pt x="2130" y="638"/>
                    <a:pt x="2622" y="694"/>
                  </a:cubicBezTo>
                  <a:lnTo>
                    <a:pt x="2635" y="681"/>
                  </a:lnTo>
                  <a:cubicBezTo>
                    <a:pt x="3617" y="924"/>
                    <a:pt x="4587" y="1230"/>
                    <a:pt x="5544" y="1587"/>
                  </a:cubicBezTo>
                  <a:cubicBezTo>
                    <a:pt x="5558" y="1591"/>
                    <a:pt x="5571" y="1592"/>
                    <a:pt x="5584" y="1592"/>
                  </a:cubicBezTo>
                  <a:cubicBezTo>
                    <a:pt x="5716" y="1592"/>
                    <a:pt x="5802" y="1424"/>
                    <a:pt x="5697" y="1319"/>
                  </a:cubicBezTo>
                  <a:cubicBezTo>
                    <a:pt x="4796" y="548"/>
                    <a:pt x="3423" y="0"/>
                    <a:pt x="20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2379025" y="2804225"/>
              <a:ext cx="113600" cy="71875"/>
            </a:xfrm>
            <a:custGeom>
              <a:avLst/>
              <a:gdLst/>
              <a:ahLst/>
              <a:cxnLst/>
              <a:rect l="l" t="t" r="r" b="b"/>
              <a:pathLst>
                <a:path w="4544" h="2875" extrusionOk="0">
                  <a:moveTo>
                    <a:pt x="4003" y="1"/>
                  </a:moveTo>
                  <a:cubicBezTo>
                    <a:pt x="3259" y="1"/>
                    <a:pt x="2483" y="321"/>
                    <a:pt x="1864" y="733"/>
                  </a:cubicBezTo>
                  <a:cubicBezTo>
                    <a:pt x="1315" y="1091"/>
                    <a:pt x="830" y="1550"/>
                    <a:pt x="435" y="2086"/>
                  </a:cubicBezTo>
                  <a:cubicBezTo>
                    <a:pt x="129" y="2532"/>
                    <a:pt x="1" y="2686"/>
                    <a:pt x="103" y="2813"/>
                  </a:cubicBezTo>
                  <a:cubicBezTo>
                    <a:pt x="138" y="2855"/>
                    <a:pt x="185" y="2874"/>
                    <a:pt x="230" y="2874"/>
                  </a:cubicBezTo>
                  <a:cubicBezTo>
                    <a:pt x="268" y="2874"/>
                    <a:pt x="304" y="2862"/>
                    <a:pt x="333" y="2839"/>
                  </a:cubicBezTo>
                  <a:lnTo>
                    <a:pt x="333" y="2839"/>
                  </a:lnTo>
                  <a:cubicBezTo>
                    <a:pt x="333" y="2839"/>
                    <a:pt x="333" y="2839"/>
                    <a:pt x="333" y="2839"/>
                  </a:cubicBezTo>
                  <a:cubicBezTo>
                    <a:pt x="347" y="2839"/>
                    <a:pt x="1387" y="1864"/>
                    <a:pt x="1979" y="1448"/>
                  </a:cubicBezTo>
                  <a:cubicBezTo>
                    <a:pt x="2374" y="1154"/>
                    <a:pt x="2808" y="912"/>
                    <a:pt x="3255" y="695"/>
                  </a:cubicBezTo>
                  <a:cubicBezTo>
                    <a:pt x="3625" y="555"/>
                    <a:pt x="4008" y="427"/>
                    <a:pt x="4391" y="338"/>
                  </a:cubicBezTo>
                  <a:cubicBezTo>
                    <a:pt x="4544" y="287"/>
                    <a:pt x="4544" y="70"/>
                    <a:pt x="4391" y="31"/>
                  </a:cubicBezTo>
                  <a:cubicBezTo>
                    <a:pt x="4263" y="10"/>
                    <a:pt x="4133" y="1"/>
                    <a:pt x="4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6"/>
            <p:cNvSpPr/>
            <p:nvPr/>
          </p:nvSpPr>
          <p:spPr>
            <a:xfrm>
              <a:off x="2250150" y="2807875"/>
              <a:ext cx="99000" cy="69050"/>
            </a:xfrm>
            <a:custGeom>
              <a:avLst/>
              <a:gdLst/>
              <a:ahLst/>
              <a:cxnLst/>
              <a:rect l="l" t="t" r="r" b="b"/>
              <a:pathLst>
                <a:path w="3960" h="2762" extrusionOk="0">
                  <a:moveTo>
                    <a:pt x="192" y="0"/>
                  </a:moveTo>
                  <a:lnTo>
                    <a:pt x="205" y="13"/>
                  </a:lnTo>
                  <a:cubicBezTo>
                    <a:pt x="196" y="11"/>
                    <a:pt x="188" y="11"/>
                    <a:pt x="180" y="11"/>
                  </a:cubicBezTo>
                  <a:cubicBezTo>
                    <a:pt x="125" y="11"/>
                    <a:pt x="72" y="45"/>
                    <a:pt x="39" y="90"/>
                  </a:cubicBezTo>
                  <a:cubicBezTo>
                    <a:pt x="1" y="166"/>
                    <a:pt x="26" y="255"/>
                    <a:pt x="103" y="306"/>
                  </a:cubicBezTo>
                  <a:lnTo>
                    <a:pt x="115" y="306"/>
                  </a:lnTo>
                  <a:cubicBezTo>
                    <a:pt x="2247" y="1455"/>
                    <a:pt x="2489" y="1736"/>
                    <a:pt x="3599" y="2693"/>
                  </a:cubicBezTo>
                  <a:cubicBezTo>
                    <a:pt x="3634" y="2742"/>
                    <a:pt x="3679" y="2762"/>
                    <a:pt x="3724" y="2762"/>
                  </a:cubicBezTo>
                  <a:cubicBezTo>
                    <a:pt x="3844" y="2762"/>
                    <a:pt x="3960" y="2618"/>
                    <a:pt x="3867" y="2489"/>
                  </a:cubicBezTo>
                  <a:cubicBezTo>
                    <a:pt x="3153" y="1123"/>
                    <a:pt x="1506" y="153"/>
                    <a:pt x="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6"/>
            <p:cNvSpPr/>
            <p:nvPr/>
          </p:nvSpPr>
          <p:spPr>
            <a:xfrm>
              <a:off x="2325750" y="3086650"/>
              <a:ext cx="145500" cy="47700"/>
            </a:xfrm>
            <a:custGeom>
              <a:avLst/>
              <a:gdLst/>
              <a:ahLst/>
              <a:cxnLst/>
              <a:rect l="l" t="t" r="r" b="b"/>
              <a:pathLst>
                <a:path w="5820" h="1908" extrusionOk="0">
                  <a:moveTo>
                    <a:pt x="4724" y="1"/>
                  </a:moveTo>
                  <a:cubicBezTo>
                    <a:pt x="3073" y="1"/>
                    <a:pt x="1260" y="643"/>
                    <a:pt x="77" y="1623"/>
                  </a:cubicBezTo>
                  <a:cubicBezTo>
                    <a:pt x="14" y="1674"/>
                    <a:pt x="1" y="1750"/>
                    <a:pt x="26" y="1827"/>
                  </a:cubicBezTo>
                  <a:cubicBezTo>
                    <a:pt x="51" y="1882"/>
                    <a:pt x="94" y="1907"/>
                    <a:pt x="158" y="1907"/>
                  </a:cubicBezTo>
                  <a:cubicBezTo>
                    <a:pt x="525" y="1907"/>
                    <a:pt x="1606" y="1112"/>
                    <a:pt x="4263" y="602"/>
                  </a:cubicBezTo>
                  <a:cubicBezTo>
                    <a:pt x="5616" y="347"/>
                    <a:pt x="5769" y="461"/>
                    <a:pt x="5807" y="257"/>
                  </a:cubicBezTo>
                  <a:cubicBezTo>
                    <a:pt x="5820" y="168"/>
                    <a:pt x="5769" y="91"/>
                    <a:pt x="5679" y="79"/>
                  </a:cubicBezTo>
                  <a:cubicBezTo>
                    <a:pt x="5371" y="26"/>
                    <a:pt x="5051" y="1"/>
                    <a:pt x="4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2219225" y="2935475"/>
              <a:ext cx="104325" cy="68450"/>
            </a:xfrm>
            <a:custGeom>
              <a:avLst/>
              <a:gdLst/>
              <a:ahLst/>
              <a:cxnLst/>
              <a:rect l="l" t="t" r="r" b="b"/>
              <a:pathLst>
                <a:path w="4173" h="2738" extrusionOk="0">
                  <a:moveTo>
                    <a:pt x="204" y="0"/>
                  </a:moveTo>
                  <a:cubicBezTo>
                    <a:pt x="207" y="0"/>
                    <a:pt x="211" y="0"/>
                    <a:pt x="214" y="1"/>
                  </a:cubicBezTo>
                  <a:lnTo>
                    <a:pt x="214" y="1"/>
                  </a:lnTo>
                  <a:cubicBezTo>
                    <a:pt x="215" y="0"/>
                    <a:pt x="216" y="0"/>
                    <a:pt x="217" y="0"/>
                  </a:cubicBezTo>
                  <a:close/>
                  <a:moveTo>
                    <a:pt x="214" y="1"/>
                  </a:moveTo>
                  <a:cubicBezTo>
                    <a:pt x="38" y="3"/>
                    <a:pt x="1" y="243"/>
                    <a:pt x="153" y="307"/>
                  </a:cubicBezTo>
                  <a:cubicBezTo>
                    <a:pt x="2936" y="1394"/>
                    <a:pt x="3617" y="2738"/>
                    <a:pt x="3986" y="2738"/>
                  </a:cubicBezTo>
                  <a:cubicBezTo>
                    <a:pt x="4011" y="2738"/>
                    <a:pt x="4035" y="2732"/>
                    <a:pt x="4058" y="2719"/>
                  </a:cubicBezTo>
                  <a:cubicBezTo>
                    <a:pt x="4147" y="2667"/>
                    <a:pt x="4173" y="2565"/>
                    <a:pt x="4134" y="2489"/>
                  </a:cubicBezTo>
                  <a:cubicBezTo>
                    <a:pt x="3522" y="1430"/>
                    <a:pt x="2552" y="613"/>
                    <a:pt x="1404" y="205"/>
                  </a:cubicBezTo>
                  <a:cubicBezTo>
                    <a:pt x="1024" y="78"/>
                    <a:pt x="619" y="2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2365825" y="2960500"/>
              <a:ext cx="125100" cy="50175"/>
            </a:xfrm>
            <a:custGeom>
              <a:avLst/>
              <a:gdLst/>
              <a:ahLst/>
              <a:cxnLst/>
              <a:rect l="l" t="t" r="r" b="b"/>
              <a:pathLst>
                <a:path w="5004" h="2007" extrusionOk="0">
                  <a:moveTo>
                    <a:pt x="4231" y="1"/>
                  </a:moveTo>
                  <a:cubicBezTo>
                    <a:pt x="2768" y="1"/>
                    <a:pt x="1127" y="653"/>
                    <a:pt x="108" y="1718"/>
                  </a:cubicBezTo>
                  <a:cubicBezTo>
                    <a:pt x="1" y="1835"/>
                    <a:pt x="100" y="2006"/>
                    <a:pt x="233" y="2006"/>
                  </a:cubicBezTo>
                  <a:cubicBezTo>
                    <a:pt x="258" y="2006"/>
                    <a:pt x="285" y="2000"/>
                    <a:pt x="312" y="1985"/>
                  </a:cubicBezTo>
                  <a:cubicBezTo>
                    <a:pt x="1358" y="1398"/>
                    <a:pt x="2469" y="952"/>
                    <a:pt x="3617" y="620"/>
                  </a:cubicBezTo>
                  <a:lnTo>
                    <a:pt x="3617" y="633"/>
                  </a:lnTo>
                  <a:cubicBezTo>
                    <a:pt x="4051" y="518"/>
                    <a:pt x="4485" y="429"/>
                    <a:pt x="4804" y="352"/>
                  </a:cubicBezTo>
                  <a:cubicBezTo>
                    <a:pt x="5004" y="340"/>
                    <a:pt x="4996" y="33"/>
                    <a:pt x="4791" y="33"/>
                  </a:cubicBezTo>
                  <a:cubicBezTo>
                    <a:pt x="4787" y="33"/>
                    <a:pt x="4783" y="33"/>
                    <a:pt x="4778" y="33"/>
                  </a:cubicBezTo>
                  <a:cubicBezTo>
                    <a:pt x="4600" y="12"/>
                    <a:pt x="4417" y="1"/>
                    <a:pt x="4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2128925" y="3143150"/>
              <a:ext cx="99250" cy="98975"/>
            </a:xfrm>
            <a:custGeom>
              <a:avLst/>
              <a:gdLst/>
              <a:ahLst/>
              <a:cxnLst/>
              <a:rect l="l" t="t" r="r" b="b"/>
              <a:pathLst>
                <a:path w="3970" h="3959" extrusionOk="0">
                  <a:moveTo>
                    <a:pt x="218" y="1"/>
                  </a:moveTo>
                  <a:lnTo>
                    <a:pt x="230" y="13"/>
                  </a:lnTo>
                  <a:cubicBezTo>
                    <a:pt x="213" y="7"/>
                    <a:pt x="195" y="3"/>
                    <a:pt x="177" y="3"/>
                  </a:cubicBezTo>
                  <a:cubicBezTo>
                    <a:pt x="128" y="3"/>
                    <a:pt x="80" y="27"/>
                    <a:pt x="52" y="64"/>
                  </a:cubicBezTo>
                  <a:cubicBezTo>
                    <a:pt x="1" y="128"/>
                    <a:pt x="13" y="230"/>
                    <a:pt x="77" y="281"/>
                  </a:cubicBezTo>
                  <a:cubicBezTo>
                    <a:pt x="1455" y="1379"/>
                    <a:pt x="2731" y="2400"/>
                    <a:pt x="3369" y="3854"/>
                  </a:cubicBezTo>
                  <a:cubicBezTo>
                    <a:pt x="3392" y="3912"/>
                    <a:pt x="3446" y="3958"/>
                    <a:pt x="3512" y="3958"/>
                  </a:cubicBezTo>
                  <a:cubicBezTo>
                    <a:pt x="3519" y="3958"/>
                    <a:pt x="3527" y="3958"/>
                    <a:pt x="3535" y="3956"/>
                  </a:cubicBezTo>
                  <a:cubicBezTo>
                    <a:pt x="3969" y="3931"/>
                    <a:pt x="3535" y="2004"/>
                    <a:pt x="1391" y="613"/>
                  </a:cubicBezTo>
                  <a:cubicBezTo>
                    <a:pt x="1034" y="358"/>
                    <a:pt x="639" y="167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2254475" y="3240900"/>
              <a:ext cx="144375" cy="24350"/>
            </a:xfrm>
            <a:custGeom>
              <a:avLst/>
              <a:gdLst/>
              <a:ahLst/>
              <a:cxnLst/>
              <a:rect l="l" t="t" r="r" b="b"/>
              <a:pathLst>
                <a:path w="5775" h="974" extrusionOk="0">
                  <a:moveTo>
                    <a:pt x="3537" y="0"/>
                  </a:moveTo>
                  <a:cubicBezTo>
                    <a:pt x="2386" y="0"/>
                    <a:pt x="1158" y="201"/>
                    <a:pt x="198" y="646"/>
                  </a:cubicBezTo>
                  <a:cubicBezTo>
                    <a:pt x="0" y="704"/>
                    <a:pt x="56" y="974"/>
                    <a:pt x="232" y="974"/>
                  </a:cubicBezTo>
                  <a:cubicBezTo>
                    <a:pt x="249" y="974"/>
                    <a:pt x="267" y="971"/>
                    <a:pt x="287" y="965"/>
                  </a:cubicBezTo>
                  <a:lnTo>
                    <a:pt x="300" y="965"/>
                  </a:lnTo>
                  <a:cubicBezTo>
                    <a:pt x="3222" y="595"/>
                    <a:pt x="3528" y="672"/>
                    <a:pt x="5583" y="557"/>
                  </a:cubicBezTo>
                  <a:cubicBezTo>
                    <a:pt x="5749" y="531"/>
                    <a:pt x="5774" y="302"/>
                    <a:pt x="5621" y="251"/>
                  </a:cubicBezTo>
                  <a:cubicBezTo>
                    <a:pt x="5027" y="88"/>
                    <a:pt x="4299" y="0"/>
                    <a:pt x="3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1918375" y="3337950"/>
              <a:ext cx="81700" cy="123075"/>
            </a:xfrm>
            <a:custGeom>
              <a:avLst/>
              <a:gdLst/>
              <a:ahLst/>
              <a:cxnLst/>
              <a:rect l="l" t="t" r="r" b="b"/>
              <a:pathLst>
                <a:path w="3268" h="4923" extrusionOk="0">
                  <a:moveTo>
                    <a:pt x="323" y="0"/>
                  </a:moveTo>
                  <a:cubicBezTo>
                    <a:pt x="294" y="0"/>
                    <a:pt x="266" y="7"/>
                    <a:pt x="243" y="18"/>
                  </a:cubicBezTo>
                  <a:cubicBezTo>
                    <a:pt x="1" y="171"/>
                    <a:pt x="281" y="286"/>
                    <a:pt x="1659" y="2481"/>
                  </a:cubicBezTo>
                  <a:cubicBezTo>
                    <a:pt x="2668" y="4000"/>
                    <a:pt x="2795" y="4727"/>
                    <a:pt x="2821" y="4791"/>
                  </a:cubicBezTo>
                  <a:cubicBezTo>
                    <a:pt x="2839" y="4880"/>
                    <a:pt x="2906" y="4922"/>
                    <a:pt x="2975" y="4922"/>
                  </a:cubicBezTo>
                  <a:cubicBezTo>
                    <a:pt x="3053" y="4922"/>
                    <a:pt x="3133" y="4867"/>
                    <a:pt x="3140" y="4765"/>
                  </a:cubicBezTo>
                  <a:cubicBezTo>
                    <a:pt x="3267" y="3259"/>
                    <a:pt x="1596" y="1014"/>
                    <a:pt x="422" y="31"/>
                  </a:cubicBezTo>
                  <a:cubicBezTo>
                    <a:pt x="394" y="10"/>
                    <a:pt x="358" y="0"/>
                    <a:pt x="3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2027475" y="3474850"/>
              <a:ext cx="149650" cy="56475"/>
            </a:xfrm>
            <a:custGeom>
              <a:avLst/>
              <a:gdLst/>
              <a:ahLst/>
              <a:cxnLst/>
              <a:rect l="l" t="t" r="r" b="b"/>
              <a:pathLst>
                <a:path w="5986" h="2259" extrusionOk="0">
                  <a:moveTo>
                    <a:pt x="656" y="1"/>
                  </a:moveTo>
                  <a:cubicBezTo>
                    <a:pt x="508" y="1"/>
                    <a:pt x="362" y="6"/>
                    <a:pt x="218" y="17"/>
                  </a:cubicBezTo>
                  <a:cubicBezTo>
                    <a:pt x="141" y="17"/>
                    <a:pt x="77" y="68"/>
                    <a:pt x="52" y="144"/>
                  </a:cubicBezTo>
                  <a:cubicBezTo>
                    <a:pt x="1" y="399"/>
                    <a:pt x="243" y="310"/>
                    <a:pt x="1634" y="667"/>
                  </a:cubicBezTo>
                  <a:cubicBezTo>
                    <a:pt x="4443" y="1401"/>
                    <a:pt x="5501" y="2258"/>
                    <a:pt x="5844" y="2258"/>
                  </a:cubicBezTo>
                  <a:cubicBezTo>
                    <a:pt x="5883" y="2258"/>
                    <a:pt x="5912" y="2247"/>
                    <a:pt x="5934" y="2224"/>
                  </a:cubicBezTo>
                  <a:cubicBezTo>
                    <a:pt x="5985" y="2160"/>
                    <a:pt x="5985" y="2058"/>
                    <a:pt x="5922" y="1994"/>
                  </a:cubicBezTo>
                  <a:cubicBezTo>
                    <a:pt x="4587" y="790"/>
                    <a:pt x="2488" y="1"/>
                    <a:pt x="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2327675" y="2628200"/>
              <a:ext cx="35800" cy="97150"/>
            </a:xfrm>
            <a:custGeom>
              <a:avLst/>
              <a:gdLst/>
              <a:ahLst/>
              <a:cxnLst/>
              <a:rect l="l" t="t" r="r" b="b"/>
              <a:pathLst>
                <a:path w="1432" h="3886" extrusionOk="0">
                  <a:moveTo>
                    <a:pt x="708" y="1"/>
                  </a:moveTo>
                  <a:cubicBezTo>
                    <a:pt x="651" y="1"/>
                    <a:pt x="594" y="29"/>
                    <a:pt x="562" y="92"/>
                  </a:cubicBezTo>
                  <a:cubicBezTo>
                    <a:pt x="0" y="1215"/>
                    <a:pt x="256" y="2912"/>
                    <a:pt x="1111" y="3831"/>
                  </a:cubicBezTo>
                  <a:cubicBezTo>
                    <a:pt x="1149" y="3869"/>
                    <a:pt x="1194" y="3886"/>
                    <a:pt x="1237" y="3886"/>
                  </a:cubicBezTo>
                  <a:cubicBezTo>
                    <a:pt x="1338" y="3886"/>
                    <a:pt x="1431" y="3794"/>
                    <a:pt x="1404" y="3678"/>
                  </a:cubicBezTo>
                  <a:lnTo>
                    <a:pt x="1404" y="3678"/>
                  </a:lnTo>
                  <a:cubicBezTo>
                    <a:pt x="1404" y="3678"/>
                    <a:pt x="1404" y="3678"/>
                    <a:pt x="1404" y="3678"/>
                  </a:cubicBezTo>
                  <a:cubicBezTo>
                    <a:pt x="1400" y="3678"/>
                    <a:pt x="1224" y="3163"/>
                    <a:pt x="1136" y="2810"/>
                  </a:cubicBezTo>
                  <a:lnTo>
                    <a:pt x="1136" y="2798"/>
                  </a:lnTo>
                  <a:cubicBezTo>
                    <a:pt x="868" y="1751"/>
                    <a:pt x="855" y="1113"/>
                    <a:pt x="868" y="156"/>
                  </a:cubicBezTo>
                  <a:cubicBezTo>
                    <a:pt x="868" y="59"/>
                    <a:pt x="789" y="1"/>
                    <a:pt x="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1882000" y="2598050"/>
              <a:ext cx="654325" cy="1010575"/>
            </a:xfrm>
            <a:custGeom>
              <a:avLst/>
              <a:gdLst/>
              <a:ahLst/>
              <a:cxnLst/>
              <a:rect l="l" t="t" r="r" b="b"/>
              <a:pathLst>
                <a:path w="26173" h="40423" extrusionOk="0">
                  <a:moveTo>
                    <a:pt x="18185" y="520"/>
                  </a:moveTo>
                  <a:cubicBezTo>
                    <a:pt x="18338" y="545"/>
                    <a:pt x="18504" y="737"/>
                    <a:pt x="18657" y="941"/>
                  </a:cubicBezTo>
                  <a:lnTo>
                    <a:pt x="18682" y="967"/>
                  </a:lnTo>
                  <a:cubicBezTo>
                    <a:pt x="19678" y="2230"/>
                    <a:pt x="20214" y="3391"/>
                    <a:pt x="20329" y="4527"/>
                  </a:cubicBezTo>
                  <a:cubicBezTo>
                    <a:pt x="20405" y="5203"/>
                    <a:pt x="20226" y="6096"/>
                    <a:pt x="19844" y="6479"/>
                  </a:cubicBezTo>
                  <a:cubicBezTo>
                    <a:pt x="19844" y="6147"/>
                    <a:pt x="19831" y="5854"/>
                    <a:pt x="19818" y="5599"/>
                  </a:cubicBezTo>
                  <a:cubicBezTo>
                    <a:pt x="19818" y="5535"/>
                    <a:pt x="19793" y="5471"/>
                    <a:pt x="19742" y="5420"/>
                  </a:cubicBezTo>
                  <a:cubicBezTo>
                    <a:pt x="19691" y="5369"/>
                    <a:pt x="19627" y="5356"/>
                    <a:pt x="19563" y="5356"/>
                  </a:cubicBezTo>
                  <a:cubicBezTo>
                    <a:pt x="19423" y="5356"/>
                    <a:pt x="19308" y="5471"/>
                    <a:pt x="19320" y="5611"/>
                  </a:cubicBezTo>
                  <a:cubicBezTo>
                    <a:pt x="19333" y="5930"/>
                    <a:pt x="19333" y="6275"/>
                    <a:pt x="19346" y="6632"/>
                  </a:cubicBezTo>
                  <a:cubicBezTo>
                    <a:pt x="19193" y="6594"/>
                    <a:pt x="19053" y="6517"/>
                    <a:pt x="18925" y="6428"/>
                  </a:cubicBezTo>
                  <a:cubicBezTo>
                    <a:pt x="17853" y="5650"/>
                    <a:pt x="17508" y="2893"/>
                    <a:pt x="17738" y="1400"/>
                  </a:cubicBezTo>
                  <a:cubicBezTo>
                    <a:pt x="17840" y="762"/>
                    <a:pt x="18019" y="545"/>
                    <a:pt x="18108" y="520"/>
                  </a:cubicBezTo>
                  <a:close/>
                  <a:moveTo>
                    <a:pt x="14078" y="7291"/>
                  </a:moveTo>
                  <a:cubicBezTo>
                    <a:pt x="14098" y="7291"/>
                    <a:pt x="14123" y="7292"/>
                    <a:pt x="14152" y="7296"/>
                  </a:cubicBezTo>
                  <a:cubicBezTo>
                    <a:pt x="14344" y="7347"/>
                    <a:pt x="14535" y="7449"/>
                    <a:pt x="14701" y="7564"/>
                  </a:cubicBezTo>
                  <a:cubicBezTo>
                    <a:pt x="15109" y="7819"/>
                    <a:pt x="15684" y="8164"/>
                    <a:pt x="16488" y="8189"/>
                  </a:cubicBezTo>
                  <a:cubicBezTo>
                    <a:pt x="17572" y="8227"/>
                    <a:pt x="18593" y="8763"/>
                    <a:pt x="19104" y="9580"/>
                  </a:cubicBezTo>
                  <a:cubicBezTo>
                    <a:pt x="19142" y="9657"/>
                    <a:pt x="19206" y="9720"/>
                    <a:pt x="19269" y="9784"/>
                  </a:cubicBezTo>
                  <a:cubicBezTo>
                    <a:pt x="19218" y="10537"/>
                    <a:pt x="19155" y="11303"/>
                    <a:pt x="19065" y="12056"/>
                  </a:cubicBezTo>
                  <a:cubicBezTo>
                    <a:pt x="18619" y="12056"/>
                    <a:pt x="18172" y="11979"/>
                    <a:pt x="17751" y="11839"/>
                  </a:cubicBezTo>
                  <a:cubicBezTo>
                    <a:pt x="16092" y="11277"/>
                    <a:pt x="15058" y="9950"/>
                    <a:pt x="14484" y="8929"/>
                  </a:cubicBezTo>
                  <a:cubicBezTo>
                    <a:pt x="14165" y="8355"/>
                    <a:pt x="13872" y="7500"/>
                    <a:pt x="14012" y="7309"/>
                  </a:cubicBezTo>
                  <a:cubicBezTo>
                    <a:pt x="14012" y="7300"/>
                    <a:pt x="14031" y="7291"/>
                    <a:pt x="14078" y="7291"/>
                  </a:cubicBezTo>
                  <a:close/>
                  <a:moveTo>
                    <a:pt x="23867" y="7849"/>
                  </a:moveTo>
                  <a:cubicBezTo>
                    <a:pt x="24404" y="7849"/>
                    <a:pt x="24856" y="7941"/>
                    <a:pt x="25139" y="8087"/>
                  </a:cubicBezTo>
                  <a:cubicBezTo>
                    <a:pt x="25305" y="8176"/>
                    <a:pt x="25356" y="8253"/>
                    <a:pt x="25356" y="8278"/>
                  </a:cubicBezTo>
                  <a:cubicBezTo>
                    <a:pt x="25369" y="8380"/>
                    <a:pt x="25127" y="8623"/>
                    <a:pt x="24973" y="8776"/>
                  </a:cubicBezTo>
                  <a:lnTo>
                    <a:pt x="24871" y="8865"/>
                  </a:lnTo>
                  <a:cubicBezTo>
                    <a:pt x="24667" y="9057"/>
                    <a:pt x="24489" y="9248"/>
                    <a:pt x="24297" y="9452"/>
                  </a:cubicBezTo>
                  <a:cubicBezTo>
                    <a:pt x="23621" y="10141"/>
                    <a:pt x="22996" y="10792"/>
                    <a:pt x="22141" y="11264"/>
                  </a:cubicBezTo>
                  <a:cubicBezTo>
                    <a:pt x="21349" y="11698"/>
                    <a:pt x="20482" y="11979"/>
                    <a:pt x="19576" y="12056"/>
                  </a:cubicBezTo>
                  <a:cubicBezTo>
                    <a:pt x="19665" y="11315"/>
                    <a:pt x="19729" y="10575"/>
                    <a:pt x="19767" y="9848"/>
                  </a:cubicBezTo>
                  <a:cubicBezTo>
                    <a:pt x="19882" y="9771"/>
                    <a:pt x="19984" y="9682"/>
                    <a:pt x="20073" y="9567"/>
                  </a:cubicBezTo>
                  <a:lnTo>
                    <a:pt x="20073" y="9554"/>
                  </a:lnTo>
                  <a:cubicBezTo>
                    <a:pt x="20124" y="9503"/>
                    <a:pt x="20163" y="9452"/>
                    <a:pt x="20214" y="9389"/>
                  </a:cubicBezTo>
                  <a:cubicBezTo>
                    <a:pt x="21289" y="8245"/>
                    <a:pt x="22758" y="7849"/>
                    <a:pt x="23867" y="7849"/>
                  </a:cubicBezTo>
                  <a:close/>
                  <a:moveTo>
                    <a:pt x="12621" y="12349"/>
                  </a:moveTo>
                  <a:cubicBezTo>
                    <a:pt x="12685" y="12349"/>
                    <a:pt x="12838" y="12387"/>
                    <a:pt x="13195" y="12617"/>
                  </a:cubicBezTo>
                  <a:lnTo>
                    <a:pt x="13221" y="12617"/>
                  </a:lnTo>
                  <a:cubicBezTo>
                    <a:pt x="13897" y="13025"/>
                    <a:pt x="14599" y="13153"/>
                    <a:pt x="15288" y="13255"/>
                  </a:cubicBezTo>
                  <a:cubicBezTo>
                    <a:pt x="16220" y="13421"/>
                    <a:pt x="17100" y="13574"/>
                    <a:pt x="17840" y="14391"/>
                  </a:cubicBezTo>
                  <a:cubicBezTo>
                    <a:pt x="17879" y="14429"/>
                    <a:pt x="17917" y="14480"/>
                    <a:pt x="17968" y="14531"/>
                  </a:cubicBezTo>
                  <a:cubicBezTo>
                    <a:pt x="18121" y="14761"/>
                    <a:pt x="18338" y="14952"/>
                    <a:pt x="18580" y="15093"/>
                  </a:cubicBezTo>
                  <a:cubicBezTo>
                    <a:pt x="18440" y="15794"/>
                    <a:pt x="18274" y="16509"/>
                    <a:pt x="18083" y="17211"/>
                  </a:cubicBezTo>
                  <a:cubicBezTo>
                    <a:pt x="16921" y="17019"/>
                    <a:pt x="15824" y="16547"/>
                    <a:pt x="14880" y="15845"/>
                  </a:cubicBezTo>
                  <a:cubicBezTo>
                    <a:pt x="13540" y="14837"/>
                    <a:pt x="12634" y="13446"/>
                    <a:pt x="12621" y="12387"/>
                  </a:cubicBezTo>
                  <a:cubicBezTo>
                    <a:pt x="12621" y="12375"/>
                    <a:pt x="12621" y="12362"/>
                    <a:pt x="12621" y="12349"/>
                  </a:cubicBezTo>
                  <a:close/>
                  <a:moveTo>
                    <a:pt x="22874" y="13660"/>
                  </a:moveTo>
                  <a:cubicBezTo>
                    <a:pt x="23509" y="13660"/>
                    <a:pt x="24150" y="13727"/>
                    <a:pt x="24782" y="13791"/>
                  </a:cubicBezTo>
                  <a:lnTo>
                    <a:pt x="24871" y="13791"/>
                  </a:lnTo>
                  <a:cubicBezTo>
                    <a:pt x="25050" y="13817"/>
                    <a:pt x="25216" y="13829"/>
                    <a:pt x="25395" y="13855"/>
                  </a:cubicBezTo>
                  <a:cubicBezTo>
                    <a:pt x="25497" y="13855"/>
                    <a:pt x="25586" y="13906"/>
                    <a:pt x="25612" y="13995"/>
                  </a:cubicBezTo>
                  <a:cubicBezTo>
                    <a:pt x="25624" y="14033"/>
                    <a:pt x="25612" y="14084"/>
                    <a:pt x="25586" y="14110"/>
                  </a:cubicBezTo>
                  <a:cubicBezTo>
                    <a:pt x="25101" y="14467"/>
                    <a:pt x="24680" y="14786"/>
                    <a:pt x="24310" y="15080"/>
                  </a:cubicBezTo>
                  <a:lnTo>
                    <a:pt x="24284" y="15093"/>
                  </a:lnTo>
                  <a:cubicBezTo>
                    <a:pt x="23008" y="16075"/>
                    <a:pt x="22255" y="16662"/>
                    <a:pt x="21133" y="16994"/>
                  </a:cubicBezTo>
                  <a:cubicBezTo>
                    <a:pt x="20496" y="17180"/>
                    <a:pt x="19837" y="17276"/>
                    <a:pt x="19179" y="17276"/>
                  </a:cubicBezTo>
                  <a:cubicBezTo>
                    <a:pt x="18984" y="17276"/>
                    <a:pt x="18790" y="17267"/>
                    <a:pt x="18596" y="17251"/>
                  </a:cubicBezTo>
                  <a:lnTo>
                    <a:pt x="18596" y="17251"/>
                  </a:lnTo>
                  <a:cubicBezTo>
                    <a:pt x="18786" y="16514"/>
                    <a:pt x="18964" y="15791"/>
                    <a:pt x="19104" y="15093"/>
                  </a:cubicBezTo>
                  <a:cubicBezTo>
                    <a:pt x="19244" y="15016"/>
                    <a:pt x="19384" y="14914"/>
                    <a:pt x="19486" y="14799"/>
                  </a:cubicBezTo>
                  <a:cubicBezTo>
                    <a:pt x="19716" y="14582"/>
                    <a:pt x="20048" y="14250"/>
                    <a:pt x="21005" y="13931"/>
                  </a:cubicBezTo>
                  <a:cubicBezTo>
                    <a:pt x="21611" y="13727"/>
                    <a:pt x="22239" y="13660"/>
                    <a:pt x="22874" y="13660"/>
                  </a:cubicBezTo>
                  <a:close/>
                  <a:moveTo>
                    <a:pt x="12187" y="16483"/>
                  </a:moveTo>
                  <a:cubicBezTo>
                    <a:pt x="12251" y="16509"/>
                    <a:pt x="12302" y="16522"/>
                    <a:pt x="12353" y="16560"/>
                  </a:cubicBezTo>
                  <a:cubicBezTo>
                    <a:pt x="12864" y="16866"/>
                    <a:pt x="13451" y="17147"/>
                    <a:pt x="14012" y="17428"/>
                  </a:cubicBezTo>
                  <a:cubicBezTo>
                    <a:pt x="15390" y="18091"/>
                    <a:pt x="16807" y="18780"/>
                    <a:pt x="17228" y="19840"/>
                  </a:cubicBezTo>
                  <a:lnTo>
                    <a:pt x="17215" y="19891"/>
                  </a:lnTo>
                  <a:cubicBezTo>
                    <a:pt x="17189" y="19916"/>
                    <a:pt x="17177" y="19954"/>
                    <a:pt x="17177" y="19993"/>
                  </a:cubicBezTo>
                  <a:cubicBezTo>
                    <a:pt x="16896" y="20707"/>
                    <a:pt x="16590" y="21422"/>
                    <a:pt x="16258" y="22085"/>
                  </a:cubicBezTo>
                  <a:cubicBezTo>
                    <a:pt x="14203" y="21396"/>
                    <a:pt x="12723" y="19865"/>
                    <a:pt x="12200" y="17900"/>
                  </a:cubicBezTo>
                  <a:cubicBezTo>
                    <a:pt x="12060" y="17351"/>
                    <a:pt x="12034" y="16586"/>
                    <a:pt x="12162" y="16483"/>
                  </a:cubicBezTo>
                  <a:close/>
                  <a:moveTo>
                    <a:pt x="20502" y="18775"/>
                  </a:moveTo>
                  <a:cubicBezTo>
                    <a:pt x="21020" y="18775"/>
                    <a:pt x="21557" y="18859"/>
                    <a:pt x="22115" y="18946"/>
                  </a:cubicBezTo>
                  <a:lnTo>
                    <a:pt x="22115" y="18934"/>
                  </a:lnTo>
                  <a:cubicBezTo>
                    <a:pt x="22679" y="19024"/>
                    <a:pt x="23258" y="19123"/>
                    <a:pt x="23835" y="19123"/>
                  </a:cubicBezTo>
                  <a:cubicBezTo>
                    <a:pt x="23989" y="19123"/>
                    <a:pt x="24144" y="19116"/>
                    <a:pt x="24297" y="19099"/>
                  </a:cubicBezTo>
                  <a:cubicBezTo>
                    <a:pt x="24379" y="19092"/>
                    <a:pt x="24447" y="19089"/>
                    <a:pt x="24504" y="19089"/>
                  </a:cubicBezTo>
                  <a:cubicBezTo>
                    <a:pt x="24733" y="19089"/>
                    <a:pt x="24782" y="19138"/>
                    <a:pt x="24782" y="19138"/>
                  </a:cubicBezTo>
                  <a:cubicBezTo>
                    <a:pt x="24782" y="19138"/>
                    <a:pt x="24820" y="19253"/>
                    <a:pt x="24591" y="19572"/>
                  </a:cubicBezTo>
                  <a:cubicBezTo>
                    <a:pt x="23240" y="21422"/>
                    <a:pt x="21022" y="22483"/>
                    <a:pt x="18688" y="22483"/>
                  </a:cubicBezTo>
                  <a:cubicBezTo>
                    <a:pt x="18221" y="22483"/>
                    <a:pt x="17749" y="22441"/>
                    <a:pt x="17279" y="22353"/>
                  </a:cubicBezTo>
                  <a:cubicBezTo>
                    <a:pt x="17126" y="22315"/>
                    <a:pt x="16947" y="22290"/>
                    <a:pt x="16756" y="22226"/>
                  </a:cubicBezTo>
                  <a:cubicBezTo>
                    <a:pt x="17075" y="21575"/>
                    <a:pt x="17368" y="20899"/>
                    <a:pt x="17636" y="20197"/>
                  </a:cubicBezTo>
                  <a:cubicBezTo>
                    <a:pt x="17662" y="20171"/>
                    <a:pt x="17674" y="20146"/>
                    <a:pt x="17700" y="20120"/>
                  </a:cubicBezTo>
                  <a:cubicBezTo>
                    <a:pt x="17853" y="20005"/>
                    <a:pt x="17993" y="19878"/>
                    <a:pt x="18134" y="19750"/>
                  </a:cubicBezTo>
                  <a:cubicBezTo>
                    <a:pt x="18440" y="19469"/>
                    <a:pt x="18785" y="19227"/>
                    <a:pt x="19155" y="19036"/>
                  </a:cubicBezTo>
                  <a:cubicBezTo>
                    <a:pt x="19589" y="18843"/>
                    <a:pt x="20038" y="18775"/>
                    <a:pt x="20502" y="18775"/>
                  </a:cubicBezTo>
                  <a:close/>
                  <a:moveTo>
                    <a:pt x="9689" y="20663"/>
                  </a:moveTo>
                  <a:cubicBezTo>
                    <a:pt x="9765" y="20663"/>
                    <a:pt x="9857" y="20728"/>
                    <a:pt x="10095" y="20911"/>
                  </a:cubicBezTo>
                  <a:cubicBezTo>
                    <a:pt x="10643" y="21345"/>
                    <a:pt x="11243" y="21715"/>
                    <a:pt x="11881" y="22009"/>
                  </a:cubicBezTo>
                  <a:cubicBezTo>
                    <a:pt x="12519" y="22315"/>
                    <a:pt x="13081" y="22621"/>
                    <a:pt x="13514" y="23208"/>
                  </a:cubicBezTo>
                  <a:cubicBezTo>
                    <a:pt x="13948" y="23795"/>
                    <a:pt x="14267" y="24472"/>
                    <a:pt x="14433" y="25186"/>
                  </a:cubicBezTo>
                  <a:cubicBezTo>
                    <a:pt x="13987" y="25799"/>
                    <a:pt x="13514" y="26386"/>
                    <a:pt x="13004" y="26934"/>
                  </a:cubicBezTo>
                  <a:cubicBezTo>
                    <a:pt x="12315" y="26564"/>
                    <a:pt x="11677" y="26092"/>
                    <a:pt x="11141" y="25518"/>
                  </a:cubicBezTo>
                  <a:lnTo>
                    <a:pt x="11141" y="25531"/>
                  </a:lnTo>
                  <a:cubicBezTo>
                    <a:pt x="10095" y="24421"/>
                    <a:pt x="9571" y="23030"/>
                    <a:pt x="9456" y="21039"/>
                  </a:cubicBezTo>
                  <a:cubicBezTo>
                    <a:pt x="9456" y="20937"/>
                    <a:pt x="9482" y="20695"/>
                    <a:pt x="9648" y="20669"/>
                  </a:cubicBezTo>
                  <a:cubicBezTo>
                    <a:pt x="9662" y="20665"/>
                    <a:pt x="9675" y="20663"/>
                    <a:pt x="9689" y="20663"/>
                  </a:cubicBezTo>
                  <a:close/>
                  <a:moveTo>
                    <a:pt x="17392" y="24448"/>
                  </a:moveTo>
                  <a:cubicBezTo>
                    <a:pt x="18049" y="24448"/>
                    <a:pt x="18797" y="24570"/>
                    <a:pt x="19499" y="24867"/>
                  </a:cubicBezTo>
                  <a:lnTo>
                    <a:pt x="19499" y="24880"/>
                  </a:lnTo>
                  <a:cubicBezTo>
                    <a:pt x="19691" y="24957"/>
                    <a:pt x="19882" y="25033"/>
                    <a:pt x="20061" y="25122"/>
                  </a:cubicBezTo>
                  <a:cubicBezTo>
                    <a:pt x="20622" y="25416"/>
                    <a:pt x="21222" y="25633"/>
                    <a:pt x="21847" y="25760"/>
                  </a:cubicBezTo>
                  <a:cubicBezTo>
                    <a:pt x="22026" y="25799"/>
                    <a:pt x="22460" y="25875"/>
                    <a:pt x="22498" y="26028"/>
                  </a:cubicBezTo>
                  <a:cubicBezTo>
                    <a:pt x="22485" y="26080"/>
                    <a:pt x="22332" y="26322"/>
                    <a:pt x="21081" y="26973"/>
                  </a:cubicBezTo>
                  <a:lnTo>
                    <a:pt x="20992" y="27011"/>
                  </a:lnTo>
                  <a:cubicBezTo>
                    <a:pt x="19793" y="27644"/>
                    <a:pt x="18431" y="27964"/>
                    <a:pt x="17061" y="27964"/>
                  </a:cubicBezTo>
                  <a:cubicBezTo>
                    <a:pt x="15835" y="27964"/>
                    <a:pt x="14603" y="27708"/>
                    <a:pt x="13476" y="27190"/>
                  </a:cubicBezTo>
                  <a:cubicBezTo>
                    <a:pt x="14038" y="26577"/>
                    <a:pt x="14548" y="25914"/>
                    <a:pt x="15020" y="25237"/>
                  </a:cubicBezTo>
                  <a:cubicBezTo>
                    <a:pt x="15314" y="25033"/>
                    <a:pt x="15633" y="24867"/>
                    <a:pt x="15952" y="24701"/>
                  </a:cubicBezTo>
                  <a:cubicBezTo>
                    <a:pt x="16294" y="24545"/>
                    <a:pt x="16807" y="24448"/>
                    <a:pt x="17392" y="24448"/>
                  </a:cubicBezTo>
                  <a:close/>
                  <a:moveTo>
                    <a:pt x="5539" y="24370"/>
                  </a:moveTo>
                  <a:cubicBezTo>
                    <a:pt x="5730" y="24395"/>
                    <a:pt x="6024" y="24676"/>
                    <a:pt x="6292" y="24931"/>
                  </a:cubicBezTo>
                  <a:cubicBezTo>
                    <a:pt x="6381" y="25020"/>
                    <a:pt x="6470" y="25110"/>
                    <a:pt x="6560" y="25199"/>
                  </a:cubicBezTo>
                  <a:cubicBezTo>
                    <a:pt x="7045" y="25620"/>
                    <a:pt x="7581" y="25990"/>
                    <a:pt x="8142" y="26296"/>
                  </a:cubicBezTo>
                  <a:cubicBezTo>
                    <a:pt x="9240" y="26934"/>
                    <a:pt x="10107" y="27432"/>
                    <a:pt x="10388" y="29308"/>
                  </a:cubicBezTo>
                  <a:cubicBezTo>
                    <a:pt x="9699" y="29831"/>
                    <a:pt x="9010" y="30380"/>
                    <a:pt x="8359" y="30929"/>
                  </a:cubicBezTo>
                  <a:cubicBezTo>
                    <a:pt x="5858" y="29002"/>
                    <a:pt x="5041" y="25914"/>
                    <a:pt x="5296" y="24727"/>
                  </a:cubicBezTo>
                  <a:cubicBezTo>
                    <a:pt x="5335" y="24497"/>
                    <a:pt x="5411" y="24382"/>
                    <a:pt x="5475" y="24370"/>
                  </a:cubicBezTo>
                  <a:close/>
                  <a:moveTo>
                    <a:pt x="12376" y="29470"/>
                  </a:moveTo>
                  <a:cubicBezTo>
                    <a:pt x="14137" y="29470"/>
                    <a:pt x="15349" y="30209"/>
                    <a:pt x="16743" y="31452"/>
                  </a:cubicBezTo>
                  <a:lnTo>
                    <a:pt x="16845" y="31541"/>
                  </a:lnTo>
                  <a:cubicBezTo>
                    <a:pt x="17062" y="31707"/>
                    <a:pt x="17253" y="31924"/>
                    <a:pt x="17394" y="32166"/>
                  </a:cubicBezTo>
                  <a:cubicBezTo>
                    <a:pt x="17394" y="32179"/>
                    <a:pt x="17406" y="32179"/>
                    <a:pt x="17394" y="32205"/>
                  </a:cubicBezTo>
                  <a:cubicBezTo>
                    <a:pt x="17164" y="32600"/>
                    <a:pt x="15263" y="32996"/>
                    <a:pt x="14369" y="33060"/>
                  </a:cubicBezTo>
                  <a:cubicBezTo>
                    <a:pt x="14086" y="33078"/>
                    <a:pt x="13801" y="33097"/>
                    <a:pt x="13501" y="33097"/>
                  </a:cubicBezTo>
                  <a:cubicBezTo>
                    <a:pt x="12353" y="33097"/>
                    <a:pt x="10996" y="32826"/>
                    <a:pt x="8780" y="31248"/>
                  </a:cubicBezTo>
                  <a:lnTo>
                    <a:pt x="8767" y="31248"/>
                  </a:lnTo>
                  <a:cubicBezTo>
                    <a:pt x="9431" y="30686"/>
                    <a:pt x="10120" y="30137"/>
                    <a:pt x="10796" y="29640"/>
                  </a:cubicBezTo>
                  <a:cubicBezTo>
                    <a:pt x="11374" y="29525"/>
                    <a:pt x="11895" y="29470"/>
                    <a:pt x="12376" y="29470"/>
                  </a:cubicBezTo>
                  <a:close/>
                  <a:moveTo>
                    <a:pt x="1290" y="27815"/>
                  </a:moveTo>
                  <a:cubicBezTo>
                    <a:pt x="1392" y="27815"/>
                    <a:pt x="1519" y="27930"/>
                    <a:pt x="1621" y="28108"/>
                  </a:cubicBezTo>
                  <a:cubicBezTo>
                    <a:pt x="2068" y="28925"/>
                    <a:pt x="2757" y="29538"/>
                    <a:pt x="3421" y="30137"/>
                  </a:cubicBezTo>
                  <a:cubicBezTo>
                    <a:pt x="3931" y="30571"/>
                    <a:pt x="4416" y="31056"/>
                    <a:pt x="4837" y="31592"/>
                  </a:cubicBezTo>
                  <a:cubicBezTo>
                    <a:pt x="5552" y="32575"/>
                    <a:pt x="5590" y="33251"/>
                    <a:pt x="5577" y="33519"/>
                  </a:cubicBezTo>
                  <a:cubicBezTo>
                    <a:pt x="4812" y="34310"/>
                    <a:pt x="4071" y="35127"/>
                    <a:pt x="3395" y="35969"/>
                  </a:cubicBezTo>
                  <a:cubicBezTo>
                    <a:pt x="2655" y="35331"/>
                    <a:pt x="2068" y="34540"/>
                    <a:pt x="1672" y="33659"/>
                  </a:cubicBezTo>
                  <a:cubicBezTo>
                    <a:pt x="983" y="32103"/>
                    <a:pt x="588" y="29295"/>
                    <a:pt x="1085" y="28006"/>
                  </a:cubicBezTo>
                  <a:cubicBezTo>
                    <a:pt x="1124" y="27892"/>
                    <a:pt x="1200" y="27828"/>
                    <a:pt x="1277" y="27815"/>
                  </a:cubicBezTo>
                  <a:close/>
                  <a:moveTo>
                    <a:pt x="7265" y="33835"/>
                  </a:moveTo>
                  <a:cubicBezTo>
                    <a:pt x="8994" y="33835"/>
                    <a:pt x="9858" y="34525"/>
                    <a:pt x="10516" y="35305"/>
                  </a:cubicBezTo>
                  <a:cubicBezTo>
                    <a:pt x="11077" y="35956"/>
                    <a:pt x="11766" y="36492"/>
                    <a:pt x="12430" y="37003"/>
                  </a:cubicBezTo>
                  <a:cubicBezTo>
                    <a:pt x="12481" y="37041"/>
                    <a:pt x="12545" y="37079"/>
                    <a:pt x="12596" y="37118"/>
                  </a:cubicBezTo>
                  <a:cubicBezTo>
                    <a:pt x="12978" y="37373"/>
                    <a:pt x="12940" y="37411"/>
                    <a:pt x="12902" y="37475"/>
                  </a:cubicBezTo>
                  <a:cubicBezTo>
                    <a:pt x="12813" y="37615"/>
                    <a:pt x="12009" y="37870"/>
                    <a:pt x="10937" y="38049"/>
                  </a:cubicBezTo>
                  <a:cubicBezTo>
                    <a:pt x="10425" y="38133"/>
                    <a:pt x="9908" y="38175"/>
                    <a:pt x="9393" y="38175"/>
                  </a:cubicBezTo>
                  <a:cubicBezTo>
                    <a:pt x="7339" y="38175"/>
                    <a:pt x="5313" y="37517"/>
                    <a:pt x="3752" y="36314"/>
                  </a:cubicBezTo>
                  <a:lnTo>
                    <a:pt x="3765" y="36314"/>
                  </a:lnTo>
                  <a:cubicBezTo>
                    <a:pt x="4416" y="35510"/>
                    <a:pt x="5118" y="34718"/>
                    <a:pt x="5845" y="33966"/>
                  </a:cubicBezTo>
                  <a:cubicBezTo>
                    <a:pt x="6376" y="33876"/>
                    <a:pt x="6846" y="33835"/>
                    <a:pt x="7265" y="33835"/>
                  </a:cubicBezTo>
                  <a:close/>
                  <a:moveTo>
                    <a:pt x="18179" y="1"/>
                  </a:moveTo>
                  <a:cubicBezTo>
                    <a:pt x="18111" y="1"/>
                    <a:pt x="18041" y="11"/>
                    <a:pt x="17968" y="35"/>
                  </a:cubicBezTo>
                  <a:cubicBezTo>
                    <a:pt x="17611" y="150"/>
                    <a:pt x="17381" y="584"/>
                    <a:pt x="17253" y="1311"/>
                  </a:cubicBezTo>
                  <a:cubicBezTo>
                    <a:pt x="16998" y="2957"/>
                    <a:pt x="17406" y="5918"/>
                    <a:pt x="18644" y="6824"/>
                  </a:cubicBezTo>
                  <a:cubicBezTo>
                    <a:pt x="18848" y="6977"/>
                    <a:pt x="19078" y="7079"/>
                    <a:pt x="19320" y="7130"/>
                  </a:cubicBezTo>
                  <a:lnTo>
                    <a:pt x="19359" y="7130"/>
                  </a:lnTo>
                  <a:cubicBezTo>
                    <a:pt x="19359" y="7755"/>
                    <a:pt x="19346" y="8393"/>
                    <a:pt x="19320" y="9006"/>
                  </a:cubicBezTo>
                  <a:cubicBezTo>
                    <a:pt x="18619" y="8189"/>
                    <a:pt x="17598" y="7704"/>
                    <a:pt x="16513" y="7691"/>
                  </a:cubicBezTo>
                  <a:cubicBezTo>
                    <a:pt x="15837" y="7666"/>
                    <a:pt x="15352" y="7372"/>
                    <a:pt x="14969" y="7130"/>
                  </a:cubicBezTo>
                  <a:lnTo>
                    <a:pt x="14931" y="7117"/>
                  </a:lnTo>
                  <a:cubicBezTo>
                    <a:pt x="14714" y="6964"/>
                    <a:pt x="14471" y="6849"/>
                    <a:pt x="14216" y="6798"/>
                  </a:cubicBezTo>
                  <a:cubicBezTo>
                    <a:pt x="14164" y="6784"/>
                    <a:pt x="14112" y="6778"/>
                    <a:pt x="14062" y="6778"/>
                  </a:cubicBezTo>
                  <a:cubicBezTo>
                    <a:pt x="13875" y="6778"/>
                    <a:pt x="13701" y="6867"/>
                    <a:pt x="13591" y="7028"/>
                  </a:cubicBezTo>
                  <a:cubicBezTo>
                    <a:pt x="13183" y="7628"/>
                    <a:pt x="14012" y="9121"/>
                    <a:pt x="14050" y="9184"/>
                  </a:cubicBezTo>
                  <a:cubicBezTo>
                    <a:pt x="14676" y="10269"/>
                    <a:pt x="15786" y="11698"/>
                    <a:pt x="17585" y="12324"/>
                  </a:cubicBezTo>
                  <a:cubicBezTo>
                    <a:pt x="17840" y="12400"/>
                    <a:pt x="18108" y="12464"/>
                    <a:pt x="18376" y="12515"/>
                  </a:cubicBezTo>
                  <a:cubicBezTo>
                    <a:pt x="18580" y="12540"/>
                    <a:pt x="18797" y="12566"/>
                    <a:pt x="19014" y="12566"/>
                  </a:cubicBezTo>
                  <a:cubicBezTo>
                    <a:pt x="18925" y="13230"/>
                    <a:pt x="18823" y="13906"/>
                    <a:pt x="18695" y="14569"/>
                  </a:cubicBezTo>
                  <a:cubicBezTo>
                    <a:pt x="18580" y="14467"/>
                    <a:pt x="18466" y="14352"/>
                    <a:pt x="18376" y="14225"/>
                  </a:cubicBezTo>
                  <a:lnTo>
                    <a:pt x="18363" y="14212"/>
                  </a:lnTo>
                  <a:cubicBezTo>
                    <a:pt x="18312" y="14148"/>
                    <a:pt x="18274" y="14097"/>
                    <a:pt x="18223" y="14059"/>
                  </a:cubicBezTo>
                  <a:cubicBezTo>
                    <a:pt x="17368" y="13102"/>
                    <a:pt x="16360" y="12936"/>
                    <a:pt x="15377" y="12770"/>
                  </a:cubicBezTo>
                  <a:cubicBezTo>
                    <a:pt x="14714" y="12655"/>
                    <a:pt x="14076" y="12540"/>
                    <a:pt x="13489" y="12183"/>
                  </a:cubicBezTo>
                  <a:lnTo>
                    <a:pt x="13463" y="12170"/>
                  </a:lnTo>
                  <a:cubicBezTo>
                    <a:pt x="13185" y="12007"/>
                    <a:pt x="12877" y="11844"/>
                    <a:pt x="12612" y="11844"/>
                  </a:cubicBezTo>
                  <a:cubicBezTo>
                    <a:pt x="12524" y="11844"/>
                    <a:pt x="12442" y="11861"/>
                    <a:pt x="12366" y="11902"/>
                  </a:cubicBezTo>
                  <a:cubicBezTo>
                    <a:pt x="12200" y="12004"/>
                    <a:pt x="12098" y="12196"/>
                    <a:pt x="12123" y="12387"/>
                  </a:cubicBezTo>
                  <a:cubicBezTo>
                    <a:pt x="12123" y="13625"/>
                    <a:pt x="13093" y="15144"/>
                    <a:pt x="14586" y="16241"/>
                  </a:cubicBezTo>
                  <a:cubicBezTo>
                    <a:pt x="15569" y="16994"/>
                    <a:pt x="16730" y="17492"/>
                    <a:pt x="17955" y="17709"/>
                  </a:cubicBezTo>
                  <a:cubicBezTo>
                    <a:pt x="17866" y="18002"/>
                    <a:pt x="17776" y="18296"/>
                    <a:pt x="17687" y="18576"/>
                  </a:cubicBezTo>
                  <a:cubicBezTo>
                    <a:pt x="17623" y="18780"/>
                    <a:pt x="17547" y="18972"/>
                    <a:pt x="17470" y="19214"/>
                  </a:cubicBezTo>
                  <a:cubicBezTo>
                    <a:pt x="16819" y="18232"/>
                    <a:pt x="15454" y="17568"/>
                    <a:pt x="14242" y="16981"/>
                  </a:cubicBezTo>
                  <a:lnTo>
                    <a:pt x="14229" y="16981"/>
                  </a:lnTo>
                  <a:cubicBezTo>
                    <a:pt x="13680" y="16713"/>
                    <a:pt x="13119" y="16432"/>
                    <a:pt x="12621" y="16139"/>
                  </a:cubicBezTo>
                  <a:cubicBezTo>
                    <a:pt x="12446" y="16030"/>
                    <a:pt x="12300" y="15990"/>
                    <a:pt x="12179" y="15990"/>
                  </a:cubicBezTo>
                  <a:cubicBezTo>
                    <a:pt x="12045" y="15990"/>
                    <a:pt x="11942" y="16040"/>
                    <a:pt x="11868" y="16101"/>
                  </a:cubicBezTo>
                  <a:cubicBezTo>
                    <a:pt x="11332" y="16496"/>
                    <a:pt x="11702" y="17976"/>
                    <a:pt x="11702" y="18040"/>
                  </a:cubicBezTo>
                  <a:cubicBezTo>
                    <a:pt x="12277" y="20159"/>
                    <a:pt x="13846" y="21805"/>
                    <a:pt x="16041" y="22558"/>
                  </a:cubicBezTo>
                  <a:cubicBezTo>
                    <a:pt x="15671" y="23285"/>
                    <a:pt x="15250" y="23987"/>
                    <a:pt x="14803" y="24663"/>
                  </a:cubicBezTo>
                  <a:cubicBezTo>
                    <a:pt x="14599" y="24038"/>
                    <a:pt x="14306" y="23451"/>
                    <a:pt x="13910" y="22928"/>
                  </a:cubicBezTo>
                  <a:cubicBezTo>
                    <a:pt x="13412" y="22251"/>
                    <a:pt x="12800" y="21920"/>
                    <a:pt x="12098" y="21588"/>
                  </a:cubicBezTo>
                  <a:cubicBezTo>
                    <a:pt x="11485" y="21307"/>
                    <a:pt x="10924" y="20950"/>
                    <a:pt x="10401" y="20541"/>
                  </a:cubicBezTo>
                  <a:cubicBezTo>
                    <a:pt x="10132" y="20329"/>
                    <a:pt x="9932" y="20175"/>
                    <a:pt x="9663" y="20175"/>
                  </a:cubicBezTo>
                  <a:cubicBezTo>
                    <a:pt x="9625" y="20175"/>
                    <a:pt x="9586" y="20178"/>
                    <a:pt x="9546" y="20184"/>
                  </a:cubicBezTo>
                  <a:cubicBezTo>
                    <a:pt x="9112" y="20273"/>
                    <a:pt x="8933" y="20707"/>
                    <a:pt x="8946" y="21090"/>
                  </a:cubicBezTo>
                  <a:cubicBezTo>
                    <a:pt x="9074" y="23221"/>
                    <a:pt x="9635" y="24701"/>
                    <a:pt x="10771" y="25901"/>
                  </a:cubicBezTo>
                  <a:cubicBezTo>
                    <a:pt x="11320" y="26475"/>
                    <a:pt x="11945" y="26960"/>
                    <a:pt x="12647" y="27356"/>
                  </a:cubicBezTo>
                  <a:cubicBezTo>
                    <a:pt x="12085" y="27943"/>
                    <a:pt x="11473" y="28479"/>
                    <a:pt x="10835" y="28976"/>
                  </a:cubicBezTo>
                  <a:cubicBezTo>
                    <a:pt x="10465" y="27088"/>
                    <a:pt x="9456" y="26501"/>
                    <a:pt x="8397" y="25875"/>
                  </a:cubicBezTo>
                  <a:cubicBezTo>
                    <a:pt x="7861" y="25595"/>
                    <a:pt x="7364" y="25250"/>
                    <a:pt x="6904" y="24842"/>
                  </a:cubicBezTo>
                  <a:cubicBezTo>
                    <a:pt x="6815" y="24765"/>
                    <a:pt x="6726" y="24676"/>
                    <a:pt x="6636" y="24599"/>
                  </a:cubicBezTo>
                  <a:cubicBezTo>
                    <a:pt x="6241" y="24215"/>
                    <a:pt x="5895" y="23880"/>
                    <a:pt x="5510" y="23880"/>
                  </a:cubicBezTo>
                  <a:cubicBezTo>
                    <a:pt x="5461" y="23880"/>
                    <a:pt x="5411" y="23886"/>
                    <a:pt x="5360" y="23897"/>
                  </a:cubicBezTo>
                  <a:cubicBezTo>
                    <a:pt x="5156" y="23936"/>
                    <a:pt x="4901" y="24102"/>
                    <a:pt x="4786" y="24638"/>
                  </a:cubicBezTo>
                  <a:cubicBezTo>
                    <a:pt x="4633" y="25429"/>
                    <a:pt x="4837" y="26654"/>
                    <a:pt x="5348" y="27853"/>
                  </a:cubicBezTo>
                  <a:cubicBezTo>
                    <a:pt x="5922" y="29193"/>
                    <a:pt x="6815" y="30380"/>
                    <a:pt x="7963" y="31286"/>
                  </a:cubicBezTo>
                  <a:cubicBezTo>
                    <a:pt x="7300" y="31860"/>
                    <a:pt x="6649" y="32460"/>
                    <a:pt x="6049" y="33072"/>
                  </a:cubicBezTo>
                  <a:cubicBezTo>
                    <a:pt x="5909" y="32422"/>
                    <a:pt x="5641" y="31822"/>
                    <a:pt x="5233" y="31311"/>
                  </a:cubicBezTo>
                  <a:cubicBezTo>
                    <a:pt x="4799" y="30750"/>
                    <a:pt x="4301" y="30239"/>
                    <a:pt x="3752" y="29780"/>
                  </a:cubicBezTo>
                  <a:cubicBezTo>
                    <a:pt x="3089" y="29180"/>
                    <a:pt x="2476" y="28619"/>
                    <a:pt x="2055" y="27879"/>
                  </a:cubicBezTo>
                  <a:cubicBezTo>
                    <a:pt x="1863" y="27529"/>
                    <a:pt x="1590" y="27328"/>
                    <a:pt x="1292" y="27328"/>
                  </a:cubicBezTo>
                  <a:cubicBezTo>
                    <a:pt x="1274" y="27328"/>
                    <a:pt x="1256" y="27329"/>
                    <a:pt x="1239" y="27330"/>
                  </a:cubicBezTo>
                  <a:cubicBezTo>
                    <a:pt x="945" y="27356"/>
                    <a:pt x="690" y="27560"/>
                    <a:pt x="601" y="27840"/>
                  </a:cubicBezTo>
                  <a:cubicBezTo>
                    <a:pt x="1" y="29385"/>
                    <a:pt x="550" y="32396"/>
                    <a:pt x="1200" y="33876"/>
                  </a:cubicBezTo>
                  <a:cubicBezTo>
                    <a:pt x="1634" y="34846"/>
                    <a:pt x="2259" y="35688"/>
                    <a:pt x="3063" y="36377"/>
                  </a:cubicBezTo>
                  <a:cubicBezTo>
                    <a:pt x="2132" y="37539"/>
                    <a:pt x="1277" y="38776"/>
                    <a:pt x="524" y="40052"/>
                  </a:cubicBezTo>
                  <a:cubicBezTo>
                    <a:pt x="486" y="40104"/>
                    <a:pt x="473" y="40180"/>
                    <a:pt x="486" y="40244"/>
                  </a:cubicBezTo>
                  <a:cubicBezTo>
                    <a:pt x="511" y="40333"/>
                    <a:pt x="601" y="40410"/>
                    <a:pt x="690" y="40423"/>
                  </a:cubicBezTo>
                  <a:lnTo>
                    <a:pt x="741" y="40423"/>
                  </a:lnTo>
                  <a:cubicBezTo>
                    <a:pt x="830" y="40423"/>
                    <a:pt x="907" y="40384"/>
                    <a:pt x="958" y="40308"/>
                  </a:cubicBezTo>
                  <a:cubicBezTo>
                    <a:pt x="1698" y="39044"/>
                    <a:pt x="2540" y="37845"/>
                    <a:pt x="3446" y="36696"/>
                  </a:cubicBezTo>
                  <a:cubicBezTo>
                    <a:pt x="4722" y="37679"/>
                    <a:pt x="6215" y="38304"/>
                    <a:pt x="7798" y="38547"/>
                  </a:cubicBezTo>
                  <a:cubicBezTo>
                    <a:pt x="8327" y="38636"/>
                    <a:pt x="8866" y="38681"/>
                    <a:pt x="9405" y="38681"/>
                  </a:cubicBezTo>
                  <a:cubicBezTo>
                    <a:pt x="9945" y="38681"/>
                    <a:pt x="10484" y="38636"/>
                    <a:pt x="11013" y="38547"/>
                  </a:cubicBezTo>
                  <a:cubicBezTo>
                    <a:pt x="11932" y="38394"/>
                    <a:pt x="13081" y="38138"/>
                    <a:pt x="13336" y="37756"/>
                  </a:cubicBezTo>
                  <a:cubicBezTo>
                    <a:pt x="13668" y="37232"/>
                    <a:pt x="13144" y="36875"/>
                    <a:pt x="12876" y="36696"/>
                  </a:cubicBezTo>
                  <a:cubicBezTo>
                    <a:pt x="12825" y="36671"/>
                    <a:pt x="12787" y="36633"/>
                    <a:pt x="12736" y="36607"/>
                  </a:cubicBezTo>
                  <a:cubicBezTo>
                    <a:pt x="12098" y="36109"/>
                    <a:pt x="11434" y="35599"/>
                    <a:pt x="10898" y="34974"/>
                  </a:cubicBezTo>
                  <a:cubicBezTo>
                    <a:pt x="9948" y="33859"/>
                    <a:pt x="8801" y="33334"/>
                    <a:pt x="7250" y="33334"/>
                  </a:cubicBezTo>
                  <a:cubicBezTo>
                    <a:pt x="6989" y="33334"/>
                    <a:pt x="6717" y="33349"/>
                    <a:pt x="6432" y="33379"/>
                  </a:cubicBezTo>
                  <a:cubicBezTo>
                    <a:pt x="7057" y="32766"/>
                    <a:pt x="7708" y="32166"/>
                    <a:pt x="8372" y="31592"/>
                  </a:cubicBezTo>
                  <a:cubicBezTo>
                    <a:pt x="9418" y="32358"/>
                    <a:pt x="10630" y="33200"/>
                    <a:pt x="12391" y="33493"/>
                  </a:cubicBezTo>
                  <a:cubicBezTo>
                    <a:pt x="12834" y="33562"/>
                    <a:pt x="13276" y="33596"/>
                    <a:pt x="13719" y="33596"/>
                  </a:cubicBezTo>
                  <a:cubicBezTo>
                    <a:pt x="13940" y="33596"/>
                    <a:pt x="14161" y="33587"/>
                    <a:pt x="14382" y="33570"/>
                  </a:cubicBezTo>
                  <a:cubicBezTo>
                    <a:pt x="14408" y="33570"/>
                    <a:pt x="17330" y="33302"/>
                    <a:pt x="17815" y="32473"/>
                  </a:cubicBezTo>
                  <a:cubicBezTo>
                    <a:pt x="17917" y="32319"/>
                    <a:pt x="17930" y="32128"/>
                    <a:pt x="17853" y="31962"/>
                  </a:cubicBezTo>
                  <a:cubicBezTo>
                    <a:pt x="17674" y="31656"/>
                    <a:pt x="17445" y="31388"/>
                    <a:pt x="17164" y="31171"/>
                  </a:cubicBezTo>
                  <a:lnTo>
                    <a:pt x="17062" y="31082"/>
                  </a:lnTo>
                  <a:cubicBezTo>
                    <a:pt x="15623" y="29802"/>
                    <a:pt x="14285" y="28974"/>
                    <a:pt x="12351" y="28974"/>
                  </a:cubicBezTo>
                  <a:cubicBezTo>
                    <a:pt x="12106" y="28974"/>
                    <a:pt x="11852" y="28987"/>
                    <a:pt x="11588" y="29014"/>
                  </a:cubicBezTo>
                  <a:cubicBezTo>
                    <a:pt x="12123" y="28568"/>
                    <a:pt x="12621" y="28096"/>
                    <a:pt x="13106" y="27598"/>
                  </a:cubicBezTo>
                  <a:cubicBezTo>
                    <a:pt x="13884" y="27981"/>
                    <a:pt x="14714" y="28236"/>
                    <a:pt x="15569" y="28376"/>
                  </a:cubicBezTo>
                  <a:cubicBezTo>
                    <a:pt x="16051" y="28456"/>
                    <a:pt x="16536" y="28495"/>
                    <a:pt x="17019" y="28495"/>
                  </a:cubicBezTo>
                  <a:cubicBezTo>
                    <a:pt x="18477" y="28495"/>
                    <a:pt x="19918" y="28138"/>
                    <a:pt x="21222" y="27458"/>
                  </a:cubicBezTo>
                  <a:lnTo>
                    <a:pt x="21311" y="27407"/>
                  </a:lnTo>
                  <a:cubicBezTo>
                    <a:pt x="22587" y="26743"/>
                    <a:pt x="23047" y="26347"/>
                    <a:pt x="22996" y="25977"/>
                  </a:cubicBezTo>
                  <a:cubicBezTo>
                    <a:pt x="22919" y="25441"/>
                    <a:pt x="22268" y="25327"/>
                    <a:pt x="21924" y="25263"/>
                  </a:cubicBezTo>
                  <a:cubicBezTo>
                    <a:pt x="21349" y="25135"/>
                    <a:pt x="20788" y="24944"/>
                    <a:pt x="20265" y="24676"/>
                  </a:cubicBezTo>
                  <a:cubicBezTo>
                    <a:pt x="20073" y="24587"/>
                    <a:pt x="19882" y="24497"/>
                    <a:pt x="19691" y="24408"/>
                  </a:cubicBezTo>
                  <a:cubicBezTo>
                    <a:pt x="18922" y="24083"/>
                    <a:pt x="18113" y="23948"/>
                    <a:pt x="17395" y="23948"/>
                  </a:cubicBezTo>
                  <a:cubicBezTo>
                    <a:pt x="16728" y="23948"/>
                    <a:pt x="16140" y="24064"/>
                    <a:pt x="15735" y="24255"/>
                  </a:cubicBezTo>
                  <a:lnTo>
                    <a:pt x="15620" y="24306"/>
                  </a:lnTo>
                  <a:cubicBezTo>
                    <a:pt x="15939" y="23795"/>
                    <a:pt x="16245" y="23247"/>
                    <a:pt x="16526" y="22698"/>
                  </a:cubicBezTo>
                  <a:cubicBezTo>
                    <a:pt x="16768" y="22762"/>
                    <a:pt x="16985" y="22813"/>
                    <a:pt x="17189" y="22851"/>
                  </a:cubicBezTo>
                  <a:cubicBezTo>
                    <a:pt x="17253" y="22864"/>
                    <a:pt x="17317" y="22877"/>
                    <a:pt x="17394" y="22889"/>
                  </a:cubicBezTo>
                  <a:cubicBezTo>
                    <a:pt x="17821" y="22958"/>
                    <a:pt x="18250" y="22992"/>
                    <a:pt x="18676" y="22992"/>
                  </a:cubicBezTo>
                  <a:cubicBezTo>
                    <a:pt x="21171" y="22992"/>
                    <a:pt x="23558" y="21838"/>
                    <a:pt x="24986" y="19865"/>
                  </a:cubicBezTo>
                  <a:cubicBezTo>
                    <a:pt x="25280" y="19469"/>
                    <a:pt x="25356" y="19138"/>
                    <a:pt x="25216" y="18895"/>
                  </a:cubicBezTo>
                  <a:cubicBezTo>
                    <a:pt x="25099" y="18693"/>
                    <a:pt x="24859" y="18589"/>
                    <a:pt x="24487" y="18589"/>
                  </a:cubicBezTo>
                  <a:cubicBezTo>
                    <a:pt x="24412" y="18589"/>
                    <a:pt x="24332" y="18593"/>
                    <a:pt x="24246" y="18602"/>
                  </a:cubicBezTo>
                  <a:cubicBezTo>
                    <a:pt x="24105" y="18615"/>
                    <a:pt x="23961" y="18621"/>
                    <a:pt x="23815" y="18621"/>
                  </a:cubicBezTo>
                  <a:cubicBezTo>
                    <a:pt x="23279" y="18621"/>
                    <a:pt x="22721" y="18539"/>
                    <a:pt x="22179" y="18449"/>
                  </a:cubicBezTo>
                  <a:cubicBezTo>
                    <a:pt x="21622" y="18362"/>
                    <a:pt x="21055" y="18273"/>
                    <a:pt x="20490" y="18273"/>
                  </a:cubicBezTo>
                  <a:cubicBezTo>
                    <a:pt x="19967" y="18273"/>
                    <a:pt x="19446" y="18349"/>
                    <a:pt x="18938" y="18576"/>
                  </a:cubicBezTo>
                  <a:cubicBezTo>
                    <a:pt x="18593" y="18742"/>
                    <a:pt x="18274" y="18959"/>
                    <a:pt x="17981" y="19214"/>
                  </a:cubicBezTo>
                  <a:cubicBezTo>
                    <a:pt x="18044" y="19061"/>
                    <a:pt x="18095" y="18895"/>
                    <a:pt x="18147" y="18742"/>
                  </a:cubicBezTo>
                  <a:cubicBezTo>
                    <a:pt x="18249" y="18436"/>
                    <a:pt x="18338" y="18117"/>
                    <a:pt x="18440" y="17772"/>
                  </a:cubicBezTo>
                  <a:lnTo>
                    <a:pt x="18453" y="17760"/>
                  </a:lnTo>
                  <a:cubicBezTo>
                    <a:pt x="18695" y="17786"/>
                    <a:pt x="18938" y="17798"/>
                    <a:pt x="19182" y="17798"/>
                  </a:cubicBezTo>
                  <a:cubicBezTo>
                    <a:pt x="19890" y="17798"/>
                    <a:pt x="20599" y="17691"/>
                    <a:pt x="21273" y="17492"/>
                  </a:cubicBezTo>
                  <a:cubicBezTo>
                    <a:pt x="22485" y="17134"/>
                    <a:pt x="23327" y="16496"/>
                    <a:pt x="24591" y="15514"/>
                  </a:cubicBezTo>
                  <a:lnTo>
                    <a:pt x="24642" y="15475"/>
                  </a:lnTo>
                  <a:cubicBezTo>
                    <a:pt x="25012" y="15195"/>
                    <a:pt x="25420" y="14876"/>
                    <a:pt x="25879" y="14531"/>
                  </a:cubicBezTo>
                  <a:cubicBezTo>
                    <a:pt x="26084" y="14378"/>
                    <a:pt x="26173" y="14123"/>
                    <a:pt x="26096" y="13880"/>
                  </a:cubicBezTo>
                  <a:cubicBezTo>
                    <a:pt x="26007" y="13587"/>
                    <a:pt x="25752" y="13383"/>
                    <a:pt x="25446" y="13357"/>
                  </a:cubicBezTo>
                  <a:cubicBezTo>
                    <a:pt x="25241" y="13344"/>
                    <a:pt x="25037" y="13319"/>
                    <a:pt x="24833" y="13293"/>
                  </a:cubicBezTo>
                  <a:cubicBezTo>
                    <a:pt x="24190" y="13225"/>
                    <a:pt x="23538" y="13156"/>
                    <a:pt x="22885" y="13156"/>
                  </a:cubicBezTo>
                  <a:cubicBezTo>
                    <a:pt x="22202" y="13156"/>
                    <a:pt x="21517" y="13231"/>
                    <a:pt x="20839" y="13459"/>
                  </a:cubicBezTo>
                  <a:cubicBezTo>
                    <a:pt x="19907" y="13778"/>
                    <a:pt x="19499" y="14097"/>
                    <a:pt x="19244" y="14352"/>
                  </a:cubicBezTo>
                  <a:cubicBezTo>
                    <a:pt x="19359" y="13753"/>
                    <a:pt x="19448" y="13153"/>
                    <a:pt x="19525" y="12566"/>
                  </a:cubicBezTo>
                  <a:cubicBezTo>
                    <a:pt x="20533" y="12502"/>
                    <a:pt x="21515" y="12209"/>
                    <a:pt x="22396" y="11711"/>
                  </a:cubicBezTo>
                  <a:cubicBezTo>
                    <a:pt x="23315" y="11213"/>
                    <a:pt x="24004" y="10499"/>
                    <a:pt x="24667" y="9797"/>
                  </a:cubicBezTo>
                  <a:cubicBezTo>
                    <a:pt x="24859" y="9605"/>
                    <a:pt x="25037" y="9414"/>
                    <a:pt x="25229" y="9223"/>
                  </a:cubicBezTo>
                  <a:lnTo>
                    <a:pt x="25331" y="9133"/>
                  </a:lnTo>
                  <a:cubicBezTo>
                    <a:pt x="25637" y="8827"/>
                    <a:pt x="25918" y="8559"/>
                    <a:pt x="25867" y="8202"/>
                  </a:cubicBezTo>
                  <a:cubicBezTo>
                    <a:pt x="25841" y="7985"/>
                    <a:pt x="25675" y="7793"/>
                    <a:pt x="25382" y="7640"/>
                  </a:cubicBezTo>
                  <a:cubicBezTo>
                    <a:pt x="25002" y="7446"/>
                    <a:pt x="24469" y="7345"/>
                    <a:pt x="23882" y="7345"/>
                  </a:cubicBezTo>
                  <a:cubicBezTo>
                    <a:pt x="23543" y="7345"/>
                    <a:pt x="23185" y="7379"/>
                    <a:pt x="22830" y="7449"/>
                  </a:cubicBezTo>
                  <a:cubicBezTo>
                    <a:pt x="21694" y="7666"/>
                    <a:pt x="20660" y="8215"/>
                    <a:pt x="19856" y="9044"/>
                  </a:cubicBezTo>
                  <a:lnTo>
                    <a:pt x="19818" y="9082"/>
                  </a:lnTo>
                  <a:cubicBezTo>
                    <a:pt x="19844" y="8406"/>
                    <a:pt x="19856" y="7730"/>
                    <a:pt x="19856" y="7066"/>
                  </a:cubicBezTo>
                  <a:cubicBezTo>
                    <a:pt x="19895" y="7053"/>
                    <a:pt x="19933" y="7028"/>
                    <a:pt x="19971" y="7015"/>
                  </a:cubicBezTo>
                  <a:cubicBezTo>
                    <a:pt x="20711" y="6581"/>
                    <a:pt x="20928" y="5254"/>
                    <a:pt x="20839" y="4463"/>
                  </a:cubicBezTo>
                  <a:cubicBezTo>
                    <a:pt x="20711" y="3238"/>
                    <a:pt x="20137" y="1987"/>
                    <a:pt x="19091" y="647"/>
                  </a:cubicBezTo>
                  <a:lnTo>
                    <a:pt x="19065" y="622"/>
                  </a:lnTo>
                  <a:cubicBezTo>
                    <a:pt x="18879" y="381"/>
                    <a:pt x="18581" y="1"/>
                    <a:pt x="18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36"/>
          <p:cNvGrpSpPr/>
          <p:nvPr/>
        </p:nvGrpSpPr>
        <p:grpSpPr>
          <a:xfrm>
            <a:off x="6679703" y="1086216"/>
            <a:ext cx="239221" cy="487147"/>
            <a:chOff x="1925725" y="1035100"/>
            <a:chExt cx="174525" cy="355400"/>
          </a:xfrm>
        </p:grpSpPr>
        <p:sp>
          <p:nvSpPr>
            <p:cNvPr id="437" name="Google Shape;437;p36"/>
            <p:cNvSpPr/>
            <p:nvPr/>
          </p:nvSpPr>
          <p:spPr>
            <a:xfrm>
              <a:off x="1932400" y="1041150"/>
              <a:ext cx="163375" cy="343300"/>
            </a:xfrm>
            <a:custGeom>
              <a:avLst/>
              <a:gdLst/>
              <a:ahLst/>
              <a:cxnLst/>
              <a:rect l="l" t="t" r="r" b="b"/>
              <a:pathLst>
                <a:path w="6535" h="13732" extrusionOk="0">
                  <a:moveTo>
                    <a:pt x="3829" y="1"/>
                  </a:moveTo>
                  <a:cubicBezTo>
                    <a:pt x="3740" y="1"/>
                    <a:pt x="3651" y="52"/>
                    <a:pt x="3612" y="141"/>
                  </a:cubicBezTo>
                  <a:lnTo>
                    <a:pt x="690" y="6700"/>
                  </a:lnTo>
                  <a:cubicBezTo>
                    <a:pt x="614" y="6866"/>
                    <a:pt x="728" y="7044"/>
                    <a:pt x="907" y="7044"/>
                  </a:cubicBezTo>
                  <a:lnTo>
                    <a:pt x="2400" y="7044"/>
                  </a:lnTo>
                  <a:lnTo>
                    <a:pt x="52" y="13412"/>
                  </a:lnTo>
                  <a:cubicBezTo>
                    <a:pt x="1" y="13527"/>
                    <a:pt x="52" y="13655"/>
                    <a:pt x="167" y="13718"/>
                  </a:cubicBezTo>
                  <a:cubicBezTo>
                    <a:pt x="205" y="13731"/>
                    <a:pt x="231" y="13731"/>
                    <a:pt x="269" y="13731"/>
                  </a:cubicBezTo>
                  <a:cubicBezTo>
                    <a:pt x="358" y="13731"/>
                    <a:pt x="435" y="13693"/>
                    <a:pt x="473" y="13616"/>
                  </a:cubicBezTo>
                  <a:lnTo>
                    <a:pt x="5667" y="4773"/>
                  </a:lnTo>
                  <a:cubicBezTo>
                    <a:pt x="5756" y="4620"/>
                    <a:pt x="5641" y="4416"/>
                    <a:pt x="5463" y="4416"/>
                  </a:cubicBezTo>
                  <a:lnTo>
                    <a:pt x="4289" y="4416"/>
                  </a:lnTo>
                  <a:lnTo>
                    <a:pt x="6458" y="358"/>
                  </a:lnTo>
                  <a:cubicBezTo>
                    <a:pt x="6534" y="192"/>
                    <a:pt x="6420" y="1"/>
                    <a:pt x="62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925725" y="1035100"/>
              <a:ext cx="174525" cy="355400"/>
            </a:xfrm>
            <a:custGeom>
              <a:avLst/>
              <a:gdLst/>
              <a:ahLst/>
              <a:cxnLst/>
              <a:rect l="l" t="t" r="r" b="b"/>
              <a:pathLst>
                <a:path w="6981" h="14216" extrusionOk="0">
                  <a:moveTo>
                    <a:pt x="6508" y="472"/>
                  </a:moveTo>
                  <a:lnTo>
                    <a:pt x="6508" y="485"/>
                  </a:lnTo>
                  <a:lnTo>
                    <a:pt x="4160" y="4900"/>
                  </a:lnTo>
                  <a:lnTo>
                    <a:pt x="5730" y="4900"/>
                  </a:lnTo>
                  <a:lnTo>
                    <a:pt x="536" y="13743"/>
                  </a:lnTo>
                  <a:lnTo>
                    <a:pt x="2999" y="7044"/>
                  </a:lnTo>
                  <a:lnTo>
                    <a:pt x="1174" y="7044"/>
                  </a:lnTo>
                  <a:lnTo>
                    <a:pt x="4096" y="472"/>
                  </a:lnTo>
                  <a:close/>
                  <a:moveTo>
                    <a:pt x="4096" y="0"/>
                  </a:moveTo>
                  <a:cubicBezTo>
                    <a:pt x="3918" y="0"/>
                    <a:pt x="3739" y="115"/>
                    <a:pt x="3662" y="281"/>
                  </a:cubicBezTo>
                  <a:lnTo>
                    <a:pt x="740" y="6840"/>
                  </a:lnTo>
                  <a:cubicBezTo>
                    <a:pt x="600" y="7159"/>
                    <a:pt x="829" y="7516"/>
                    <a:pt x="1174" y="7516"/>
                  </a:cubicBezTo>
                  <a:lnTo>
                    <a:pt x="2322" y="7516"/>
                  </a:lnTo>
                  <a:lnTo>
                    <a:pt x="89" y="13565"/>
                  </a:lnTo>
                  <a:cubicBezTo>
                    <a:pt x="0" y="13794"/>
                    <a:pt x="102" y="14062"/>
                    <a:pt x="332" y="14164"/>
                  </a:cubicBezTo>
                  <a:cubicBezTo>
                    <a:pt x="396" y="14190"/>
                    <a:pt x="459" y="14216"/>
                    <a:pt x="536" y="14216"/>
                  </a:cubicBezTo>
                  <a:cubicBezTo>
                    <a:pt x="702" y="14216"/>
                    <a:pt x="868" y="14113"/>
                    <a:pt x="944" y="13973"/>
                  </a:cubicBezTo>
                  <a:lnTo>
                    <a:pt x="6125" y="5143"/>
                  </a:lnTo>
                  <a:cubicBezTo>
                    <a:pt x="6317" y="4811"/>
                    <a:pt x="6087" y="4415"/>
                    <a:pt x="5717" y="4415"/>
                  </a:cubicBezTo>
                  <a:lnTo>
                    <a:pt x="4951" y="4415"/>
                  </a:lnTo>
                  <a:lnTo>
                    <a:pt x="6916" y="715"/>
                  </a:lnTo>
                  <a:cubicBezTo>
                    <a:pt x="6955" y="638"/>
                    <a:pt x="6980" y="562"/>
                    <a:pt x="6980" y="472"/>
                  </a:cubicBezTo>
                  <a:cubicBezTo>
                    <a:pt x="6980" y="217"/>
                    <a:pt x="6763" y="0"/>
                    <a:pt x="6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36"/>
          <p:cNvGrpSpPr/>
          <p:nvPr/>
        </p:nvGrpSpPr>
        <p:grpSpPr>
          <a:xfrm>
            <a:off x="6641971" y="930781"/>
            <a:ext cx="418034" cy="269443"/>
            <a:chOff x="1087650" y="1031275"/>
            <a:chExt cx="298000" cy="192075"/>
          </a:xfrm>
        </p:grpSpPr>
        <p:sp>
          <p:nvSpPr>
            <p:cNvPr id="440" name="Google Shape;440;p36"/>
            <p:cNvSpPr/>
            <p:nvPr/>
          </p:nvSpPr>
          <p:spPr>
            <a:xfrm>
              <a:off x="1094350" y="1037650"/>
              <a:ext cx="284275" cy="179975"/>
            </a:xfrm>
            <a:custGeom>
              <a:avLst/>
              <a:gdLst/>
              <a:ahLst/>
              <a:cxnLst/>
              <a:rect l="l" t="t" r="r" b="b"/>
              <a:pathLst>
                <a:path w="11371" h="7199" extrusionOk="0">
                  <a:moveTo>
                    <a:pt x="5615" y="0"/>
                  </a:moveTo>
                  <a:cubicBezTo>
                    <a:pt x="4518" y="0"/>
                    <a:pt x="3574" y="664"/>
                    <a:pt x="2885" y="1902"/>
                  </a:cubicBezTo>
                  <a:cubicBezTo>
                    <a:pt x="2655" y="2297"/>
                    <a:pt x="2476" y="2603"/>
                    <a:pt x="2106" y="2795"/>
                  </a:cubicBezTo>
                  <a:cubicBezTo>
                    <a:pt x="1979" y="2871"/>
                    <a:pt x="1838" y="2935"/>
                    <a:pt x="1698" y="2999"/>
                  </a:cubicBezTo>
                  <a:cubicBezTo>
                    <a:pt x="1404" y="3114"/>
                    <a:pt x="1124" y="3267"/>
                    <a:pt x="868" y="3458"/>
                  </a:cubicBezTo>
                  <a:cubicBezTo>
                    <a:pt x="256" y="3918"/>
                    <a:pt x="1" y="4734"/>
                    <a:pt x="230" y="5475"/>
                  </a:cubicBezTo>
                  <a:cubicBezTo>
                    <a:pt x="447" y="6074"/>
                    <a:pt x="983" y="6495"/>
                    <a:pt x="1621" y="6559"/>
                  </a:cubicBezTo>
                  <a:lnTo>
                    <a:pt x="1749" y="6559"/>
                  </a:lnTo>
                  <a:cubicBezTo>
                    <a:pt x="2017" y="6546"/>
                    <a:pt x="2272" y="6508"/>
                    <a:pt x="2527" y="6432"/>
                  </a:cubicBezTo>
                  <a:cubicBezTo>
                    <a:pt x="2731" y="6381"/>
                    <a:pt x="2948" y="6342"/>
                    <a:pt x="3178" y="6330"/>
                  </a:cubicBezTo>
                  <a:cubicBezTo>
                    <a:pt x="3255" y="6330"/>
                    <a:pt x="3344" y="6342"/>
                    <a:pt x="3421" y="6355"/>
                  </a:cubicBezTo>
                  <a:cubicBezTo>
                    <a:pt x="3625" y="6432"/>
                    <a:pt x="3803" y="6521"/>
                    <a:pt x="3969" y="6649"/>
                  </a:cubicBezTo>
                  <a:cubicBezTo>
                    <a:pt x="4059" y="6712"/>
                    <a:pt x="4148" y="6763"/>
                    <a:pt x="4224" y="6814"/>
                  </a:cubicBezTo>
                  <a:cubicBezTo>
                    <a:pt x="4652" y="7059"/>
                    <a:pt x="5127" y="7198"/>
                    <a:pt x="5615" y="7198"/>
                  </a:cubicBezTo>
                  <a:cubicBezTo>
                    <a:pt x="5636" y="7198"/>
                    <a:pt x="5658" y="7198"/>
                    <a:pt x="5679" y="7197"/>
                  </a:cubicBezTo>
                  <a:cubicBezTo>
                    <a:pt x="5704" y="7198"/>
                    <a:pt x="5729" y="7198"/>
                    <a:pt x="5754" y="7198"/>
                  </a:cubicBezTo>
                  <a:cubicBezTo>
                    <a:pt x="6174" y="7198"/>
                    <a:pt x="6582" y="7097"/>
                    <a:pt x="6955" y="6917"/>
                  </a:cubicBezTo>
                  <a:cubicBezTo>
                    <a:pt x="7032" y="6878"/>
                    <a:pt x="7096" y="6840"/>
                    <a:pt x="7159" y="6802"/>
                  </a:cubicBezTo>
                  <a:cubicBezTo>
                    <a:pt x="7274" y="6738"/>
                    <a:pt x="7389" y="6674"/>
                    <a:pt x="7504" y="6636"/>
                  </a:cubicBezTo>
                  <a:cubicBezTo>
                    <a:pt x="7642" y="6583"/>
                    <a:pt x="7789" y="6556"/>
                    <a:pt x="7938" y="6556"/>
                  </a:cubicBezTo>
                  <a:cubicBezTo>
                    <a:pt x="7968" y="6556"/>
                    <a:pt x="7997" y="6557"/>
                    <a:pt x="8027" y="6559"/>
                  </a:cubicBezTo>
                  <a:cubicBezTo>
                    <a:pt x="8180" y="6559"/>
                    <a:pt x="8346" y="6572"/>
                    <a:pt x="8525" y="6585"/>
                  </a:cubicBezTo>
                  <a:cubicBezTo>
                    <a:pt x="8703" y="6598"/>
                    <a:pt x="8895" y="6623"/>
                    <a:pt x="9074" y="6623"/>
                  </a:cubicBezTo>
                  <a:cubicBezTo>
                    <a:pt x="9176" y="6623"/>
                    <a:pt x="9278" y="6610"/>
                    <a:pt x="9367" y="6598"/>
                  </a:cubicBezTo>
                  <a:cubicBezTo>
                    <a:pt x="10324" y="6495"/>
                    <a:pt x="11090" y="5755"/>
                    <a:pt x="11230" y="4798"/>
                  </a:cubicBezTo>
                  <a:cubicBezTo>
                    <a:pt x="11370" y="3841"/>
                    <a:pt x="10847" y="2910"/>
                    <a:pt x="9967" y="2527"/>
                  </a:cubicBezTo>
                  <a:cubicBezTo>
                    <a:pt x="9737" y="2438"/>
                    <a:pt x="9507" y="2361"/>
                    <a:pt x="9265" y="2323"/>
                  </a:cubicBezTo>
                  <a:cubicBezTo>
                    <a:pt x="8984" y="2272"/>
                    <a:pt x="8703" y="2170"/>
                    <a:pt x="8448" y="2029"/>
                  </a:cubicBezTo>
                  <a:cubicBezTo>
                    <a:pt x="8193" y="1825"/>
                    <a:pt x="7976" y="1583"/>
                    <a:pt x="7810" y="1289"/>
                  </a:cubicBezTo>
                  <a:cubicBezTo>
                    <a:pt x="7644" y="1021"/>
                    <a:pt x="7453" y="779"/>
                    <a:pt x="7223" y="562"/>
                  </a:cubicBezTo>
                  <a:cubicBezTo>
                    <a:pt x="6891" y="281"/>
                    <a:pt x="6483" y="102"/>
                    <a:pt x="6049" y="39"/>
                  </a:cubicBezTo>
                  <a:cubicBezTo>
                    <a:pt x="5909" y="13"/>
                    <a:pt x="5756" y="0"/>
                    <a:pt x="5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1087650" y="1031275"/>
              <a:ext cx="298000" cy="192075"/>
            </a:xfrm>
            <a:custGeom>
              <a:avLst/>
              <a:gdLst/>
              <a:ahLst/>
              <a:cxnLst/>
              <a:rect l="l" t="t" r="r" b="b"/>
              <a:pathLst>
                <a:path w="11920" h="7683" extrusionOk="0">
                  <a:moveTo>
                    <a:pt x="5883" y="485"/>
                  </a:moveTo>
                  <a:lnTo>
                    <a:pt x="5883" y="498"/>
                  </a:lnTo>
                  <a:cubicBezTo>
                    <a:pt x="5921" y="494"/>
                    <a:pt x="5958" y="493"/>
                    <a:pt x="5994" y="493"/>
                  </a:cubicBezTo>
                  <a:cubicBezTo>
                    <a:pt x="6093" y="493"/>
                    <a:pt x="6189" y="505"/>
                    <a:pt x="6292" y="523"/>
                  </a:cubicBezTo>
                  <a:cubicBezTo>
                    <a:pt x="6675" y="574"/>
                    <a:pt x="7045" y="740"/>
                    <a:pt x="7338" y="995"/>
                  </a:cubicBezTo>
                  <a:cubicBezTo>
                    <a:pt x="7823" y="1416"/>
                    <a:pt x="8040" y="2118"/>
                    <a:pt x="8576" y="2476"/>
                  </a:cubicBezTo>
                  <a:cubicBezTo>
                    <a:pt x="9035" y="2782"/>
                    <a:pt x="9635" y="2782"/>
                    <a:pt x="10133" y="2986"/>
                  </a:cubicBezTo>
                  <a:cubicBezTo>
                    <a:pt x="11919" y="3752"/>
                    <a:pt x="11536" y="6393"/>
                    <a:pt x="9609" y="6610"/>
                  </a:cubicBezTo>
                  <a:cubicBezTo>
                    <a:pt x="9520" y="6623"/>
                    <a:pt x="9431" y="6623"/>
                    <a:pt x="9342" y="6623"/>
                  </a:cubicBezTo>
                  <a:cubicBezTo>
                    <a:pt x="8984" y="6623"/>
                    <a:pt x="8627" y="6559"/>
                    <a:pt x="8282" y="6559"/>
                  </a:cubicBezTo>
                  <a:cubicBezTo>
                    <a:pt x="8078" y="6559"/>
                    <a:pt x="7887" y="6585"/>
                    <a:pt x="7695" y="6648"/>
                  </a:cubicBezTo>
                  <a:cubicBezTo>
                    <a:pt x="7491" y="6738"/>
                    <a:pt x="7300" y="6840"/>
                    <a:pt x="7108" y="6942"/>
                  </a:cubicBezTo>
                  <a:cubicBezTo>
                    <a:pt x="6740" y="7126"/>
                    <a:pt x="6342" y="7216"/>
                    <a:pt x="5943" y="7216"/>
                  </a:cubicBezTo>
                  <a:cubicBezTo>
                    <a:pt x="5486" y="7216"/>
                    <a:pt x="5029" y="7097"/>
                    <a:pt x="4620" y="6865"/>
                  </a:cubicBezTo>
                  <a:cubicBezTo>
                    <a:pt x="4327" y="6687"/>
                    <a:pt x="4071" y="6470"/>
                    <a:pt x="3752" y="6380"/>
                  </a:cubicBezTo>
                  <a:cubicBezTo>
                    <a:pt x="3650" y="6355"/>
                    <a:pt x="3548" y="6342"/>
                    <a:pt x="3446" y="6342"/>
                  </a:cubicBezTo>
                  <a:cubicBezTo>
                    <a:pt x="2974" y="6342"/>
                    <a:pt x="2502" y="6572"/>
                    <a:pt x="2017" y="6572"/>
                  </a:cubicBezTo>
                  <a:lnTo>
                    <a:pt x="1902" y="6572"/>
                  </a:lnTo>
                  <a:cubicBezTo>
                    <a:pt x="1366" y="6508"/>
                    <a:pt x="907" y="6151"/>
                    <a:pt x="728" y="5640"/>
                  </a:cubicBezTo>
                  <a:cubicBezTo>
                    <a:pt x="524" y="5002"/>
                    <a:pt x="741" y="4288"/>
                    <a:pt x="1290" y="3892"/>
                  </a:cubicBezTo>
                  <a:cubicBezTo>
                    <a:pt x="1660" y="3599"/>
                    <a:pt x="2093" y="3471"/>
                    <a:pt x="2489" y="3254"/>
                  </a:cubicBezTo>
                  <a:cubicBezTo>
                    <a:pt x="2897" y="3024"/>
                    <a:pt x="3127" y="2667"/>
                    <a:pt x="3357" y="2259"/>
                  </a:cubicBezTo>
                  <a:cubicBezTo>
                    <a:pt x="3918" y="1263"/>
                    <a:pt x="4748" y="485"/>
                    <a:pt x="5883" y="485"/>
                  </a:cubicBezTo>
                  <a:close/>
                  <a:moveTo>
                    <a:pt x="5896" y="0"/>
                  </a:moveTo>
                  <a:lnTo>
                    <a:pt x="5883" y="13"/>
                  </a:lnTo>
                  <a:cubicBezTo>
                    <a:pt x="4697" y="13"/>
                    <a:pt x="3676" y="702"/>
                    <a:pt x="2948" y="2029"/>
                  </a:cubicBezTo>
                  <a:cubicBezTo>
                    <a:pt x="2731" y="2399"/>
                    <a:pt x="2566" y="2667"/>
                    <a:pt x="2272" y="2833"/>
                  </a:cubicBezTo>
                  <a:cubicBezTo>
                    <a:pt x="2144" y="2897"/>
                    <a:pt x="2004" y="2960"/>
                    <a:pt x="1864" y="3024"/>
                  </a:cubicBezTo>
                  <a:cubicBezTo>
                    <a:pt x="1558" y="3139"/>
                    <a:pt x="1264" y="3305"/>
                    <a:pt x="996" y="3509"/>
                  </a:cubicBezTo>
                  <a:cubicBezTo>
                    <a:pt x="294" y="4032"/>
                    <a:pt x="1" y="4951"/>
                    <a:pt x="269" y="5793"/>
                  </a:cubicBezTo>
                  <a:cubicBezTo>
                    <a:pt x="524" y="6482"/>
                    <a:pt x="1136" y="6967"/>
                    <a:pt x="1864" y="7031"/>
                  </a:cubicBezTo>
                  <a:lnTo>
                    <a:pt x="2030" y="7031"/>
                  </a:lnTo>
                  <a:cubicBezTo>
                    <a:pt x="2310" y="7031"/>
                    <a:pt x="2591" y="6980"/>
                    <a:pt x="2859" y="6916"/>
                  </a:cubicBezTo>
                  <a:cubicBezTo>
                    <a:pt x="3051" y="6853"/>
                    <a:pt x="3255" y="6827"/>
                    <a:pt x="3446" y="6814"/>
                  </a:cubicBezTo>
                  <a:cubicBezTo>
                    <a:pt x="3510" y="6814"/>
                    <a:pt x="3574" y="6814"/>
                    <a:pt x="3637" y="6840"/>
                  </a:cubicBezTo>
                  <a:cubicBezTo>
                    <a:pt x="3816" y="6891"/>
                    <a:pt x="3969" y="6980"/>
                    <a:pt x="4122" y="7095"/>
                  </a:cubicBezTo>
                  <a:cubicBezTo>
                    <a:pt x="4199" y="7146"/>
                    <a:pt x="4288" y="7210"/>
                    <a:pt x="4378" y="7261"/>
                  </a:cubicBezTo>
                  <a:cubicBezTo>
                    <a:pt x="4863" y="7541"/>
                    <a:pt x="5407" y="7682"/>
                    <a:pt x="5953" y="7682"/>
                  </a:cubicBezTo>
                  <a:cubicBezTo>
                    <a:pt x="6425" y="7682"/>
                    <a:pt x="6900" y="7576"/>
                    <a:pt x="7338" y="7363"/>
                  </a:cubicBezTo>
                  <a:cubicBezTo>
                    <a:pt x="7415" y="7325"/>
                    <a:pt x="7478" y="7286"/>
                    <a:pt x="7542" y="7248"/>
                  </a:cubicBezTo>
                  <a:cubicBezTo>
                    <a:pt x="7644" y="7184"/>
                    <a:pt x="7759" y="7133"/>
                    <a:pt x="7861" y="7095"/>
                  </a:cubicBezTo>
                  <a:cubicBezTo>
                    <a:pt x="7978" y="7053"/>
                    <a:pt x="8103" y="7028"/>
                    <a:pt x="8222" y="7028"/>
                  </a:cubicBezTo>
                  <a:cubicBezTo>
                    <a:pt x="8247" y="7028"/>
                    <a:pt x="8271" y="7029"/>
                    <a:pt x="8295" y="7031"/>
                  </a:cubicBezTo>
                  <a:cubicBezTo>
                    <a:pt x="8448" y="7031"/>
                    <a:pt x="8614" y="7044"/>
                    <a:pt x="8780" y="7057"/>
                  </a:cubicBezTo>
                  <a:cubicBezTo>
                    <a:pt x="8946" y="7069"/>
                    <a:pt x="9150" y="7095"/>
                    <a:pt x="9354" y="7095"/>
                  </a:cubicBezTo>
                  <a:cubicBezTo>
                    <a:pt x="9456" y="7095"/>
                    <a:pt x="9571" y="7082"/>
                    <a:pt x="9673" y="7069"/>
                  </a:cubicBezTo>
                  <a:cubicBezTo>
                    <a:pt x="10745" y="6955"/>
                    <a:pt x="11587" y="6125"/>
                    <a:pt x="11741" y="5066"/>
                  </a:cubicBezTo>
                  <a:cubicBezTo>
                    <a:pt x="11906" y="3994"/>
                    <a:pt x="11319" y="2960"/>
                    <a:pt x="10337" y="2539"/>
                  </a:cubicBezTo>
                  <a:cubicBezTo>
                    <a:pt x="10094" y="2437"/>
                    <a:pt x="9852" y="2374"/>
                    <a:pt x="9597" y="2322"/>
                  </a:cubicBezTo>
                  <a:cubicBezTo>
                    <a:pt x="9342" y="2271"/>
                    <a:pt x="9086" y="2195"/>
                    <a:pt x="8857" y="2067"/>
                  </a:cubicBezTo>
                  <a:cubicBezTo>
                    <a:pt x="8627" y="1876"/>
                    <a:pt x="8436" y="1646"/>
                    <a:pt x="8295" y="1391"/>
                  </a:cubicBezTo>
                  <a:cubicBezTo>
                    <a:pt x="8116" y="1110"/>
                    <a:pt x="7912" y="842"/>
                    <a:pt x="7670" y="613"/>
                  </a:cubicBezTo>
                  <a:cubicBezTo>
                    <a:pt x="7300" y="306"/>
                    <a:pt x="6853" y="102"/>
                    <a:pt x="6368" y="38"/>
                  </a:cubicBezTo>
                  <a:cubicBezTo>
                    <a:pt x="6215" y="13"/>
                    <a:pt x="6049" y="0"/>
                    <a:pt x="58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" name="Google Shape;442;p36"/>
          <p:cNvSpPr/>
          <p:nvPr/>
        </p:nvSpPr>
        <p:spPr>
          <a:xfrm>
            <a:off x="7549655" y="1331828"/>
            <a:ext cx="529124" cy="355525"/>
          </a:xfrm>
          <a:custGeom>
            <a:avLst/>
            <a:gdLst/>
            <a:ahLst/>
            <a:cxnLst/>
            <a:rect l="l" t="t" r="r" b="b"/>
            <a:pathLst>
              <a:path w="15441" h="10375" extrusionOk="0">
                <a:moveTo>
                  <a:pt x="8416" y="485"/>
                </a:moveTo>
                <a:lnTo>
                  <a:pt x="8416" y="485"/>
                </a:lnTo>
                <a:cubicBezTo>
                  <a:pt x="9128" y="487"/>
                  <a:pt x="9827" y="844"/>
                  <a:pt x="10145" y="1468"/>
                </a:cubicBezTo>
                <a:cubicBezTo>
                  <a:pt x="10209" y="1608"/>
                  <a:pt x="10272" y="1735"/>
                  <a:pt x="10349" y="1863"/>
                </a:cubicBezTo>
                <a:cubicBezTo>
                  <a:pt x="10732" y="2399"/>
                  <a:pt x="11561" y="2259"/>
                  <a:pt x="12161" y="2501"/>
                </a:cubicBezTo>
                <a:cubicBezTo>
                  <a:pt x="12773" y="2756"/>
                  <a:pt x="13118" y="3407"/>
                  <a:pt x="13246" y="4058"/>
                </a:cubicBezTo>
                <a:cubicBezTo>
                  <a:pt x="13271" y="4326"/>
                  <a:pt x="13322" y="4581"/>
                  <a:pt x="13386" y="4849"/>
                </a:cubicBezTo>
                <a:cubicBezTo>
                  <a:pt x="13654" y="5717"/>
                  <a:pt x="14586" y="6304"/>
                  <a:pt x="14739" y="7197"/>
                </a:cubicBezTo>
                <a:cubicBezTo>
                  <a:pt x="14892" y="8001"/>
                  <a:pt x="14611" y="8843"/>
                  <a:pt x="13731" y="9277"/>
                </a:cubicBezTo>
                <a:cubicBezTo>
                  <a:pt x="13003" y="9647"/>
                  <a:pt x="12072" y="9736"/>
                  <a:pt x="11255" y="9787"/>
                </a:cubicBezTo>
                <a:cubicBezTo>
                  <a:pt x="10285" y="9864"/>
                  <a:pt x="9443" y="9877"/>
                  <a:pt x="8460" y="9877"/>
                </a:cubicBezTo>
                <a:lnTo>
                  <a:pt x="8422" y="9877"/>
                </a:lnTo>
                <a:cubicBezTo>
                  <a:pt x="8097" y="9881"/>
                  <a:pt x="7773" y="9882"/>
                  <a:pt x="7449" y="9882"/>
                </a:cubicBezTo>
                <a:cubicBezTo>
                  <a:pt x="6668" y="9882"/>
                  <a:pt x="5889" y="9873"/>
                  <a:pt x="5104" y="9864"/>
                </a:cubicBezTo>
                <a:cubicBezTo>
                  <a:pt x="4959" y="9868"/>
                  <a:pt x="4814" y="9870"/>
                  <a:pt x="4669" y="9870"/>
                </a:cubicBezTo>
                <a:cubicBezTo>
                  <a:pt x="3822" y="9870"/>
                  <a:pt x="2983" y="9807"/>
                  <a:pt x="2144" y="9698"/>
                </a:cubicBezTo>
                <a:cubicBezTo>
                  <a:pt x="1761" y="9660"/>
                  <a:pt x="1404" y="9545"/>
                  <a:pt x="1072" y="9366"/>
                </a:cubicBezTo>
                <a:cubicBezTo>
                  <a:pt x="740" y="9175"/>
                  <a:pt x="523" y="8843"/>
                  <a:pt x="498" y="8460"/>
                </a:cubicBezTo>
                <a:cubicBezTo>
                  <a:pt x="498" y="8001"/>
                  <a:pt x="932" y="7618"/>
                  <a:pt x="1289" y="7337"/>
                </a:cubicBezTo>
                <a:cubicBezTo>
                  <a:pt x="1557" y="7133"/>
                  <a:pt x="1850" y="6929"/>
                  <a:pt x="2042" y="6636"/>
                </a:cubicBezTo>
                <a:cubicBezTo>
                  <a:pt x="2374" y="6151"/>
                  <a:pt x="2348" y="5474"/>
                  <a:pt x="2731" y="5015"/>
                </a:cubicBezTo>
                <a:cubicBezTo>
                  <a:pt x="3165" y="4492"/>
                  <a:pt x="3943" y="4454"/>
                  <a:pt x="4568" y="4186"/>
                </a:cubicBezTo>
                <a:cubicBezTo>
                  <a:pt x="4964" y="3994"/>
                  <a:pt x="5296" y="3713"/>
                  <a:pt x="5538" y="3343"/>
                </a:cubicBezTo>
                <a:cubicBezTo>
                  <a:pt x="5806" y="2935"/>
                  <a:pt x="5947" y="2463"/>
                  <a:pt x="6163" y="2029"/>
                </a:cubicBezTo>
                <a:cubicBezTo>
                  <a:pt x="6546" y="1289"/>
                  <a:pt x="7223" y="676"/>
                  <a:pt x="8039" y="523"/>
                </a:cubicBezTo>
                <a:cubicBezTo>
                  <a:pt x="8165" y="498"/>
                  <a:pt x="8290" y="485"/>
                  <a:pt x="8416" y="485"/>
                </a:cubicBezTo>
                <a:close/>
                <a:moveTo>
                  <a:pt x="8409" y="0"/>
                </a:moveTo>
                <a:lnTo>
                  <a:pt x="8422" y="13"/>
                </a:lnTo>
                <a:cubicBezTo>
                  <a:pt x="8392" y="10"/>
                  <a:pt x="8362" y="9"/>
                  <a:pt x="8332" y="9"/>
                </a:cubicBezTo>
                <a:cubicBezTo>
                  <a:pt x="8200" y="9"/>
                  <a:pt x="8073" y="30"/>
                  <a:pt x="7937" y="51"/>
                </a:cubicBezTo>
                <a:cubicBezTo>
                  <a:pt x="7031" y="230"/>
                  <a:pt x="6202" y="881"/>
                  <a:pt x="5730" y="1812"/>
                </a:cubicBezTo>
                <a:cubicBezTo>
                  <a:pt x="5628" y="1991"/>
                  <a:pt x="5551" y="2195"/>
                  <a:pt x="5474" y="2374"/>
                </a:cubicBezTo>
                <a:cubicBezTo>
                  <a:pt x="5385" y="2616"/>
                  <a:pt x="5270" y="2858"/>
                  <a:pt x="5130" y="3088"/>
                </a:cubicBezTo>
                <a:cubicBezTo>
                  <a:pt x="4938" y="3369"/>
                  <a:pt x="4670" y="3599"/>
                  <a:pt x="4351" y="3739"/>
                </a:cubicBezTo>
                <a:cubicBezTo>
                  <a:pt x="4160" y="3828"/>
                  <a:pt x="3969" y="3892"/>
                  <a:pt x="3764" y="3943"/>
                </a:cubicBezTo>
                <a:cubicBezTo>
                  <a:pt x="3292" y="4083"/>
                  <a:pt x="2744" y="4249"/>
                  <a:pt x="2361" y="4709"/>
                </a:cubicBezTo>
                <a:cubicBezTo>
                  <a:pt x="2131" y="5015"/>
                  <a:pt x="1965" y="5372"/>
                  <a:pt x="1876" y="5742"/>
                </a:cubicBezTo>
                <a:cubicBezTo>
                  <a:pt x="1825" y="5959"/>
                  <a:pt x="1748" y="6176"/>
                  <a:pt x="1633" y="6380"/>
                </a:cubicBezTo>
                <a:cubicBezTo>
                  <a:pt x="1493" y="6559"/>
                  <a:pt x="1314" y="6725"/>
                  <a:pt x="1123" y="6853"/>
                </a:cubicBezTo>
                <a:cubicBezTo>
                  <a:pt x="1072" y="6891"/>
                  <a:pt x="1021" y="6929"/>
                  <a:pt x="970" y="6980"/>
                </a:cubicBezTo>
                <a:cubicBezTo>
                  <a:pt x="651" y="7223"/>
                  <a:pt x="0" y="7746"/>
                  <a:pt x="13" y="8473"/>
                </a:cubicBezTo>
                <a:cubicBezTo>
                  <a:pt x="38" y="9022"/>
                  <a:pt x="345" y="9507"/>
                  <a:pt x="817" y="9787"/>
                </a:cubicBezTo>
                <a:cubicBezTo>
                  <a:pt x="1200" y="10004"/>
                  <a:pt x="1621" y="10145"/>
                  <a:pt x="2055" y="10183"/>
                </a:cubicBezTo>
                <a:cubicBezTo>
                  <a:pt x="2964" y="10310"/>
                  <a:pt x="3883" y="10364"/>
                  <a:pt x="4804" y="10364"/>
                </a:cubicBezTo>
                <a:cubicBezTo>
                  <a:pt x="4904" y="10364"/>
                  <a:pt x="5004" y="10363"/>
                  <a:pt x="5104" y="10362"/>
                </a:cubicBezTo>
                <a:cubicBezTo>
                  <a:pt x="6202" y="10374"/>
                  <a:pt x="7325" y="10374"/>
                  <a:pt x="8422" y="10374"/>
                </a:cubicBezTo>
                <a:lnTo>
                  <a:pt x="8460" y="10374"/>
                </a:lnTo>
                <a:cubicBezTo>
                  <a:pt x="9417" y="10374"/>
                  <a:pt x="10272" y="10362"/>
                  <a:pt x="11293" y="10285"/>
                </a:cubicBezTo>
                <a:cubicBezTo>
                  <a:pt x="12059" y="10234"/>
                  <a:pt x="13105" y="10145"/>
                  <a:pt x="13947" y="9724"/>
                </a:cubicBezTo>
                <a:cubicBezTo>
                  <a:pt x="14917" y="9252"/>
                  <a:pt x="15440" y="8167"/>
                  <a:pt x="15224" y="7120"/>
                </a:cubicBezTo>
                <a:cubicBezTo>
                  <a:pt x="15109" y="6521"/>
                  <a:pt x="14739" y="6049"/>
                  <a:pt x="14420" y="5653"/>
                </a:cubicBezTo>
                <a:cubicBezTo>
                  <a:pt x="14177" y="5372"/>
                  <a:pt x="13973" y="5053"/>
                  <a:pt x="13833" y="4709"/>
                </a:cubicBezTo>
                <a:cubicBezTo>
                  <a:pt x="13794" y="4568"/>
                  <a:pt x="13769" y="4415"/>
                  <a:pt x="13756" y="4262"/>
                </a:cubicBezTo>
                <a:cubicBezTo>
                  <a:pt x="13743" y="4160"/>
                  <a:pt x="13731" y="4071"/>
                  <a:pt x="13705" y="3969"/>
                </a:cubicBezTo>
                <a:cubicBezTo>
                  <a:pt x="13552" y="3063"/>
                  <a:pt x="13041" y="2348"/>
                  <a:pt x="12352" y="2067"/>
                </a:cubicBezTo>
                <a:cubicBezTo>
                  <a:pt x="12084" y="1965"/>
                  <a:pt x="11804" y="1901"/>
                  <a:pt x="11523" y="1863"/>
                </a:cubicBezTo>
                <a:cubicBezTo>
                  <a:pt x="11115" y="1799"/>
                  <a:pt x="10859" y="1748"/>
                  <a:pt x="10745" y="1595"/>
                </a:cubicBezTo>
                <a:cubicBezTo>
                  <a:pt x="10706" y="1531"/>
                  <a:pt x="10668" y="1468"/>
                  <a:pt x="10642" y="1404"/>
                </a:cubicBezTo>
                <a:cubicBezTo>
                  <a:pt x="10617" y="1353"/>
                  <a:pt x="10591" y="1302"/>
                  <a:pt x="10566" y="1251"/>
                </a:cubicBezTo>
                <a:cubicBezTo>
                  <a:pt x="10183" y="485"/>
                  <a:pt x="9341" y="0"/>
                  <a:pt x="84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36"/>
          <p:cNvGrpSpPr/>
          <p:nvPr/>
        </p:nvGrpSpPr>
        <p:grpSpPr>
          <a:xfrm>
            <a:off x="7939317" y="1919970"/>
            <a:ext cx="408469" cy="263277"/>
            <a:chOff x="1087650" y="1031275"/>
            <a:chExt cx="298000" cy="192075"/>
          </a:xfrm>
        </p:grpSpPr>
        <p:sp>
          <p:nvSpPr>
            <p:cNvPr id="444" name="Google Shape;444;p36"/>
            <p:cNvSpPr/>
            <p:nvPr/>
          </p:nvSpPr>
          <p:spPr>
            <a:xfrm>
              <a:off x="1094350" y="1037650"/>
              <a:ext cx="284275" cy="179975"/>
            </a:xfrm>
            <a:custGeom>
              <a:avLst/>
              <a:gdLst/>
              <a:ahLst/>
              <a:cxnLst/>
              <a:rect l="l" t="t" r="r" b="b"/>
              <a:pathLst>
                <a:path w="11371" h="7199" extrusionOk="0">
                  <a:moveTo>
                    <a:pt x="5615" y="0"/>
                  </a:moveTo>
                  <a:cubicBezTo>
                    <a:pt x="4518" y="0"/>
                    <a:pt x="3574" y="664"/>
                    <a:pt x="2885" y="1902"/>
                  </a:cubicBezTo>
                  <a:cubicBezTo>
                    <a:pt x="2655" y="2297"/>
                    <a:pt x="2476" y="2603"/>
                    <a:pt x="2106" y="2795"/>
                  </a:cubicBezTo>
                  <a:cubicBezTo>
                    <a:pt x="1979" y="2871"/>
                    <a:pt x="1838" y="2935"/>
                    <a:pt x="1698" y="2999"/>
                  </a:cubicBezTo>
                  <a:cubicBezTo>
                    <a:pt x="1404" y="3114"/>
                    <a:pt x="1124" y="3267"/>
                    <a:pt x="868" y="3458"/>
                  </a:cubicBezTo>
                  <a:cubicBezTo>
                    <a:pt x="256" y="3918"/>
                    <a:pt x="1" y="4734"/>
                    <a:pt x="230" y="5475"/>
                  </a:cubicBezTo>
                  <a:cubicBezTo>
                    <a:pt x="447" y="6074"/>
                    <a:pt x="983" y="6495"/>
                    <a:pt x="1621" y="6559"/>
                  </a:cubicBezTo>
                  <a:lnTo>
                    <a:pt x="1749" y="6559"/>
                  </a:lnTo>
                  <a:cubicBezTo>
                    <a:pt x="2017" y="6546"/>
                    <a:pt x="2272" y="6508"/>
                    <a:pt x="2527" y="6432"/>
                  </a:cubicBezTo>
                  <a:cubicBezTo>
                    <a:pt x="2731" y="6381"/>
                    <a:pt x="2948" y="6342"/>
                    <a:pt x="3178" y="6330"/>
                  </a:cubicBezTo>
                  <a:cubicBezTo>
                    <a:pt x="3255" y="6330"/>
                    <a:pt x="3344" y="6342"/>
                    <a:pt x="3421" y="6355"/>
                  </a:cubicBezTo>
                  <a:cubicBezTo>
                    <a:pt x="3625" y="6432"/>
                    <a:pt x="3803" y="6521"/>
                    <a:pt x="3969" y="6649"/>
                  </a:cubicBezTo>
                  <a:cubicBezTo>
                    <a:pt x="4059" y="6712"/>
                    <a:pt x="4148" y="6763"/>
                    <a:pt x="4224" y="6814"/>
                  </a:cubicBezTo>
                  <a:cubicBezTo>
                    <a:pt x="4652" y="7059"/>
                    <a:pt x="5127" y="7198"/>
                    <a:pt x="5615" y="7198"/>
                  </a:cubicBezTo>
                  <a:cubicBezTo>
                    <a:pt x="5636" y="7198"/>
                    <a:pt x="5658" y="7198"/>
                    <a:pt x="5679" y="7197"/>
                  </a:cubicBezTo>
                  <a:cubicBezTo>
                    <a:pt x="5704" y="7198"/>
                    <a:pt x="5729" y="7198"/>
                    <a:pt x="5754" y="7198"/>
                  </a:cubicBezTo>
                  <a:cubicBezTo>
                    <a:pt x="6174" y="7198"/>
                    <a:pt x="6582" y="7097"/>
                    <a:pt x="6955" y="6917"/>
                  </a:cubicBezTo>
                  <a:cubicBezTo>
                    <a:pt x="7032" y="6878"/>
                    <a:pt x="7096" y="6840"/>
                    <a:pt x="7159" y="6802"/>
                  </a:cubicBezTo>
                  <a:cubicBezTo>
                    <a:pt x="7274" y="6738"/>
                    <a:pt x="7389" y="6674"/>
                    <a:pt x="7504" y="6636"/>
                  </a:cubicBezTo>
                  <a:cubicBezTo>
                    <a:pt x="7642" y="6583"/>
                    <a:pt x="7789" y="6556"/>
                    <a:pt x="7938" y="6556"/>
                  </a:cubicBezTo>
                  <a:cubicBezTo>
                    <a:pt x="7968" y="6556"/>
                    <a:pt x="7997" y="6557"/>
                    <a:pt x="8027" y="6559"/>
                  </a:cubicBezTo>
                  <a:cubicBezTo>
                    <a:pt x="8180" y="6559"/>
                    <a:pt x="8346" y="6572"/>
                    <a:pt x="8525" y="6585"/>
                  </a:cubicBezTo>
                  <a:cubicBezTo>
                    <a:pt x="8703" y="6598"/>
                    <a:pt x="8895" y="6623"/>
                    <a:pt x="9074" y="6623"/>
                  </a:cubicBezTo>
                  <a:cubicBezTo>
                    <a:pt x="9176" y="6623"/>
                    <a:pt x="9278" y="6610"/>
                    <a:pt x="9367" y="6598"/>
                  </a:cubicBezTo>
                  <a:cubicBezTo>
                    <a:pt x="10324" y="6495"/>
                    <a:pt x="11090" y="5755"/>
                    <a:pt x="11230" y="4798"/>
                  </a:cubicBezTo>
                  <a:cubicBezTo>
                    <a:pt x="11370" y="3841"/>
                    <a:pt x="10847" y="2910"/>
                    <a:pt x="9967" y="2527"/>
                  </a:cubicBezTo>
                  <a:cubicBezTo>
                    <a:pt x="9737" y="2438"/>
                    <a:pt x="9507" y="2361"/>
                    <a:pt x="9265" y="2323"/>
                  </a:cubicBezTo>
                  <a:cubicBezTo>
                    <a:pt x="8984" y="2272"/>
                    <a:pt x="8703" y="2170"/>
                    <a:pt x="8448" y="2029"/>
                  </a:cubicBezTo>
                  <a:cubicBezTo>
                    <a:pt x="8193" y="1825"/>
                    <a:pt x="7976" y="1583"/>
                    <a:pt x="7810" y="1289"/>
                  </a:cubicBezTo>
                  <a:cubicBezTo>
                    <a:pt x="7644" y="1021"/>
                    <a:pt x="7453" y="779"/>
                    <a:pt x="7223" y="562"/>
                  </a:cubicBezTo>
                  <a:cubicBezTo>
                    <a:pt x="6891" y="281"/>
                    <a:pt x="6483" y="102"/>
                    <a:pt x="6049" y="39"/>
                  </a:cubicBezTo>
                  <a:cubicBezTo>
                    <a:pt x="5909" y="13"/>
                    <a:pt x="5756" y="0"/>
                    <a:pt x="5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087650" y="1031275"/>
              <a:ext cx="298000" cy="192075"/>
            </a:xfrm>
            <a:custGeom>
              <a:avLst/>
              <a:gdLst/>
              <a:ahLst/>
              <a:cxnLst/>
              <a:rect l="l" t="t" r="r" b="b"/>
              <a:pathLst>
                <a:path w="11920" h="7683" extrusionOk="0">
                  <a:moveTo>
                    <a:pt x="5883" y="485"/>
                  </a:moveTo>
                  <a:lnTo>
                    <a:pt x="5883" y="498"/>
                  </a:lnTo>
                  <a:cubicBezTo>
                    <a:pt x="5921" y="494"/>
                    <a:pt x="5958" y="493"/>
                    <a:pt x="5994" y="493"/>
                  </a:cubicBezTo>
                  <a:cubicBezTo>
                    <a:pt x="6093" y="493"/>
                    <a:pt x="6189" y="505"/>
                    <a:pt x="6292" y="523"/>
                  </a:cubicBezTo>
                  <a:cubicBezTo>
                    <a:pt x="6675" y="574"/>
                    <a:pt x="7045" y="740"/>
                    <a:pt x="7338" y="995"/>
                  </a:cubicBezTo>
                  <a:cubicBezTo>
                    <a:pt x="7823" y="1416"/>
                    <a:pt x="8040" y="2118"/>
                    <a:pt x="8576" y="2476"/>
                  </a:cubicBezTo>
                  <a:cubicBezTo>
                    <a:pt x="9035" y="2782"/>
                    <a:pt x="9635" y="2782"/>
                    <a:pt x="10133" y="2986"/>
                  </a:cubicBezTo>
                  <a:cubicBezTo>
                    <a:pt x="11919" y="3752"/>
                    <a:pt x="11536" y="6393"/>
                    <a:pt x="9609" y="6610"/>
                  </a:cubicBezTo>
                  <a:cubicBezTo>
                    <a:pt x="9520" y="6623"/>
                    <a:pt x="9431" y="6623"/>
                    <a:pt x="9342" y="6623"/>
                  </a:cubicBezTo>
                  <a:cubicBezTo>
                    <a:pt x="8984" y="6623"/>
                    <a:pt x="8627" y="6559"/>
                    <a:pt x="8282" y="6559"/>
                  </a:cubicBezTo>
                  <a:cubicBezTo>
                    <a:pt x="8078" y="6559"/>
                    <a:pt x="7887" y="6585"/>
                    <a:pt x="7695" y="6648"/>
                  </a:cubicBezTo>
                  <a:cubicBezTo>
                    <a:pt x="7491" y="6738"/>
                    <a:pt x="7300" y="6840"/>
                    <a:pt x="7108" y="6942"/>
                  </a:cubicBezTo>
                  <a:cubicBezTo>
                    <a:pt x="6740" y="7126"/>
                    <a:pt x="6342" y="7216"/>
                    <a:pt x="5943" y="7216"/>
                  </a:cubicBezTo>
                  <a:cubicBezTo>
                    <a:pt x="5486" y="7216"/>
                    <a:pt x="5029" y="7097"/>
                    <a:pt x="4620" y="6865"/>
                  </a:cubicBezTo>
                  <a:cubicBezTo>
                    <a:pt x="4327" y="6687"/>
                    <a:pt x="4071" y="6470"/>
                    <a:pt x="3752" y="6380"/>
                  </a:cubicBezTo>
                  <a:cubicBezTo>
                    <a:pt x="3650" y="6355"/>
                    <a:pt x="3548" y="6342"/>
                    <a:pt x="3446" y="6342"/>
                  </a:cubicBezTo>
                  <a:cubicBezTo>
                    <a:pt x="2974" y="6342"/>
                    <a:pt x="2502" y="6572"/>
                    <a:pt x="2017" y="6572"/>
                  </a:cubicBezTo>
                  <a:lnTo>
                    <a:pt x="1902" y="6572"/>
                  </a:lnTo>
                  <a:cubicBezTo>
                    <a:pt x="1366" y="6508"/>
                    <a:pt x="907" y="6151"/>
                    <a:pt x="728" y="5640"/>
                  </a:cubicBezTo>
                  <a:cubicBezTo>
                    <a:pt x="524" y="5002"/>
                    <a:pt x="741" y="4288"/>
                    <a:pt x="1290" y="3892"/>
                  </a:cubicBezTo>
                  <a:cubicBezTo>
                    <a:pt x="1660" y="3599"/>
                    <a:pt x="2093" y="3471"/>
                    <a:pt x="2489" y="3254"/>
                  </a:cubicBezTo>
                  <a:cubicBezTo>
                    <a:pt x="2897" y="3024"/>
                    <a:pt x="3127" y="2667"/>
                    <a:pt x="3357" y="2259"/>
                  </a:cubicBezTo>
                  <a:cubicBezTo>
                    <a:pt x="3918" y="1263"/>
                    <a:pt x="4748" y="485"/>
                    <a:pt x="5883" y="485"/>
                  </a:cubicBezTo>
                  <a:close/>
                  <a:moveTo>
                    <a:pt x="5896" y="0"/>
                  </a:moveTo>
                  <a:lnTo>
                    <a:pt x="5883" y="13"/>
                  </a:lnTo>
                  <a:cubicBezTo>
                    <a:pt x="4697" y="13"/>
                    <a:pt x="3676" y="702"/>
                    <a:pt x="2948" y="2029"/>
                  </a:cubicBezTo>
                  <a:cubicBezTo>
                    <a:pt x="2731" y="2399"/>
                    <a:pt x="2566" y="2667"/>
                    <a:pt x="2272" y="2833"/>
                  </a:cubicBezTo>
                  <a:cubicBezTo>
                    <a:pt x="2144" y="2897"/>
                    <a:pt x="2004" y="2960"/>
                    <a:pt x="1864" y="3024"/>
                  </a:cubicBezTo>
                  <a:cubicBezTo>
                    <a:pt x="1558" y="3139"/>
                    <a:pt x="1264" y="3305"/>
                    <a:pt x="996" y="3509"/>
                  </a:cubicBezTo>
                  <a:cubicBezTo>
                    <a:pt x="294" y="4032"/>
                    <a:pt x="1" y="4951"/>
                    <a:pt x="269" y="5793"/>
                  </a:cubicBezTo>
                  <a:cubicBezTo>
                    <a:pt x="524" y="6482"/>
                    <a:pt x="1136" y="6967"/>
                    <a:pt x="1864" y="7031"/>
                  </a:cubicBezTo>
                  <a:lnTo>
                    <a:pt x="2030" y="7031"/>
                  </a:lnTo>
                  <a:cubicBezTo>
                    <a:pt x="2310" y="7031"/>
                    <a:pt x="2591" y="6980"/>
                    <a:pt x="2859" y="6916"/>
                  </a:cubicBezTo>
                  <a:cubicBezTo>
                    <a:pt x="3051" y="6853"/>
                    <a:pt x="3255" y="6827"/>
                    <a:pt x="3446" y="6814"/>
                  </a:cubicBezTo>
                  <a:cubicBezTo>
                    <a:pt x="3510" y="6814"/>
                    <a:pt x="3574" y="6814"/>
                    <a:pt x="3637" y="6840"/>
                  </a:cubicBezTo>
                  <a:cubicBezTo>
                    <a:pt x="3816" y="6891"/>
                    <a:pt x="3969" y="6980"/>
                    <a:pt x="4122" y="7095"/>
                  </a:cubicBezTo>
                  <a:cubicBezTo>
                    <a:pt x="4199" y="7146"/>
                    <a:pt x="4288" y="7210"/>
                    <a:pt x="4378" y="7261"/>
                  </a:cubicBezTo>
                  <a:cubicBezTo>
                    <a:pt x="4863" y="7541"/>
                    <a:pt x="5407" y="7682"/>
                    <a:pt x="5953" y="7682"/>
                  </a:cubicBezTo>
                  <a:cubicBezTo>
                    <a:pt x="6425" y="7682"/>
                    <a:pt x="6900" y="7576"/>
                    <a:pt x="7338" y="7363"/>
                  </a:cubicBezTo>
                  <a:cubicBezTo>
                    <a:pt x="7415" y="7325"/>
                    <a:pt x="7478" y="7286"/>
                    <a:pt x="7542" y="7248"/>
                  </a:cubicBezTo>
                  <a:cubicBezTo>
                    <a:pt x="7644" y="7184"/>
                    <a:pt x="7759" y="7133"/>
                    <a:pt x="7861" y="7095"/>
                  </a:cubicBezTo>
                  <a:cubicBezTo>
                    <a:pt x="7978" y="7053"/>
                    <a:pt x="8103" y="7028"/>
                    <a:pt x="8222" y="7028"/>
                  </a:cubicBezTo>
                  <a:cubicBezTo>
                    <a:pt x="8247" y="7028"/>
                    <a:pt x="8271" y="7029"/>
                    <a:pt x="8295" y="7031"/>
                  </a:cubicBezTo>
                  <a:cubicBezTo>
                    <a:pt x="8448" y="7031"/>
                    <a:pt x="8614" y="7044"/>
                    <a:pt x="8780" y="7057"/>
                  </a:cubicBezTo>
                  <a:cubicBezTo>
                    <a:pt x="8946" y="7069"/>
                    <a:pt x="9150" y="7095"/>
                    <a:pt x="9354" y="7095"/>
                  </a:cubicBezTo>
                  <a:cubicBezTo>
                    <a:pt x="9456" y="7095"/>
                    <a:pt x="9571" y="7082"/>
                    <a:pt x="9673" y="7069"/>
                  </a:cubicBezTo>
                  <a:cubicBezTo>
                    <a:pt x="10745" y="6955"/>
                    <a:pt x="11587" y="6125"/>
                    <a:pt x="11741" y="5066"/>
                  </a:cubicBezTo>
                  <a:cubicBezTo>
                    <a:pt x="11906" y="3994"/>
                    <a:pt x="11319" y="2960"/>
                    <a:pt x="10337" y="2539"/>
                  </a:cubicBezTo>
                  <a:cubicBezTo>
                    <a:pt x="10094" y="2437"/>
                    <a:pt x="9852" y="2374"/>
                    <a:pt x="9597" y="2322"/>
                  </a:cubicBezTo>
                  <a:cubicBezTo>
                    <a:pt x="9342" y="2271"/>
                    <a:pt x="9086" y="2195"/>
                    <a:pt x="8857" y="2067"/>
                  </a:cubicBezTo>
                  <a:cubicBezTo>
                    <a:pt x="8627" y="1876"/>
                    <a:pt x="8436" y="1646"/>
                    <a:pt x="8295" y="1391"/>
                  </a:cubicBezTo>
                  <a:cubicBezTo>
                    <a:pt x="8116" y="1110"/>
                    <a:pt x="7912" y="842"/>
                    <a:pt x="7670" y="613"/>
                  </a:cubicBezTo>
                  <a:cubicBezTo>
                    <a:pt x="7300" y="306"/>
                    <a:pt x="6853" y="102"/>
                    <a:pt x="6368" y="38"/>
                  </a:cubicBezTo>
                  <a:cubicBezTo>
                    <a:pt x="6215" y="13"/>
                    <a:pt x="6049" y="0"/>
                    <a:pt x="58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36"/>
          <p:cNvGrpSpPr/>
          <p:nvPr/>
        </p:nvGrpSpPr>
        <p:grpSpPr>
          <a:xfrm>
            <a:off x="5718257" y="1331828"/>
            <a:ext cx="529124" cy="355525"/>
            <a:chOff x="2493575" y="1248525"/>
            <a:chExt cx="386025" cy="259375"/>
          </a:xfrm>
        </p:grpSpPr>
        <p:sp>
          <p:nvSpPr>
            <p:cNvPr id="447" name="Google Shape;447;p36"/>
            <p:cNvSpPr/>
            <p:nvPr/>
          </p:nvSpPr>
          <p:spPr>
            <a:xfrm>
              <a:off x="2499950" y="1254550"/>
              <a:ext cx="372625" cy="246975"/>
            </a:xfrm>
            <a:custGeom>
              <a:avLst/>
              <a:gdLst/>
              <a:ahLst/>
              <a:cxnLst/>
              <a:rect l="l" t="t" r="r" b="b"/>
              <a:pathLst>
                <a:path w="14905" h="9879" extrusionOk="0">
                  <a:moveTo>
                    <a:pt x="8222" y="0"/>
                  </a:moveTo>
                  <a:cubicBezTo>
                    <a:pt x="8199" y="0"/>
                    <a:pt x="8177" y="1"/>
                    <a:pt x="8154" y="1"/>
                  </a:cubicBezTo>
                  <a:cubicBezTo>
                    <a:pt x="8014" y="1"/>
                    <a:pt x="7874" y="14"/>
                    <a:pt x="7733" y="40"/>
                  </a:cubicBezTo>
                  <a:cubicBezTo>
                    <a:pt x="6891" y="206"/>
                    <a:pt x="6125" y="805"/>
                    <a:pt x="5692" y="1673"/>
                  </a:cubicBezTo>
                  <a:cubicBezTo>
                    <a:pt x="5602" y="1852"/>
                    <a:pt x="5513" y="2043"/>
                    <a:pt x="5436" y="2222"/>
                  </a:cubicBezTo>
                  <a:cubicBezTo>
                    <a:pt x="5347" y="2477"/>
                    <a:pt x="5219" y="2732"/>
                    <a:pt x="5079" y="2962"/>
                  </a:cubicBezTo>
                  <a:cubicBezTo>
                    <a:pt x="4862" y="3294"/>
                    <a:pt x="4556" y="3549"/>
                    <a:pt x="4199" y="3715"/>
                  </a:cubicBezTo>
                  <a:cubicBezTo>
                    <a:pt x="3994" y="3804"/>
                    <a:pt x="3790" y="3868"/>
                    <a:pt x="3586" y="3932"/>
                  </a:cubicBezTo>
                  <a:cubicBezTo>
                    <a:pt x="3114" y="4059"/>
                    <a:pt x="2616" y="4213"/>
                    <a:pt x="2284" y="4608"/>
                  </a:cubicBezTo>
                  <a:cubicBezTo>
                    <a:pt x="2080" y="4889"/>
                    <a:pt x="1927" y="5221"/>
                    <a:pt x="1863" y="5565"/>
                  </a:cubicBezTo>
                  <a:cubicBezTo>
                    <a:pt x="1800" y="5808"/>
                    <a:pt x="1710" y="6037"/>
                    <a:pt x="1583" y="6267"/>
                  </a:cubicBezTo>
                  <a:cubicBezTo>
                    <a:pt x="1429" y="6471"/>
                    <a:pt x="1238" y="6650"/>
                    <a:pt x="1021" y="6790"/>
                  </a:cubicBezTo>
                  <a:lnTo>
                    <a:pt x="868" y="6905"/>
                  </a:lnTo>
                  <a:cubicBezTo>
                    <a:pt x="421" y="7262"/>
                    <a:pt x="0" y="7683"/>
                    <a:pt x="0" y="8219"/>
                  </a:cubicBezTo>
                  <a:cubicBezTo>
                    <a:pt x="26" y="8679"/>
                    <a:pt x="281" y="9100"/>
                    <a:pt x="689" y="9330"/>
                  </a:cubicBezTo>
                  <a:cubicBezTo>
                    <a:pt x="1047" y="9534"/>
                    <a:pt x="1429" y="9649"/>
                    <a:pt x="1838" y="9700"/>
                  </a:cubicBezTo>
                  <a:cubicBezTo>
                    <a:pt x="2735" y="9815"/>
                    <a:pt x="3642" y="9867"/>
                    <a:pt x="4550" y="9867"/>
                  </a:cubicBezTo>
                  <a:cubicBezTo>
                    <a:pt x="4650" y="9867"/>
                    <a:pt x="4749" y="9867"/>
                    <a:pt x="4849" y="9865"/>
                  </a:cubicBezTo>
                  <a:cubicBezTo>
                    <a:pt x="5959" y="9878"/>
                    <a:pt x="7070" y="9878"/>
                    <a:pt x="8167" y="9878"/>
                  </a:cubicBezTo>
                  <a:lnTo>
                    <a:pt x="8205" y="9878"/>
                  </a:lnTo>
                  <a:cubicBezTo>
                    <a:pt x="9162" y="9878"/>
                    <a:pt x="10017" y="9865"/>
                    <a:pt x="11013" y="9789"/>
                  </a:cubicBezTo>
                  <a:cubicBezTo>
                    <a:pt x="11766" y="9738"/>
                    <a:pt x="12786" y="9661"/>
                    <a:pt x="13590" y="9253"/>
                  </a:cubicBezTo>
                  <a:cubicBezTo>
                    <a:pt x="14471" y="8806"/>
                    <a:pt x="14905" y="7926"/>
                    <a:pt x="14726" y="6918"/>
                  </a:cubicBezTo>
                  <a:cubicBezTo>
                    <a:pt x="14624" y="6382"/>
                    <a:pt x="14292" y="5961"/>
                    <a:pt x="13973" y="5552"/>
                  </a:cubicBezTo>
                  <a:cubicBezTo>
                    <a:pt x="13718" y="5221"/>
                    <a:pt x="13463" y="4902"/>
                    <a:pt x="13361" y="4544"/>
                  </a:cubicBezTo>
                  <a:cubicBezTo>
                    <a:pt x="13310" y="4378"/>
                    <a:pt x="13284" y="4213"/>
                    <a:pt x="13259" y="4047"/>
                  </a:cubicBezTo>
                  <a:cubicBezTo>
                    <a:pt x="13246" y="3957"/>
                    <a:pt x="13233" y="3868"/>
                    <a:pt x="13220" y="3766"/>
                  </a:cubicBezTo>
                  <a:cubicBezTo>
                    <a:pt x="13067" y="2949"/>
                    <a:pt x="12621" y="2298"/>
                    <a:pt x="12008" y="2043"/>
                  </a:cubicBezTo>
                  <a:cubicBezTo>
                    <a:pt x="11753" y="1954"/>
                    <a:pt x="11498" y="1890"/>
                    <a:pt x="11230" y="1865"/>
                  </a:cubicBezTo>
                  <a:cubicBezTo>
                    <a:pt x="10821" y="1801"/>
                    <a:pt x="10477" y="1737"/>
                    <a:pt x="10298" y="1482"/>
                  </a:cubicBezTo>
                  <a:cubicBezTo>
                    <a:pt x="10247" y="1418"/>
                    <a:pt x="10209" y="1329"/>
                    <a:pt x="10171" y="1252"/>
                  </a:cubicBezTo>
                  <a:cubicBezTo>
                    <a:pt x="10145" y="1214"/>
                    <a:pt x="10132" y="1163"/>
                    <a:pt x="10107" y="1112"/>
                  </a:cubicBezTo>
                  <a:cubicBezTo>
                    <a:pt x="9722" y="429"/>
                    <a:pt x="9000" y="0"/>
                    <a:pt x="8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2493575" y="1248525"/>
              <a:ext cx="386025" cy="259375"/>
            </a:xfrm>
            <a:custGeom>
              <a:avLst/>
              <a:gdLst/>
              <a:ahLst/>
              <a:cxnLst/>
              <a:rect l="l" t="t" r="r" b="b"/>
              <a:pathLst>
                <a:path w="15441" h="10375" extrusionOk="0">
                  <a:moveTo>
                    <a:pt x="8416" y="485"/>
                  </a:moveTo>
                  <a:lnTo>
                    <a:pt x="8416" y="485"/>
                  </a:lnTo>
                  <a:cubicBezTo>
                    <a:pt x="9128" y="487"/>
                    <a:pt x="9827" y="844"/>
                    <a:pt x="10145" y="1468"/>
                  </a:cubicBezTo>
                  <a:cubicBezTo>
                    <a:pt x="10209" y="1608"/>
                    <a:pt x="10272" y="1735"/>
                    <a:pt x="10349" y="1863"/>
                  </a:cubicBezTo>
                  <a:cubicBezTo>
                    <a:pt x="10732" y="2399"/>
                    <a:pt x="11561" y="2259"/>
                    <a:pt x="12161" y="2501"/>
                  </a:cubicBezTo>
                  <a:cubicBezTo>
                    <a:pt x="12773" y="2756"/>
                    <a:pt x="13118" y="3407"/>
                    <a:pt x="13246" y="4058"/>
                  </a:cubicBezTo>
                  <a:cubicBezTo>
                    <a:pt x="13271" y="4326"/>
                    <a:pt x="13322" y="4581"/>
                    <a:pt x="13386" y="4849"/>
                  </a:cubicBezTo>
                  <a:cubicBezTo>
                    <a:pt x="13654" y="5717"/>
                    <a:pt x="14586" y="6304"/>
                    <a:pt x="14739" y="7197"/>
                  </a:cubicBezTo>
                  <a:cubicBezTo>
                    <a:pt x="14892" y="8001"/>
                    <a:pt x="14611" y="8843"/>
                    <a:pt x="13731" y="9277"/>
                  </a:cubicBezTo>
                  <a:cubicBezTo>
                    <a:pt x="13003" y="9647"/>
                    <a:pt x="12072" y="9736"/>
                    <a:pt x="11255" y="9787"/>
                  </a:cubicBezTo>
                  <a:cubicBezTo>
                    <a:pt x="10285" y="9864"/>
                    <a:pt x="9443" y="9877"/>
                    <a:pt x="8460" y="9877"/>
                  </a:cubicBezTo>
                  <a:lnTo>
                    <a:pt x="8422" y="9877"/>
                  </a:lnTo>
                  <a:cubicBezTo>
                    <a:pt x="8097" y="9881"/>
                    <a:pt x="7773" y="9882"/>
                    <a:pt x="7449" y="9882"/>
                  </a:cubicBezTo>
                  <a:cubicBezTo>
                    <a:pt x="6668" y="9882"/>
                    <a:pt x="5889" y="9873"/>
                    <a:pt x="5104" y="9864"/>
                  </a:cubicBezTo>
                  <a:cubicBezTo>
                    <a:pt x="4959" y="9868"/>
                    <a:pt x="4814" y="9870"/>
                    <a:pt x="4669" y="9870"/>
                  </a:cubicBezTo>
                  <a:cubicBezTo>
                    <a:pt x="3822" y="9870"/>
                    <a:pt x="2983" y="9807"/>
                    <a:pt x="2144" y="9698"/>
                  </a:cubicBezTo>
                  <a:cubicBezTo>
                    <a:pt x="1761" y="9660"/>
                    <a:pt x="1404" y="9545"/>
                    <a:pt x="1072" y="9366"/>
                  </a:cubicBezTo>
                  <a:cubicBezTo>
                    <a:pt x="740" y="9175"/>
                    <a:pt x="523" y="8843"/>
                    <a:pt x="498" y="8460"/>
                  </a:cubicBezTo>
                  <a:cubicBezTo>
                    <a:pt x="498" y="8001"/>
                    <a:pt x="932" y="7618"/>
                    <a:pt x="1289" y="7337"/>
                  </a:cubicBezTo>
                  <a:cubicBezTo>
                    <a:pt x="1557" y="7133"/>
                    <a:pt x="1850" y="6929"/>
                    <a:pt x="2042" y="6636"/>
                  </a:cubicBezTo>
                  <a:cubicBezTo>
                    <a:pt x="2374" y="6151"/>
                    <a:pt x="2348" y="5474"/>
                    <a:pt x="2731" y="5015"/>
                  </a:cubicBezTo>
                  <a:cubicBezTo>
                    <a:pt x="3165" y="4492"/>
                    <a:pt x="3943" y="4454"/>
                    <a:pt x="4568" y="4186"/>
                  </a:cubicBezTo>
                  <a:cubicBezTo>
                    <a:pt x="4964" y="3994"/>
                    <a:pt x="5296" y="3713"/>
                    <a:pt x="5538" y="3343"/>
                  </a:cubicBezTo>
                  <a:cubicBezTo>
                    <a:pt x="5806" y="2935"/>
                    <a:pt x="5947" y="2463"/>
                    <a:pt x="6163" y="2029"/>
                  </a:cubicBezTo>
                  <a:cubicBezTo>
                    <a:pt x="6546" y="1289"/>
                    <a:pt x="7223" y="676"/>
                    <a:pt x="8039" y="523"/>
                  </a:cubicBezTo>
                  <a:cubicBezTo>
                    <a:pt x="8165" y="498"/>
                    <a:pt x="8290" y="485"/>
                    <a:pt x="8416" y="485"/>
                  </a:cubicBezTo>
                  <a:close/>
                  <a:moveTo>
                    <a:pt x="8409" y="0"/>
                  </a:moveTo>
                  <a:lnTo>
                    <a:pt x="8422" y="13"/>
                  </a:lnTo>
                  <a:cubicBezTo>
                    <a:pt x="8392" y="10"/>
                    <a:pt x="8362" y="9"/>
                    <a:pt x="8332" y="9"/>
                  </a:cubicBezTo>
                  <a:cubicBezTo>
                    <a:pt x="8200" y="9"/>
                    <a:pt x="8073" y="30"/>
                    <a:pt x="7937" y="51"/>
                  </a:cubicBezTo>
                  <a:cubicBezTo>
                    <a:pt x="7031" y="230"/>
                    <a:pt x="6202" y="881"/>
                    <a:pt x="5730" y="1812"/>
                  </a:cubicBezTo>
                  <a:cubicBezTo>
                    <a:pt x="5628" y="1991"/>
                    <a:pt x="5551" y="2195"/>
                    <a:pt x="5474" y="2374"/>
                  </a:cubicBezTo>
                  <a:cubicBezTo>
                    <a:pt x="5385" y="2616"/>
                    <a:pt x="5270" y="2858"/>
                    <a:pt x="5130" y="3088"/>
                  </a:cubicBezTo>
                  <a:cubicBezTo>
                    <a:pt x="4938" y="3369"/>
                    <a:pt x="4670" y="3599"/>
                    <a:pt x="4351" y="3739"/>
                  </a:cubicBezTo>
                  <a:cubicBezTo>
                    <a:pt x="4160" y="3828"/>
                    <a:pt x="3969" y="3892"/>
                    <a:pt x="3764" y="3943"/>
                  </a:cubicBezTo>
                  <a:cubicBezTo>
                    <a:pt x="3292" y="4083"/>
                    <a:pt x="2744" y="4249"/>
                    <a:pt x="2361" y="4709"/>
                  </a:cubicBezTo>
                  <a:cubicBezTo>
                    <a:pt x="2131" y="5015"/>
                    <a:pt x="1965" y="5372"/>
                    <a:pt x="1876" y="5742"/>
                  </a:cubicBezTo>
                  <a:cubicBezTo>
                    <a:pt x="1825" y="5959"/>
                    <a:pt x="1748" y="6176"/>
                    <a:pt x="1633" y="6380"/>
                  </a:cubicBezTo>
                  <a:cubicBezTo>
                    <a:pt x="1493" y="6559"/>
                    <a:pt x="1314" y="6725"/>
                    <a:pt x="1123" y="6853"/>
                  </a:cubicBezTo>
                  <a:cubicBezTo>
                    <a:pt x="1072" y="6891"/>
                    <a:pt x="1021" y="6929"/>
                    <a:pt x="970" y="6980"/>
                  </a:cubicBezTo>
                  <a:cubicBezTo>
                    <a:pt x="651" y="7223"/>
                    <a:pt x="0" y="7746"/>
                    <a:pt x="13" y="8473"/>
                  </a:cubicBezTo>
                  <a:cubicBezTo>
                    <a:pt x="38" y="9022"/>
                    <a:pt x="345" y="9507"/>
                    <a:pt x="817" y="9787"/>
                  </a:cubicBezTo>
                  <a:cubicBezTo>
                    <a:pt x="1200" y="10004"/>
                    <a:pt x="1621" y="10145"/>
                    <a:pt x="2055" y="10183"/>
                  </a:cubicBezTo>
                  <a:cubicBezTo>
                    <a:pt x="2964" y="10310"/>
                    <a:pt x="3883" y="10364"/>
                    <a:pt x="4804" y="10364"/>
                  </a:cubicBezTo>
                  <a:cubicBezTo>
                    <a:pt x="4904" y="10364"/>
                    <a:pt x="5004" y="10363"/>
                    <a:pt x="5104" y="10362"/>
                  </a:cubicBezTo>
                  <a:cubicBezTo>
                    <a:pt x="6202" y="10374"/>
                    <a:pt x="7325" y="10374"/>
                    <a:pt x="8422" y="10374"/>
                  </a:cubicBezTo>
                  <a:lnTo>
                    <a:pt x="8460" y="10374"/>
                  </a:lnTo>
                  <a:cubicBezTo>
                    <a:pt x="9417" y="10374"/>
                    <a:pt x="10272" y="10362"/>
                    <a:pt x="11293" y="10285"/>
                  </a:cubicBezTo>
                  <a:cubicBezTo>
                    <a:pt x="12059" y="10234"/>
                    <a:pt x="13105" y="10145"/>
                    <a:pt x="13947" y="9724"/>
                  </a:cubicBezTo>
                  <a:cubicBezTo>
                    <a:pt x="14917" y="9252"/>
                    <a:pt x="15440" y="8167"/>
                    <a:pt x="15224" y="7120"/>
                  </a:cubicBezTo>
                  <a:cubicBezTo>
                    <a:pt x="15109" y="6521"/>
                    <a:pt x="14739" y="6049"/>
                    <a:pt x="14420" y="5653"/>
                  </a:cubicBezTo>
                  <a:cubicBezTo>
                    <a:pt x="14177" y="5372"/>
                    <a:pt x="13973" y="5053"/>
                    <a:pt x="13833" y="4709"/>
                  </a:cubicBezTo>
                  <a:cubicBezTo>
                    <a:pt x="13794" y="4568"/>
                    <a:pt x="13769" y="4415"/>
                    <a:pt x="13756" y="4262"/>
                  </a:cubicBezTo>
                  <a:cubicBezTo>
                    <a:pt x="13743" y="4160"/>
                    <a:pt x="13731" y="4071"/>
                    <a:pt x="13705" y="3969"/>
                  </a:cubicBezTo>
                  <a:cubicBezTo>
                    <a:pt x="13552" y="3063"/>
                    <a:pt x="13041" y="2348"/>
                    <a:pt x="12352" y="2067"/>
                  </a:cubicBezTo>
                  <a:cubicBezTo>
                    <a:pt x="12084" y="1965"/>
                    <a:pt x="11804" y="1901"/>
                    <a:pt x="11523" y="1863"/>
                  </a:cubicBezTo>
                  <a:cubicBezTo>
                    <a:pt x="11115" y="1799"/>
                    <a:pt x="10859" y="1748"/>
                    <a:pt x="10745" y="1595"/>
                  </a:cubicBezTo>
                  <a:cubicBezTo>
                    <a:pt x="10706" y="1531"/>
                    <a:pt x="10668" y="1468"/>
                    <a:pt x="10642" y="1404"/>
                  </a:cubicBezTo>
                  <a:cubicBezTo>
                    <a:pt x="10617" y="1353"/>
                    <a:pt x="10591" y="1302"/>
                    <a:pt x="10566" y="1251"/>
                  </a:cubicBezTo>
                  <a:cubicBezTo>
                    <a:pt x="10183" y="485"/>
                    <a:pt x="9341" y="0"/>
                    <a:pt x="8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9" name="Google Shape;449;p36"/>
          <p:cNvSpPr/>
          <p:nvPr/>
        </p:nvSpPr>
        <p:spPr>
          <a:xfrm>
            <a:off x="5481358" y="2036505"/>
            <a:ext cx="408469" cy="263277"/>
          </a:xfrm>
          <a:custGeom>
            <a:avLst/>
            <a:gdLst/>
            <a:ahLst/>
            <a:cxnLst/>
            <a:rect l="l" t="t" r="r" b="b"/>
            <a:pathLst>
              <a:path w="11920" h="7683" extrusionOk="0">
                <a:moveTo>
                  <a:pt x="5883" y="485"/>
                </a:moveTo>
                <a:lnTo>
                  <a:pt x="5883" y="498"/>
                </a:lnTo>
                <a:cubicBezTo>
                  <a:pt x="5921" y="494"/>
                  <a:pt x="5958" y="493"/>
                  <a:pt x="5994" y="493"/>
                </a:cubicBezTo>
                <a:cubicBezTo>
                  <a:pt x="6093" y="493"/>
                  <a:pt x="6189" y="505"/>
                  <a:pt x="6292" y="523"/>
                </a:cubicBezTo>
                <a:cubicBezTo>
                  <a:pt x="6675" y="574"/>
                  <a:pt x="7045" y="740"/>
                  <a:pt x="7338" y="995"/>
                </a:cubicBezTo>
                <a:cubicBezTo>
                  <a:pt x="7823" y="1416"/>
                  <a:pt x="8040" y="2118"/>
                  <a:pt x="8576" y="2476"/>
                </a:cubicBezTo>
                <a:cubicBezTo>
                  <a:pt x="9035" y="2782"/>
                  <a:pt x="9635" y="2782"/>
                  <a:pt x="10133" y="2986"/>
                </a:cubicBezTo>
                <a:cubicBezTo>
                  <a:pt x="11919" y="3752"/>
                  <a:pt x="11536" y="6393"/>
                  <a:pt x="9609" y="6610"/>
                </a:cubicBezTo>
                <a:cubicBezTo>
                  <a:pt x="9520" y="6623"/>
                  <a:pt x="9431" y="6623"/>
                  <a:pt x="9342" y="6623"/>
                </a:cubicBezTo>
                <a:cubicBezTo>
                  <a:pt x="8984" y="6623"/>
                  <a:pt x="8627" y="6559"/>
                  <a:pt x="8282" y="6559"/>
                </a:cubicBezTo>
                <a:cubicBezTo>
                  <a:pt x="8078" y="6559"/>
                  <a:pt x="7887" y="6585"/>
                  <a:pt x="7695" y="6648"/>
                </a:cubicBezTo>
                <a:cubicBezTo>
                  <a:pt x="7491" y="6738"/>
                  <a:pt x="7300" y="6840"/>
                  <a:pt x="7108" y="6942"/>
                </a:cubicBezTo>
                <a:cubicBezTo>
                  <a:pt x="6740" y="7126"/>
                  <a:pt x="6342" y="7216"/>
                  <a:pt x="5943" y="7216"/>
                </a:cubicBezTo>
                <a:cubicBezTo>
                  <a:pt x="5486" y="7216"/>
                  <a:pt x="5029" y="7097"/>
                  <a:pt x="4620" y="6865"/>
                </a:cubicBezTo>
                <a:cubicBezTo>
                  <a:pt x="4327" y="6687"/>
                  <a:pt x="4071" y="6470"/>
                  <a:pt x="3752" y="6380"/>
                </a:cubicBezTo>
                <a:cubicBezTo>
                  <a:pt x="3650" y="6355"/>
                  <a:pt x="3548" y="6342"/>
                  <a:pt x="3446" y="6342"/>
                </a:cubicBezTo>
                <a:cubicBezTo>
                  <a:pt x="2974" y="6342"/>
                  <a:pt x="2502" y="6572"/>
                  <a:pt x="2017" y="6572"/>
                </a:cubicBezTo>
                <a:lnTo>
                  <a:pt x="1902" y="6572"/>
                </a:lnTo>
                <a:cubicBezTo>
                  <a:pt x="1366" y="6508"/>
                  <a:pt x="907" y="6151"/>
                  <a:pt x="728" y="5640"/>
                </a:cubicBezTo>
                <a:cubicBezTo>
                  <a:pt x="524" y="5002"/>
                  <a:pt x="741" y="4288"/>
                  <a:pt x="1290" y="3892"/>
                </a:cubicBezTo>
                <a:cubicBezTo>
                  <a:pt x="1660" y="3599"/>
                  <a:pt x="2093" y="3471"/>
                  <a:pt x="2489" y="3254"/>
                </a:cubicBezTo>
                <a:cubicBezTo>
                  <a:pt x="2897" y="3024"/>
                  <a:pt x="3127" y="2667"/>
                  <a:pt x="3357" y="2259"/>
                </a:cubicBezTo>
                <a:cubicBezTo>
                  <a:pt x="3918" y="1263"/>
                  <a:pt x="4748" y="485"/>
                  <a:pt x="5883" y="485"/>
                </a:cubicBezTo>
                <a:close/>
                <a:moveTo>
                  <a:pt x="5896" y="0"/>
                </a:moveTo>
                <a:lnTo>
                  <a:pt x="5883" y="13"/>
                </a:lnTo>
                <a:cubicBezTo>
                  <a:pt x="4697" y="13"/>
                  <a:pt x="3676" y="702"/>
                  <a:pt x="2948" y="2029"/>
                </a:cubicBezTo>
                <a:cubicBezTo>
                  <a:pt x="2731" y="2399"/>
                  <a:pt x="2566" y="2667"/>
                  <a:pt x="2272" y="2833"/>
                </a:cubicBezTo>
                <a:cubicBezTo>
                  <a:pt x="2144" y="2897"/>
                  <a:pt x="2004" y="2960"/>
                  <a:pt x="1864" y="3024"/>
                </a:cubicBezTo>
                <a:cubicBezTo>
                  <a:pt x="1558" y="3139"/>
                  <a:pt x="1264" y="3305"/>
                  <a:pt x="996" y="3509"/>
                </a:cubicBezTo>
                <a:cubicBezTo>
                  <a:pt x="294" y="4032"/>
                  <a:pt x="1" y="4951"/>
                  <a:pt x="269" y="5793"/>
                </a:cubicBezTo>
                <a:cubicBezTo>
                  <a:pt x="524" y="6482"/>
                  <a:pt x="1136" y="6967"/>
                  <a:pt x="1864" y="7031"/>
                </a:cubicBezTo>
                <a:lnTo>
                  <a:pt x="2030" y="7031"/>
                </a:lnTo>
                <a:cubicBezTo>
                  <a:pt x="2310" y="7031"/>
                  <a:pt x="2591" y="6980"/>
                  <a:pt x="2859" y="6916"/>
                </a:cubicBezTo>
                <a:cubicBezTo>
                  <a:pt x="3051" y="6853"/>
                  <a:pt x="3255" y="6827"/>
                  <a:pt x="3446" y="6814"/>
                </a:cubicBezTo>
                <a:cubicBezTo>
                  <a:pt x="3510" y="6814"/>
                  <a:pt x="3574" y="6814"/>
                  <a:pt x="3637" y="6840"/>
                </a:cubicBezTo>
                <a:cubicBezTo>
                  <a:pt x="3816" y="6891"/>
                  <a:pt x="3969" y="6980"/>
                  <a:pt x="4122" y="7095"/>
                </a:cubicBezTo>
                <a:cubicBezTo>
                  <a:pt x="4199" y="7146"/>
                  <a:pt x="4288" y="7210"/>
                  <a:pt x="4378" y="7261"/>
                </a:cubicBezTo>
                <a:cubicBezTo>
                  <a:pt x="4863" y="7541"/>
                  <a:pt x="5407" y="7682"/>
                  <a:pt x="5953" y="7682"/>
                </a:cubicBezTo>
                <a:cubicBezTo>
                  <a:pt x="6425" y="7682"/>
                  <a:pt x="6900" y="7576"/>
                  <a:pt x="7338" y="7363"/>
                </a:cubicBezTo>
                <a:cubicBezTo>
                  <a:pt x="7415" y="7325"/>
                  <a:pt x="7478" y="7286"/>
                  <a:pt x="7542" y="7248"/>
                </a:cubicBezTo>
                <a:cubicBezTo>
                  <a:pt x="7644" y="7184"/>
                  <a:pt x="7759" y="7133"/>
                  <a:pt x="7861" y="7095"/>
                </a:cubicBezTo>
                <a:cubicBezTo>
                  <a:pt x="7978" y="7053"/>
                  <a:pt x="8103" y="7028"/>
                  <a:pt x="8222" y="7028"/>
                </a:cubicBezTo>
                <a:cubicBezTo>
                  <a:pt x="8247" y="7028"/>
                  <a:pt x="8271" y="7029"/>
                  <a:pt x="8295" y="7031"/>
                </a:cubicBezTo>
                <a:cubicBezTo>
                  <a:pt x="8448" y="7031"/>
                  <a:pt x="8614" y="7044"/>
                  <a:pt x="8780" y="7057"/>
                </a:cubicBezTo>
                <a:cubicBezTo>
                  <a:pt x="8946" y="7069"/>
                  <a:pt x="9150" y="7095"/>
                  <a:pt x="9354" y="7095"/>
                </a:cubicBezTo>
                <a:cubicBezTo>
                  <a:pt x="9456" y="7095"/>
                  <a:pt x="9571" y="7082"/>
                  <a:pt x="9673" y="7069"/>
                </a:cubicBezTo>
                <a:cubicBezTo>
                  <a:pt x="10745" y="6955"/>
                  <a:pt x="11587" y="6125"/>
                  <a:pt x="11741" y="5066"/>
                </a:cubicBezTo>
                <a:cubicBezTo>
                  <a:pt x="11906" y="3994"/>
                  <a:pt x="11319" y="2960"/>
                  <a:pt x="10337" y="2539"/>
                </a:cubicBezTo>
                <a:cubicBezTo>
                  <a:pt x="10094" y="2437"/>
                  <a:pt x="9852" y="2374"/>
                  <a:pt x="9597" y="2322"/>
                </a:cubicBezTo>
                <a:cubicBezTo>
                  <a:pt x="9342" y="2271"/>
                  <a:pt x="9086" y="2195"/>
                  <a:pt x="8857" y="2067"/>
                </a:cubicBezTo>
                <a:cubicBezTo>
                  <a:pt x="8627" y="1876"/>
                  <a:pt x="8436" y="1646"/>
                  <a:pt x="8295" y="1391"/>
                </a:cubicBezTo>
                <a:cubicBezTo>
                  <a:pt x="8116" y="1110"/>
                  <a:pt x="7912" y="842"/>
                  <a:pt x="7670" y="613"/>
                </a:cubicBezTo>
                <a:cubicBezTo>
                  <a:pt x="7300" y="306"/>
                  <a:pt x="6853" y="102"/>
                  <a:pt x="6368" y="38"/>
                </a:cubicBezTo>
                <a:cubicBezTo>
                  <a:pt x="6215" y="13"/>
                  <a:pt x="6049" y="0"/>
                  <a:pt x="58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0" name="Google Shape;450;p36"/>
          <p:cNvGrpSpPr/>
          <p:nvPr/>
        </p:nvGrpSpPr>
        <p:grpSpPr>
          <a:xfrm>
            <a:off x="5148490" y="2430916"/>
            <a:ext cx="239221" cy="487147"/>
            <a:chOff x="1925725" y="1035100"/>
            <a:chExt cx="174525" cy="355400"/>
          </a:xfrm>
        </p:grpSpPr>
        <p:sp>
          <p:nvSpPr>
            <p:cNvPr id="451" name="Google Shape;451;p36"/>
            <p:cNvSpPr/>
            <p:nvPr/>
          </p:nvSpPr>
          <p:spPr>
            <a:xfrm>
              <a:off x="1932400" y="1041150"/>
              <a:ext cx="163375" cy="343300"/>
            </a:xfrm>
            <a:custGeom>
              <a:avLst/>
              <a:gdLst/>
              <a:ahLst/>
              <a:cxnLst/>
              <a:rect l="l" t="t" r="r" b="b"/>
              <a:pathLst>
                <a:path w="6535" h="13732" extrusionOk="0">
                  <a:moveTo>
                    <a:pt x="3829" y="1"/>
                  </a:moveTo>
                  <a:cubicBezTo>
                    <a:pt x="3740" y="1"/>
                    <a:pt x="3651" y="52"/>
                    <a:pt x="3612" y="141"/>
                  </a:cubicBezTo>
                  <a:lnTo>
                    <a:pt x="690" y="6700"/>
                  </a:lnTo>
                  <a:cubicBezTo>
                    <a:pt x="614" y="6866"/>
                    <a:pt x="728" y="7044"/>
                    <a:pt x="907" y="7044"/>
                  </a:cubicBezTo>
                  <a:lnTo>
                    <a:pt x="2400" y="7044"/>
                  </a:lnTo>
                  <a:lnTo>
                    <a:pt x="52" y="13412"/>
                  </a:lnTo>
                  <a:cubicBezTo>
                    <a:pt x="1" y="13527"/>
                    <a:pt x="52" y="13655"/>
                    <a:pt x="167" y="13718"/>
                  </a:cubicBezTo>
                  <a:cubicBezTo>
                    <a:pt x="205" y="13731"/>
                    <a:pt x="231" y="13731"/>
                    <a:pt x="269" y="13731"/>
                  </a:cubicBezTo>
                  <a:cubicBezTo>
                    <a:pt x="358" y="13731"/>
                    <a:pt x="435" y="13693"/>
                    <a:pt x="473" y="13616"/>
                  </a:cubicBezTo>
                  <a:lnTo>
                    <a:pt x="5667" y="4773"/>
                  </a:lnTo>
                  <a:cubicBezTo>
                    <a:pt x="5756" y="4620"/>
                    <a:pt x="5641" y="4416"/>
                    <a:pt x="5463" y="4416"/>
                  </a:cubicBezTo>
                  <a:lnTo>
                    <a:pt x="4289" y="4416"/>
                  </a:lnTo>
                  <a:lnTo>
                    <a:pt x="6458" y="358"/>
                  </a:lnTo>
                  <a:cubicBezTo>
                    <a:pt x="6534" y="192"/>
                    <a:pt x="6420" y="1"/>
                    <a:pt x="62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1925725" y="1035100"/>
              <a:ext cx="174525" cy="355400"/>
            </a:xfrm>
            <a:custGeom>
              <a:avLst/>
              <a:gdLst/>
              <a:ahLst/>
              <a:cxnLst/>
              <a:rect l="l" t="t" r="r" b="b"/>
              <a:pathLst>
                <a:path w="6981" h="14216" extrusionOk="0">
                  <a:moveTo>
                    <a:pt x="6508" y="472"/>
                  </a:moveTo>
                  <a:lnTo>
                    <a:pt x="6508" y="485"/>
                  </a:lnTo>
                  <a:lnTo>
                    <a:pt x="4160" y="4900"/>
                  </a:lnTo>
                  <a:lnTo>
                    <a:pt x="5730" y="4900"/>
                  </a:lnTo>
                  <a:lnTo>
                    <a:pt x="536" y="13743"/>
                  </a:lnTo>
                  <a:lnTo>
                    <a:pt x="2999" y="7044"/>
                  </a:lnTo>
                  <a:lnTo>
                    <a:pt x="1174" y="7044"/>
                  </a:lnTo>
                  <a:lnTo>
                    <a:pt x="4096" y="472"/>
                  </a:lnTo>
                  <a:close/>
                  <a:moveTo>
                    <a:pt x="4096" y="0"/>
                  </a:moveTo>
                  <a:cubicBezTo>
                    <a:pt x="3918" y="0"/>
                    <a:pt x="3739" y="115"/>
                    <a:pt x="3662" y="281"/>
                  </a:cubicBezTo>
                  <a:lnTo>
                    <a:pt x="740" y="6840"/>
                  </a:lnTo>
                  <a:cubicBezTo>
                    <a:pt x="600" y="7159"/>
                    <a:pt x="829" y="7516"/>
                    <a:pt x="1174" y="7516"/>
                  </a:cubicBezTo>
                  <a:lnTo>
                    <a:pt x="2322" y="7516"/>
                  </a:lnTo>
                  <a:lnTo>
                    <a:pt x="89" y="13565"/>
                  </a:lnTo>
                  <a:cubicBezTo>
                    <a:pt x="0" y="13794"/>
                    <a:pt x="102" y="14062"/>
                    <a:pt x="332" y="14164"/>
                  </a:cubicBezTo>
                  <a:cubicBezTo>
                    <a:pt x="396" y="14190"/>
                    <a:pt x="459" y="14216"/>
                    <a:pt x="536" y="14216"/>
                  </a:cubicBezTo>
                  <a:cubicBezTo>
                    <a:pt x="702" y="14216"/>
                    <a:pt x="868" y="14113"/>
                    <a:pt x="944" y="13973"/>
                  </a:cubicBezTo>
                  <a:lnTo>
                    <a:pt x="6125" y="5143"/>
                  </a:lnTo>
                  <a:cubicBezTo>
                    <a:pt x="6317" y="4811"/>
                    <a:pt x="6087" y="4415"/>
                    <a:pt x="5717" y="4415"/>
                  </a:cubicBezTo>
                  <a:lnTo>
                    <a:pt x="4951" y="4415"/>
                  </a:lnTo>
                  <a:lnTo>
                    <a:pt x="6916" y="715"/>
                  </a:lnTo>
                  <a:cubicBezTo>
                    <a:pt x="6955" y="638"/>
                    <a:pt x="6980" y="562"/>
                    <a:pt x="6980" y="472"/>
                  </a:cubicBezTo>
                  <a:cubicBezTo>
                    <a:pt x="6980" y="217"/>
                    <a:pt x="6763" y="0"/>
                    <a:pt x="6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36"/>
          <p:cNvGrpSpPr/>
          <p:nvPr/>
        </p:nvGrpSpPr>
        <p:grpSpPr>
          <a:xfrm>
            <a:off x="7839565" y="2430916"/>
            <a:ext cx="239221" cy="487147"/>
            <a:chOff x="1925725" y="1035100"/>
            <a:chExt cx="174525" cy="355400"/>
          </a:xfrm>
        </p:grpSpPr>
        <p:sp>
          <p:nvSpPr>
            <p:cNvPr id="454" name="Google Shape;454;p36"/>
            <p:cNvSpPr/>
            <p:nvPr/>
          </p:nvSpPr>
          <p:spPr>
            <a:xfrm>
              <a:off x="1932400" y="1041150"/>
              <a:ext cx="163375" cy="343300"/>
            </a:xfrm>
            <a:custGeom>
              <a:avLst/>
              <a:gdLst/>
              <a:ahLst/>
              <a:cxnLst/>
              <a:rect l="l" t="t" r="r" b="b"/>
              <a:pathLst>
                <a:path w="6535" h="13732" extrusionOk="0">
                  <a:moveTo>
                    <a:pt x="3829" y="1"/>
                  </a:moveTo>
                  <a:cubicBezTo>
                    <a:pt x="3740" y="1"/>
                    <a:pt x="3651" y="52"/>
                    <a:pt x="3612" y="141"/>
                  </a:cubicBezTo>
                  <a:lnTo>
                    <a:pt x="690" y="6700"/>
                  </a:lnTo>
                  <a:cubicBezTo>
                    <a:pt x="614" y="6866"/>
                    <a:pt x="728" y="7044"/>
                    <a:pt x="907" y="7044"/>
                  </a:cubicBezTo>
                  <a:lnTo>
                    <a:pt x="2400" y="7044"/>
                  </a:lnTo>
                  <a:lnTo>
                    <a:pt x="52" y="13412"/>
                  </a:lnTo>
                  <a:cubicBezTo>
                    <a:pt x="1" y="13527"/>
                    <a:pt x="52" y="13655"/>
                    <a:pt x="167" y="13718"/>
                  </a:cubicBezTo>
                  <a:cubicBezTo>
                    <a:pt x="205" y="13731"/>
                    <a:pt x="231" y="13731"/>
                    <a:pt x="269" y="13731"/>
                  </a:cubicBezTo>
                  <a:cubicBezTo>
                    <a:pt x="358" y="13731"/>
                    <a:pt x="435" y="13693"/>
                    <a:pt x="473" y="13616"/>
                  </a:cubicBezTo>
                  <a:lnTo>
                    <a:pt x="5667" y="4773"/>
                  </a:lnTo>
                  <a:cubicBezTo>
                    <a:pt x="5756" y="4620"/>
                    <a:pt x="5641" y="4416"/>
                    <a:pt x="5463" y="4416"/>
                  </a:cubicBezTo>
                  <a:lnTo>
                    <a:pt x="4289" y="4416"/>
                  </a:lnTo>
                  <a:lnTo>
                    <a:pt x="6458" y="358"/>
                  </a:lnTo>
                  <a:cubicBezTo>
                    <a:pt x="6534" y="192"/>
                    <a:pt x="6420" y="1"/>
                    <a:pt x="62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1925725" y="1035100"/>
              <a:ext cx="174525" cy="355400"/>
            </a:xfrm>
            <a:custGeom>
              <a:avLst/>
              <a:gdLst/>
              <a:ahLst/>
              <a:cxnLst/>
              <a:rect l="l" t="t" r="r" b="b"/>
              <a:pathLst>
                <a:path w="6981" h="14216" extrusionOk="0">
                  <a:moveTo>
                    <a:pt x="6508" y="472"/>
                  </a:moveTo>
                  <a:lnTo>
                    <a:pt x="6508" y="485"/>
                  </a:lnTo>
                  <a:lnTo>
                    <a:pt x="4160" y="4900"/>
                  </a:lnTo>
                  <a:lnTo>
                    <a:pt x="5730" y="4900"/>
                  </a:lnTo>
                  <a:lnTo>
                    <a:pt x="536" y="13743"/>
                  </a:lnTo>
                  <a:lnTo>
                    <a:pt x="2999" y="7044"/>
                  </a:lnTo>
                  <a:lnTo>
                    <a:pt x="1174" y="7044"/>
                  </a:lnTo>
                  <a:lnTo>
                    <a:pt x="4096" y="472"/>
                  </a:lnTo>
                  <a:close/>
                  <a:moveTo>
                    <a:pt x="4096" y="0"/>
                  </a:moveTo>
                  <a:cubicBezTo>
                    <a:pt x="3918" y="0"/>
                    <a:pt x="3739" y="115"/>
                    <a:pt x="3662" y="281"/>
                  </a:cubicBezTo>
                  <a:lnTo>
                    <a:pt x="740" y="6840"/>
                  </a:lnTo>
                  <a:cubicBezTo>
                    <a:pt x="600" y="7159"/>
                    <a:pt x="829" y="7516"/>
                    <a:pt x="1174" y="7516"/>
                  </a:cubicBezTo>
                  <a:lnTo>
                    <a:pt x="2322" y="7516"/>
                  </a:lnTo>
                  <a:lnTo>
                    <a:pt x="89" y="13565"/>
                  </a:lnTo>
                  <a:cubicBezTo>
                    <a:pt x="0" y="13794"/>
                    <a:pt x="102" y="14062"/>
                    <a:pt x="332" y="14164"/>
                  </a:cubicBezTo>
                  <a:cubicBezTo>
                    <a:pt x="396" y="14190"/>
                    <a:pt x="459" y="14216"/>
                    <a:pt x="536" y="14216"/>
                  </a:cubicBezTo>
                  <a:cubicBezTo>
                    <a:pt x="702" y="14216"/>
                    <a:pt x="868" y="14113"/>
                    <a:pt x="944" y="13973"/>
                  </a:cubicBezTo>
                  <a:lnTo>
                    <a:pt x="6125" y="5143"/>
                  </a:lnTo>
                  <a:cubicBezTo>
                    <a:pt x="6317" y="4811"/>
                    <a:pt x="6087" y="4415"/>
                    <a:pt x="5717" y="4415"/>
                  </a:cubicBezTo>
                  <a:lnTo>
                    <a:pt x="4951" y="4415"/>
                  </a:lnTo>
                  <a:lnTo>
                    <a:pt x="6916" y="715"/>
                  </a:lnTo>
                  <a:cubicBezTo>
                    <a:pt x="6955" y="638"/>
                    <a:pt x="6980" y="562"/>
                    <a:pt x="6980" y="472"/>
                  </a:cubicBezTo>
                  <a:cubicBezTo>
                    <a:pt x="6980" y="217"/>
                    <a:pt x="6763" y="0"/>
                    <a:pt x="6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CBDFD6B-AE53-9269-CB3E-27BECF2925FC}"/>
              </a:ext>
            </a:extLst>
          </p:cNvPr>
          <p:cNvSpPr txBox="1"/>
          <p:nvPr/>
        </p:nvSpPr>
        <p:spPr>
          <a:xfrm>
            <a:off x="408197" y="3310078"/>
            <a:ext cx="20759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CBIO313 Final Project</a:t>
            </a:r>
            <a:endParaRPr lang="ar-E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825F6D83-C9BF-7F9C-6660-8618B31B7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43">
            <a:extLst>
              <a:ext uri="{FF2B5EF4-FFF2-40B4-BE49-F238E27FC236}">
                <a16:creationId xmlns:a16="http://schemas.microsoft.com/office/drawing/2014/main" id="{C7878E9E-8B3F-C0B6-4A89-7B4F03DF7CF4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511200" y="103450"/>
            <a:ext cx="2121600" cy="4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www.slidesgo.com</a:t>
            </a:r>
            <a:endParaRPr/>
          </a:p>
        </p:txBody>
      </p:sp>
      <p:sp>
        <p:nvSpPr>
          <p:cNvPr id="700" name="Google Shape;700;p43">
            <a:extLst>
              <a:ext uri="{FF2B5EF4-FFF2-40B4-BE49-F238E27FC236}">
                <a16:creationId xmlns:a16="http://schemas.microsoft.com/office/drawing/2014/main" id="{EDA5254F-5A77-37F6-5677-8DF75AAA81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4238" y="702928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Web App Overview</a:t>
            </a:r>
            <a:endParaRPr sz="3200" dirty="0"/>
          </a:p>
        </p:txBody>
      </p:sp>
      <p:sp>
        <p:nvSpPr>
          <p:cNvPr id="702" name="Google Shape;702;p43">
            <a:extLst>
              <a:ext uri="{FF2B5EF4-FFF2-40B4-BE49-F238E27FC236}">
                <a16:creationId xmlns:a16="http://schemas.microsoft.com/office/drawing/2014/main" id="{D92A0E7C-EEA8-1D6D-5CA1-1281F8D76861}"/>
              </a:ext>
            </a:extLst>
          </p:cNvPr>
          <p:cNvSpPr/>
          <p:nvPr/>
        </p:nvSpPr>
        <p:spPr>
          <a:xfrm>
            <a:off x="7820495" y="2032746"/>
            <a:ext cx="522022" cy="350753"/>
          </a:xfrm>
          <a:custGeom>
            <a:avLst/>
            <a:gdLst/>
            <a:ahLst/>
            <a:cxnLst/>
            <a:rect l="l" t="t" r="r" b="b"/>
            <a:pathLst>
              <a:path w="15441" h="10375" extrusionOk="0">
                <a:moveTo>
                  <a:pt x="8416" y="485"/>
                </a:moveTo>
                <a:lnTo>
                  <a:pt x="8416" y="485"/>
                </a:lnTo>
                <a:cubicBezTo>
                  <a:pt x="9128" y="487"/>
                  <a:pt x="9827" y="844"/>
                  <a:pt x="10145" y="1468"/>
                </a:cubicBezTo>
                <a:cubicBezTo>
                  <a:pt x="10209" y="1608"/>
                  <a:pt x="10272" y="1735"/>
                  <a:pt x="10349" y="1863"/>
                </a:cubicBezTo>
                <a:cubicBezTo>
                  <a:pt x="10732" y="2399"/>
                  <a:pt x="11561" y="2259"/>
                  <a:pt x="12161" y="2501"/>
                </a:cubicBezTo>
                <a:cubicBezTo>
                  <a:pt x="12773" y="2756"/>
                  <a:pt x="13118" y="3407"/>
                  <a:pt x="13246" y="4058"/>
                </a:cubicBezTo>
                <a:cubicBezTo>
                  <a:pt x="13271" y="4326"/>
                  <a:pt x="13322" y="4581"/>
                  <a:pt x="13386" y="4849"/>
                </a:cubicBezTo>
                <a:cubicBezTo>
                  <a:pt x="13654" y="5717"/>
                  <a:pt x="14586" y="6304"/>
                  <a:pt x="14739" y="7197"/>
                </a:cubicBezTo>
                <a:cubicBezTo>
                  <a:pt x="14892" y="8001"/>
                  <a:pt x="14611" y="8843"/>
                  <a:pt x="13731" y="9277"/>
                </a:cubicBezTo>
                <a:cubicBezTo>
                  <a:pt x="13003" y="9647"/>
                  <a:pt x="12072" y="9736"/>
                  <a:pt x="11255" y="9787"/>
                </a:cubicBezTo>
                <a:cubicBezTo>
                  <a:pt x="10285" y="9864"/>
                  <a:pt x="9443" y="9877"/>
                  <a:pt x="8460" y="9877"/>
                </a:cubicBezTo>
                <a:lnTo>
                  <a:pt x="8422" y="9877"/>
                </a:lnTo>
                <a:cubicBezTo>
                  <a:pt x="8097" y="9881"/>
                  <a:pt x="7773" y="9882"/>
                  <a:pt x="7449" y="9882"/>
                </a:cubicBezTo>
                <a:cubicBezTo>
                  <a:pt x="6668" y="9882"/>
                  <a:pt x="5889" y="9873"/>
                  <a:pt x="5104" y="9864"/>
                </a:cubicBezTo>
                <a:cubicBezTo>
                  <a:pt x="4959" y="9868"/>
                  <a:pt x="4814" y="9870"/>
                  <a:pt x="4669" y="9870"/>
                </a:cubicBezTo>
                <a:cubicBezTo>
                  <a:pt x="3822" y="9870"/>
                  <a:pt x="2983" y="9807"/>
                  <a:pt x="2144" y="9698"/>
                </a:cubicBezTo>
                <a:cubicBezTo>
                  <a:pt x="1761" y="9660"/>
                  <a:pt x="1404" y="9545"/>
                  <a:pt x="1072" y="9366"/>
                </a:cubicBezTo>
                <a:cubicBezTo>
                  <a:pt x="740" y="9175"/>
                  <a:pt x="523" y="8843"/>
                  <a:pt x="498" y="8460"/>
                </a:cubicBezTo>
                <a:cubicBezTo>
                  <a:pt x="498" y="8001"/>
                  <a:pt x="932" y="7618"/>
                  <a:pt x="1289" y="7337"/>
                </a:cubicBezTo>
                <a:cubicBezTo>
                  <a:pt x="1557" y="7133"/>
                  <a:pt x="1850" y="6929"/>
                  <a:pt x="2042" y="6636"/>
                </a:cubicBezTo>
                <a:cubicBezTo>
                  <a:pt x="2374" y="6151"/>
                  <a:pt x="2348" y="5474"/>
                  <a:pt x="2731" y="5015"/>
                </a:cubicBezTo>
                <a:cubicBezTo>
                  <a:pt x="3165" y="4492"/>
                  <a:pt x="3943" y="4454"/>
                  <a:pt x="4568" y="4186"/>
                </a:cubicBezTo>
                <a:cubicBezTo>
                  <a:pt x="4964" y="3994"/>
                  <a:pt x="5296" y="3713"/>
                  <a:pt x="5538" y="3343"/>
                </a:cubicBezTo>
                <a:cubicBezTo>
                  <a:pt x="5806" y="2935"/>
                  <a:pt x="5947" y="2463"/>
                  <a:pt x="6163" y="2029"/>
                </a:cubicBezTo>
                <a:cubicBezTo>
                  <a:pt x="6546" y="1289"/>
                  <a:pt x="7223" y="676"/>
                  <a:pt x="8039" y="523"/>
                </a:cubicBezTo>
                <a:cubicBezTo>
                  <a:pt x="8165" y="498"/>
                  <a:pt x="8290" y="485"/>
                  <a:pt x="8416" y="485"/>
                </a:cubicBezTo>
                <a:close/>
                <a:moveTo>
                  <a:pt x="8409" y="0"/>
                </a:moveTo>
                <a:lnTo>
                  <a:pt x="8422" y="13"/>
                </a:lnTo>
                <a:cubicBezTo>
                  <a:pt x="8392" y="10"/>
                  <a:pt x="8362" y="9"/>
                  <a:pt x="8332" y="9"/>
                </a:cubicBezTo>
                <a:cubicBezTo>
                  <a:pt x="8200" y="9"/>
                  <a:pt x="8073" y="30"/>
                  <a:pt x="7937" y="51"/>
                </a:cubicBezTo>
                <a:cubicBezTo>
                  <a:pt x="7031" y="230"/>
                  <a:pt x="6202" y="881"/>
                  <a:pt x="5730" y="1812"/>
                </a:cubicBezTo>
                <a:cubicBezTo>
                  <a:pt x="5628" y="1991"/>
                  <a:pt x="5551" y="2195"/>
                  <a:pt x="5474" y="2374"/>
                </a:cubicBezTo>
                <a:cubicBezTo>
                  <a:pt x="5385" y="2616"/>
                  <a:pt x="5270" y="2858"/>
                  <a:pt x="5130" y="3088"/>
                </a:cubicBezTo>
                <a:cubicBezTo>
                  <a:pt x="4938" y="3369"/>
                  <a:pt x="4670" y="3599"/>
                  <a:pt x="4351" y="3739"/>
                </a:cubicBezTo>
                <a:cubicBezTo>
                  <a:pt x="4160" y="3828"/>
                  <a:pt x="3969" y="3892"/>
                  <a:pt x="3764" y="3943"/>
                </a:cubicBezTo>
                <a:cubicBezTo>
                  <a:pt x="3292" y="4083"/>
                  <a:pt x="2744" y="4249"/>
                  <a:pt x="2361" y="4709"/>
                </a:cubicBezTo>
                <a:cubicBezTo>
                  <a:pt x="2131" y="5015"/>
                  <a:pt x="1965" y="5372"/>
                  <a:pt x="1876" y="5742"/>
                </a:cubicBezTo>
                <a:cubicBezTo>
                  <a:pt x="1825" y="5959"/>
                  <a:pt x="1748" y="6176"/>
                  <a:pt x="1633" y="6380"/>
                </a:cubicBezTo>
                <a:cubicBezTo>
                  <a:pt x="1493" y="6559"/>
                  <a:pt x="1314" y="6725"/>
                  <a:pt x="1123" y="6853"/>
                </a:cubicBezTo>
                <a:cubicBezTo>
                  <a:pt x="1072" y="6891"/>
                  <a:pt x="1021" y="6929"/>
                  <a:pt x="970" y="6980"/>
                </a:cubicBezTo>
                <a:cubicBezTo>
                  <a:pt x="651" y="7223"/>
                  <a:pt x="0" y="7746"/>
                  <a:pt x="13" y="8473"/>
                </a:cubicBezTo>
                <a:cubicBezTo>
                  <a:pt x="38" y="9022"/>
                  <a:pt x="345" y="9507"/>
                  <a:pt x="817" y="9787"/>
                </a:cubicBezTo>
                <a:cubicBezTo>
                  <a:pt x="1200" y="10004"/>
                  <a:pt x="1621" y="10145"/>
                  <a:pt x="2055" y="10183"/>
                </a:cubicBezTo>
                <a:cubicBezTo>
                  <a:pt x="2964" y="10310"/>
                  <a:pt x="3883" y="10364"/>
                  <a:pt x="4804" y="10364"/>
                </a:cubicBezTo>
                <a:cubicBezTo>
                  <a:pt x="4904" y="10364"/>
                  <a:pt x="5004" y="10363"/>
                  <a:pt x="5104" y="10362"/>
                </a:cubicBezTo>
                <a:cubicBezTo>
                  <a:pt x="6202" y="10374"/>
                  <a:pt x="7325" y="10374"/>
                  <a:pt x="8422" y="10374"/>
                </a:cubicBezTo>
                <a:lnTo>
                  <a:pt x="8460" y="10374"/>
                </a:lnTo>
                <a:cubicBezTo>
                  <a:pt x="9417" y="10374"/>
                  <a:pt x="10272" y="10362"/>
                  <a:pt x="11293" y="10285"/>
                </a:cubicBezTo>
                <a:cubicBezTo>
                  <a:pt x="12059" y="10234"/>
                  <a:pt x="13105" y="10145"/>
                  <a:pt x="13947" y="9724"/>
                </a:cubicBezTo>
                <a:cubicBezTo>
                  <a:pt x="14917" y="9252"/>
                  <a:pt x="15440" y="8167"/>
                  <a:pt x="15224" y="7120"/>
                </a:cubicBezTo>
                <a:cubicBezTo>
                  <a:pt x="15109" y="6521"/>
                  <a:pt x="14739" y="6049"/>
                  <a:pt x="14420" y="5653"/>
                </a:cubicBezTo>
                <a:cubicBezTo>
                  <a:pt x="14177" y="5372"/>
                  <a:pt x="13973" y="5053"/>
                  <a:pt x="13833" y="4709"/>
                </a:cubicBezTo>
                <a:cubicBezTo>
                  <a:pt x="13794" y="4568"/>
                  <a:pt x="13769" y="4415"/>
                  <a:pt x="13756" y="4262"/>
                </a:cubicBezTo>
                <a:cubicBezTo>
                  <a:pt x="13743" y="4160"/>
                  <a:pt x="13731" y="4071"/>
                  <a:pt x="13705" y="3969"/>
                </a:cubicBezTo>
                <a:cubicBezTo>
                  <a:pt x="13552" y="3063"/>
                  <a:pt x="13041" y="2348"/>
                  <a:pt x="12352" y="2067"/>
                </a:cubicBezTo>
                <a:cubicBezTo>
                  <a:pt x="12084" y="1965"/>
                  <a:pt x="11804" y="1901"/>
                  <a:pt x="11523" y="1863"/>
                </a:cubicBezTo>
                <a:cubicBezTo>
                  <a:pt x="11115" y="1799"/>
                  <a:pt x="10859" y="1748"/>
                  <a:pt x="10745" y="1595"/>
                </a:cubicBezTo>
                <a:cubicBezTo>
                  <a:pt x="10706" y="1531"/>
                  <a:pt x="10668" y="1468"/>
                  <a:pt x="10642" y="1404"/>
                </a:cubicBezTo>
                <a:cubicBezTo>
                  <a:pt x="10617" y="1353"/>
                  <a:pt x="10591" y="1302"/>
                  <a:pt x="10566" y="1251"/>
                </a:cubicBezTo>
                <a:cubicBezTo>
                  <a:pt x="10183" y="485"/>
                  <a:pt x="9341" y="0"/>
                  <a:pt x="84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43">
            <a:extLst>
              <a:ext uri="{FF2B5EF4-FFF2-40B4-BE49-F238E27FC236}">
                <a16:creationId xmlns:a16="http://schemas.microsoft.com/office/drawing/2014/main" id="{4F83511F-6970-9C9A-916A-BD18BBE411C7}"/>
              </a:ext>
            </a:extLst>
          </p:cNvPr>
          <p:cNvSpPr/>
          <p:nvPr/>
        </p:nvSpPr>
        <p:spPr>
          <a:xfrm>
            <a:off x="769050" y="1928251"/>
            <a:ext cx="402985" cy="259743"/>
          </a:xfrm>
          <a:custGeom>
            <a:avLst/>
            <a:gdLst/>
            <a:ahLst/>
            <a:cxnLst/>
            <a:rect l="l" t="t" r="r" b="b"/>
            <a:pathLst>
              <a:path w="11920" h="7683" extrusionOk="0">
                <a:moveTo>
                  <a:pt x="5883" y="485"/>
                </a:moveTo>
                <a:lnTo>
                  <a:pt x="5883" y="498"/>
                </a:lnTo>
                <a:cubicBezTo>
                  <a:pt x="5921" y="494"/>
                  <a:pt x="5958" y="493"/>
                  <a:pt x="5994" y="493"/>
                </a:cubicBezTo>
                <a:cubicBezTo>
                  <a:pt x="6093" y="493"/>
                  <a:pt x="6189" y="505"/>
                  <a:pt x="6292" y="523"/>
                </a:cubicBezTo>
                <a:cubicBezTo>
                  <a:pt x="6675" y="574"/>
                  <a:pt x="7045" y="740"/>
                  <a:pt x="7338" y="995"/>
                </a:cubicBezTo>
                <a:cubicBezTo>
                  <a:pt x="7823" y="1416"/>
                  <a:pt x="8040" y="2118"/>
                  <a:pt x="8576" y="2476"/>
                </a:cubicBezTo>
                <a:cubicBezTo>
                  <a:pt x="9035" y="2782"/>
                  <a:pt x="9635" y="2782"/>
                  <a:pt x="10133" y="2986"/>
                </a:cubicBezTo>
                <a:cubicBezTo>
                  <a:pt x="11919" y="3752"/>
                  <a:pt x="11536" y="6393"/>
                  <a:pt x="9609" y="6610"/>
                </a:cubicBezTo>
                <a:cubicBezTo>
                  <a:pt x="9520" y="6623"/>
                  <a:pt x="9431" y="6623"/>
                  <a:pt x="9342" y="6623"/>
                </a:cubicBezTo>
                <a:cubicBezTo>
                  <a:pt x="8984" y="6623"/>
                  <a:pt x="8627" y="6559"/>
                  <a:pt x="8282" y="6559"/>
                </a:cubicBezTo>
                <a:cubicBezTo>
                  <a:pt x="8078" y="6559"/>
                  <a:pt x="7887" y="6585"/>
                  <a:pt x="7695" y="6648"/>
                </a:cubicBezTo>
                <a:cubicBezTo>
                  <a:pt x="7491" y="6738"/>
                  <a:pt x="7300" y="6840"/>
                  <a:pt x="7108" y="6942"/>
                </a:cubicBezTo>
                <a:cubicBezTo>
                  <a:pt x="6740" y="7126"/>
                  <a:pt x="6342" y="7216"/>
                  <a:pt x="5943" y="7216"/>
                </a:cubicBezTo>
                <a:cubicBezTo>
                  <a:pt x="5486" y="7216"/>
                  <a:pt x="5029" y="7097"/>
                  <a:pt x="4620" y="6865"/>
                </a:cubicBezTo>
                <a:cubicBezTo>
                  <a:pt x="4327" y="6687"/>
                  <a:pt x="4071" y="6470"/>
                  <a:pt x="3752" y="6380"/>
                </a:cubicBezTo>
                <a:cubicBezTo>
                  <a:pt x="3650" y="6355"/>
                  <a:pt x="3548" y="6342"/>
                  <a:pt x="3446" y="6342"/>
                </a:cubicBezTo>
                <a:cubicBezTo>
                  <a:pt x="2974" y="6342"/>
                  <a:pt x="2502" y="6572"/>
                  <a:pt x="2017" y="6572"/>
                </a:cubicBezTo>
                <a:lnTo>
                  <a:pt x="1902" y="6572"/>
                </a:lnTo>
                <a:cubicBezTo>
                  <a:pt x="1366" y="6508"/>
                  <a:pt x="907" y="6151"/>
                  <a:pt x="728" y="5640"/>
                </a:cubicBezTo>
                <a:cubicBezTo>
                  <a:pt x="524" y="5002"/>
                  <a:pt x="741" y="4288"/>
                  <a:pt x="1290" y="3892"/>
                </a:cubicBezTo>
                <a:cubicBezTo>
                  <a:pt x="1660" y="3599"/>
                  <a:pt x="2093" y="3471"/>
                  <a:pt x="2489" y="3254"/>
                </a:cubicBezTo>
                <a:cubicBezTo>
                  <a:pt x="2897" y="3024"/>
                  <a:pt x="3127" y="2667"/>
                  <a:pt x="3357" y="2259"/>
                </a:cubicBezTo>
                <a:cubicBezTo>
                  <a:pt x="3918" y="1263"/>
                  <a:pt x="4748" y="485"/>
                  <a:pt x="5883" y="485"/>
                </a:cubicBezTo>
                <a:close/>
                <a:moveTo>
                  <a:pt x="5896" y="0"/>
                </a:moveTo>
                <a:lnTo>
                  <a:pt x="5883" y="13"/>
                </a:lnTo>
                <a:cubicBezTo>
                  <a:pt x="4697" y="13"/>
                  <a:pt x="3676" y="702"/>
                  <a:pt x="2948" y="2029"/>
                </a:cubicBezTo>
                <a:cubicBezTo>
                  <a:pt x="2731" y="2399"/>
                  <a:pt x="2566" y="2667"/>
                  <a:pt x="2272" y="2833"/>
                </a:cubicBezTo>
                <a:cubicBezTo>
                  <a:pt x="2144" y="2897"/>
                  <a:pt x="2004" y="2960"/>
                  <a:pt x="1864" y="3024"/>
                </a:cubicBezTo>
                <a:cubicBezTo>
                  <a:pt x="1558" y="3139"/>
                  <a:pt x="1264" y="3305"/>
                  <a:pt x="996" y="3509"/>
                </a:cubicBezTo>
                <a:cubicBezTo>
                  <a:pt x="294" y="4032"/>
                  <a:pt x="1" y="4951"/>
                  <a:pt x="269" y="5793"/>
                </a:cubicBezTo>
                <a:cubicBezTo>
                  <a:pt x="524" y="6482"/>
                  <a:pt x="1136" y="6967"/>
                  <a:pt x="1864" y="7031"/>
                </a:cubicBezTo>
                <a:lnTo>
                  <a:pt x="2030" y="7031"/>
                </a:lnTo>
                <a:cubicBezTo>
                  <a:pt x="2310" y="7031"/>
                  <a:pt x="2591" y="6980"/>
                  <a:pt x="2859" y="6916"/>
                </a:cubicBezTo>
                <a:cubicBezTo>
                  <a:pt x="3051" y="6853"/>
                  <a:pt x="3255" y="6827"/>
                  <a:pt x="3446" y="6814"/>
                </a:cubicBezTo>
                <a:cubicBezTo>
                  <a:pt x="3510" y="6814"/>
                  <a:pt x="3574" y="6814"/>
                  <a:pt x="3637" y="6840"/>
                </a:cubicBezTo>
                <a:cubicBezTo>
                  <a:pt x="3816" y="6891"/>
                  <a:pt x="3969" y="6980"/>
                  <a:pt x="4122" y="7095"/>
                </a:cubicBezTo>
                <a:cubicBezTo>
                  <a:pt x="4199" y="7146"/>
                  <a:pt x="4288" y="7210"/>
                  <a:pt x="4378" y="7261"/>
                </a:cubicBezTo>
                <a:cubicBezTo>
                  <a:pt x="4863" y="7541"/>
                  <a:pt x="5407" y="7682"/>
                  <a:pt x="5953" y="7682"/>
                </a:cubicBezTo>
                <a:cubicBezTo>
                  <a:pt x="6425" y="7682"/>
                  <a:pt x="6900" y="7576"/>
                  <a:pt x="7338" y="7363"/>
                </a:cubicBezTo>
                <a:cubicBezTo>
                  <a:pt x="7415" y="7325"/>
                  <a:pt x="7478" y="7286"/>
                  <a:pt x="7542" y="7248"/>
                </a:cubicBezTo>
                <a:cubicBezTo>
                  <a:pt x="7644" y="7184"/>
                  <a:pt x="7759" y="7133"/>
                  <a:pt x="7861" y="7095"/>
                </a:cubicBezTo>
                <a:cubicBezTo>
                  <a:pt x="7978" y="7053"/>
                  <a:pt x="8103" y="7028"/>
                  <a:pt x="8222" y="7028"/>
                </a:cubicBezTo>
                <a:cubicBezTo>
                  <a:pt x="8247" y="7028"/>
                  <a:pt x="8271" y="7029"/>
                  <a:pt x="8295" y="7031"/>
                </a:cubicBezTo>
                <a:cubicBezTo>
                  <a:pt x="8448" y="7031"/>
                  <a:pt x="8614" y="7044"/>
                  <a:pt x="8780" y="7057"/>
                </a:cubicBezTo>
                <a:cubicBezTo>
                  <a:pt x="8946" y="7069"/>
                  <a:pt x="9150" y="7095"/>
                  <a:pt x="9354" y="7095"/>
                </a:cubicBezTo>
                <a:cubicBezTo>
                  <a:pt x="9456" y="7095"/>
                  <a:pt x="9571" y="7082"/>
                  <a:pt x="9673" y="7069"/>
                </a:cubicBezTo>
                <a:cubicBezTo>
                  <a:pt x="10745" y="6955"/>
                  <a:pt x="11587" y="6125"/>
                  <a:pt x="11741" y="5066"/>
                </a:cubicBezTo>
                <a:cubicBezTo>
                  <a:pt x="11906" y="3994"/>
                  <a:pt x="11319" y="2960"/>
                  <a:pt x="10337" y="2539"/>
                </a:cubicBezTo>
                <a:cubicBezTo>
                  <a:pt x="10094" y="2437"/>
                  <a:pt x="9852" y="2374"/>
                  <a:pt x="9597" y="2322"/>
                </a:cubicBezTo>
                <a:cubicBezTo>
                  <a:pt x="9342" y="2271"/>
                  <a:pt x="9086" y="2195"/>
                  <a:pt x="8857" y="2067"/>
                </a:cubicBezTo>
                <a:cubicBezTo>
                  <a:pt x="8627" y="1876"/>
                  <a:pt x="8436" y="1646"/>
                  <a:pt x="8295" y="1391"/>
                </a:cubicBezTo>
                <a:cubicBezTo>
                  <a:pt x="8116" y="1110"/>
                  <a:pt x="7912" y="842"/>
                  <a:pt x="7670" y="613"/>
                </a:cubicBezTo>
                <a:cubicBezTo>
                  <a:pt x="7300" y="306"/>
                  <a:pt x="6853" y="102"/>
                  <a:pt x="6368" y="38"/>
                </a:cubicBezTo>
                <a:cubicBezTo>
                  <a:pt x="6215" y="13"/>
                  <a:pt x="6049" y="0"/>
                  <a:pt x="58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4" name="Google Shape;704;p43">
            <a:extLst>
              <a:ext uri="{FF2B5EF4-FFF2-40B4-BE49-F238E27FC236}">
                <a16:creationId xmlns:a16="http://schemas.microsoft.com/office/drawing/2014/main" id="{620F056B-E22A-2B54-81B0-D5073EF13706}"/>
              </a:ext>
            </a:extLst>
          </p:cNvPr>
          <p:cNvGrpSpPr/>
          <p:nvPr/>
        </p:nvGrpSpPr>
        <p:grpSpPr>
          <a:xfrm>
            <a:off x="960122" y="751820"/>
            <a:ext cx="522022" cy="350753"/>
            <a:chOff x="2493575" y="1248525"/>
            <a:chExt cx="386025" cy="259375"/>
          </a:xfrm>
        </p:grpSpPr>
        <p:sp>
          <p:nvSpPr>
            <p:cNvPr id="705" name="Google Shape;705;p43">
              <a:extLst>
                <a:ext uri="{FF2B5EF4-FFF2-40B4-BE49-F238E27FC236}">
                  <a16:creationId xmlns:a16="http://schemas.microsoft.com/office/drawing/2014/main" id="{FC287967-D6E8-95C2-E7CF-A1A1D93F31F7}"/>
                </a:ext>
              </a:extLst>
            </p:cNvPr>
            <p:cNvSpPr/>
            <p:nvPr/>
          </p:nvSpPr>
          <p:spPr>
            <a:xfrm>
              <a:off x="2499950" y="1254550"/>
              <a:ext cx="372625" cy="246975"/>
            </a:xfrm>
            <a:custGeom>
              <a:avLst/>
              <a:gdLst/>
              <a:ahLst/>
              <a:cxnLst/>
              <a:rect l="l" t="t" r="r" b="b"/>
              <a:pathLst>
                <a:path w="14905" h="9879" extrusionOk="0">
                  <a:moveTo>
                    <a:pt x="8222" y="0"/>
                  </a:moveTo>
                  <a:cubicBezTo>
                    <a:pt x="8199" y="0"/>
                    <a:pt x="8177" y="1"/>
                    <a:pt x="8154" y="1"/>
                  </a:cubicBezTo>
                  <a:cubicBezTo>
                    <a:pt x="8014" y="1"/>
                    <a:pt x="7874" y="14"/>
                    <a:pt x="7733" y="40"/>
                  </a:cubicBezTo>
                  <a:cubicBezTo>
                    <a:pt x="6891" y="206"/>
                    <a:pt x="6125" y="805"/>
                    <a:pt x="5692" y="1673"/>
                  </a:cubicBezTo>
                  <a:cubicBezTo>
                    <a:pt x="5602" y="1852"/>
                    <a:pt x="5513" y="2043"/>
                    <a:pt x="5436" y="2222"/>
                  </a:cubicBezTo>
                  <a:cubicBezTo>
                    <a:pt x="5347" y="2477"/>
                    <a:pt x="5219" y="2732"/>
                    <a:pt x="5079" y="2962"/>
                  </a:cubicBezTo>
                  <a:cubicBezTo>
                    <a:pt x="4862" y="3294"/>
                    <a:pt x="4556" y="3549"/>
                    <a:pt x="4199" y="3715"/>
                  </a:cubicBezTo>
                  <a:cubicBezTo>
                    <a:pt x="3994" y="3804"/>
                    <a:pt x="3790" y="3868"/>
                    <a:pt x="3586" y="3932"/>
                  </a:cubicBezTo>
                  <a:cubicBezTo>
                    <a:pt x="3114" y="4059"/>
                    <a:pt x="2616" y="4213"/>
                    <a:pt x="2284" y="4608"/>
                  </a:cubicBezTo>
                  <a:cubicBezTo>
                    <a:pt x="2080" y="4889"/>
                    <a:pt x="1927" y="5221"/>
                    <a:pt x="1863" y="5565"/>
                  </a:cubicBezTo>
                  <a:cubicBezTo>
                    <a:pt x="1800" y="5808"/>
                    <a:pt x="1710" y="6037"/>
                    <a:pt x="1583" y="6267"/>
                  </a:cubicBezTo>
                  <a:cubicBezTo>
                    <a:pt x="1429" y="6471"/>
                    <a:pt x="1238" y="6650"/>
                    <a:pt x="1021" y="6790"/>
                  </a:cubicBezTo>
                  <a:lnTo>
                    <a:pt x="868" y="6905"/>
                  </a:lnTo>
                  <a:cubicBezTo>
                    <a:pt x="421" y="7262"/>
                    <a:pt x="0" y="7683"/>
                    <a:pt x="0" y="8219"/>
                  </a:cubicBezTo>
                  <a:cubicBezTo>
                    <a:pt x="26" y="8679"/>
                    <a:pt x="281" y="9100"/>
                    <a:pt x="689" y="9330"/>
                  </a:cubicBezTo>
                  <a:cubicBezTo>
                    <a:pt x="1047" y="9534"/>
                    <a:pt x="1429" y="9649"/>
                    <a:pt x="1838" y="9700"/>
                  </a:cubicBezTo>
                  <a:cubicBezTo>
                    <a:pt x="2735" y="9815"/>
                    <a:pt x="3642" y="9867"/>
                    <a:pt x="4550" y="9867"/>
                  </a:cubicBezTo>
                  <a:cubicBezTo>
                    <a:pt x="4650" y="9867"/>
                    <a:pt x="4749" y="9867"/>
                    <a:pt x="4849" y="9865"/>
                  </a:cubicBezTo>
                  <a:cubicBezTo>
                    <a:pt x="5959" y="9878"/>
                    <a:pt x="7070" y="9878"/>
                    <a:pt x="8167" y="9878"/>
                  </a:cubicBezTo>
                  <a:lnTo>
                    <a:pt x="8205" y="9878"/>
                  </a:lnTo>
                  <a:cubicBezTo>
                    <a:pt x="9162" y="9878"/>
                    <a:pt x="10017" y="9865"/>
                    <a:pt x="11013" y="9789"/>
                  </a:cubicBezTo>
                  <a:cubicBezTo>
                    <a:pt x="11766" y="9738"/>
                    <a:pt x="12786" y="9661"/>
                    <a:pt x="13590" y="9253"/>
                  </a:cubicBezTo>
                  <a:cubicBezTo>
                    <a:pt x="14471" y="8806"/>
                    <a:pt x="14905" y="7926"/>
                    <a:pt x="14726" y="6918"/>
                  </a:cubicBezTo>
                  <a:cubicBezTo>
                    <a:pt x="14624" y="6382"/>
                    <a:pt x="14292" y="5961"/>
                    <a:pt x="13973" y="5552"/>
                  </a:cubicBezTo>
                  <a:cubicBezTo>
                    <a:pt x="13718" y="5221"/>
                    <a:pt x="13463" y="4902"/>
                    <a:pt x="13361" y="4544"/>
                  </a:cubicBezTo>
                  <a:cubicBezTo>
                    <a:pt x="13310" y="4378"/>
                    <a:pt x="13284" y="4213"/>
                    <a:pt x="13259" y="4047"/>
                  </a:cubicBezTo>
                  <a:cubicBezTo>
                    <a:pt x="13246" y="3957"/>
                    <a:pt x="13233" y="3868"/>
                    <a:pt x="13220" y="3766"/>
                  </a:cubicBezTo>
                  <a:cubicBezTo>
                    <a:pt x="13067" y="2949"/>
                    <a:pt x="12621" y="2298"/>
                    <a:pt x="12008" y="2043"/>
                  </a:cubicBezTo>
                  <a:cubicBezTo>
                    <a:pt x="11753" y="1954"/>
                    <a:pt x="11498" y="1890"/>
                    <a:pt x="11230" y="1865"/>
                  </a:cubicBezTo>
                  <a:cubicBezTo>
                    <a:pt x="10821" y="1801"/>
                    <a:pt x="10477" y="1737"/>
                    <a:pt x="10298" y="1482"/>
                  </a:cubicBezTo>
                  <a:cubicBezTo>
                    <a:pt x="10247" y="1418"/>
                    <a:pt x="10209" y="1329"/>
                    <a:pt x="10171" y="1252"/>
                  </a:cubicBezTo>
                  <a:cubicBezTo>
                    <a:pt x="10145" y="1214"/>
                    <a:pt x="10132" y="1163"/>
                    <a:pt x="10107" y="1112"/>
                  </a:cubicBezTo>
                  <a:cubicBezTo>
                    <a:pt x="9722" y="429"/>
                    <a:pt x="9000" y="0"/>
                    <a:pt x="8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3">
              <a:extLst>
                <a:ext uri="{FF2B5EF4-FFF2-40B4-BE49-F238E27FC236}">
                  <a16:creationId xmlns:a16="http://schemas.microsoft.com/office/drawing/2014/main" id="{3D36E227-27BF-120B-5673-1B76334E83E8}"/>
                </a:ext>
              </a:extLst>
            </p:cNvPr>
            <p:cNvSpPr/>
            <p:nvPr/>
          </p:nvSpPr>
          <p:spPr>
            <a:xfrm>
              <a:off x="2493575" y="1248525"/>
              <a:ext cx="386025" cy="259375"/>
            </a:xfrm>
            <a:custGeom>
              <a:avLst/>
              <a:gdLst/>
              <a:ahLst/>
              <a:cxnLst/>
              <a:rect l="l" t="t" r="r" b="b"/>
              <a:pathLst>
                <a:path w="15441" h="10375" extrusionOk="0">
                  <a:moveTo>
                    <a:pt x="8416" y="485"/>
                  </a:moveTo>
                  <a:lnTo>
                    <a:pt x="8416" y="485"/>
                  </a:lnTo>
                  <a:cubicBezTo>
                    <a:pt x="9128" y="487"/>
                    <a:pt x="9827" y="844"/>
                    <a:pt x="10145" y="1468"/>
                  </a:cubicBezTo>
                  <a:cubicBezTo>
                    <a:pt x="10209" y="1608"/>
                    <a:pt x="10272" y="1735"/>
                    <a:pt x="10349" y="1863"/>
                  </a:cubicBezTo>
                  <a:cubicBezTo>
                    <a:pt x="10732" y="2399"/>
                    <a:pt x="11561" y="2259"/>
                    <a:pt x="12161" y="2501"/>
                  </a:cubicBezTo>
                  <a:cubicBezTo>
                    <a:pt x="12773" y="2756"/>
                    <a:pt x="13118" y="3407"/>
                    <a:pt x="13246" y="4058"/>
                  </a:cubicBezTo>
                  <a:cubicBezTo>
                    <a:pt x="13271" y="4326"/>
                    <a:pt x="13322" y="4581"/>
                    <a:pt x="13386" y="4849"/>
                  </a:cubicBezTo>
                  <a:cubicBezTo>
                    <a:pt x="13654" y="5717"/>
                    <a:pt x="14586" y="6304"/>
                    <a:pt x="14739" y="7197"/>
                  </a:cubicBezTo>
                  <a:cubicBezTo>
                    <a:pt x="14892" y="8001"/>
                    <a:pt x="14611" y="8843"/>
                    <a:pt x="13731" y="9277"/>
                  </a:cubicBezTo>
                  <a:cubicBezTo>
                    <a:pt x="13003" y="9647"/>
                    <a:pt x="12072" y="9736"/>
                    <a:pt x="11255" y="9787"/>
                  </a:cubicBezTo>
                  <a:cubicBezTo>
                    <a:pt x="10285" y="9864"/>
                    <a:pt x="9443" y="9877"/>
                    <a:pt x="8460" y="9877"/>
                  </a:cubicBezTo>
                  <a:lnTo>
                    <a:pt x="8422" y="9877"/>
                  </a:lnTo>
                  <a:cubicBezTo>
                    <a:pt x="8097" y="9881"/>
                    <a:pt x="7773" y="9882"/>
                    <a:pt x="7449" y="9882"/>
                  </a:cubicBezTo>
                  <a:cubicBezTo>
                    <a:pt x="6668" y="9882"/>
                    <a:pt x="5889" y="9873"/>
                    <a:pt x="5104" y="9864"/>
                  </a:cubicBezTo>
                  <a:cubicBezTo>
                    <a:pt x="4959" y="9868"/>
                    <a:pt x="4814" y="9870"/>
                    <a:pt x="4669" y="9870"/>
                  </a:cubicBezTo>
                  <a:cubicBezTo>
                    <a:pt x="3822" y="9870"/>
                    <a:pt x="2983" y="9807"/>
                    <a:pt x="2144" y="9698"/>
                  </a:cubicBezTo>
                  <a:cubicBezTo>
                    <a:pt x="1761" y="9660"/>
                    <a:pt x="1404" y="9545"/>
                    <a:pt x="1072" y="9366"/>
                  </a:cubicBezTo>
                  <a:cubicBezTo>
                    <a:pt x="740" y="9175"/>
                    <a:pt x="523" y="8843"/>
                    <a:pt x="498" y="8460"/>
                  </a:cubicBezTo>
                  <a:cubicBezTo>
                    <a:pt x="498" y="8001"/>
                    <a:pt x="932" y="7618"/>
                    <a:pt x="1289" y="7337"/>
                  </a:cubicBezTo>
                  <a:cubicBezTo>
                    <a:pt x="1557" y="7133"/>
                    <a:pt x="1850" y="6929"/>
                    <a:pt x="2042" y="6636"/>
                  </a:cubicBezTo>
                  <a:cubicBezTo>
                    <a:pt x="2374" y="6151"/>
                    <a:pt x="2348" y="5474"/>
                    <a:pt x="2731" y="5015"/>
                  </a:cubicBezTo>
                  <a:cubicBezTo>
                    <a:pt x="3165" y="4492"/>
                    <a:pt x="3943" y="4454"/>
                    <a:pt x="4568" y="4186"/>
                  </a:cubicBezTo>
                  <a:cubicBezTo>
                    <a:pt x="4964" y="3994"/>
                    <a:pt x="5296" y="3713"/>
                    <a:pt x="5538" y="3343"/>
                  </a:cubicBezTo>
                  <a:cubicBezTo>
                    <a:pt x="5806" y="2935"/>
                    <a:pt x="5947" y="2463"/>
                    <a:pt x="6163" y="2029"/>
                  </a:cubicBezTo>
                  <a:cubicBezTo>
                    <a:pt x="6546" y="1289"/>
                    <a:pt x="7223" y="676"/>
                    <a:pt x="8039" y="523"/>
                  </a:cubicBezTo>
                  <a:cubicBezTo>
                    <a:pt x="8165" y="498"/>
                    <a:pt x="8290" y="485"/>
                    <a:pt x="8416" y="485"/>
                  </a:cubicBezTo>
                  <a:close/>
                  <a:moveTo>
                    <a:pt x="8409" y="0"/>
                  </a:moveTo>
                  <a:lnTo>
                    <a:pt x="8422" y="13"/>
                  </a:lnTo>
                  <a:cubicBezTo>
                    <a:pt x="8392" y="10"/>
                    <a:pt x="8362" y="9"/>
                    <a:pt x="8332" y="9"/>
                  </a:cubicBezTo>
                  <a:cubicBezTo>
                    <a:pt x="8200" y="9"/>
                    <a:pt x="8073" y="30"/>
                    <a:pt x="7937" y="51"/>
                  </a:cubicBezTo>
                  <a:cubicBezTo>
                    <a:pt x="7031" y="230"/>
                    <a:pt x="6202" y="881"/>
                    <a:pt x="5730" y="1812"/>
                  </a:cubicBezTo>
                  <a:cubicBezTo>
                    <a:pt x="5628" y="1991"/>
                    <a:pt x="5551" y="2195"/>
                    <a:pt x="5474" y="2374"/>
                  </a:cubicBezTo>
                  <a:cubicBezTo>
                    <a:pt x="5385" y="2616"/>
                    <a:pt x="5270" y="2858"/>
                    <a:pt x="5130" y="3088"/>
                  </a:cubicBezTo>
                  <a:cubicBezTo>
                    <a:pt x="4938" y="3369"/>
                    <a:pt x="4670" y="3599"/>
                    <a:pt x="4351" y="3739"/>
                  </a:cubicBezTo>
                  <a:cubicBezTo>
                    <a:pt x="4160" y="3828"/>
                    <a:pt x="3969" y="3892"/>
                    <a:pt x="3764" y="3943"/>
                  </a:cubicBezTo>
                  <a:cubicBezTo>
                    <a:pt x="3292" y="4083"/>
                    <a:pt x="2744" y="4249"/>
                    <a:pt x="2361" y="4709"/>
                  </a:cubicBezTo>
                  <a:cubicBezTo>
                    <a:pt x="2131" y="5015"/>
                    <a:pt x="1965" y="5372"/>
                    <a:pt x="1876" y="5742"/>
                  </a:cubicBezTo>
                  <a:cubicBezTo>
                    <a:pt x="1825" y="5959"/>
                    <a:pt x="1748" y="6176"/>
                    <a:pt x="1633" y="6380"/>
                  </a:cubicBezTo>
                  <a:cubicBezTo>
                    <a:pt x="1493" y="6559"/>
                    <a:pt x="1314" y="6725"/>
                    <a:pt x="1123" y="6853"/>
                  </a:cubicBezTo>
                  <a:cubicBezTo>
                    <a:pt x="1072" y="6891"/>
                    <a:pt x="1021" y="6929"/>
                    <a:pt x="970" y="6980"/>
                  </a:cubicBezTo>
                  <a:cubicBezTo>
                    <a:pt x="651" y="7223"/>
                    <a:pt x="0" y="7746"/>
                    <a:pt x="13" y="8473"/>
                  </a:cubicBezTo>
                  <a:cubicBezTo>
                    <a:pt x="38" y="9022"/>
                    <a:pt x="345" y="9507"/>
                    <a:pt x="817" y="9787"/>
                  </a:cubicBezTo>
                  <a:cubicBezTo>
                    <a:pt x="1200" y="10004"/>
                    <a:pt x="1621" y="10145"/>
                    <a:pt x="2055" y="10183"/>
                  </a:cubicBezTo>
                  <a:cubicBezTo>
                    <a:pt x="2964" y="10310"/>
                    <a:pt x="3883" y="10364"/>
                    <a:pt x="4804" y="10364"/>
                  </a:cubicBezTo>
                  <a:cubicBezTo>
                    <a:pt x="4904" y="10364"/>
                    <a:pt x="5004" y="10363"/>
                    <a:pt x="5104" y="10362"/>
                  </a:cubicBezTo>
                  <a:cubicBezTo>
                    <a:pt x="6202" y="10374"/>
                    <a:pt x="7325" y="10374"/>
                    <a:pt x="8422" y="10374"/>
                  </a:cubicBezTo>
                  <a:lnTo>
                    <a:pt x="8460" y="10374"/>
                  </a:lnTo>
                  <a:cubicBezTo>
                    <a:pt x="9417" y="10374"/>
                    <a:pt x="10272" y="10362"/>
                    <a:pt x="11293" y="10285"/>
                  </a:cubicBezTo>
                  <a:cubicBezTo>
                    <a:pt x="12059" y="10234"/>
                    <a:pt x="13105" y="10145"/>
                    <a:pt x="13947" y="9724"/>
                  </a:cubicBezTo>
                  <a:cubicBezTo>
                    <a:pt x="14917" y="9252"/>
                    <a:pt x="15440" y="8167"/>
                    <a:pt x="15224" y="7120"/>
                  </a:cubicBezTo>
                  <a:cubicBezTo>
                    <a:pt x="15109" y="6521"/>
                    <a:pt x="14739" y="6049"/>
                    <a:pt x="14420" y="5653"/>
                  </a:cubicBezTo>
                  <a:cubicBezTo>
                    <a:pt x="14177" y="5372"/>
                    <a:pt x="13973" y="5053"/>
                    <a:pt x="13833" y="4709"/>
                  </a:cubicBezTo>
                  <a:cubicBezTo>
                    <a:pt x="13794" y="4568"/>
                    <a:pt x="13769" y="4415"/>
                    <a:pt x="13756" y="4262"/>
                  </a:cubicBezTo>
                  <a:cubicBezTo>
                    <a:pt x="13743" y="4160"/>
                    <a:pt x="13731" y="4071"/>
                    <a:pt x="13705" y="3969"/>
                  </a:cubicBezTo>
                  <a:cubicBezTo>
                    <a:pt x="13552" y="3063"/>
                    <a:pt x="13041" y="2348"/>
                    <a:pt x="12352" y="2067"/>
                  </a:cubicBezTo>
                  <a:cubicBezTo>
                    <a:pt x="12084" y="1965"/>
                    <a:pt x="11804" y="1901"/>
                    <a:pt x="11523" y="1863"/>
                  </a:cubicBezTo>
                  <a:cubicBezTo>
                    <a:pt x="11115" y="1799"/>
                    <a:pt x="10859" y="1748"/>
                    <a:pt x="10745" y="1595"/>
                  </a:cubicBezTo>
                  <a:cubicBezTo>
                    <a:pt x="10706" y="1531"/>
                    <a:pt x="10668" y="1468"/>
                    <a:pt x="10642" y="1404"/>
                  </a:cubicBezTo>
                  <a:cubicBezTo>
                    <a:pt x="10617" y="1353"/>
                    <a:pt x="10591" y="1302"/>
                    <a:pt x="10566" y="1251"/>
                  </a:cubicBezTo>
                  <a:cubicBezTo>
                    <a:pt x="10183" y="485"/>
                    <a:pt x="9341" y="0"/>
                    <a:pt x="8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43">
            <a:extLst>
              <a:ext uri="{FF2B5EF4-FFF2-40B4-BE49-F238E27FC236}">
                <a16:creationId xmlns:a16="http://schemas.microsoft.com/office/drawing/2014/main" id="{24C47312-F0EA-A0C5-EAEC-5530F1EA3487}"/>
              </a:ext>
            </a:extLst>
          </p:cNvPr>
          <p:cNvGrpSpPr/>
          <p:nvPr/>
        </p:nvGrpSpPr>
        <p:grpSpPr>
          <a:xfrm rot="-2316170">
            <a:off x="1351723" y="3003158"/>
            <a:ext cx="555648" cy="1014913"/>
            <a:chOff x="849025" y="3368050"/>
            <a:chExt cx="491325" cy="897425"/>
          </a:xfrm>
        </p:grpSpPr>
        <p:sp>
          <p:nvSpPr>
            <p:cNvPr id="708" name="Google Shape;708;p43">
              <a:extLst>
                <a:ext uri="{FF2B5EF4-FFF2-40B4-BE49-F238E27FC236}">
                  <a16:creationId xmlns:a16="http://schemas.microsoft.com/office/drawing/2014/main" id="{9EBBE1E7-AFFF-0B31-A743-403B60FC039A}"/>
                </a:ext>
              </a:extLst>
            </p:cNvPr>
            <p:cNvSpPr/>
            <p:nvPr/>
          </p:nvSpPr>
          <p:spPr>
            <a:xfrm>
              <a:off x="862600" y="3987625"/>
              <a:ext cx="375725" cy="232000"/>
            </a:xfrm>
            <a:custGeom>
              <a:avLst/>
              <a:gdLst/>
              <a:ahLst/>
              <a:cxnLst/>
              <a:rect l="l" t="t" r="r" b="b"/>
              <a:pathLst>
                <a:path w="15029" h="9280" extrusionOk="0">
                  <a:moveTo>
                    <a:pt x="1258" y="0"/>
                  </a:moveTo>
                  <a:cubicBezTo>
                    <a:pt x="380" y="0"/>
                    <a:pt x="1" y="868"/>
                    <a:pt x="389" y="2194"/>
                  </a:cubicBezTo>
                  <a:cubicBezTo>
                    <a:pt x="1474" y="5881"/>
                    <a:pt x="4468" y="9279"/>
                    <a:pt x="8133" y="9279"/>
                  </a:cubicBezTo>
                  <a:cubicBezTo>
                    <a:pt x="8477" y="9279"/>
                    <a:pt x="8827" y="9249"/>
                    <a:pt x="9181" y="9187"/>
                  </a:cubicBezTo>
                  <a:cubicBezTo>
                    <a:pt x="12946" y="8536"/>
                    <a:pt x="15026" y="5805"/>
                    <a:pt x="15026" y="4376"/>
                  </a:cubicBezTo>
                  <a:cubicBezTo>
                    <a:pt x="15029" y="3594"/>
                    <a:pt x="14596" y="3298"/>
                    <a:pt x="13931" y="3298"/>
                  </a:cubicBezTo>
                  <a:cubicBezTo>
                    <a:pt x="11847" y="3298"/>
                    <a:pt x="7485" y="6209"/>
                    <a:pt x="7135" y="6209"/>
                  </a:cubicBezTo>
                  <a:cubicBezTo>
                    <a:pt x="7124" y="6209"/>
                    <a:pt x="7117" y="6206"/>
                    <a:pt x="7114" y="6201"/>
                  </a:cubicBezTo>
                  <a:cubicBezTo>
                    <a:pt x="4682" y="1694"/>
                    <a:pt x="2484" y="0"/>
                    <a:pt x="1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3">
              <a:extLst>
                <a:ext uri="{FF2B5EF4-FFF2-40B4-BE49-F238E27FC236}">
                  <a16:creationId xmlns:a16="http://schemas.microsoft.com/office/drawing/2014/main" id="{3A6D510F-5C74-DD4A-E59A-66CE52FCD0CF}"/>
                </a:ext>
              </a:extLst>
            </p:cNvPr>
            <p:cNvSpPr/>
            <p:nvPr/>
          </p:nvSpPr>
          <p:spPr>
            <a:xfrm>
              <a:off x="849025" y="3949300"/>
              <a:ext cx="389875" cy="286200"/>
            </a:xfrm>
            <a:custGeom>
              <a:avLst/>
              <a:gdLst/>
              <a:ahLst/>
              <a:cxnLst/>
              <a:rect l="l" t="t" r="r" b="b"/>
              <a:pathLst>
                <a:path w="15595" h="11448" fill="none" extrusionOk="0">
                  <a:moveTo>
                    <a:pt x="7657" y="7734"/>
                  </a:moveTo>
                  <a:cubicBezTo>
                    <a:pt x="3484" y="1"/>
                    <a:pt x="1" y="550"/>
                    <a:pt x="932" y="3727"/>
                  </a:cubicBezTo>
                  <a:cubicBezTo>
                    <a:pt x="2119" y="7759"/>
                    <a:pt x="5590" y="11447"/>
                    <a:pt x="9724" y="10720"/>
                  </a:cubicBezTo>
                  <a:cubicBezTo>
                    <a:pt x="13489" y="10069"/>
                    <a:pt x="15569" y="7338"/>
                    <a:pt x="15569" y="5909"/>
                  </a:cubicBezTo>
                  <a:cubicBezTo>
                    <a:pt x="15594" y="2604"/>
                    <a:pt x="7797" y="7989"/>
                    <a:pt x="7657" y="7734"/>
                  </a:cubicBezTo>
                  <a:close/>
                </a:path>
              </a:pathLst>
            </a:custGeom>
            <a:solidFill>
              <a:schemeClr val="dk1"/>
            </a:solidFill>
            <a:ln w="8625" cap="flat" cmpd="sng">
              <a:solidFill>
                <a:srgbClr val="000000"/>
              </a:solidFill>
              <a:prstDash val="solid"/>
              <a:miter lim="127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3">
              <a:extLst>
                <a:ext uri="{FF2B5EF4-FFF2-40B4-BE49-F238E27FC236}">
                  <a16:creationId xmlns:a16="http://schemas.microsoft.com/office/drawing/2014/main" id="{42972A64-E390-4506-715E-D4FF29B09E9F}"/>
                </a:ext>
              </a:extLst>
            </p:cNvPr>
            <p:cNvSpPr/>
            <p:nvPr/>
          </p:nvSpPr>
          <p:spPr>
            <a:xfrm>
              <a:off x="972800" y="3655825"/>
              <a:ext cx="327350" cy="237550"/>
            </a:xfrm>
            <a:custGeom>
              <a:avLst/>
              <a:gdLst/>
              <a:ahLst/>
              <a:cxnLst/>
              <a:rect l="l" t="t" r="r" b="b"/>
              <a:pathLst>
                <a:path w="13094" h="9502" extrusionOk="0">
                  <a:moveTo>
                    <a:pt x="1400" y="1"/>
                  </a:moveTo>
                  <a:cubicBezTo>
                    <a:pt x="1122" y="1"/>
                    <a:pt x="882" y="170"/>
                    <a:pt x="703" y="549"/>
                  </a:cubicBezTo>
                  <a:cubicBezTo>
                    <a:pt x="1" y="2055"/>
                    <a:pt x="1583" y="7299"/>
                    <a:pt x="4148" y="8920"/>
                  </a:cubicBezTo>
                  <a:cubicBezTo>
                    <a:pt x="4779" y="9317"/>
                    <a:pt x="5465" y="9501"/>
                    <a:pt x="6161" y="9501"/>
                  </a:cubicBezTo>
                  <a:cubicBezTo>
                    <a:pt x="6717" y="9501"/>
                    <a:pt x="7279" y="9383"/>
                    <a:pt x="7823" y="9162"/>
                  </a:cubicBezTo>
                  <a:cubicBezTo>
                    <a:pt x="10733" y="7963"/>
                    <a:pt x="13093" y="4568"/>
                    <a:pt x="10950" y="4224"/>
                  </a:cubicBezTo>
                  <a:lnTo>
                    <a:pt x="10937" y="4224"/>
                  </a:lnTo>
                  <a:cubicBezTo>
                    <a:pt x="10748" y="4196"/>
                    <a:pt x="10557" y="4183"/>
                    <a:pt x="10367" y="4183"/>
                  </a:cubicBezTo>
                  <a:cubicBezTo>
                    <a:pt x="9849" y="4183"/>
                    <a:pt x="9332" y="4283"/>
                    <a:pt x="8857" y="4479"/>
                  </a:cubicBezTo>
                  <a:cubicBezTo>
                    <a:pt x="7325" y="5041"/>
                    <a:pt x="6305" y="6010"/>
                    <a:pt x="5488" y="6712"/>
                  </a:cubicBezTo>
                  <a:cubicBezTo>
                    <a:pt x="5376" y="6806"/>
                    <a:pt x="5316" y="6857"/>
                    <a:pt x="5276" y="6857"/>
                  </a:cubicBezTo>
                  <a:cubicBezTo>
                    <a:pt x="5229" y="6857"/>
                    <a:pt x="5210" y="6787"/>
                    <a:pt x="5169" y="6636"/>
                  </a:cubicBezTo>
                  <a:cubicBezTo>
                    <a:pt x="4647" y="3421"/>
                    <a:pt x="2648" y="1"/>
                    <a:pt x="1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3">
              <a:extLst>
                <a:ext uri="{FF2B5EF4-FFF2-40B4-BE49-F238E27FC236}">
                  <a16:creationId xmlns:a16="http://schemas.microsoft.com/office/drawing/2014/main" id="{8C67AD7F-7F76-5391-FCFC-1068D349A708}"/>
                </a:ext>
              </a:extLst>
            </p:cNvPr>
            <p:cNvSpPr/>
            <p:nvPr/>
          </p:nvSpPr>
          <p:spPr>
            <a:xfrm>
              <a:off x="972800" y="3617525"/>
              <a:ext cx="327350" cy="279800"/>
            </a:xfrm>
            <a:custGeom>
              <a:avLst/>
              <a:gdLst/>
              <a:ahLst/>
              <a:cxnLst/>
              <a:rect l="l" t="t" r="r" b="b"/>
              <a:pathLst>
                <a:path w="13094" h="11192" fill="none" extrusionOk="0">
                  <a:moveTo>
                    <a:pt x="10937" y="5756"/>
                  </a:moveTo>
                  <a:cubicBezTo>
                    <a:pt x="10235" y="5654"/>
                    <a:pt x="9508" y="5743"/>
                    <a:pt x="8857" y="6011"/>
                  </a:cubicBezTo>
                  <a:cubicBezTo>
                    <a:pt x="7325" y="6573"/>
                    <a:pt x="6305" y="7542"/>
                    <a:pt x="5488" y="8244"/>
                  </a:cubicBezTo>
                  <a:cubicBezTo>
                    <a:pt x="5245" y="8448"/>
                    <a:pt x="5245" y="8448"/>
                    <a:pt x="5169" y="8168"/>
                  </a:cubicBezTo>
                  <a:cubicBezTo>
                    <a:pt x="4531" y="4237"/>
                    <a:pt x="1685" y="1"/>
                    <a:pt x="703" y="2081"/>
                  </a:cubicBezTo>
                  <a:cubicBezTo>
                    <a:pt x="1" y="3587"/>
                    <a:pt x="1583" y="8831"/>
                    <a:pt x="4148" y="10452"/>
                  </a:cubicBezTo>
                  <a:cubicBezTo>
                    <a:pt x="5284" y="11166"/>
                    <a:pt x="6598" y="11192"/>
                    <a:pt x="7823" y="10694"/>
                  </a:cubicBezTo>
                  <a:cubicBezTo>
                    <a:pt x="10733" y="9495"/>
                    <a:pt x="13093" y="6100"/>
                    <a:pt x="10937" y="5756"/>
                  </a:cubicBezTo>
                  <a:close/>
                </a:path>
              </a:pathLst>
            </a:custGeom>
            <a:solidFill>
              <a:schemeClr val="dk1"/>
            </a:solidFill>
            <a:ln w="8625" cap="flat" cmpd="sng">
              <a:solidFill>
                <a:srgbClr val="000000"/>
              </a:solidFill>
              <a:prstDash val="solid"/>
              <a:miter lim="127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3">
              <a:extLst>
                <a:ext uri="{FF2B5EF4-FFF2-40B4-BE49-F238E27FC236}">
                  <a16:creationId xmlns:a16="http://schemas.microsoft.com/office/drawing/2014/main" id="{AC2EF2A5-0DA5-32F8-E59E-1E88FC992E32}"/>
                </a:ext>
              </a:extLst>
            </p:cNvPr>
            <p:cNvSpPr/>
            <p:nvPr/>
          </p:nvSpPr>
          <p:spPr>
            <a:xfrm>
              <a:off x="910125" y="3833975"/>
              <a:ext cx="310150" cy="213700"/>
            </a:xfrm>
            <a:custGeom>
              <a:avLst/>
              <a:gdLst/>
              <a:ahLst/>
              <a:cxnLst/>
              <a:rect l="l" t="t" r="r" b="b"/>
              <a:pathLst>
                <a:path w="12406" h="8548" extrusionOk="0">
                  <a:moveTo>
                    <a:pt x="1232" y="0"/>
                  </a:moveTo>
                  <a:cubicBezTo>
                    <a:pt x="895" y="0"/>
                    <a:pt x="611" y="190"/>
                    <a:pt x="492" y="722"/>
                  </a:cubicBezTo>
                  <a:cubicBezTo>
                    <a:pt x="1" y="2951"/>
                    <a:pt x="3362" y="8547"/>
                    <a:pt x="6921" y="8547"/>
                  </a:cubicBezTo>
                  <a:cubicBezTo>
                    <a:pt x="6968" y="8547"/>
                    <a:pt x="7016" y="8546"/>
                    <a:pt x="7063" y="8544"/>
                  </a:cubicBezTo>
                  <a:cubicBezTo>
                    <a:pt x="9386" y="8455"/>
                    <a:pt x="12168" y="5813"/>
                    <a:pt x="12308" y="4678"/>
                  </a:cubicBezTo>
                  <a:cubicBezTo>
                    <a:pt x="12405" y="3908"/>
                    <a:pt x="11931" y="3679"/>
                    <a:pt x="11337" y="3679"/>
                  </a:cubicBezTo>
                  <a:cubicBezTo>
                    <a:pt x="10760" y="3679"/>
                    <a:pt x="10069" y="3895"/>
                    <a:pt x="9679" y="4040"/>
                  </a:cubicBezTo>
                  <a:cubicBezTo>
                    <a:pt x="8429" y="4512"/>
                    <a:pt x="7268" y="5277"/>
                    <a:pt x="6145" y="5992"/>
                  </a:cubicBezTo>
                  <a:cubicBezTo>
                    <a:pt x="6145" y="5992"/>
                    <a:pt x="4920" y="2738"/>
                    <a:pt x="2699" y="735"/>
                  </a:cubicBezTo>
                  <a:cubicBezTo>
                    <a:pt x="2335" y="408"/>
                    <a:pt x="1727" y="0"/>
                    <a:pt x="12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3">
              <a:extLst>
                <a:ext uri="{FF2B5EF4-FFF2-40B4-BE49-F238E27FC236}">
                  <a16:creationId xmlns:a16="http://schemas.microsoft.com/office/drawing/2014/main" id="{00E4CC9D-DD5A-B1A1-DE56-137B20B6D408}"/>
                </a:ext>
              </a:extLst>
            </p:cNvPr>
            <p:cNvSpPr/>
            <p:nvPr/>
          </p:nvSpPr>
          <p:spPr>
            <a:xfrm>
              <a:off x="909975" y="3819150"/>
              <a:ext cx="312650" cy="232275"/>
            </a:xfrm>
            <a:custGeom>
              <a:avLst/>
              <a:gdLst/>
              <a:ahLst/>
              <a:cxnLst/>
              <a:rect l="l" t="t" r="r" b="b"/>
              <a:pathLst>
                <a:path w="12506" h="9291" fill="none" extrusionOk="0">
                  <a:moveTo>
                    <a:pt x="7069" y="9137"/>
                  </a:moveTo>
                  <a:cubicBezTo>
                    <a:pt x="9392" y="9048"/>
                    <a:pt x="12174" y="6406"/>
                    <a:pt x="12314" y="5271"/>
                  </a:cubicBezTo>
                  <a:cubicBezTo>
                    <a:pt x="12505" y="3752"/>
                    <a:pt x="10477" y="4339"/>
                    <a:pt x="9685" y="4633"/>
                  </a:cubicBezTo>
                  <a:cubicBezTo>
                    <a:pt x="8435" y="5105"/>
                    <a:pt x="7274" y="5870"/>
                    <a:pt x="6151" y="6585"/>
                  </a:cubicBezTo>
                  <a:cubicBezTo>
                    <a:pt x="6151" y="6585"/>
                    <a:pt x="4926" y="3331"/>
                    <a:pt x="2705" y="1328"/>
                  </a:cubicBezTo>
                  <a:cubicBezTo>
                    <a:pt x="2093" y="779"/>
                    <a:pt x="791" y="1"/>
                    <a:pt x="498" y="1315"/>
                  </a:cubicBezTo>
                  <a:cubicBezTo>
                    <a:pt x="0" y="3561"/>
                    <a:pt x="3458" y="9290"/>
                    <a:pt x="7069" y="9137"/>
                  </a:cubicBezTo>
                  <a:close/>
                </a:path>
              </a:pathLst>
            </a:custGeom>
            <a:solidFill>
              <a:schemeClr val="dk1"/>
            </a:solidFill>
            <a:ln w="8625" cap="flat" cmpd="sng">
              <a:solidFill>
                <a:srgbClr val="000000"/>
              </a:solidFill>
              <a:prstDash val="solid"/>
              <a:miter lim="127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3">
              <a:extLst>
                <a:ext uri="{FF2B5EF4-FFF2-40B4-BE49-F238E27FC236}">
                  <a16:creationId xmlns:a16="http://schemas.microsoft.com/office/drawing/2014/main" id="{846B09F3-E8E9-A358-25AC-9DF423A00CED}"/>
                </a:ext>
              </a:extLst>
            </p:cNvPr>
            <p:cNvSpPr/>
            <p:nvPr/>
          </p:nvSpPr>
          <p:spPr>
            <a:xfrm>
              <a:off x="1056375" y="3497300"/>
              <a:ext cx="250475" cy="233900"/>
            </a:xfrm>
            <a:custGeom>
              <a:avLst/>
              <a:gdLst/>
              <a:ahLst/>
              <a:cxnLst/>
              <a:rect l="l" t="t" r="r" b="b"/>
              <a:pathLst>
                <a:path w="10019" h="9356" extrusionOk="0">
                  <a:moveTo>
                    <a:pt x="1356" y="1"/>
                  </a:moveTo>
                  <a:cubicBezTo>
                    <a:pt x="0" y="1"/>
                    <a:pt x="52" y="6220"/>
                    <a:pt x="2375" y="8600"/>
                  </a:cubicBezTo>
                  <a:cubicBezTo>
                    <a:pt x="2890" y="9134"/>
                    <a:pt x="3530" y="9356"/>
                    <a:pt x="4221" y="9356"/>
                  </a:cubicBezTo>
                  <a:cubicBezTo>
                    <a:pt x="5857" y="9356"/>
                    <a:pt x="7784" y="8116"/>
                    <a:pt x="9048" y="6852"/>
                  </a:cubicBezTo>
                  <a:cubicBezTo>
                    <a:pt x="9444" y="6443"/>
                    <a:pt x="10018" y="5614"/>
                    <a:pt x="9840" y="5001"/>
                  </a:cubicBezTo>
                  <a:cubicBezTo>
                    <a:pt x="9722" y="4596"/>
                    <a:pt x="9381" y="4455"/>
                    <a:pt x="8966" y="4455"/>
                  </a:cubicBezTo>
                  <a:cubicBezTo>
                    <a:pt x="8259" y="4455"/>
                    <a:pt x="7337" y="4864"/>
                    <a:pt x="6943" y="5065"/>
                  </a:cubicBezTo>
                  <a:lnTo>
                    <a:pt x="6943" y="5078"/>
                  </a:lnTo>
                  <a:cubicBezTo>
                    <a:pt x="4289" y="6456"/>
                    <a:pt x="3957" y="6481"/>
                    <a:pt x="3957" y="6481"/>
                  </a:cubicBezTo>
                  <a:cubicBezTo>
                    <a:pt x="3957" y="6481"/>
                    <a:pt x="3549" y="1696"/>
                    <a:pt x="1826" y="216"/>
                  </a:cubicBezTo>
                  <a:cubicBezTo>
                    <a:pt x="1655" y="69"/>
                    <a:pt x="1497" y="1"/>
                    <a:pt x="1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3">
              <a:extLst>
                <a:ext uri="{FF2B5EF4-FFF2-40B4-BE49-F238E27FC236}">
                  <a16:creationId xmlns:a16="http://schemas.microsoft.com/office/drawing/2014/main" id="{AB97F3D9-DCEA-1853-43BD-8472AB69D411}"/>
                </a:ext>
              </a:extLst>
            </p:cNvPr>
            <p:cNvSpPr/>
            <p:nvPr/>
          </p:nvSpPr>
          <p:spPr>
            <a:xfrm>
              <a:off x="1051600" y="3463775"/>
              <a:ext cx="255250" cy="293500"/>
            </a:xfrm>
            <a:custGeom>
              <a:avLst/>
              <a:gdLst/>
              <a:ahLst/>
              <a:cxnLst/>
              <a:rect l="l" t="t" r="r" b="b"/>
              <a:pathLst>
                <a:path w="10210" h="11740" fill="none" extrusionOk="0">
                  <a:moveTo>
                    <a:pt x="7134" y="6419"/>
                  </a:moveTo>
                  <a:cubicBezTo>
                    <a:pt x="4480" y="7797"/>
                    <a:pt x="4148" y="7822"/>
                    <a:pt x="4148" y="7822"/>
                  </a:cubicBezTo>
                  <a:cubicBezTo>
                    <a:pt x="4148" y="7822"/>
                    <a:pt x="3740" y="3037"/>
                    <a:pt x="2017" y="1557"/>
                  </a:cubicBezTo>
                  <a:cubicBezTo>
                    <a:pt x="205" y="0"/>
                    <a:pt x="1" y="7312"/>
                    <a:pt x="2566" y="9941"/>
                  </a:cubicBezTo>
                  <a:cubicBezTo>
                    <a:pt x="4301" y="11740"/>
                    <a:pt x="7440" y="9992"/>
                    <a:pt x="9239" y="8193"/>
                  </a:cubicBezTo>
                  <a:cubicBezTo>
                    <a:pt x="9635" y="7784"/>
                    <a:pt x="10209" y="6955"/>
                    <a:pt x="10031" y="6342"/>
                  </a:cubicBezTo>
                  <a:cubicBezTo>
                    <a:pt x="9712" y="5258"/>
                    <a:pt x="7746" y="6087"/>
                    <a:pt x="7134" y="6419"/>
                  </a:cubicBezTo>
                  <a:close/>
                </a:path>
              </a:pathLst>
            </a:custGeom>
            <a:solidFill>
              <a:schemeClr val="dk1"/>
            </a:solidFill>
            <a:ln w="8625" cap="flat" cmpd="sng">
              <a:solidFill>
                <a:srgbClr val="000000"/>
              </a:solidFill>
              <a:prstDash val="solid"/>
              <a:miter lim="127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3">
              <a:extLst>
                <a:ext uri="{FF2B5EF4-FFF2-40B4-BE49-F238E27FC236}">
                  <a16:creationId xmlns:a16="http://schemas.microsoft.com/office/drawing/2014/main" id="{11A8D2D4-709D-3691-9373-FD9DD781E778}"/>
                </a:ext>
              </a:extLst>
            </p:cNvPr>
            <p:cNvSpPr/>
            <p:nvPr/>
          </p:nvSpPr>
          <p:spPr>
            <a:xfrm>
              <a:off x="1150175" y="3374450"/>
              <a:ext cx="184100" cy="199075"/>
            </a:xfrm>
            <a:custGeom>
              <a:avLst/>
              <a:gdLst/>
              <a:ahLst/>
              <a:cxnLst/>
              <a:rect l="l" t="t" r="r" b="b"/>
              <a:pathLst>
                <a:path w="7364" h="7963" extrusionOk="0">
                  <a:moveTo>
                    <a:pt x="2183" y="0"/>
                  </a:moveTo>
                  <a:cubicBezTo>
                    <a:pt x="1302" y="0"/>
                    <a:pt x="537" y="1812"/>
                    <a:pt x="307" y="3573"/>
                  </a:cubicBezTo>
                  <a:cubicBezTo>
                    <a:pt x="1" y="5896"/>
                    <a:pt x="652" y="7503"/>
                    <a:pt x="2043" y="7886"/>
                  </a:cubicBezTo>
                  <a:cubicBezTo>
                    <a:pt x="2247" y="7937"/>
                    <a:pt x="2464" y="7963"/>
                    <a:pt x="2681" y="7963"/>
                  </a:cubicBezTo>
                  <a:cubicBezTo>
                    <a:pt x="4607" y="7963"/>
                    <a:pt x="6483" y="5768"/>
                    <a:pt x="7108" y="4186"/>
                  </a:cubicBezTo>
                  <a:cubicBezTo>
                    <a:pt x="7338" y="3586"/>
                    <a:pt x="7364" y="3152"/>
                    <a:pt x="7172" y="2871"/>
                  </a:cubicBezTo>
                  <a:lnTo>
                    <a:pt x="7160" y="2871"/>
                  </a:lnTo>
                  <a:cubicBezTo>
                    <a:pt x="7021" y="2674"/>
                    <a:pt x="6797" y="2562"/>
                    <a:pt x="6557" y="2562"/>
                  </a:cubicBezTo>
                  <a:cubicBezTo>
                    <a:pt x="6532" y="2562"/>
                    <a:pt x="6508" y="2563"/>
                    <a:pt x="6483" y="2565"/>
                  </a:cubicBezTo>
                  <a:cubicBezTo>
                    <a:pt x="5590" y="2565"/>
                    <a:pt x="4148" y="3420"/>
                    <a:pt x="3752" y="3726"/>
                  </a:cubicBezTo>
                  <a:cubicBezTo>
                    <a:pt x="3701" y="3765"/>
                    <a:pt x="3574" y="3854"/>
                    <a:pt x="3472" y="3930"/>
                  </a:cubicBezTo>
                  <a:lnTo>
                    <a:pt x="3472" y="3714"/>
                  </a:lnTo>
                  <a:cubicBezTo>
                    <a:pt x="3484" y="2922"/>
                    <a:pt x="3395" y="2118"/>
                    <a:pt x="3204" y="1353"/>
                  </a:cubicBezTo>
                  <a:cubicBezTo>
                    <a:pt x="2987" y="447"/>
                    <a:pt x="2642" y="0"/>
                    <a:pt x="2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3">
              <a:extLst>
                <a:ext uri="{FF2B5EF4-FFF2-40B4-BE49-F238E27FC236}">
                  <a16:creationId xmlns:a16="http://schemas.microsoft.com/office/drawing/2014/main" id="{6EA9AFDE-3B3C-EED9-9306-126658842685}"/>
                </a:ext>
              </a:extLst>
            </p:cNvPr>
            <p:cNvSpPr/>
            <p:nvPr/>
          </p:nvSpPr>
          <p:spPr>
            <a:xfrm>
              <a:off x="1150175" y="3374450"/>
              <a:ext cx="183775" cy="199075"/>
            </a:xfrm>
            <a:custGeom>
              <a:avLst/>
              <a:gdLst/>
              <a:ahLst/>
              <a:cxnLst/>
              <a:rect l="l" t="t" r="r" b="b"/>
              <a:pathLst>
                <a:path w="7351" h="7963" fill="none" extrusionOk="0">
                  <a:moveTo>
                    <a:pt x="7160" y="2871"/>
                  </a:moveTo>
                  <a:cubicBezTo>
                    <a:pt x="7006" y="2654"/>
                    <a:pt x="6751" y="2540"/>
                    <a:pt x="6483" y="2565"/>
                  </a:cubicBezTo>
                  <a:cubicBezTo>
                    <a:pt x="5590" y="2565"/>
                    <a:pt x="4148" y="3420"/>
                    <a:pt x="3752" y="3726"/>
                  </a:cubicBezTo>
                  <a:cubicBezTo>
                    <a:pt x="3701" y="3765"/>
                    <a:pt x="3574" y="3854"/>
                    <a:pt x="3472" y="3930"/>
                  </a:cubicBezTo>
                  <a:lnTo>
                    <a:pt x="3472" y="3714"/>
                  </a:lnTo>
                  <a:cubicBezTo>
                    <a:pt x="3484" y="2922"/>
                    <a:pt x="3395" y="2118"/>
                    <a:pt x="3204" y="1353"/>
                  </a:cubicBezTo>
                  <a:cubicBezTo>
                    <a:pt x="2987" y="447"/>
                    <a:pt x="2642" y="0"/>
                    <a:pt x="2183" y="0"/>
                  </a:cubicBezTo>
                  <a:cubicBezTo>
                    <a:pt x="1302" y="0"/>
                    <a:pt x="537" y="1812"/>
                    <a:pt x="307" y="3573"/>
                  </a:cubicBezTo>
                  <a:cubicBezTo>
                    <a:pt x="1" y="5896"/>
                    <a:pt x="652" y="7503"/>
                    <a:pt x="2043" y="7886"/>
                  </a:cubicBezTo>
                  <a:cubicBezTo>
                    <a:pt x="2247" y="7937"/>
                    <a:pt x="2464" y="7963"/>
                    <a:pt x="2681" y="7963"/>
                  </a:cubicBezTo>
                  <a:lnTo>
                    <a:pt x="2681" y="7963"/>
                  </a:lnTo>
                  <a:cubicBezTo>
                    <a:pt x="4607" y="7963"/>
                    <a:pt x="6483" y="5768"/>
                    <a:pt x="7108" y="4186"/>
                  </a:cubicBezTo>
                  <a:cubicBezTo>
                    <a:pt x="7338" y="3586"/>
                    <a:pt x="7351" y="3152"/>
                    <a:pt x="7160" y="2871"/>
                  </a:cubicBezTo>
                  <a:close/>
                </a:path>
              </a:pathLst>
            </a:custGeom>
            <a:solidFill>
              <a:schemeClr val="dk1"/>
            </a:solidFill>
            <a:ln w="8625" cap="flat" cmpd="sng">
              <a:solidFill>
                <a:srgbClr val="000000"/>
              </a:solidFill>
              <a:prstDash val="solid"/>
              <a:miter lim="127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3">
              <a:extLst>
                <a:ext uri="{FF2B5EF4-FFF2-40B4-BE49-F238E27FC236}">
                  <a16:creationId xmlns:a16="http://schemas.microsoft.com/office/drawing/2014/main" id="{64D93715-B51C-EC9D-99C3-4DCCBD6D7EEC}"/>
                </a:ext>
              </a:extLst>
            </p:cNvPr>
            <p:cNvSpPr/>
            <p:nvPr/>
          </p:nvSpPr>
          <p:spPr>
            <a:xfrm>
              <a:off x="1226200" y="3470100"/>
              <a:ext cx="78675" cy="64200"/>
            </a:xfrm>
            <a:custGeom>
              <a:avLst/>
              <a:gdLst/>
              <a:ahLst/>
              <a:cxnLst/>
              <a:rect l="l" t="t" r="r" b="b"/>
              <a:pathLst>
                <a:path w="3147" h="2568" extrusionOk="0">
                  <a:moveTo>
                    <a:pt x="2925" y="1"/>
                  </a:moveTo>
                  <a:cubicBezTo>
                    <a:pt x="2889" y="1"/>
                    <a:pt x="2851" y="13"/>
                    <a:pt x="2817" y="41"/>
                  </a:cubicBezTo>
                  <a:cubicBezTo>
                    <a:pt x="2498" y="283"/>
                    <a:pt x="1707" y="1010"/>
                    <a:pt x="852" y="1712"/>
                  </a:cubicBezTo>
                  <a:cubicBezTo>
                    <a:pt x="651" y="1850"/>
                    <a:pt x="154" y="2210"/>
                    <a:pt x="162" y="2210"/>
                  </a:cubicBezTo>
                  <a:cubicBezTo>
                    <a:pt x="162" y="2210"/>
                    <a:pt x="162" y="2210"/>
                    <a:pt x="163" y="2210"/>
                  </a:cubicBezTo>
                  <a:lnTo>
                    <a:pt x="163" y="2210"/>
                  </a:lnTo>
                  <a:cubicBezTo>
                    <a:pt x="1" y="2322"/>
                    <a:pt x="94" y="2568"/>
                    <a:pt x="277" y="2568"/>
                  </a:cubicBezTo>
                  <a:cubicBezTo>
                    <a:pt x="281" y="2568"/>
                    <a:pt x="286" y="2568"/>
                    <a:pt x="290" y="2567"/>
                  </a:cubicBezTo>
                  <a:cubicBezTo>
                    <a:pt x="1452" y="2440"/>
                    <a:pt x="2677" y="1304"/>
                    <a:pt x="3098" y="245"/>
                  </a:cubicBezTo>
                  <a:cubicBezTo>
                    <a:pt x="3146" y="119"/>
                    <a:pt x="3041" y="1"/>
                    <a:pt x="2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3">
              <a:extLst>
                <a:ext uri="{FF2B5EF4-FFF2-40B4-BE49-F238E27FC236}">
                  <a16:creationId xmlns:a16="http://schemas.microsoft.com/office/drawing/2014/main" id="{65B23E0A-0A14-5A76-18C2-FC9846969DB0}"/>
                </a:ext>
              </a:extLst>
            </p:cNvPr>
            <p:cNvSpPr/>
            <p:nvPr/>
          </p:nvSpPr>
          <p:spPr>
            <a:xfrm>
              <a:off x="1178900" y="3412400"/>
              <a:ext cx="31600" cy="100375"/>
            </a:xfrm>
            <a:custGeom>
              <a:avLst/>
              <a:gdLst/>
              <a:ahLst/>
              <a:cxnLst/>
              <a:rect l="l" t="t" r="r" b="b"/>
              <a:pathLst>
                <a:path w="1264" h="4015" extrusionOk="0">
                  <a:moveTo>
                    <a:pt x="945" y="1"/>
                  </a:moveTo>
                  <a:cubicBezTo>
                    <a:pt x="881" y="1"/>
                    <a:pt x="817" y="26"/>
                    <a:pt x="779" y="90"/>
                  </a:cubicBezTo>
                  <a:cubicBezTo>
                    <a:pt x="587" y="358"/>
                    <a:pt x="447" y="664"/>
                    <a:pt x="345" y="983"/>
                  </a:cubicBezTo>
                  <a:cubicBezTo>
                    <a:pt x="77" y="1800"/>
                    <a:pt x="0" y="2974"/>
                    <a:pt x="383" y="3880"/>
                  </a:cubicBezTo>
                  <a:cubicBezTo>
                    <a:pt x="417" y="3971"/>
                    <a:pt x="495" y="4014"/>
                    <a:pt x="573" y="4014"/>
                  </a:cubicBezTo>
                  <a:cubicBezTo>
                    <a:pt x="669" y="4014"/>
                    <a:pt x="765" y="3949"/>
                    <a:pt x="779" y="3829"/>
                  </a:cubicBezTo>
                  <a:cubicBezTo>
                    <a:pt x="830" y="3510"/>
                    <a:pt x="842" y="3216"/>
                    <a:pt x="868" y="2910"/>
                  </a:cubicBezTo>
                  <a:cubicBezTo>
                    <a:pt x="1098" y="218"/>
                    <a:pt x="1264" y="13"/>
                    <a:pt x="9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3">
              <a:extLst>
                <a:ext uri="{FF2B5EF4-FFF2-40B4-BE49-F238E27FC236}">
                  <a16:creationId xmlns:a16="http://schemas.microsoft.com/office/drawing/2014/main" id="{969427B7-3EE7-D7B9-BA60-427EA64C8694}"/>
                </a:ext>
              </a:extLst>
            </p:cNvPr>
            <p:cNvSpPr/>
            <p:nvPr/>
          </p:nvSpPr>
          <p:spPr>
            <a:xfrm>
              <a:off x="1085100" y="3542200"/>
              <a:ext cx="45325" cy="126275"/>
            </a:xfrm>
            <a:custGeom>
              <a:avLst/>
              <a:gdLst/>
              <a:ahLst/>
              <a:cxnLst/>
              <a:rect l="l" t="t" r="r" b="b"/>
              <a:pathLst>
                <a:path w="1813" h="5051" extrusionOk="0">
                  <a:moveTo>
                    <a:pt x="245" y="1"/>
                  </a:moveTo>
                  <a:cubicBezTo>
                    <a:pt x="156" y="1"/>
                    <a:pt x="66" y="62"/>
                    <a:pt x="52" y="181"/>
                  </a:cubicBezTo>
                  <a:cubicBezTo>
                    <a:pt x="1" y="602"/>
                    <a:pt x="179" y="2848"/>
                    <a:pt x="690" y="3920"/>
                  </a:cubicBezTo>
                  <a:cubicBezTo>
                    <a:pt x="854" y="4270"/>
                    <a:pt x="1299" y="5050"/>
                    <a:pt x="1607" y="5050"/>
                  </a:cubicBezTo>
                  <a:cubicBezTo>
                    <a:pt x="1659" y="5050"/>
                    <a:pt x="1707" y="5028"/>
                    <a:pt x="1749" y="4979"/>
                  </a:cubicBezTo>
                  <a:cubicBezTo>
                    <a:pt x="1813" y="4915"/>
                    <a:pt x="1813" y="4826"/>
                    <a:pt x="1774" y="4749"/>
                  </a:cubicBezTo>
                  <a:cubicBezTo>
                    <a:pt x="1213" y="3601"/>
                    <a:pt x="868" y="1495"/>
                    <a:pt x="422" y="130"/>
                  </a:cubicBezTo>
                  <a:cubicBezTo>
                    <a:pt x="393" y="43"/>
                    <a:pt x="319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3">
              <a:extLst>
                <a:ext uri="{FF2B5EF4-FFF2-40B4-BE49-F238E27FC236}">
                  <a16:creationId xmlns:a16="http://schemas.microsoft.com/office/drawing/2014/main" id="{B7EB0535-2DCA-9883-B272-C960784D132C}"/>
                </a:ext>
              </a:extLst>
            </p:cNvPr>
            <p:cNvSpPr/>
            <p:nvPr/>
          </p:nvSpPr>
          <p:spPr>
            <a:xfrm>
              <a:off x="1012350" y="3706600"/>
              <a:ext cx="64175" cy="118825"/>
            </a:xfrm>
            <a:custGeom>
              <a:avLst/>
              <a:gdLst/>
              <a:ahLst/>
              <a:cxnLst/>
              <a:rect l="l" t="t" r="r" b="b"/>
              <a:pathLst>
                <a:path w="2567" h="4753" extrusionOk="0">
                  <a:moveTo>
                    <a:pt x="407" y="0"/>
                  </a:moveTo>
                  <a:cubicBezTo>
                    <a:pt x="387" y="0"/>
                    <a:pt x="367" y="4"/>
                    <a:pt x="346" y="11"/>
                  </a:cubicBezTo>
                  <a:cubicBezTo>
                    <a:pt x="269" y="36"/>
                    <a:pt x="218" y="100"/>
                    <a:pt x="218" y="177"/>
                  </a:cubicBezTo>
                  <a:lnTo>
                    <a:pt x="205" y="177"/>
                  </a:lnTo>
                  <a:cubicBezTo>
                    <a:pt x="1" y="2677"/>
                    <a:pt x="1740" y="4752"/>
                    <a:pt x="2357" y="4752"/>
                  </a:cubicBezTo>
                  <a:cubicBezTo>
                    <a:pt x="2433" y="4752"/>
                    <a:pt x="2492" y="4721"/>
                    <a:pt x="2528" y="4656"/>
                  </a:cubicBezTo>
                  <a:cubicBezTo>
                    <a:pt x="2566" y="4579"/>
                    <a:pt x="2553" y="4490"/>
                    <a:pt x="2502" y="4426"/>
                  </a:cubicBezTo>
                  <a:cubicBezTo>
                    <a:pt x="869" y="2290"/>
                    <a:pt x="902" y="0"/>
                    <a:pt x="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3">
              <a:extLst>
                <a:ext uri="{FF2B5EF4-FFF2-40B4-BE49-F238E27FC236}">
                  <a16:creationId xmlns:a16="http://schemas.microsoft.com/office/drawing/2014/main" id="{4590CEA9-77CA-23E9-F114-130BE560D035}"/>
                </a:ext>
              </a:extLst>
            </p:cNvPr>
            <p:cNvSpPr/>
            <p:nvPr/>
          </p:nvSpPr>
          <p:spPr>
            <a:xfrm>
              <a:off x="948575" y="3860600"/>
              <a:ext cx="86150" cy="129125"/>
            </a:xfrm>
            <a:custGeom>
              <a:avLst/>
              <a:gdLst/>
              <a:ahLst/>
              <a:cxnLst/>
              <a:rect l="l" t="t" r="r" b="b"/>
              <a:pathLst>
                <a:path w="3446" h="5165" extrusionOk="0">
                  <a:moveTo>
                    <a:pt x="242" y="1"/>
                  </a:moveTo>
                  <a:cubicBezTo>
                    <a:pt x="210" y="1"/>
                    <a:pt x="179" y="9"/>
                    <a:pt x="153" y="27"/>
                  </a:cubicBezTo>
                  <a:cubicBezTo>
                    <a:pt x="0" y="116"/>
                    <a:pt x="64" y="320"/>
                    <a:pt x="128" y="614"/>
                  </a:cubicBezTo>
                  <a:lnTo>
                    <a:pt x="140" y="614"/>
                  </a:lnTo>
                  <a:cubicBezTo>
                    <a:pt x="741" y="2959"/>
                    <a:pt x="2599" y="5164"/>
                    <a:pt x="3231" y="5164"/>
                  </a:cubicBezTo>
                  <a:cubicBezTo>
                    <a:pt x="3311" y="5164"/>
                    <a:pt x="3371" y="5129"/>
                    <a:pt x="3407" y="5055"/>
                  </a:cubicBezTo>
                  <a:cubicBezTo>
                    <a:pt x="3445" y="4978"/>
                    <a:pt x="3433" y="4876"/>
                    <a:pt x="3356" y="4812"/>
                  </a:cubicBezTo>
                  <a:cubicBezTo>
                    <a:pt x="2731" y="4161"/>
                    <a:pt x="2118" y="3000"/>
                    <a:pt x="408" y="91"/>
                  </a:cubicBezTo>
                  <a:cubicBezTo>
                    <a:pt x="366" y="32"/>
                    <a:pt x="303" y="1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3">
              <a:extLst>
                <a:ext uri="{FF2B5EF4-FFF2-40B4-BE49-F238E27FC236}">
                  <a16:creationId xmlns:a16="http://schemas.microsoft.com/office/drawing/2014/main" id="{778C53F0-F164-57C6-502D-6936ABEE1288}"/>
                </a:ext>
              </a:extLst>
            </p:cNvPr>
            <p:cNvSpPr/>
            <p:nvPr/>
          </p:nvSpPr>
          <p:spPr>
            <a:xfrm>
              <a:off x="912600" y="4041175"/>
              <a:ext cx="97225" cy="126275"/>
            </a:xfrm>
            <a:custGeom>
              <a:avLst/>
              <a:gdLst/>
              <a:ahLst/>
              <a:cxnLst/>
              <a:rect l="l" t="t" r="r" b="b"/>
              <a:pathLst>
                <a:path w="3889" h="5051" extrusionOk="0">
                  <a:moveTo>
                    <a:pt x="218" y="1"/>
                  </a:moveTo>
                  <a:cubicBezTo>
                    <a:pt x="106" y="1"/>
                    <a:pt x="1" y="101"/>
                    <a:pt x="35" y="231"/>
                  </a:cubicBezTo>
                  <a:cubicBezTo>
                    <a:pt x="35" y="231"/>
                    <a:pt x="90" y="439"/>
                    <a:pt x="88" y="439"/>
                  </a:cubicBezTo>
                  <a:cubicBezTo>
                    <a:pt x="88" y="439"/>
                    <a:pt x="87" y="438"/>
                    <a:pt x="86" y="435"/>
                  </a:cubicBezTo>
                  <a:lnTo>
                    <a:pt x="86" y="448"/>
                  </a:lnTo>
                  <a:cubicBezTo>
                    <a:pt x="405" y="1341"/>
                    <a:pt x="610" y="1953"/>
                    <a:pt x="1286" y="2974"/>
                  </a:cubicBezTo>
                  <a:cubicBezTo>
                    <a:pt x="1860" y="3816"/>
                    <a:pt x="2575" y="4595"/>
                    <a:pt x="3506" y="5029"/>
                  </a:cubicBezTo>
                  <a:cubicBezTo>
                    <a:pt x="3538" y="5044"/>
                    <a:pt x="3570" y="5050"/>
                    <a:pt x="3599" y="5050"/>
                  </a:cubicBezTo>
                  <a:cubicBezTo>
                    <a:pt x="3772" y="5050"/>
                    <a:pt x="3888" y="4826"/>
                    <a:pt x="3736" y="4684"/>
                  </a:cubicBezTo>
                  <a:cubicBezTo>
                    <a:pt x="3404" y="4352"/>
                    <a:pt x="3085" y="4008"/>
                    <a:pt x="2792" y="3651"/>
                  </a:cubicBezTo>
                  <a:cubicBezTo>
                    <a:pt x="1941" y="2597"/>
                    <a:pt x="485" y="243"/>
                    <a:pt x="494" y="243"/>
                  </a:cubicBezTo>
                  <a:lnTo>
                    <a:pt x="494" y="243"/>
                  </a:lnTo>
                  <a:cubicBezTo>
                    <a:pt x="495" y="243"/>
                    <a:pt x="495" y="243"/>
                    <a:pt x="495" y="243"/>
                  </a:cubicBezTo>
                  <a:lnTo>
                    <a:pt x="367" y="78"/>
                  </a:lnTo>
                  <a:cubicBezTo>
                    <a:pt x="326" y="24"/>
                    <a:pt x="271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3">
              <a:extLst>
                <a:ext uri="{FF2B5EF4-FFF2-40B4-BE49-F238E27FC236}">
                  <a16:creationId xmlns:a16="http://schemas.microsoft.com/office/drawing/2014/main" id="{B31F5ED3-DAA7-9F2F-8273-22E33495BB70}"/>
                </a:ext>
              </a:extLst>
            </p:cNvPr>
            <p:cNvSpPr/>
            <p:nvPr/>
          </p:nvSpPr>
          <p:spPr>
            <a:xfrm>
              <a:off x="1067975" y="4109925"/>
              <a:ext cx="134250" cy="81875"/>
            </a:xfrm>
            <a:custGeom>
              <a:avLst/>
              <a:gdLst/>
              <a:ahLst/>
              <a:cxnLst/>
              <a:rect l="l" t="t" r="r" b="b"/>
              <a:pathLst>
                <a:path w="5370" h="3275" extrusionOk="0">
                  <a:moveTo>
                    <a:pt x="5116" y="1"/>
                  </a:moveTo>
                  <a:cubicBezTo>
                    <a:pt x="5082" y="1"/>
                    <a:pt x="5046" y="11"/>
                    <a:pt x="5011" y="33"/>
                  </a:cubicBezTo>
                  <a:cubicBezTo>
                    <a:pt x="5011" y="33"/>
                    <a:pt x="2880" y="1462"/>
                    <a:pt x="2051" y="1947"/>
                  </a:cubicBezTo>
                  <a:lnTo>
                    <a:pt x="2064" y="1934"/>
                  </a:lnTo>
                  <a:lnTo>
                    <a:pt x="2064" y="1934"/>
                  </a:lnTo>
                  <a:cubicBezTo>
                    <a:pt x="757" y="2698"/>
                    <a:pt x="225" y="2879"/>
                    <a:pt x="213" y="2879"/>
                  </a:cubicBezTo>
                  <a:cubicBezTo>
                    <a:pt x="212" y="2879"/>
                    <a:pt x="213" y="2879"/>
                    <a:pt x="213" y="2878"/>
                  </a:cubicBezTo>
                  <a:lnTo>
                    <a:pt x="213" y="2878"/>
                  </a:lnTo>
                  <a:cubicBezTo>
                    <a:pt x="1" y="2966"/>
                    <a:pt x="70" y="3274"/>
                    <a:pt x="290" y="3274"/>
                  </a:cubicBezTo>
                  <a:cubicBezTo>
                    <a:pt x="294" y="3274"/>
                    <a:pt x="298" y="3274"/>
                    <a:pt x="303" y="3274"/>
                  </a:cubicBezTo>
                  <a:cubicBezTo>
                    <a:pt x="2038" y="3223"/>
                    <a:pt x="4233" y="1653"/>
                    <a:pt x="5267" y="314"/>
                  </a:cubicBezTo>
                  <a:cubicBezTo>
                    <a:pt x="5370" y="170"/>
                    <a:pt x="5257" y="1"/>
                    <a:pt x="5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3">
              <a:extLst>
                <a:ext uri="{FF2B5EF4-FFF2-40B4-BE49-F238E27FC236}">
                  <a16:creationId xmlns:a16="http://schemas.microsoft.com/office/drawing/2014/main" id="{082B7A2F-3F69-4DB0-4A46-1DD52BE6E693}"/>
                </a:ext>
              </a:extLst>
            </p:cNvPr>
            <p:cNvSpPr/>
            <p:nvPr/>
          </p:nvSpPr>
          <p:spPr>
            <a:xfrm>
              <a:off x="1083825" y="3943700"/>
              <a:ext cx="119725" cy="75300"/>
            </a:xfrm>
            <a:custGeom>
              <a:avLst/>
              <a:gdLst/>
              <a:ahLst/>
              <a:cxnLst/>
              <a:rect l="l" t="t" r="r" b="b"/>
              <a:pathLst>
                <a:path w="4789" h="3012" extrusionOk="0">
                  <a:moveTo>
                    <a:pt x="4537" y="0"/>
                  </a:moveTo>
                  <a:cubicBezTo>
                    <a:pt x="4502" y="0"/>
                    <a:pt x="4465" y="10"/>
                    <a:pt x="4429" y="34"/>
                  </a:cubicBezTo>
                  <a:cubicBezTo>
                    <a:pt x="3433" y="774"/>
                    <a:pt x="2400" y="1463"/>
                    <a:pt x="1328" y="2101"/>
                  </a:cubicBezTo>
                  <a:lnTo>
                    <a:pt x="1328" y="2113"/>
                  </a:lnTo>
                  <a:cubicBezTo>
                    <a:pt x="970" y="2305"/>
                    <a:pt x="600" y="2471"/>
                    <a:pt x="205" y="2611"/>
                  </a:cubicBezTo>
                  <a:cubicBezTo>
                    <a:pt x="1" y="2688"/>
                    <a:pt x="39" y="2994"/>
                    <a:pt x="269" y="3007"/>
                  </a:cubicBezTo>
                  <a:cubicBezTo>
                    <a:pt x="321" y="3010"/>
                    <a:pt x="373" y="3012"/>
                    <a:pt x="426" y="3012"/>
                  </a:cubicBezTo>
                  <a:cubicBezTo>
                    <a:pt x="1992" y="3012"/>
                    <a:pt x="3882" y="1573"/>
                    <a:pt x="4697" y="301"/>
                  </a:cubicBezTo>
                  <a:cubicBezTo>
                    <a:pt x="4788" y="159"/>
                    <a:pt x="4677" y="0"/>
                    <a:pt x="4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3">
              <a:extLst>
                <a:ext uri="{FF2B5EF4-FFF2-40B4-BE49-F238E27FC236}">
                  <a16:creationId xmlns:a16="http://schemas.microsoft.com/office/drawing/2014/main" id="{70A9A598-9E1E-1620-9EC7-214CF9337006}"/>
                </a:ext>
              </a:extLst>
            </p:cNvPr>
            <p:cNvSpPr/>
            <p:nvPr/>
          </p:nvSpPr>
          <p:spPr>
            <a:xfrm>
              <a:off x="1125925" y="3784450"/>
              <a:ext cx="120100" cy="73400"/>
            </a:xfrm>
            <a:custGeom>
              <a:avLst/>
              <a:gdLst/>
              <a:ahLst/>
              <a:cxnLst/>
              <a:rect l="l" t="t" r="r" b="b"/>
              <a:pathLst>
                <a:path w="4804" h="2936" extrusionOk="0">
                  <a:moveTo>
                    <a:pt x="4554" y="0"/>
                  </a:moveTo>
                  <a:cubicBezTo>
                    <a:pt x="4512" y="0"/>
                    <a:pt x="4469" y="15"/>
                    <a:pt x="4429" y="49"/>
                  </a:cubicBezTo>
                  <a:cubicBezTo>
                    <a:pt x="2936" y="1350"/>
                    <a:pt x="2438" y="1554"/>
                    <a:pt x="2196" y="1720"/>
                  </a:cubicBezTo>
                  <a:cubicBezTo>
                    <a:pt x="1571" y="2065"/>
                    <a:pt x="907" y="2333"/>
                    <a:pt x="218" y="2512"/>
                  </a:cubicBezTo>
                  <a:cubicBezTo>
                    <a:pt x="1" y="2588"/>
                    <a:pt x="39" y="2894"/>
                    <a:pt x="256" y="2920"/>
                  </a:cubicBezTo>
                  <a:cubicBezTo>
                    <a:pt x="369" y="2930"/>
                    <a:pt x="482" y="2936"/>
                    <a:pt x="595" y="2936"/>
                  </a:cubicBezTo>
                  <a:cubicBezTo>
                    <a:pt x="2375" y="2936"/>
                    <a:pt x="4063" y="1647"/>
                    <a:pt x="4735" y="291"/>
                  </a:cubicBezTo>
                  <a:cubicBezTo>
                    <a:pt x="4803" y="146"/>
                    <a:pt x="4687" y="0"/>
                    <a:pt x="45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3">
              <a:extLst>
                <a:ext uri="{FF2B5EF4-FFF2-40B4-BE49-F238E27FC236}">
                  <a16:creationId xmlns:a16="http://schemas.microsoft.com/office/drawing/2014/main" id="{69CAB8C2-0F29-5ECF-4CBF-505D5609FDB2}"/>
                </a:ext>
              </a:extLst>
            </p:cNvPr>
            <p:cNvSpPr/>
            <p:nvPr/>
          </p:nvSpPr>
          <p:spPr>
            <a:xfrm>
              <a:off x="1160400" y="3628150"/>
              <a:ext cx="118100" cy="68375"/>
            </a:xfrm>
            <a:custGeom>
              <a:avLst/>
              <a:gdLst/>
              <a:ahLst/>
              <a:cxnLst/>
              <a:rect l="l" t="t" r="r" b="b"/>
              <a:pathLst>
                <a:path w="4724" h="2735" extrusionOk="0">
                  <a:moveTo>
                    <a:pt x="4486" y="1"/>
                  </a:moveTo>
                  <a:cubicBezTo>
                    <a:pt x="4467" y="1"/>
                    <a:pt x="4448" y="4"/>
                    <a:pt x="4428" y="10"/>
                  </a:cubicBezTo>
                  <a:cubicBezTo>
                    <a:pt x="4428" y="10"/>
                    <a:pt x="4300" y="61"/>
                    <a:pt x="4288" y="73"/>
                  </a:cubicBezTo>
                  <a:cubicBezTo>
                    <a:pt x="4264" y="85"/>
                    <a:pt x="4093" y="177"/>
                    <a:pt x="4094" y="177"/>
                  </a:cubicBezTo>
                  <a:cubicBezTo>
                    <a:pt x="4094" y="177"/>
                    <a:pt x="4095" y="176"/>
                    <a:pt x="4096" y="176"/>
                  </a:cubicBezTo>
                  <a:lnTo>
                    <a:pt x="4096" y="176"/>
                  </a:lnTo>
                  <a:lnTo>
                    <a:pt x="3318" y="648"/>
                  </a:lnTo>
                  <a:cubicBezTo>
                    <a:pt x="2476" y="1145"/>
                    <a:pt x="1136" y="2000"/>
                    <a:pt x="230" y="2319"/>
                  </a:cubicBezTo>
                  <a:lnTo>
                    <a:pt x="217" y="2319"/>
                  </a:lnTo>
                  <a:cubicBezTo>
                    <a:pt x="0" y="2396"/>
                    <a:pt x="38" y="2702"/>
                    <a:pt x="268" y="2728"/>
                  </a:cubicBezTo>
                  <a:cubicBezTo>
                    <a:pt x="322" y="2732"/>
                    <a:pt x="377" y="2734"/>
                    <a:pt x="432" y="2734"/>
                  </a:cubicBezTo>
                  <a:cubicBezTo>
                    <a:pt x="1188" y="2734"/>
                    <a:pt x="2063" y="2342"/>
                    <a:pt x="2705" y="1949"/>
                  </a:cubicBezTo>
                  <a:cubicBezTo>
                    <a:pt x="3331" y="1566"/>
                    <a:pt x="4249" y="865"/>
                    <a:pt x="4645" y="278"/>
                  </a:cubicBezTo>
                  <a:cubicBezTo>
                    <a:pt x="4724" y="154"/>
                    <a:pt x="4624" y="1"/>
                    <a:pt x="4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3">
              <a:extLst>
                <a:ext uri="{FF2B5EF4-FFF2-40B4-BE49-F238E27FC236}">
                  <a16:creationId xmlns:a16="http://schemas.microsoft.com/office/drawing/2014/main" id="{844055D3-8756-4F44-A53B-913B1D1A7AF7}"/>
                </a:ext>
              </a:extLst>
            </p:cNvPr>
            <p:cNvSpPr/>
            <p:nvPr/>
          </p:nvSpPr>
          <p:spPr>
            <a:xfrm>
              <a:off x="857000" y="3368050"/>
              <a:ext cx="483350" cy="897425"/>
            </a:xfrm>
            <a:custGeom>
              <a:avLst/>
              <a:gdLst/>
              <a:ahLst/>
              <a:cxnLst/>
              <a:rect l="l" t="t" r="r" b="b"/>
              <a:pathLst>
                <a:path w="19334" h="35897" extrusionOk="0">
                  <a:moveTo>
                    <a:pt x="13910" y="486"/>
                  </a:moveTo>
                  <a:lnTo>
                    <a:pt x="13910" y="499"/>
                  </a:lnTo>
                  <a:cubicBezTo>
                    <a:pt x="14203" y="499"/>
                    <a:pt x="14484" y="843"/>
                    <a:pt x="14688" y="1673"/>
                  </a:cubicBezTo>
                  <a:cubicBezTo>
                    <a:pt x="15148" y="3561"/>
                    <a:pt x="14790" y="4505"/>
                    <a:pt x="15058" y="4505"/>
                  </a:cubicBezTo>
                  <a:cubicBezTo>
                    <a:pt x="15160" y="4505"/>
                    <a:pt x="15326" y="4403"/>
                    <a:pt x="15633" y="4174"/>
                  </a:cubicBezTo>
                  <a:cubicBezTo>
                    <a:pt x="16066" y="3855"/>
                    <a:pt x="17432" y="3051"/>
                    <a:pt x="18210" y="3051"/>
                  </a:cubicBezTo>
                  <a:cubicBezTo>
                    <a:pt x="18708" y="3051"/>
                    <a:pt x="18963" y="3370"/>
                    <a:pt x="18593" y="4340"/>
                  </a:cubicBezTo>
                  <a:cubicBezTo>
                    <a:pt x="18032" y="5794"/>
                    <a:pt x="16207" y="7964"/>
                    <a:pt x="14395" y="7964"/>
                  </a:cubicBezTo>
                  <a:cubicBezTo>
                    <a:pt x="14203" y="7964"/>
                    <a:pt x="14012" y="7938"/>
                    <a:pt x="13833" y="7887"/>
                  </a:cubicBezTo>
                  <a:cubicBezTo>
                    <a:pt x="13795" y="7874"/>
                    <a:pt x="13757" y="7862"/>
                    <a:pt x="13718" y="7849"/>
                  </a:cubicBezTo>
                  <a:cubicBezTo>
                    <a:pt x="13986" y="7211"/>
                    <a:pt x="14267" y="6573"/>
                    <a:pt x="14573" y="5884"/>
                  </a:cubicBezTo>
                  <a:cubicBezTo>
                    <a:pt x="14666" y="5691"/>
                    <a:pt x="14499" y="5531"/>
                    <a:pt x="14338" y="5531"/>
                  </a:cubicBezTo>
                  <a:cubicBezTo>
                    <a:pt x="14253" y="5531"/>
                    <a:pt x="14171" y="5574"/>
                    <a:pt x="14127" y="5679"/>
                  </a:cubicBezTo>
                  <a:cubicBezTo>
                    <a:pt x="13821" y="6356"/>
                    <a:pt x="13540" y="7007"/>
                    <a:pt x="13272" y="7632"/>
                  </a:cubicBezTo>
                  <a:cubicBezTo>
                    <a:pt x="11141" y="6177"/>
                    <a:pt x="12685" y="486"/>
                    <a:pt x="13910" y="486"/>
                  </a:cubicBezTo>
                  <a:close/>
                  <a:moveTo>
                    <a:pt x="9316" y="5411"/>
                  </a:moveTo>
                  <a:cubicBezTo>
                    <a:pt x="9444" y="5424"/>
                    <a:pt x="9546" y="5488"/>
                    <a:pt x="9635" y="5577"/>
                  </a:cubicBezTo>
                  <a:cubicBezTo>
                    <a:pt x="11166" y="6892"/>
                    <a:pt x="11626" y="11116"/>
                    <a:pt x="11677" y="11613"/>
                  </a:cubicBezTo>
                  <a:cubicBezTo>
                    <a:pt x="11370" y="12430"/>
                    <a:pt x="11115" y="13183"/>
                    <a:pt x="10873" y="13897"/>
                  </a:cubicBezTo>
                  <a:cubicBezTo>
                    <a:pt x="10745" y="13808"/>
                    <a:pt x="10630" y="13706"/>
                    <a:pt x="10516" y="13604"/>
                  </a:cubicBezTo>
                  <a:lnTo>
                    <a:pt x="10516" y="13591"/>
                  </a:lnTo>
                  <a:cubicBezTo>
                    <a:pt x="8538" y="11562"/>
                    <a:pt x="8282" y="6420"/>
                    <a:pt x="9137" y="5514"/>
                  </a:cubicBezTo>
                  <a:cubicBezTo>
                    <a:pt x="9188" y="5450"/>
                    <a:pt x="9252" y="5411"/>
                    <a:pt x="9316" y="5411"/>
                  </a:cubicBezTo>
                  <a:close/>
                  <a:moveTo>
                    <a:pt x="16946" y="9881"/>
                  </a:moveTo>
                  <a:cubicBezTo>
                    <a:pt x="17086" y="9881"/>
                    <a:pt x="17213" y="9899"/>
                    <a:pt x="17317" y="9942"/>
                  </a:cubicBezTo>
                  <a:cubicBezTo>
                    <a:pt x="17445" y="9993"/>
                    <a:pt x="17534" y="10107"/>
                    <a:pt x="17572" y="10248"/>
                  </a:cubicBezTo>
                  <a:cubicBezTo>
                    <a:pt x="17713" y="10733"/>
                    <a:pt x="17202" y="11486"/>
                    <a:pt x="16845" y="11843"/>
                  </a:cubicBezTo>
                  <a:cubicBezTo>
                    <a:pt x="15722" y="12953"/>
                    <a:pt x="13821" y="14267"/>
                    <a:pt x="12187" y="14267"/>
                  </a:cubicBezTo>
                  <a:lnTo>
                    <a:pt x="12162" y="14267"/>
                  </a:lnTo>
                  <a:cubicBezTo>
                    <a:pt x="11881" y="14267"/>
                    <a:pt x="11600" y="14216"/>
                    <a:pt x="11332" y="14127"/>
                  </a:cubicBezTo>
                  <a:cubicBezTo>
                    <a:pt x="11562" y="13412"/>
                    <a:pt x="11830" y="12660"/>
                    <a:pt x="12123" y="11843"/>
                  </a:cubicBezTo>
                  <a:cubicBezTo>
                    <a:pt x="12557" y="11703"/>
                    <a:pt x="13604" y="11205"/>
                    <a:pt x="15033" y="10465"/>
                  </a:cubicBezTo>
                  <a:cubicBezTo>
                    <a:pt x="15547" y="10198"/>
                    <a:pt x="16367" y="9881"/>
                    <a:pt x="16946" y="9881"/>
                  </a:cubicBezTo>
                  <a:close/>
                  <a:moveTo>
                    <a:pt x="6060" y="11757"/>
                  </a:moveTo>
                  <a:cubicBezTo>
                    <a:pt x="6072" y="11757"/>
                    <a:pt x="6081" y="11760"/>
                    <a:pt x="6088" y="11766"/>
                  </a:cubicBezTo>
                  <a:cubicBezTo>
                    <a:pt x="7172" y="11907"/>
                    <a:pt x="9035" y="15059"/>
                    <a:pt x="9558" y="18210"/>
                  </a:cubicBezTo>
                  <a:cubicBezTo>
                    <a:pt x="9558" y="18249"/>
                    <a:pt x="9571" y="18300"/>
                    <a:pt x="9597" y="18338"/>
                  </a:cubicBezTo>
                  <a:lnTo>
                    <a:pt x="9571" y="18389"/>
                  </a:lnTo>
                  <a:cubicBezTo>
                    <a:pt x="9482" y="18746"/>
                    <a:pt x="9380" y="19129"/>
                    <a:pt x="9265" y="19550"/>
                  </a:cubicBezTo>
                  <a:lnTo>
                    <a:pt x="9061" y="20303"/>
                  </a:lnTo>
                  <a:cubicBezTo>
                    <a:pt x="9010" y="20278"/>
                    <a:pt x="8959" y="20252"/>
                    <a:pt x="8920" y="20227"/>
                  </a:cubicBezTo>
                  <a:cubicBezTo>
                    <a:pt x="6407" y="18644"/>
                    <a:pt x="4952" y="13463"/>
                    <a:pt x="5552" y="12175"/>
                  </a:cubicBezTo>
                  <a:cubicBezTo>
                    <a:pt x="5718" y="11830"/>
                    <a:pt x="5883" y="11766"/>
                    <a:pt x="6024" y="11766"/>
                  </a:cubicBezTo>
                  <a:cubicBezTo>
                    <a:pt x="6037" y="11760"/>
                    <a:pt x="6049" y="11757"/>
                    <a:pt x="6060" y="11757"/>
                  </a:cubicBezTo>
                  <a:close/>
                  <a:moveTo>
                    <a:pt x="14988" y="15936"/>
                  </a:moveTo>
                  <a:cubicBezTo>
                    <a:pt x="15169" y="15936"/>
                    <a:pt x="15350" y="15950"/>
                    <a:pt x="15530" y="15977"/>
                  </a:cubicBezTo>
                  <a:cubicBezTo>
                    <a:pt x="16041" y="16054"/>
                    <a:pt x="16130" y="16309"/>
                    <a:pt x="16143" y="16488"/>
                  </a:cubicBezTo>
                  <a:cubicBezTo>
                    <a:pt x="16258" y="17483"/>
                    <a:pt x="14497" y="19550"/>
                    <a:pt x="12353" y="20431"/>
                  </a:cubicBezTo>
                  <a:cubicBezTo>
                    <a:pt x="11871" y="20644"/>
                    <a:pt x="11352" y="20750"/>
                    <a:pt x="10832" y="20750"/>
                  </a:cubicBezTo>
                  <a:cubicBezTo>
                    <a:pt x="10388" y="20750"/>
                    <a:pt x="9943" y="20673"/>
                    <a:pt x="9520" y="20520"/>
                  </a:cubicBezTo>
                  <a:cubicBezTo>
                    <a:pt x="9597" y="20227"/>
                    <a:pt x="9673" y="19946"/>
                    <a:pt x="9750" y="19691"/>
                  </a:cubicBezTo>
                  <a:cubicBezTo>
                    <a:pt x="9865" y="19282"/>
                    <a:pt x="9954" y="18925"/>
                    <a:pt x="10043" y="18581"/>
                  </a:cubicBezTo>
                  <a:cubicBezTo>
                    <a:pt x="10133" y="18542"/>
                    <a:pt x="10209" y="18478"/>
                    <a:pt x="10273" y="18427"/>
                  </a:cubicBezTo>
                  <a:lnTo>
                    <a:pt x="10554" y="18172"/>
                  </a:lnTo>
                  <a:cubicBezTo>
                    <a:pt x="11307" y="17521"/>
                    <a:pt x="12251" y="16705"/>
                    <a:pt x="13565" y="16220"/>
                  </a:cubicBezTo>
                  <a:cubicBezTo>
                    <a:pt x="14021" y="16034"/>
                    <a:pt x="14503" y="15936"/>
                    <a:pt x="14988" y="15936"/>
                  </a:cubicBezTo>
                  <a:close/>
                  <a:moveTo>
                    <a:pt x="3357" y="18874"/>
                  </a:moveTo>
                  <a:cubicBezTo>
                    <a:pt x="3740" y="18874"/>
                    <a:pt x="4276" y="19193"/>
                    <a:pt x="4658" y="19538"/>
                  </a:cubicBezTo>
                  <a:cubicBezTo>
                    <a:pt x="6815" y="21477"/>
                    <a:pt x="8027" y="24667"/>
                    <a:pt x="8040" y="24693"/>
                  </a:cubicBezTo>
                  <a:cubicBezTo>
                    <a:pt x="8040" y="24693"/>
                    <a:pt x="8053" y="24706"/>
                    <a:pt x="8053" y="24718"/>
                  </a:cubicBezTo>
                  <a:cubicBezTo>
                    <a:pt x="7938" y="25318"/>
                    <a:pt x="7823" y="25956"/>
                    <a:pt x="7708" y="26645"/>
                  </a:cubicBezTo>
                  <a:cubicBezTo>
                    <a:pt x="6509" y="26173"/>
                    <a:pt x="5526" y="25191"/>
                    <a:pt x="4965" y="24514"/>
                  </a:cubicBezTo>
                  <a:cubicBezTo>
                    <a:pt x="3523" y="22804"/>
                    <a:pt x="2604" y="20558"/>
                    <a:pt x="2859" y="19397"/>
                  </a:cubicBezTo>
                  <a:cubicBezTo>
                    <a:pt x="2948" y="18976"/>
                    <a:pt x="3140" y="18912"/>
                    <a:pt x="3204" y="18900"/>
                  </a:cubicBezTo>
                  <a:cubicBezTo>
                    <a:pt x="3255" y="18874"/>
                    <a:pt x="3306" y="18874"/>
                    <a:pt x="3357" y="18874"/>
                  </a:cubicBezTo>
                  <a:close/>
                  <a:moveTo>
                    <a:pt x="13458" y="22562"/>
                  </a:moveTo>
                  <a:cubicBezTo>
                    <a:pt x="13695" y="22562"/>
                    <a:pt x="13896" y="22603"/>
                    <a:pt x="14025" y="22702"/>
                  </a:cubicBezTo>
                  <a:cubicBezTo>
                    <a:pt x="14076" y="22753"/>
                    <a:pt x="14229" y="22868"/>
                    <a:pt x="14191" y="23289"/>
                  </a:cubicBezTo>
                  <a:cubicBezTo>
                    <a:pt x="14050" y="24323"/>
                    <a:pt x="11358" y="26849"/>
                    <a:pt x="9176" y="26939"/>
                  </a:cubicBezTo>
                  <a:cubicBezTo>
                    <a:pt x="9134" y="26940"/>
                    <a:pt x="9093" y="26941"/>
                    <a:pt x="9051" y="26941"/>
                  </a:cubicBezTo>
                  <a:cubicBezTo>
                    <a:pt x="8758" y="26941"/>
                    <a:pt x="8459" y="26902"/>
                    <a:pt x="8180" y="26824"/>
                  </a:cubicBezTo>
                  <a:cubicBezTo>
                    <a:pt x="8295" y="26071"/>
                    <a:pt x="8423" y="25382"/>
                    <a:pt x="8550" y="24744"/>
                  </a:cubicBezTo>
                  <a:lnTo>
                    <a:pt x="8589" y="24718"/>
                  </a:lnTo>
                  <a:cubicBezTo>
                    <a:pt x="9635" y="24042"/>
                    <a:pt x="10720" y="23353"/>
                    <a:pt x="11881" y="22906"/>
                  </a:cubicBezTo>
                  <a:cubicBezTo>
                    <a:pt x="12380" y="22720"/>
                    <a:pt x="12991" y="22562"/>
                    <a:pt x="13458" y="22562"/>
                  </a:cubicBezTo>
                  <a:close/>
                  <a:moveTo>
                    <a:pt x="1481" y="25012"/>
                  </a:moveTo>
                  <a:cubicBezTo>
                    <a:pt x="2527" y="25012"/>
                    <a:pt x="4633" y="26518"/>
                    <a:pt x="7083" y="31035"/>
                  </a:cubicBezTo>
                  <a:cubicBezTo>
                    <a:pt x="6994" y="31826"/>
                    <a:pt x="6904" y="32681"/>
                    <a:pt x="6815" y="33587"/>
                  </a:cubicBezTo>
                  <a:cubicBezTo>
                    <a:pt x="3969" y="32783"/>
                    <a:pt x="1723" y="29874"/>
                    <a:pt x="843" y="26888"/>
                  </a:cubicBezTo>
                  <a:cubicBezTo>
                    <a:pt x="575" y="25956"/>
                    <a:pt x="677" y="25267"/>
                    <a:pt x="1162" y="25076"/>
                  </a:cubicBezTo>
                  <a:cubicBezTo>
                    <a:pt x="1264" y="25037"/>
                    <a:pt x="1366" y="25012"/>
                    <a:pt x="1481" y="25012"/>
                  </a:cubicBezTo>
                  <a:close/>
                  <a:moveTo>
                    <a:pt x="14148" y="28307"/>
                  </a:moveTo>
                  <a:cubicBezTo>
                    <a:pt x="14369" y="28307"/>
                    <a:pt x="14557" y="28346"/>
                    <a:pt x="14701" y="28432"/>
                  </a:cubicBezTo>
                  <a:cubicBezTo>
                    <a:pt x="14905" y="28547"/>
                    <a:pt x="15007" y="28789"/>
                    <a:pt x="15007" y="29146"/>
                  </a:cubicBezTo>
                  <a:cubicBezTo>
                    <a:pt x="15007" y="30397"/>
                    <a:pt x="13068" y="33077"/>
                    <a:pt x="9367" y="33715"/>
                  </a:cubicBezTo>
                  <a:cubicBezTo>
                    <a:pt x="9046" y="33769"/>
                    <a:pt x="8719" y="33798"/>
                    <a:pt x="8390" y="33798"/>
                  </a:cubicBezTo>
                  <a:cubicBezTo>
                    <a:pt x="8027" y="33798"/>
                    <a:pt x="7662" y="33763"/>
                    <a:pt x="7300" y="33689"/>
                  </a:cubicBezTo>
                  <a:cubicBezTo>
                    <a:pt x="7389" y="32796"/>
                    <a:pt x="7478" y="31966"/>
                    <a:pt x="7568" y="31175"/>
                  </a:cubicBezTo>
                  <a:cubicBezTo>
                    <a:pt x="7759" y="31099"/>
                    <a:pt x="8065" y="30933"/>
                    <a:pt x="8652" y="30601"/>
                  </a:cubicBezTo>
                  <a:cubicBezTo>
                    <a:pt x="10050" y="29820"/>
                    <a:pt x="12758" y="28307"/>
                    <a:pt x="14148" y="28307"/>
                  </a:cubicBezTo>
                  <a:close/>
                  <a:moveTo>
                    <a:pt x="13910" y="1"/>
                  </a:moveTo>
                  <a:cubicBezTo>
                    <a:pt x="12723" y="1"/>
                    <a:pt x="11996" y="2272"/>
                    <a:pt x="11792" y="3791"/>
                  </a:cubicBezTo>
                  <a:cubicBezTo>
                    <a:pt x="11511" y="5884"/>
                    <a:pt x="11983" y="7440"/>
                    <a:pt x="13068" y="8104"/>
                  </a:cubicBezTo>
                  <a:cubicBezTo>
                    <a:pt x="12685" y="8984"/>
                    <a:pt x="12353" y="9814"/>
                    <a:pt x="12047" y="10605"/>
                  </a:cubicBezTo>
                  <a:cubicBezTo>
                    <a:pt x="11830" y="9099"/>
                    <a:pt x="11256" y="6305"/>
                    <a:pt x="9954" y="5182"/>
                  </a:cubicBezTo>
                  <a:cubicBezTo>
                    <a:pt x="9716" y="4979"/>
                    <a:pt x="9505" y="4909"/>
                    <a:pt x="9329" y="4909"/>
                  </a:cubicBezTo>
                  <a:cubicBezTo>
                    <a:pt x="9062" y="4909"/>
                    <a:pt x="8872" y="5069"/>
                    <a:pt x="8780" y="5169"/>
                  </a:cubicBezTo>
                  <a:cubicBezTo>
                    <a:pt x="8168" y="5820"/>
                    <a:pt x="8078" y="7645"/>
                    <a:pt x="8257" y="9150"/>
                  </a:cubicBezTo>
                  <a:cubicBezTo>
                    <a:pt x="8499" y="11205"/>
                    <a:pt x="9188" y="12940"/>
                    <a:pt x="10158" y="13936"/>
                  </a:cubicBezTo>
                  <a:cubicBezTo>
                    <a:pt x="10324" y="14102"/>
                    <a:pt x="10516" y="14255"/>
                    <a:pt x="10720" y="14369"/>
                  </a:cubicBezTo>
                  <a:cubicBezTo>
                    <a:pt x="10375" y="15441"/>
                    <a:pt x="10094" y="16398"/>
                    <a:pt x="9865" y="17253"/>
                  </a:cubicBezTo>
                  <a:cubicBezTo>
                    <a:pt x="9176" y="14331"/>
                    <a:pt x="7440" y="11435"/>
                    <a:pt x="6164" y="11256"/>
                  </a:cubicBezTo>
                  <a:cubicBezTo>
                    <a:pt x="6127" y="11252"/>
                    <a:pt x="6087" y="11250"/>
                    <a:pt x="6043" y="11250"/>
                  </a:cubicBezTo>
                  <a:cubicBezTo>
                    <a:pt x="5770" y="11250"/>
                    <a:pt x="5380" y="11350"/>
                    <a:pt x="5105" y="11945"/>
                  </a:cubicBezTo>
                  <a:cubicBezTo>
                    <a:pt x="4327" y="13591"/>
                    <a:pt x="5998" y="18963"/>
                    <a:pt x="8640" y="20635"/>
                  </a:cubicBezTo>
                  <a:cubicBezTo>
                    <a:pt x="8742" y="20699"/>
                    <a:pt x="8831" y="20737"/>
                    <a:pt x="8933" y="20788"/>
                  </a:cubicBezTo>
                  <a:cubicBezTo>
                    <a:pt x="8716" y="21643"/>
                    <a:pt x="8461" y="22638"/>
                    <a:pt x="8219" y="23863"/>
                  </a:cubicBezTo>
                  <a:cubicBezTo>
                    <a:pt x="7734" y="22792"/>
                    <a:pt x="6636" y="20673"/>
                    <a:pt x="4990" y="19180"/>
                  </a:cubicBezTo>
                  <a:cubicBezTo>
                    <a:pt x="4823" y="19035"/>
                    <a:pt x="4051" y="18383"/>
                    <a:pt x="3340" y="18383"/>
                  </a:cubicBezTo>
                  <a:cubicBezTo>
                    <a:pt x="3237" y="18383"/>
                    <a:pt x="3136" y="18397"/>
                    <a:pt x="3038" y="18427"/>
                  </a:cubicBezTo>
                  <a:cubicBezTo>
                    <a:pt x="2808" y="18504"/>
                    <a:pt x="2489" y="18721"/>
                    <a:pt x="2361" y="19295"/>
                  </a:cubicBezTo>
                  <a:cubicBezTo>
                    <a:pt x="2081" y="20609"/>
                    <a:pt x="3025" y="22996"/>
                    <a:pt x="4582" y="24846"/>
                  </a:cubicBezTo>
                  <a:cubicBezTo>
                    <a:pt x="5182" y="25573"/>
                    <a:pt x="6266" y="26671"/>
                    <a:pt x="7606" y="27168"/>
                  </a:cubicBezTo>
                  <a:cubicBezTo>
                    <a:pt x="7466" y="28087"/>
                    <a:pt x="7313" y="29095"/>
                    <a:pt x="7172" y="30193"/>
                  </a:cubicBezTo>
                  <a:cubicBezTo>
                    <a:pt x="4899" y="26206"/>
                    <a:pt x="2793" y="24519"/>
                    <a:pt x="1466" y="24519"/>
                  </a:cubicBezTo>
                  <a:cubicBezTo>
                    <a:pt x="1281" y="24519"/>
                    <a:pt x="1111" y="24552"/>
                    <a:pt x="958" y="24616"/>
                  </a:cubicBezTo>
                  <a:cubicBezTo>
                    <a:pt x="230" y="24910"/>
                    <a:pt x="1" y="25829"/>
                    <a:pt x="358" y="27028"/>
                  </a:cubicBezTo>
                  <a:cubicBezTo>
                    <a:pt x="1290" y="30193"/>
                    <a:pt x="3689" y="33243"/>
                    <a:pt x="6751" y="34085"/>
                  </a:cubicBezTo>
                  <a:cubicBezTo>
                    <a:pt x="6713" y="34582"/>
                    <a:pt x="6662" y="35093"/>
                    <a:pt x="6624" y="35616"/>
                  </a:cubicBezTo>
                  <a:cubicBezTo>
                    <a:pt x="6611" y="35756"/>
                    <a:pt x="6713" y="35884"/>
                    <a:pt x="6853" y="35897"/>
                  </a:cubicBezTo>
                  <a:lnTo>
                    <a:pt x="6866" y="35897"/>
                  </a:lnTo>
                  <a:cubicBezTo>
                    <a:pt x="6994" y="35897"/>
                    <a:pt x="7108" y="35795"/>
                    <a:pt x="7121" y="35667"/>
                  </a:cubicBezTo>
                  <a:cubicBezTo>
                    <a:pt x="7159" y="35157"/>
                    <a:pt x="7198" y="34672"/>
                    <a:pt x="7249" y="34187"/>
                  </a:cubicBezTo>
                  <a:cubicBezTo>
                    <a:pt x="7619" y="34263"/>
                    <a:pt x="7989" y="34302"/>
                    <a:pt x="8372" y="34302"/>
                  </a:cubicBezTo>
                  <a:cubicBezTo>
                    <a:pt x="8729" y="34302"/>
                    <a:pt x="9086" y="34263"/>
                    <a:pt x="9444" y="34200"/>
                  </a:cubicBezTo>
                  <a:cubicBezTo>
                    <a:pt x="13463" y="33511"/>
                    <a:pt x="15492" y="30588"/>
                    <a:pt x="15492" y="29146"/>
                  </a:cubicBezTo>
                  <a:cubicBezTo>
                    <a:pt x="15492" y="28598"/>
                    <a:pt x="15314" y="28215"/>
                    <a:pt x="14943" y="27998"/>
                  </a:cubicBezTo>
                  <a:cubicBezTo>
                    <a:pt x="14729" y="27872"/>
                    <a:pt x="14462" y="27816"/>
                    <a:pt x="14155" y="27816"/>
                  </a:cubicBezTo>
                  <a:cubicBezTo>
                    <a:pt x="12747" y="27816"/>
                    <a:pt x="10482" y="29004"/>
                    <a:pt x="8397" y="30167"/>
                  </a:cubicBezTo>
                  <a:cubicBezTo>
                    <a:pt x="8129" y="30320"/>
                    <a:pt x="7836" y="30486"/>
                    <a:pt x="7632" y="30588"/>
                  </a:cubicBezTo>
                  <a:cubicBezTo>
                    <a:pt x="7785" y="29376"/>
                    <a:pt x="7938" y="28279"/>
                    <a:pt x="8091" y="27296"/>
                  </a:cubicBezTo>
                  <a:cubicBezTo>
                    <a:pt x="8397" y="27373"/>
                    <a:pt x="8716" y="27411"/>
                    <a:pt x="9035" y="27424"/>
                  </a:cubicBezTo>
                  <a:lnTo>
                    <a:pt x="9188" y="27424"/>
                  </a:lnTo>
                  <a:cubicBezTo>
                    <a:pt x="11677" y="27309"/>
                    <a:pt x="14522" y="24553"/>
                    <a:pt x="14676" y="23340"/>
                  </a:cubicBezTo>
                  <a:cubicBezTo>
                    <a:pt x="14752" y="22753"/>
                    <a:pt x="14535" y="22460"/>
                    <a:pt x="14344" y="22307"/>
                  </a:cubicBezTo>
                  <a:cubicBezTo>
                    <a:pt x="14109" y="22121"/>
                    <a:pt x="13788" y="22053"/>
                    <a:pt x="13446" y="22053"/>
                  </a:cubicBezTo>
                  <a:cubicBezTo>
                    <a:pt x="12802" y="22053"/>
                    <a:pt x="12082" y="22293"/>
                    <a:pt x="11715" y="22434"/>
                  </a:cubicBezTo>
                  <a:cubicBezTo>
                    <a:pt x="10643" y="22830"/>
                    <a:pt x="9648" y="23442"/>
                    <a:pt x="8678" y="24055"/>
                  </a:cubicBezTo>
                  <a:cubicBezTo>
                    <a:pt x="8933" y="22855"/>
                    <a:pt x="9176" y="21847"/>
                    <a:pt x="9393" y="20992"/>
                  </a:cubicBezTo>
                  <a:cubicBezTo>
                    <a:pt x="9839" y="21158"/>
                    <a:pt x="10299" y="21247"/>
                    <a:pt x="10771" y="21247"/>
                  </a:cubicBezTo>
                  <a:cubicBezTo>
                    <a:pt x="11383" y="21247"/>
                    <a:pt x="11983" y="21120"/>
                    <a:pt x="12544" y="20890"/>
                  </a:cubicBezTo>
                  <a:cubicBezTo>
                    <a:pt x="14778" y="19971"/>
                    <a:pt x="16794" y="17751"/>
                    <a:pt x="16641" y="16424"/>
                  </a:cubicBezTo>
                  <a:cubicBezTo>
                    <a:pt x="16602" y="16118"/>
                    <a:pt x="16424" y="15607"/>
                    <a:pt x="15607" y="15467"/>
                  </a:cubicBezTo>
                  <a:cubicBezTo>
                    <a:pt x="15408" y="15440"/>
                    <a:pt x="15208" y="15426"/>
                    <a:pt x="15009" y="15426"/>
                  </a:cubicBezTo>
                  <a:cubicBezTo>
                    <a:pt x="14454" y="15426"/>
                    <a:pt x="13903" y="15532"/>
                    <a:pt x="13387" y="15748"/>
                  </a:cubicBezTo>
                  <a:cubicBezTo>
                    <a:pt x="12009" y="16258"/>
                    <a:pt x="11039" y="17088"/>
                    <a:pt x="10248" y="17764"/>
                  </a:cubicBezTo>
                  <a:cubicBezTo>
                    <a:pt x="10490" y="16832"/>
                    <a:pt x="10796" y="15786"/>
                    <a:pt x="11179" y="14586"/>
                  </a:cubicBezTo>
                  <a:cubicBezTo>
                    <a:pt x="11485" y="14701"/>
                    <a:pt x="11830" y="14765"/>
                    <a:pt x="12162" y="14765"/>
                  </a:cubicBezTo>
                  <a:lnTo>
                    <a:pt x="12187" y="14765"/>
                  </a:lnTo>
                  <a:cubicBezTo>
                    <a:pt x="13974" y="14765"/>
                    <a:pt x="16003" y="13374"/>
                    <a:pt x="17189" y="12187"/>
                  </a:cubicBezTo>
                  <a:cubicBezTo>
                    <a:pt x="17610" y="11766"/>
                    <a:pt x="18274" y="10848"/>
                    <a:pt x="18057" y="10095"/>
                  </a:cubicBezTo>
                  <a:cubicBezTo>
                    <a:pt x="17981" y="9814"/>
                    <a:pt x="17776" y="9584"/>
                    <a:pt x="17508" y="9469"/>
                  </a:cubicBezTo>
                  <a:cubicBezTo>
                    <a:pt x="17340" y="9398"/>
                    <a:pt x="17147" y="9369"/>
                    <a:pt x="16944" y="9369"/>
                  </a:cubicBezTo>
                  <a:cubicBezTo>
                    <a:pt x="16050" y="9369"/>
                    <a:pt x="14946" y="9933"/>
                    <a:pt x="14790" y="10005"/>
                  </a:cubicBezTo>
                  <a:cubicBezTo>
                    <a:pt x="13489" y="10694"/>
                    <a:pt x="12749" y="11039"/>
                    <a:pt x="12353" y="11218"/>
                  </a:cubicBezTo>
                  <a:cubicBezTo>
                    <a:pt x="12698" y="10312"/>
                    <a:pt x="13080" y="9342"/>
                    <a:pt x="13514" y="8308"/>
                  </a:cubicBezTo>
                  <a:cubicBezTo>
                    <a:pt x="13565" y="8334"/>
                    <a:pt x="13629" y="8346"/>
                    <a:pt x="13693" y="8372"/>
                  </a:cubicBezTo>
                  <a:lnTo>
                    <a:pt x="13706" y="8385"/>
                  </a:lnTo>
                  <a:cubicBezTo>
                    <a:pt x="13923" y="8449"/>
                    <a:pt x="14165" y="8474"/>
                    <a:pt x="14395" y="8474"/>
                  </a:cubicBezTo>
                  <a:cubicBezTo>
                    <a:pt x="16436" y="8474"/>
                    <a:pt x="18414" y="6190"/>
                    <a:pt x="19052" y="4531"/>
                  </a:cubicBezTo>
                  <a:cubicBezTo>
                    <a:pt x="19320" y="3842"/>
                    <a:pt x="19333" y="3344"/>
                    <a:pt x="19091" y="2987"/>
                  </a:cubicBezTo>
                  <a:cubicBezTo>
                    <a:pt x="18900" y="2725"/>
                    <a:pt x="18599" y="2563"/>
                    <a:pt x="18280" y="2563"/>
                  </a:cubicBezTo>
                  <a:cubicBezTo>
                    <a:pt x="18257" y="2563"/>
                    <a:pt x="18234" y="2564"/>
                    <a:pt x="18210" y="2566"/>
                  </a:cubicBezTo>
                  <a:cubicBezTo>
                    <a:pt x="17317" y="2566"/>
                    <a:pt x="15977" y="3332"/>
                    <a:pt x="15441" y="3702"/>
                  </a:cubicBezTo>
                  <a:cubicBezTo>
                    <a:pt x="15428" y="2974"/>
                    <a:pt x="15339" y="2260"/>
                    <a:pt x="15173" y="1558"/>
                  </a:cubicBezTo>
                  <a:cubicBezTo>
                    <a:pt x="14918" y="524"/>
                    <a:pt x="14497" y="1"/>
                    <a:pt x="13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9" name="Google Shape;729;p43">
            <a:extLst>
              <a:ext uri="{FF2B5EF4-FFF2-40B4-BE49-F238E27FC236}">
                <a16:creationId xmlns:a16="http://schemas.microsoft.com/office/drawing/2014/main" id="{08B999CE-0535-0BBF-ABFC-E8B91AE40A31}"/>
              </a:ext>
            </a:extLst>
          </p:cNvPr>
          <p:cNvGrpSpPr/>
          <p:nvPr/>
        </p:nvGrpSpPr>
        <p:grpSpPr>
          <a:xfrm rot="2316170" flipH="1">
            <a:off x="7383798" y="3093720"/>
            <a:ext cx="555648" cy="1014913"/>
            <a:chOff x="849025" y="3368050"/>
            <a:chExt cx="491325" cy="897425"/>
          </a:xfrm>
        </p:grpSpPr>
        <p:sp>
          <p:nvSpPr>
            <p:cNvPr id="730" name="Google Shape;730;p43">
              <a:extLst>
                <a:ext uri="{FF2B5EF4-FFF2-40B4-BE49-F238E27FC236}">
                  <a16:creationId xmlns:a16="http://schemas.microsoft.com/office/drawing/2014/main" id="{E0CDA7F7-0563-A70B-1EFF-6B53C0C8182A}"/>
                </a:ext>
              </a:extLst>
            </p:cNvPr>
            <p:cNvSpPr/>
            <p:nvPr/>
          </p:nvSpPr>
          <p:spPr>
            <a:xfrm>
              <a:off x="862600" y="3987625"/>
              <a:ext cx="375725" cy="232000"/>
            </a:xfrm>
            <a:custGeom>
              <a:avLst/>
              <a:gdLst/>
              <a:ahLst/>
              <a:cxnLst/>
              <a:rect l="l" t="t" r="r" b="b"/>
              <a:pathLst>
                <a:path w="15029" h="9280" extrusionOk="0">
                  <a:moveTo>
                    <a:pt x="1258" y="0"/>
                  </a:moveTo>
                  <a:cubicBezTo>
                    <a:pt x="380" y="0"/>
                    <a:pt x="1" y="868"/>
                    <a:pt x="389" y="2194"/>
                  </a:cubicBezTo>
                  <a:cubicBezTo>
                    <a:pt x="1474" y="5881"/>
                    <a:pt x="4468" y="9279"/>
                    <a:pt x="8133" y="9279"/>
                  </a:cubicBezTo>
                  <a:cubicBezTo>
                    <a:pt x="8477" y="9279"/>
                    <a:pt x="8827" y="9249"/>
                    <a:pt x="9181" y="9187"/>
                  </a:cubicBezTo>
                  <a:cubicBezTo>
                    <a:pt x="12946" y="8536"/>
                    <a:pt x="15026" y="5805"/>
                    <a:pt x="15026" y="4376"/>
                  </a:cubicBezTo>
                  <a:cubicBezTo>
                    <a:pt x="15029" y="3594"/>
                    <a:pt x="14596" y="3298"/>
                    <a:pt x="13931" y="3298"/>
                  </a:cubicBezTo>
                  <a:cubicBezTo>
                    <a:pt x="11847" y="3298"/>
                    <a:pt x="7485" y="6209"/>
                    <a:pt x="7135" y="6209"/>
                  </a:cubicBezTo>
                  <a:cubicBezTo>
                    <a:pt x="7124" y="6209"/>
                    <a:pt x="7117" y="6206"/>
                    <a:pt x="7114" y="6201"/>
                  </a:cubicBezTo>
                  <a:cubicBezTo>
                    <a:pt x="4682" y="1694"/>
                    <a:pt x="2484" y="0"/>
                    <a:pt x="1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3">
              <a:extLst>
                <a:ext uri="{FF2B5EF4-FFF2-40B4-BE49-F238E27FC236}">
                  <a16:creationId xmlns:a16="http://schemas.microsoft.com/office/drawing/2014/main" id="{DCD2E134-22CE-AFA6-AE35-318335F0E0BA}"/>
                </a:ext>
              </a:extLst>
            </p:cNvPr>
            <p:cNvSpPr/>
            <p:nvPr/>
          </p:nvSpPr>
          <p:spPr>
            <a:xfrm>
              <a:off x="849025" y="3949300"/>
              <a:ext cx="389875" cy="286200"/>
            </a:xfrm>
            <a:custGeom>
              <a:avLst/>
              <a:gdLst/>
              <a:ahLst/>
              <a:cxnLst/>
              <a:rect l="l" t="t" r="r" b="b"/>
              <a:pathLst>
                <a:path w="15595" h="11448" fill="none" extrusionOk="0">
                  <a:moveTo>
                    <a:pt x="7657" y="7734"/>
                  </a:moveTo>
                  <a:cubicBezTo>
                    <a:pt x="3484" y="1"/>
                    <a:pt x="1" y="550"/>
                    <a:pt x="932" y="3727"/>
                  </a:cubicBezTo>
                  <a:cubicBezTo>
                    <a:pt x="2119" y="7759"/>
                    <a:pt x="5590" y="11447"/>
                    <a:pt x="9724" y="10720"/>
                  </a:cubicBezTo>
                  <a:cubicBezTo>
                    <a:pt x="13489" y="10069"/>
                    <a:pt x="15569" y="7338"/>
                    <a:pt x="15569" y="5909"/>
                  </a:cubicBezTo>
                  <a:cubicBezTo>
                    <a:pt x="15594" y="2604"/>
                    <a:pt x="7797" y="7989"/>
                    <a:pt x="7657" y="7734"/>
                  </a:cubicBezTo>
                  <a:close/>
                </a:path>
              </a:pathLst>
            </a:custGeom>
            <a:solidFill>
              <a:schemeClr val="dk1"/>
            </a:solidFill>
            <a:ln w="8625" cap="flat" cmpd="sng">
              <a:solidFill>
                <a:srgbClr val="000000"/>
              </a:solidFill>
              <a:prstDash val="solid"/>
              <a:miter lim="127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3">
              <a:extLst>
                <a:ext uri="{FF2B5EF4-FFF2-40B4-BE49-F238E27FC236}">
                  <a16:creationId xmlns:a16="http://schemas.microsoft.com/office/drawing/2014/main" id="{E6A0EB8A-36CA-AEAB-4025-2591CFDE262E}"/>
                </a:ext>
              </a:extLst>
            </p:cNvPr>
            <p:cNvSpPr/>
            <p:nvPr/>
          </p:nvSpPr>
          <p:spPr>
            <a:xfrm>
              <a:off x="972800" y="3655825"/>
              <a:ext cx="327350" cy="237550"/>
            </a:xfrm>
            <a:custGeom>
              <a:avLst/>
              <a:gdLst/>
              <a:ahLst/>
              <a:cxnLst/>
              <a:rect l="l" t="t" r="r" b="b"/>
              <a:pathLst>
                <a:path w="13094" h="9502" extrusionOk="0">
                  <a:moveTo>
                    <a:pt x="1400" y="1"/>
                  </a:moveTo>
                  <a:cubicBezTo>
                    <a:pt x="1122" y="1"/>
                    <a:pt x="882" y="170"/>
                    <a:pt x="703" y="549"/>
                  </a:cubicBezTo>
                  <a:cubicBezTo>
                    <a:pt x="1" y="2055"/>
                    <a:pt x="1583" y="7299"/>
                    <a:pt x="4148" y="8920"/>
                  </a:cubicBezTo>
                  <a:cubicBezTo>
                    <a:pt x="4779" y="9317"/>
                    <a:pt x="5465" y="9501"/>
                    <a:pt x="6161" y="9501"/>
                  </a:cubicBezTo>
                  <a:cubicBezTo>
                    <a:pt x="6717" y="9501"/>
                    <a:pt x="7279" y="9383"/>
                    <a:pt x="7823" y="9162"/>
                  </a:cubicBezTo>
                  <a:cubicBezTo>
                    <a:pt x="10733" y="7963"/>
                    <a:pt x="13093" y="4568"/>
                    <a:pt x="10950" y="4224"/>
                  </a:cubicBezTo>
                  <a:lnTo>
                    <a:pt x="10937" y="4224"/>
                  </a:lnTo>
                  <a:cubicBezTo>
                    <a:pt x="10748" y="4196"/>
                    <a:pt x="10557" y="4183"/>
                    <a:pt x="10367" y="4183"/>
                  </a:cubicBezTo>
                  <a:cubicBezTo>
                    <a:pt x="9849" y="4183"/>
                    <a:pt x="9332" y="4283"/>
                    <a:pt x="8857" y="4479"/>
                  </a:cubicBezTo>
                  <a:cubicBezTo>
                    <a:pt x="7325" y="5041"/>
                    <a:pt x="6305" y="6010"/>
                    <a:pt x="5488" y="6712"/>
                  </a:cubicBezTo>
                  <a:cubicBezTo>
                    <a:pt x="5376" y="6806"/>
                    <a:pt x="5316" y="6857"/>
                    <a:pt x="5276" y="6857"/>
                  </a:cubicBezTo>
                  <a:cubicBezTo>
                    <a:pt x="5229" y="6857"/>
                    <a:pt x="5210" y="6787"/>
                    <a:pt x="5169" y="6636"/>
                  </a:cubicBezTo>
                  <a:cubicBezTo>
                    <a:pt x="4647" y="3421"/>
                    <a:pt x="2648" y="1"/>
                    <a:pt x="1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3">
              <a:extLst>
                <a:ext uri="{FF2B5EF4-FFF2-40B4-BE49-F238E27FC236}">
                  <a16:creationId xmlns:a16="http://schemas.microsoft.com/office/drawing/2014/main" id="{D5DA8E79-5A1C-117E-310B-1E2CD2D914D7}"/>
                </a:ext>
              </a:extLst>
            </p:cNvPr>
            <p:cNvSpPr/>
            <p:nvPr/>
          </p:nvSpPr>
          <p:spPr>
            <a:xfrm>
              <a:off x="972800" y="3617525"/>
              <a:ext cx="327350" cy="279800"/>
            </a:xfrm>
            <a:custGeom>
              <a:avLst/>
              <a:gdLst/>
              <a:ahLst/>
              <a:cxnLst/>
              <a:rect l="l" t="t" r="r" b="b"/>
              <a:pathLst>
                <a:path w="13094" h="11192" fill="none" extrusionOk="0">
                  <a:moveTo>
                    <a:pt x="10937" y="5756"/>
                  </a:moveTo>
                  <a:cubicBezTo>
                    <a:pt x="10235" y="5654"/>
                    <a:pt x="9508" y="5743"/>
                    <a:pt x="8857" y="6011"/>
                  </a:cubicBezTo>
                  <a:cubicBezTo>
                    <a:pt x="7325" y="6573"/>
                    <a:pt x="6305" y="7542"/>
                    <a:pt x="5488" y="8244"/>
                  </a:cubicBezTo>
                  <a:cubicBezTo>
                    <a:pt x="5245" y="8448"/>
                    <a:pt x="5245" y="8448"/>
                    <a:pt x="5169" y="8168"/>
                  </a:cubicBezTo>
                  <a:cubicBezTo>
                    <a:pt x="4531" y="4237"/>
                    <a:pt x="1685" y="1"/>
                    <a:pt x="703" y="2081"/>
                  </a:cubicBezTo>
                  <a:cubicBezTo>
                    <a:pt x="1" y="3587"/>
                    <a:pt x="1583" y="8831"/>
                    <a:pt x="4148" y="10452"/>
                  </a:cubicBezTo>
                  <a:cubicBezTo>
                    <a:pt x="5284" y="11166"/>
                    <a:pt x="6598" y="11192"/>
                    <a:pt x="7823" y="10694"/>
                  </a:cubicBezTo>
                  <a:cubicBezTo>
                    <a:pt x="10733" y="9495"/>
                    <a:pt x="13093" y="6100"/>
                    <a:pt x="10937" y="5756"/>
                  </a:cubicBezTo>
                  <a:close/>
                </a:path>
              </a:pathLst>
            </a:custGeom>
            <a:solidFill>
              <a:schemeClr val="dk1"/>
            </a:solidFill>
            <a:ln w="8625" cap="flat" cmpd="sng">
              <a:solidFill>
                <a:srgbClr val="000000"/>
              </a:solidFill>
              <a:prstDash val="solid"/>
              <a:miter lim="127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3">
              <a:extLst>
                <a:ext uri="{FF2B5EF4-FFF2-40B4-BE49-F238E27FC236}">
                  <a16:creationId xmlns:a16="http://schemas.microsoft.com/office/drawing/2014/main" id="{5EE3BA4C-AC46-9371-F1C5-330A67FCDF58}"/>
                </a:ext>
              </a:extLst>
            </p:cNvPr>
            <p:cNvSpPr/>
            <p:nvPr/>
          </p:nvSpPr>
          <p:spPr>
            <a:xfrm>
              <a:off x="910125" y="3833975"/>
              <a:ext cx="310150" cy="213700"/>
            </a:xfrm>
            <a:custGeom>
              <a:avLst/>
              <a:gdLst/>
              <a:ahLst/>
              <a:cxnLst/>
              <a:rect l="l" t="t" r="r" b="b"/>
              <a:pathLst>
                <a:path w="12406" h="8548" extrusionOk="0">
                  <a:moveTo>
                    <a:pt x="1232" y="0"/>
                  </a:moveTo>
                  <a:cubicBezTo>
                    <a:pt x="895" y="0"/>
                    <a:pt x="611" y="190"/>
                    <a:pt x="492" y="722"/>
                  </a:cubicBezTo>
                  <a:cubicBezTo>
                    <a:pt x="1" y="2951"/>
                    <a:pt x="3362" y="8547"/>
                    <a:pt x="6921" y="8547"/>
                  </a:cubicBezTo>
                  <a:cubicBezTo>
                    <a:pt x="6968" y="8547"/>
                    <a:pt x="7016" y="8546"/>
                    <a:pt x="7063" y="8544"/>
                  </a:cubicBezTo>
                  <a:cubicBezTo>
                    <a:pt x="9386" y="8455"/>
                    <a:pt x="12168" y="5813"/>
                    <a:pt x="12308" y="4678"/>
                  </a:cubicBezTo>
                  <a:cubicBezTo>
                    <a:pt x="12405" y="3908"/>
                    <a:pt x="11931" y="3679"/>
                    <a:pt x="11337" y="3679"/>
                  </a:cubicBezTo>
                  <a:cubicBezTo>
                    <a:pt x="10760" y="3679"/>
                    <a:pt x="10069" y="3895"/>
                    <a:pt x="9679" y="4040"/>
                  </a:cubicBezTo>
                  <a:cubicBezTo>
                    <a:pt x="8429" y="4512"/>
                    <a:pt x="7268" y="5277"/>
                    <a:pt x="6145" y="5992"/>
                  </a:cubicBezTo>
                  <a:cubicBezTo>
                    <a:pt x="6145" y="5992"/>
                    <a:pt x="4920" y="2738"/>
                    <a:pt x="2699" y="735"/>
                  </a:cubicBezTo>
                  <a:cubicBezTo>
                    <a:pt x="2335" y="408"/>
                    <a:pt x="1727" y="0"/>
                    <a:pt x="12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3">
              <a:extLst>
                <a:ext uri="{FF2B5EF4-FFF2-40B4-BE49-F238E27FC236}">
                  <a16:creationId xmlns:a16="http://schemas.microsoft.com/office/drawing/2014/main" id="{939322E8-406B-22CE-E054-237FC07C7A5F}"/>
                </a:ext>
              </a:extLst>
            </p:cNvPr>
            <p:cNvSpPr/>
            <p:nvPr/>
          </p:nvSpPr>
          <p:spPr>
            <a:xfrm>
              <a:off x="909975" y="3819150"/>
              <a:ext cx="312650" cy="232275"/>
            </a:xfrm>
            <a:custGeom>
              <a:avLst/>
              <a:gdLst/>
              <a:ahLst/>
              <a:cxnLst/>
              <a:rect l="l" t="t" r="r" b="b"/>
              <a:pathLst>
                <a:path w="12506" h="9291" fill="none" extrusionOk="0">
                  <a:moveTo>
                    <a:pt x="7069" y="9137"/>
                  </a:moveTo>
                  <a:cubicBezTo>
                    <a:pt x="9392" y="9048"/>
                    <a:pt x="12174" y="6406"/>
                    <a:pt x="12314" y="5271"/>
                  </a:cubicBezTo>
                  <a:cubicBezTo>
                    <a:pt x="12505" y="3752"/>
                    <a:pt x="10477" y="4339"/>
                    <a:pt x="9685" y="4633"/>
                  </a:cubicBezTo>
                  <a:cubicBezTo>
                    <a:pt x="8435" y="5105"/>
                    <a:pt x="7274" y="5870"/>
                    <a:pt x="6151" y="6585"/>
                  </a:cubicBezTo>
                  <a:cubicBezTo>
                    <a:pt x="6151" y="6585"/>
                    <a:pt x="4926" y="3331"/>
                    <a:pt x="2705" y="1328"/>
                  </a:cubicBezTo>
                  <a:cubicBezTo>
                    <a:pt x="2093" y="779"/>
                    <a:pt x="791" y="1"/>
                    <a:pt x="498" y="1315"/>
                  </a:cubicBezTo>
                  <a:cubicBezTo>
                    <a:pt x="0" y="3561"/>
                    <a:pt x="3458" y="9290"/>
                    <a:pt x="7069" y="9137"/>
                  </a:cubicBezTo>
                  <a:close/>
                </a:path>
              </a:pathLst>
            </a:custGeom>
            <a:solidFill>
              <a:schemeClr val="dk1"/>
            </a:solidFill>
            <a:ln w="8625" cap="flat" cmpd="sng">
              <a:solidFill>
                <a:srgbClr val="000000"/>
              </a:solidFill>
              <a:prstDash val="solid"/>
              <a:miter lim="127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3">
              <a:extLst>
                <a:ext uri="{FF2B5EF4-FFF2-40B4-BE49-F238E27FC236}">
                  <a16:creationId xmlns:a16="http://schemas.microsoft.com/office/drawing/2014/main" id="{C40764D3-33FF-F8F7-1D3E-92CED6544B0E}"/>
                </a:ext>
              </a:extLst>
            </p:cNvPr>
            <p:cNvSpPr/>
            <p:nvPr/>
          </p:nvSpPr>
          <p:spPr>
            <a:xfrm>
              <a:off x="1056375" y="3497300"/>
              <a:ext cx="250475" cy="233900"/>
            </a:xfrm>
            <a:custGeom>
              <a:avLst/>
              <a:gdLst/>
              <a:ahLst/>
              <a:cxnLst/>
              <a:rect l="l" t="t" r="r" b="b"/>
              <a:pathLst>
                <a:path w="10019" h="9356" extrusionOk="0">
                  <a:moveTo>
                    <a:pt x="1356" y="1"/>
                  </a:moveTo>
                  <a:cubicBezTo>
                    <a:pt x="0" y="1"/>
                    <a:pt x="52" y="6220"/>
                    <a:pt x="2375" y="8600"/>
                  </a:cubicBezTo>
                  <a:cubicBezTo>
                    <a:pt x="2890" y="9134"/>
                    <a:pt x="3530" y="9356"/>
                    <a:pt x="4221" y="9356"/>
                  </a:cubicBezTo>
                  <a:cubicBezTo>
                    <a:pt x="5857" y="9356"/>
                    <a:pt x="7784" y="8116"/>
                    <a:pt x="9048" y="6852"/>
                  </a:cubicBezTo>
                  <a:cubicBezTo>
                    <a:pt x="9444" y="6443"/>
                    <a:pt x="10018" y="5614"/>
                    <a:pt x="9840" y="5001"/>
                  </a:cubicBezTo>
                  <a:cubicBezTo>
                    <a:pt x="9722" y="4596"/>
                    <a:pt x="9381" y="4455"/>
                    <a:pt x="8966" y="4455"/>
                  </a:cubicBezTo>
                  <a:cubicBezTo>
                    <a:pt x="8259" y="4455"/>
                    <a:pt x="7337" y="4864"/>
                    <a:pt x="6943" y="5065"/>
                  </a:cubicBezTo>
                  <a:lnTo>
                    <a:pt x="6943" y="5078"/>
                  </a:lnTo>
                  <a:cubicBezTo>
                    <a:pt x="4289" y="6456"/>
                    <a:pt x="3957" y="6481"/>
                    <a:pt x="3957" y="6481"/>
                  </a:cubicBezTo>
                  <a:cubicBezTo>
                    <a:pt x="3957" y="6481"/>
                    <a:pt x="3549" y="1696"/>
                    <a:pt x="1826" y="216"/>
                  </a:cubicBezTo>
                  <a:cubicBezTo>
                    <a:pt x="1655" y="69"/>
                    <a:pt x="1497" y="1"/>
                    <a:pt x="1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3">
              <a:extLst>
                <a:ext uri="{FF2B5EF4-FFF2-40B4-BE49-F238E27FC236}">
                  <a16:creationId xmlns:a16="http://schemas.microsoft.com/office/drawing/2014/main" id="{0B562FAE-F0E8-DE64-A909-FDCD969B2AF3}"/>
                </a:ext>
              </a:extLst>
            </p:cNvPr>
            <p:cNvSpPr/>
            <p:nvPr/>
          </p:nvSpPr>
          <p:spPr>
            <a:xfrm>
              <a:off x="1051600" y="3463775"/>
              <a:ext cx="255250" cy="293500"/>
            </a:xfrm>
            <a:custGeom>
              <a:avLst/>
              <a:gdLst/>
              <a:ahLst/>
              <a:cxnLst/>
              <a:rect l="l" t="t" r="r" b="b"/>
              <a:pathLst>
                <a:path w="10210" h="11740" fill="none" extrusionOk="0">
                  <a:moveTo>
                    <a:pt x="7134" y="6419"/>
                  </a:moveTo>
                  <a:cubicBezTo>
                    <a:pt x="4480" y="7797"/>
                    <a:pt x="4148" y="7822"/>
                    <a:pt x="4148" y="7822"/>
                  </a:cubicBezTo>
                  <a:cubicBezTo>
                    <a:pt x="4148" y="7822"/>
                    <a:pt x="3740" y="3037"/>
                    <a:pt x="2017" y="1557"/>
                  </a:cubicBezTo>
                  <a:cubicBezTo>
                    <a:pt x="205" y="0"/>
                    <a:pt x="1" y="7312"/>
                    <a:pt x="2566" y="9941"/>
                  </a:cubicBezTo>
                  <a:cubicBezTo>
                    <a:pt x="4301" y="11740"/>
                    <a:pt x="7440" y="9992"/>
                    <a:pt x="9239" y="8193"/>
                  </a:cubicBezTo>
                  <a:cubicBezTo>
                    <a:pt x="9635" y="7784"/>
                    <a:pt x="10209" y="6955"/>
                    <a:pt x="10031" y="6342"/>
                  </a:cubicBezTo>
                  <a:cubicBezTo>
                    <a:pt x="9712" y="5258"/>
                    <a:pt x="7746" y="6087"/>
                    <a:pt x="7134" y="6419"/>
                  </a:cubicBezTo>
                  <a:close/>
                </a:path>
              </a:pathLst>
            </a:custGeom>
            <a:solidFill>
              <a:schemeClr val="dk1"/>
            </a:solidFill>
            <a:ln w="8625" cap="flat" cmpd="sng">
              <a:solidFill>
                <a:srgbClr val="000000"/>
              </a:solidFill>
              <a:prstDash val="solid"/>
              <a:miter lim="127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3">
              <a:extLst>
                <a:ext uri="{FF2B5EF4-FFF2-40B4-BE49-F238E27FC236}">
                  <a16:creationId xmlns:a16="http://schemas.microsoft.com/office/drawing/2014/main" id="{D9CE86AD-4BEC-9F30-6B39-CF14EC0DCCD3}"/>
                </a:ext>
              </a:extLst>
            </p:cNvPr>
            <p:cNvSpPr/>
            <p:nvPr/>
          </p:nvSpPr>
          <p:spPr>
            <a:xfrm>
              <a:off x="1150175" y="3374450"/>
              <a:ext cx="184100" cy="199075"/>
            </a:xfrm>
            <a:custGeom>
              <a:avLst/>
              <a:gdLst/>
              <a:ahLst/>
              <a:cxnLst/>
              <a:rect l="l" t="t" r="r" b="b"/>
              <a:pathLst>
                <a:path w="7364" h="7963" extrusionOk="0">
                  <a:moveTo>
                    <a:pt x="2183" y="0"/>
                  </a:moveTo>
                  <a:cubicBezTo>
                    <a:pt x="1302" y="0"/>
                    <a:pt x="537" y="1812"/>
                    <a:pt x="307" y="3573"/>
                  </a:cubicBezTo>
                  <a:cubicBezTo>
                    <a:pt x="1" y="5896"/>
                    <a:pt x="652" y="7503"/>
                    <a:pt x="2043" y="7886"/>
                  </a:cubicBezTo>
                  <a:cubicBezTo>
                    <a:pt x="2247" y="7937"/>
                    <a:pt x="2464" y="7963"/>
                    <a:pt x="2681" y="7963"/>
                  </a:cubicBezTo>
                  <a:cubicBezTo>
                    <a:pt x="4607" y="7963"/>
                    <a:pt x="6483" y="5768"/>
                    <a:pt x="7108" y="4186"/>
                  </a:cubicBezTo>
                  <a:cubicBezTo>
                    <a:pt x="7338" y="3586"/>
                    <a:pt x="7364" y="3152"/>
                    <a:pt x="7172" y="2871"/>
                  </a:cubicBezTo>
                  <a:lnTo>
                    <a:pt x="7160" y="2871"/>
                  </a:lnTo>
                  <a:cubicBezTo>
                    <a:pt x="7021" y="2674"/>
                    <a:pt x="6797" y="2562"/>
                    <a:pt x="6557" y="2562"/>
                  </a:cubicBezTo>
                  <a:cubicBezTo>
                    <a:pt x="6532" y="2562"/>
                    <a:pt x="6508" y="2563"/>
                    <a:pt x="6483" y="2565"/>
                  </a:cubicBezTo>
                  <a:cubicBezTo>
                    <a:pt x="5590" y="2565"/>
                    <a:pt x="4148" y="3420"/>
                    <a:pt x="3752" y="3726"/>
                  </a:cubicBezTo>
                  <a:cubicBezTo>
                    <a:pt x="3701" y="3765"/>
                    <a:pt x="3574" y="3854"/>
                    <a:pt x="3472" y="3930"/>
                  </a:cubicBezTo>
                  <a:lnTo>
                    <a:pt x="3472" y="3714"/>
                  </a:lnTo>
                  <a:cubicBezTo>
                    <a:pt x="3484" y="2922"/>
                    <a:pt x="3395" y="2118"/>
                    <a:pt x="3204" y="1353"/>
                  </a:cubicBezTo>
                  <a:cubicBezTo>
                    <a:pt x="2987" y="447"/>
                    <a:pt x="2642" y="0"/>
                    <a:pt x="2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3">
              <a:extLst>
                <a:ext uri="{FF2B5EF4-FFF2-40B4-BE49-F238E27FC236}">
                  <a16:creationId xmlns:a16="http://schemas.microsoft.com/office/drawing/2014/main" id="{D4228423-7FE6-79C3-AEB3-03252E0762ED}"/>
                </a:ext>
              </a:extLst>
            </p:cNvPr>
            <p:cNvSpPr/>
            <p:nvPr/>
          </p:nvSpPr>
          <p:spPr>
            <a:xfrm>
              <a:off x="1150175" y="3374450"/>
              <a:ext cx="183775" cy="199075"/>
            </a:xfrm>
            <a:custGeom>
              <a:avLst/>
              <a:gdLst/>
              <a:ahLst/>
              <a:cxnLst/>
              <a:rect l="l" t="t" r="r" b="b"/>
              <a:pathLst>
                <a:path w="7351" h="7963" fill="none" extrusionOk="0">
                  <a:moveTo>
                    <a:pt x="7160" y="2871"/>
                  </a:moveTo>
                  <a:cubicBezTo>
                    <a:pt x="7006" y="2654"/>
                    <a:pt x="6751" y="2540"/>
                    <a:pt x="6483" y="2565"/>
                  </a:cubicBezTo>
                  <a:cubicBezTo>
                    <a:pt x="5590" y="2565"/>
                    <a:pt x="4148" y="3420"/>
                    <a:pt x="3752" y="3726"/>
                  </a:cubicBezTo>
                  <a:cubicBezTo>
                    <a:pt x="3701" y="3765"/>
                    <a:pt x="3574" y="3854"/>
                    <a:pt x="3472" y="3930"/>
                  </a:cubicBezTo>
                  <a:lnTo>
                    <a:pt x="3472" y="3714"/>
                  </a:lnTo>
                  <a:cubicBezTo>
                    <a:pt x="3484" y="2922"/>
                    <a:pt x="3395" y="2118"/>
                    <a:pt x="3204" y="1353"/>
                  </a:cubicBezTo>
                  <a:cubicBezTo>
                    <a:pt x="2987" y="447"/>
                    <a:pt x="2642" y="0"/>
                    <a:pt x="2183" y="0"/>
                  </a:cubicBezTo>
                  <a:cubicBezTo>
                    <a:pt x="1302" y="0"/>
                    <a:pt x="537" y="1812"/>
                    <a:pt x="307" y="3573"/>
                  </a:cubicBezTo>
                  <a:cubicBezTo>
                    <a:pt x="1" y="5896"/>
                    <a:pt x="652" y="7503"/>
                    <a:pt x="2043" y="7886"/>
                  </a:cubicBezTo>
                  <a:cubicBezTo>
                    <a:pt x="2247" y="7937"/>
                    <a:pt x="2464" y="7963"/>
                    <a:pt x="2681" y="7963"/>
                  </a:cubicBezTo>
                  <a:lnTo>
                    <a:pt x="2681" y="7963"/>
                  </a:lnTo>
                  <a:cubicBezTo>
                    <a:pt x="4607" y="7963"/>
                    <a:pt x="6483" y="5768"/>
                    <a:pt x="7108" y="4186"/>
                  </a:cubicBezTo>
                  <a:cubicBezTo>
                    <a:pt x="7338" y="3586"/>
                    <a:pt x="7351" y="3152"/>
                    <a:pt x="7160" y="2871"/>
                  </a:cubicBezTo>
                  <a:close/>
                </a:path>
              </a:pathLst>
            </a:custGeom>
            <a:solidFill>
              <a:schemeClr val="dk1"/>
            </a:solidFill>
            <a:ln w="8625" cap="flat" cmpd="sng">
              <a:solidFill>
                <a:srgbClr val="000000"/>
              </a:solidFill>
              <a:prstDash val="solid"/>
              <a:miter lim="127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3">
              <a:extLst>
                <a:ext uri="{FF2B5EF4-FFF2-40B4-BE49-F238E27FC236}">
                  <a16:creationId xmlns:a16="http://schemas.microsoft.com/office/drawing/2014/main" id="{C9066BB7-9423-7703-2FF7-E3D5B86441CE}"/>
                </a:ext>
              </a:extLst>
            </p:cNvPr>
            <p:cNvSpPr/>
            <p:nvPr/>
          </p:nvSpPr>
          <p:spPr>
            <a:xfrm>
              <a:off x="1226200" y="3470100"/>
              <a:ext cx="78675" cy="64200"/>
            </a:xfrm>
            <a:custGeom>
              <a:avLst/>
              <a:gdLst/>
              <a:ahLst/>
              <a:cxnLst/>
              <a:rect l="l" t="t" r="r" b="b"/>
              <a:pathLst>
                <a:path w="3147" h="2568" extrusionOk="0">
                  <a:moveTo>
                    <a:pt x="2925" y="1"/>
                  </a:moveTo>
                  <a:cubicBezTo>
                    <a:pt x="2889" y="1"/>
                    <a:pt x="2851" y="13"/>
                    <a:pt x="2817" y="41"/>
                  </a:cubicBezTo>
                  <a:cubicBezTo>
                    <a:pt x="2498" y="283"/>
                    <a:pt x="1707" y="1010"/>
                    <a:pt x="852" y="1712"/>
                  </a:cubicBezTo>
                  <a:cubicBezTo>
                    <a:pt x="651" y="1850"/>
                    <a:pt x="154" y="2210"/>
                    <a:pt x="162" y="2210"/>
                  </a:cubicBezTo>
                  <a:cubicBezTo>
                    <a:pt x="162" y="2210"/>
                    <a:pt x="162" y="2210"/>
                    <a:pt x="163" y="2210"/>
                  </a:cubicBezTo>
                  <a:lnTo>
                    <a:pt x="163" y="2210"/>
                  </a:lnTo>
                  <a:cubicBezTo>
                    <a:pt x="1" y="2322"/>
                    <a:pt x="94" y="2568"/>
                    <a:pt x="277" y="2568"/>
                  </a:cubicBezTo>
                  <a:cubicBezTo>
                    <a:pt x="281" y="2568"/>
                    <a:pt x="286" y="2568"/>
                    <a:pt x="290" y="2567"/>
                  </a:cubicBezTo>
                  <a:cubicBezTo>
                    <a:pt x="1452" y="2440"/>
                    <a:pt x="2677" y="1304"/>
                    <a:pt x="3098" y="245"/>
                  </a:cubicBezTo>
                  <a:cubicBezTo>
                    <a:pt x="3146" y="119"/>
                    <a:pt x="3041" y="1"/>
                    <a:pt x="2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3">
              <a:extLst>
                <a:ext uri="{FF2B5EF4-FFF2-40B4-BE49-F238E27FC236}">
                  <a16:creationId xmlns:a16="http://schemas.microsoft.com/office/drawing/2014/main" id="{C5BB6214-B35F-837B-AA7E-13663D2AAD63}"/>
                </a:ext>
              </a:extLst>
            </p:cNvPr>
            <p:cNvSpPr/>
            <p:nvPr/>
          </p:nvSpPr>
          <p:spPr>
            <a:xfrm>
              <a:off x="1178900" y="3412400"/>
              <a:ext cx="31600" cy="100375"/>
            </a:xfrm>
            <a:custGeom>
              <a:avLst/>
              <a:gdLst/>
              <a:ahLst/>
              <a:cxnLst/>
              <a:rect l="l" t="t" r="r" b="b"/>
              <a:pathLst>
                <a:path w="1264" h="4015" extrusionOk="0">
                  <a:moveTo>
                    <a:pt x="945" y="1"/>
                  </a:moveTo>
                  <a:cubicBezTo>
                    <a:pt x="881" y="1"/>
                    <a:pt x="817" y="26"/>
                    <a:pt x="779" y="90"/>
                  </a:cubicBezTo>
                  <a:cubicBezTo>
                    <a:pt x="587" y="358"/>
                    <a:pt x="447" y="664"/>
                    <a:pt x="345" y="983"/>
                  </a:cubicBezTo>
                  <a:cubicBezTo>
                    <a:pt x="77" y="1800"/>
                    <a:pt x="0" y="2974"/>
                    <a:pt x="383" y="3880"/>
                  </a:cubicBezTo>
                  <a:cubicBezTo>
                    <a:pt x="417" y="3971"/>
                    <a:pt x="495" y="4014"/>
                    <a:pt x="573" y="4014"/>
                  </a:cubicBezTo>
                  <a:cubicBezTo>
                    <a:pt x="669" y="4014"/>
                    <a:pt x="765" y="3949"/>
                    <a:pt x="779" y="3829"/>
                  </a:cubicBezTo>
                  <a:cubicBezTo>
                    <a:pt x="830" y="3510"/>
                    <a:pt x="842" y="3216"/>
                    <a:pt x="868" y="2910"/>
                  </a:cubicBezTo>
                  <a:cubicBezTo>
                    <a:pt x="1098" y="218"/>
                    <a:pt x="1264" y="13"/>
                    <a:pt x="9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3">
              <a:extLst>
                <a:ext uri="{FF2B5EF4-FFF2-40B4-BE49-F238E27FC236}">
                  <a16:creationId xmlns:a16="http://schemas.microsoft.com/office/drawing/2014/main" id="{FF5FC1A2-D244-0659-EE7B-AA983D5C00E1}"/>
                </a:ext>
              </a:extLst>
            </p:cNvPr>
            <p:cNvSpPr/>
            <p:nvPr/>
          </p:nvSpPr>
          <p:spPr>
            <a:xfrm>
              <a:off x="1085100" y="3542200"/>
              <a:ext cx="45325" cy="126275"/>
            </a:xfrm>
            <a:custGeom>
              <a:avLst/>
              <a:gdLst/>
              <a:ahLst/>
              <a:cxnLst/>
              <a:rect l="l" t="t" r="r" b="b"/>
              <a:pathLst>
                <a:path w="1813" h="5051" extrusionOk="0">
                  <a:moveTo>
                    <a:pt x="245" y="1"/>
                  </a:moveTo>
                  <a:cubicBezTo>
                    <a:pt x="156" y="1"/>
                    <a:pt x="66" y="62"/>
                    <a:pt x="52" y="181"/>
                  </a:cubicBezTo>
                  <a:cubicBezTo>
                    <a:pt x="1" y="602"/>
                    <a:pt x="179" y="2848"/>
                    <a:pt x="690" y="3920"/>
                  </a:cubicBezTo>
                  <a:cubicBezTo>
                    <a:pt x="854" y="4270"/>
                    <a:pt x="1299" y="5050"/>
                    <a:pt x="1607" y="5050"/>
                  </a:cubicBezTo>
                  <a:cubicBezTo>
                    <a:pt x="1659" y="5050"/>
                    <a:pt x="1707" y="5028"/>
                    <a:pt x="1749" y="4979"/>
                  </a:cubicBezTo>
                  <a:cubicBezTo>
                    <a:pt x="1813" y="4915"/>
                    <a:pt x="1813" y="4826"/>
                    <a:pt x="1774" y="4749"/>
                  </a:cubicBezTo>
                  <a:cubicBezTo>
                    <a:pt x="1213" y="3601"/>
                    <a:pt x="868" y="1495"/>
                    <a:pt x="422" y="130"/>
                  </a:cubicBezTo>
                  <a:cubicBezTo>
                    <a:pt x="393" y="43"/>
                    <a:pt x="319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3">
              <a:extLst>
                <a:ext uri="{FF2B5EF4-FFF2-40B4-BE49-F238E27FC236}">
                  <a16:creationId xmlns:a16="http://schemas.microsoft.com/office/drawing/2014/main" id="{D12FACA0-483B-0D24-E8AC-218767251E1E}"/>
                </a:ext>
              </a:extLst>
            </p:cNvPr>
            <p:cNvSpPr/>
            <p:nvPr/>
          </p:nvSpPr>
          <p:spPr>
            <a:xfrm>
              <a:off x="1012350" y="3706600"/>
              <a:ext cx="64175" cy="118825"/>
            </a:xfrm>
            <a:custGeom>
              <a:avLst/>
              <a:gdLst/>
              <a:ahLst/>
              <a:cxnLst/>
              <a:rect l="l" t="t" r="r" b="b"/>
              <a:pathLst>
                <a:path w="2567" h="4753" extrusionOk="0">
                  <a:moveTo>
                    <a:pt x="407" y="0"/>
                  </a:moveTo>
                  <a:cubicBezTo>
                    <a:pt x="387" y="0"/>
                    <a:pt x="367" y="4"/>
                    <a:pt x="346" y="11"/>
                  </a:cubicBezTo>
                  <a:cubicBezTo>
                    <a:pt x="269" y="36"/>
                    <a:pt x="218" y="100"/>
                    <a:pt x="218" y="177"/>
                  </a:cubicBezTo>
                  <a:lnTo>
                    <a:pt x="205" y="177"/>
                  </a:lnTo>
                  <a:cubicBezTo>
                    <a:pt x="1" y="2677"/>
                    <a:pt x="1740" y="4752"/>
                    <a:pt x="2357" y="4752"/>
                  </a:cubicBezTo>
                  <a:cubicBezTo>
                    <a:pt x="2433" y="4752"/>
                    <a:pt x="2492" y="4721"/>
                    <a:pt x="2528" y="4656"/>
                  </a:cubicBezTo>
                  <a:cubicBezTo>
                    <a:pt x="2566" y="4579"/>
                    <a:pt x="2553" y="4490"/>
                    <a:pt x="2502" y="4426"/>
                  </a:cubicBezTo>
                  <a:cubicBezTo>
                    <a:pt x="869" y="2290"/>
                    <a:pt x="902" y="0"/>
                    <a:pt x="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3">
              <a:extLst>
                <a:ext uri="{FF2B5EF4-FFF2-40B4-BE49-F238E27FC236}">
                  <a16:creationId xmlns:a16="http://schemas.microsoft.com/office/drawing/2014/main" id="{0472710B-17DB-4ECF-2A42-ED9586AF57F2}"/>
                </a:ext>
              </a:extLst>
            </p:cNvPr>
            <p:cNvSpPr/>
            <p:nvPr/>
          </p:nvSpPr>
          <p:spPr>
            <a:xfrm>
              <a:off x="948575" y="3860600"/>
              <a:ext cx="86150" cy="129125"/>
            </a:xfrm>
            <a:custGeom>
              <a:avLst/>
              <a:gdLst/>
              <a:ahLst/>
              <a:cxnLst/>
              <a:rect l="l" t="t" r="r" b="b"/>
              <a:pathLst>
                <a:path w="3446" h="5165" extrusionOk="0">
                  <a:moveTo>
                    <a:pt x="242" y="1"/>
                  </a:moveTo>
                  <a:cubicBezTo>
                    <a:pt x="210" y="1"/>
                    <a:pt x="179" y="9"/>
                    <a:pt x="153" y="27"/>
                  </a:cubicBezTo>
                  <a:cubicBezTo>
                    <a:pt x="0" y="116"/>
                    <a:pt x="64" y="320"/>
                    <a:pt x="128" y="614"/>
                  </a:cubicBezTo>
                  <a:lnTo>
                    <a:pt x="140" y="614"/>
                  </a:lnTo>
                  <a:cubicBezTo>
                    <a:pt x="741" y="2959"/>
                    <a:pt x="2599" y="5164"/>
                    <a:pt x="3231" y="5164"/>
                  </a:cubicBezTo>
                  <a:cubicBezTo>
                    <a:pt x="3311" y="5164"/>
                    <a:pt x="3371" y="5129"/>
                    <a:pt x="3407" y="5055"/>
                  </a:cubicBezTo>
                  <a:cubicBezTo>
                    <a:pt x="3445" y="4978"/>
                    <a:pt x="3433" y="4876"/>
                    <a:pt x="3356" y="4812"/>
                  </a:cubicBezTo>
                  <a:cubicBezTo>
                    <a:pt x="2731" y="4161"/>
                    <a:pt x="2118" y="3000"/>
                    <a:pt x="408" y="91"/>
                  </a:cubicBezTo>
                  <a:cubicBezTo>
                    <a:pt x="366" y="32"/>
                    <a:pt x="303" y="1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3">
              <a:extLst>
                <a:ext uri="{FF2B5EF4-FFF2-40B4-BE49-F238E27FC236}">
                  <a16:creationId xmlns:a16="http://schemas.microsoft.com/office/drawing/2014/main" id="{7F307B1F-0862-1FD8-1726-7BB2FF3C562C}"/>
                </a:ext>
              </a:extLst>
            </p:cNvPr>
            <p:cNvSpPr/>
            <p:nvPr/>
          </p:nvSpPr>
          <p:spPr>
            <a:xfrm>
              <a:off x="912600" y="4041175"/>
              <a:ext cx="97225" cy="126275"/>
            </a:xfrm>
            <a:custGeom>
              <a:avLst/>
              <a:gdLst/>
              <a:ahLst/>
              <a:cxnLst/>
              <a:rect l="l" t="t" r="r" b="b"/>
              <a:pathLst>
                <a:path w="3889" h="5051" extrusionOk="0">
                  <a:moveTo>
                    <a:pt x="218" y="1"/>
                  </a:moveTo>
                  <a:cubicBezTo>
                    <a:pt x="106" y="1"/>
                    <a:pt x="1" y="101"/>
                    <a:pt x="35" y="231"/>
                  </a:cubicBezTo>
                  <a:cubicBezTo>
                    <a:pt x="35" y="231"/>
                    <a:pt x="90" y="439"/>
                    <a:pt x="88" y="439"/>
                  </a:cubicBezTo>
                  <a:cubicBezTo>
                    <a:pt x="88" y="439"/>
                    <a:pt x="87" y="438"/>
                    <a:pt x="86" y="435"/>
                  </a:cubicBezTo>
                  <a:lnTo>
                    <a:pt x="86" y="448"/>
                  </a:lnTo>
                  <a:cubicBezTo>
                    <a:pt x="405" y="1341"/>
                    <a:pt x="610" y="1953"/>
                    <a:pt x="1286" y="2974"/>
                  </a:cubicBezTo>
                  <a:cubicBezTo>
                    <a:pt x="1860" y="3816"/>
                    <a:pt x="2575" y="4595"/>
                    <a:pt x="3506" y="5029"/>
                  </a:cubicBezTo>
                  <a:cubicBezTo>
                    <a:pt x="3538" y="5044"/>
                    <a:pt x="3570" y="5050"/>
                    <a:pt x="3599" y="5050"/>
                  </a:cubicBezTo>
                  <a:cubicBezTo>
                    <a:pt x="3772" y="5050"/>
                    <a:pt x="3888" y="4826"/>
                    <a:pt x="3736" y="4684"/>
                  </a:cubicBezTo>
                  <a:cubicBezTo>
                    <a:pt x="3404" y="4352"/>
                    <a:pt x="3085" y="4008"/>
                    <a:pt x="2792" y="3651"/>
                  </a:cubicBezTo>
                  <a:cubicBezTo>
                    <a:pt x="1941" y="2597"/>
                    <a:pt x="485" y="243"/>
                    <a:pt x="494" y="243"/>
                  </a:cubicBezTo>
                  <a:lnTo>
                    <a:pt x="494" y="243"/>
                  </a:lnTo>
                  <a:cubicBezTo>
                    <a:pt x="495" y="243"/>
                    <a:pt x="495" y="243"/>
                    <a:pt x="495" y="243"/>
                  </a:cubicBezTo>
                  <a:lnTo>
                    <a:pt x="367" y="78"/>
                  </a:lnTo>
                  <a:cubicBezTo>
                    <a:pt x="326" y="24"/>
                    <a:pt x="271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3">
              <a:extLst>
                <a:ext uri="{FF2B5EF4-FFF2-40B4-BE49-F238E27FC236}">
                  <a16:creationId xmlns:a16="http://schemas.microsoft.com/office/drawing/2014/main" id="{7F13D961-26C8-CD29-ABCF-033892383978}"/>
                </a:ext>
              </a:extLst>
            </p:cNvPr>
            <p:cNvSpPr/>
            <p:nvPr/>
          </p:nvSpPr>
          <p:spPr>
            <a:xfrm>
              <a:off x="1067975" y="4109925"/>
              <a:ext cx="134250" cy="81875"/>
            </a:xfrm>
            <a:custGeom>
              <a:avLst/>
              <a:gdLst/>
              <a:ahLst/>
              <a:cxnLst/>
              <a:rect l="l" t="t" r="r" b="b"/>
              <a:pathLst>
                <a:path w="5370" h="3275" extrusionOk="0">
                  <a:moveTo>
                    <a:pt x="5116" y="1"/>
                  </a:moveTo>
                  <a:cubicBezTo>
                    <a:pt x="5082" y="1"/>
                    <a:pt x="5046" y="11"/>
                    <a:pt x="5011" y="33"/>
                  </a:cubicBezTo>
                  <a:cubicBezTo>
                    <a:pt x="5011" y="33"/>
                    <a:pt x="2880" y="1462"/>
                    <a:pt x="2051" y="1947"/>
                  </a:cubicBezTo>
                  <a:lnTo>
                    <a:pt x="2064" y="1934"/>
                  </a:lnTo>
                  <a:lnTo>
                    <a:pt x="2064" y="1934"/>
                  </a:lnTo>
                  <a:cubicBezTo>
                    <a:pt x="757" y="2698"/>
                    <a:pt x="225" y="2879"/>
                    <a:pt x="213" y="2879"/>
                  </a:cubicBezTo>
                  <a:cubicBezTo>
                    <a:pt x="212" y="2879"/>
                    <a:pt x="213" y="2879"/>
                    <a:pt x="213" y="2878"/>
                  </a:cubicBezTo>
                  <a:lnTo>
                    <a:pt x="213" y="2878"/>
                  </a:lnTo>
                  <a:cubicBezTo>
                    <a:pt x="1" y="2966"/>
                    <a:pt x="70" y="3274"/>
                    <a:pt x="290" y="3274"/>
                  </a:cubicBezTo>
                  <a:cubicBezTo>
                    <a:pt x="294" y="3274"/>
                    <a:pt x="298" y="3274"/>
                    <a:pt x="303" y="3274"/>
                  </a:cubicBezTo>
                  <a:cubicBezTo>
                    <a:pt x="2038" y="3223"/>
                    <a:pt x="4233" y="1653"/>
                    <a:pt x="5267" y="314"/>
                  </a:cubicBezTo>
                  <a:cubicBezTo>
                    <a:pt x="5370" y="170"/>
                    <a:pt x="5257" y="1"/>
                    <a:pt x="5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3">
              <a:extLst>
                <a:ext uri="{FF2B5EF4-FFF2-40B4-BE49-F238E27FC236}">
                  <a16:creationId xmlns:a16="http://schemas.microsoft.com/office/drawing/2014/main" id="{509F0450-80F6-427B-F8CC-13C836731FDE}"/>
                </a:ext>
              </a:extLst>
            </p:cNvPr>
            <p:cNvSpPr/>
            <p:nvPr/>
          </p:nvSpPr>
          <p:spPr>
            <a:xfrm>
              <a:off x="1083825" y="3943700"/>
              <a:ext cx="119725" cy="75300"/>
            </a:xfrm>
            <a:custGeom>
              <a:avLst/>
              <a:gdLst/>
              <a:ahLst/>
              <a:cxnLst/>
              <a:rect l="l" t="t" r="r" b="b"/>
              <a:pathLst>
                <a:path w="4789" h="3012" extrusionOk="0">
                  <a:moveTo>
                    <a:pt x="4537" y="0"/>
                  </a:moveTo>
                  <a:cubicBezTo>
                    <a:pt x="4502" y="0"/>
                    <a:pt x="4465" y="10"/>
                    <a:pt x="4429" y="34"/>
                  </a:cubicBezTo>
                  <a:cubicBezTo>
                    <a:pt x="3433" y="774"/>
                    <a:pt x="2400" y="1463"/>
                    <a:pt x="1328" y="2101"/>
                  </a:cubicBezTo>
                  <a:lnTo>
                    <a:pt x="1328" y="2113"/>
                  </a:lnTo>
                  <a:cubicBezTo>
                    <a:pt x="970" y="2305"/>
                    <a:pt x="600" y="2471"/>
                    <a:pt x="205" y="2611"/>
                  </a:cubicBezTo>
                  <a:cubicBezTo>
                    <a:pt x="1" y="2688"/>
                    <a:pt x="39" y="2994"/>
                    <a:pt x="269" y="3007"/>
                  </a:cubicBezTo>
                  <a:cubicBezTo>
                    <a:pt x="321" y="3010"/>
                    <a:pt x="373" y="3012"/>
                    <a:pt x="426" y="3012"/>
                  </a:cubicBezTo>
                  <a:cubicBezTo>
                    <a:pt x="1992" y="3012"/>
                    <a:pt x="3882" y="1573"/>
                    <a:pt x="4697" y="301"/>
                  </a:cubicBezTo>
                  <a:cubicBezTo>
                    <a:pt x="4788" y="159"/>
                    <a:pt x="4677" y="0"/>
                    <a:pt x="4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3">
              <a:extLst>
                <a:ext uri="{FF2B5EF4-FFF2-40B4-BE49-F238E27FC236}">
                  <a16:creationId xmlns:a16="http://schemas.microsoft.com/office/drawing/2014/main" id="{5168641B-BD63-43C1-A451-8B02FD36CB7D}"/>
                </a:ext>
              </a:extLst>
            </p:cNvPr>
            <p:cNvSpPr/>
            <p:nvPr/>
          </p:nvSpPr>
          <p:spPr>
            <a:xfrm>
              <a:off x="1125925" y="3784450"/>
              <a:ext cx="120100" cy="73400"/>
            </a:xfrm>
            <a:custGeom>
              <a:avLst/>
              <a:gdLst/>
              <a:ahLst/>
              <a:cxnLst/>
              <a:rect l="l" t="t" r="r" b="b"/>
              <a:pathLst>
                <a:path w="4804" h="2936" extrusionOk="0">
                  <a:moveTo>
                    <a:pt x="4554" y="0"/>
                  </a:moveTo>
                  <a:cubicBezTo>
                    <a:pt x="4512" y="0"/>
                    <a:pt x="4469" y="15"/>
                    <a:pt x="4429" y="49"/>
                  </a:cubicBezTo>
                  <a:cubicBezTo>
                    <a:pt x="2936" y="1350"/>
                    <a:pt x="2438" y="1554"/>
                    <a:pt x="2196" y="1720"/>
                  </a:cubicBezTo>
                  <a:cubicBezTo>
                    <a:pt x="1571" y="2065"/>
                    <a:pt x="907" y="2333"/>
                    <a:pt x="218" y="2512"/>
                  </a:cubicBezTo>
                  <a:cubicBezTo>
                    <a:pt x="1" y="2588"/>
                    <a:pt x="39" y="2894"/>
                    <a:pt x="256" y="2920"/>
                  </a:cubicBezTo>
                  <a:cubicBezTo>
                    <a:pt x="369" y="2930"/>
                    <a:pt x="482" y="2936"/>
                    <a:pt x="595" y="2936"/>
                  </a:cubicBezTo>
                  <a:cubicBezTo>
                    <a:pt x="2375" y="2936"/>
                    <a:pt x="4063" y="1647"/>
                    <a:pt x="4735" y="291"/>
                  </a:cubicBezTo>
                  <a:cubicBezTo>
                    <a:pt x="4803" y="146"/>
                    <a:pt x="4687" y="0"/>
                    <a:pt x="45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3">
              <a:extLst>
                <a:ext uri="{FF2B5EF4-FFF2-40B4-BE49-F238E27FC236}">
                  <a16:creationId xmlns:a16="http://schemas.microsoft.com/office/drawing/2014/main" id="{208E1285-49A6-960A-A7E5-069807C5397D}"/>
                </a:ext>
              </a:extLst>
            </p:cNvPr>
            <p:cNvSpPr/>
            <p:nvPr/>
          </p:nvSpPr>
          <p:spPr>
            <a:xfrm>
              <a:off x="1160400" y="3628150"/>
              <a:ext cx="118100" cy="68375"/>
            </a:xfrm>
            <a:custGeom>
              <a:avLst/>
              <a:gdLst/>
              <a:ahLst/>
              <a:cxnLst/>
              <a:rect l="l" t="t" r="r" b="b"/>
              <a:pathLst>
                <a:path w="4724" h="2735" extrusionOk="0">
                  <a:moveTo>
                    <a:pt x="4486" y="1"/>
                  </a:moveTo>
                  <a:cubicBezTo>
                    <a:pt x="4467" y="1"/>
                    <a:pt x="4448" y="4"/>
                    <a:pt x="4428" y="10"/>
                  </a:cubicBezTo>
                  <a:cubicBezTo>
                    <a:pt x="4428" y="10"/>
                    <a:pt x="4300" y="61"/>
                    <a:pt x="4288" y="73"/>
                  </a:cubicBezTo>
                  <a:cubicBezTo>
                    <a:pt x="4264" y="85"/>
                    <a:pt x="4093" y="177"/>
                    <a:pt x="4094" y="177"/>
                  </a:cubicBezTo>
                  <a:cubicBezTo>
                    <a:pt x="4094" y="177"/>
                    <a:pt x="4095" y="176"/>
                    <a:pt x="4096" y="176"/>
                  </a:cubicBezTo>
                  <a:lnTo>
                    <a:pt x="4096" y="176"/>
                  </a:lnTo>
                  <a:lnTo>
                    <a:pt x="3318" y="648"/>
                  </a:lnTo>
                  <a:cubicBezTo>
                    <a:pt x="2476" y="1145"/>
                    <a:pt x="1136" y="2000"/>
                    <a:pt x="230" y="2319"/>
                  </a:cubicBezTo>
                  <a:lnTo>
                    <a:pt x="217" y="2319"/>
                  </a:lnTo>
                  <a:cubicBezTo>
                    <a:pt x="0" y="2396"/>
                    <a:pt x="38" y="2702"/>
                    <a:pt x="268" y="2728"/>
                  </a:cubicBezTo>
                  <a:cubicBezTo>
                    <a:pt x="322" y="2732"/>
                    <a:pt x="377" y="2734"/>
                    <a:pt x="432" y="2734"/>
                  </a:cubicBezTo>
                  <a:cubicBezTo>
                    <a:pt x="1188" y="2734"/>
                    <a:pt x="2063" y="2342"/>
                    <a:pt x="2705" y="1949"/>
                  </a:cubicBezTo>
                  <a:cubicBezTo>
                    <a:pt x="3331" y="1566"/>
                    <a:pt x="4249" y="865"/>
                    <a:pt x="4645" y="278"/>
                  </a:cubicBezTo>
                  <a:cubicBezTo>
                    <a:pt x="4724" y="154"/>
                    <a:pt x="4624" y="1"/>
                    <a:pt x="4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3">
              <a:extLst>
                <a:ext uri="{FF2B5EF4-FFF2-40B4-BE49-F238E27FC236}">
                  <a16:creationId xmlns:a16="http://schemas.microsoft.com/office/drawing/2014/main" id="{59F54578-B77E-0E45-B694-DD47C67E9036}"/>
                </a:ext>
              </a:extLst>
            </p:cNvPr>
            <p:cNvSpPr/>
            <p:nvPr/>
          </p:nvSpPr>
          <p:spPr>
            <a:xfrm>
              <a:off x="857000" y="3368050"/>
              <a:ext cx="483350" cy="897425"/>
            </a:xfrm>
            <a:custGeom>
              <a:avLst/>
              <a:gdLst/>
              <a:ahLst/>
              <a:cxnLst/>
              <a:rect l="l" t="t" r="r" b="b"/>
              <a:pathLst>
                <a:path w="19334" h="35897" extrusionOk="0">
                  <a:moveTo>
                    <a:pt x="13910" y="486"/>
                  </a:moveTo>
                  <a:lnTo>
                    <a:pt x="13910" y="499"/>
                  </a:lnTo>
                  <a:cubicBezTo>
                    <a:pt x="14203" y="499"/>
                    <a:pt x="14484" y="843"/>
                    <a:pt x="14688" y="1673"/>
                  </a:cubicBezTo>
                  <a:cubicBezTo>
                    <a:pt x="15148" y="3561"/>
                    <a:pt x="14790" y="4505"/>
                    <a:pt x="15058" y="4505"/>
                  </a:cubicBezTo>
                  <a:cubicBezTo>
                    <a:pt x="15160" y="4505"/>
                    <a:pt x="15326" y="4403"/>
                    <a:pt x="15633" y="4174"/>
                  </a:cubicBezTo>
                  <a:cubicBezTo>
                    <a:pt x="16066" y="3855"/>
                    <a:pt x="17432" y="3051"/>
                    <a:pt x="18210" y="3051"/>
                  </a:cubicBezTo>
                  <a:cubicBezTo>
                    <a:pt x="18708" y="3051"/>
                    <a:pt x="18963" y="3370"/>
                    <a:pt x="18593" y="4340"/>
                  </a:cubicBezTo>
                  <a:cubicBezTo>
                    <a:pt x="18032" y="5794"/>
                    <a:pt x="16207" y="7964"/>
                    <a:pt x="14395" y="7964"/>
                  </a:cubicBezTo>
                  <a:cubicBezTo>
                    <a:pt x="14203" y="7964"/>
                    <a:pt x="14012" y="7938"/>
                    <a:pt x="13833" y="7887"/>
                  </a:cubicBezTo>
                  <a:cubicBezTo>
                    <a:pt x="13795" y="7874"/>
                    <a:pt x="13757" y="7862"/>
                    <a:pt x="13718" y="7849"/>
                  </a:cubicBezTo>
                  <a:cubicBezTo>
                    <a:pt x="13986" y="7211"/>
                    <a:pt x="14267" y="6573"/>
                    <a:pt x="14573" y="5884"/>
                  </a:cubicBezTo>
                  <a:cubicBezTo>
                    <a:pt x="14666" y="5691"/>
                    <a:pt x="14499" y="5531"/>
                    <a:pt x="14338" y="5531"/>
                  </a:cubicBezTo>
                  <a:cubicBezTo>
                    <a:pt x="14253" y="5531"/>
                    <a:pt x="14171" y="5574"/>
                    <a:pt x="14127" y="5679"/>
                  </a:cubicBezTo>
                  <a:cubicBezTo>
                    <a:pt x="13821" y="6356"/>
                    <a:pt x="13540" y="7007"/>
                    <a:pt x="13272" y="7632"/>
                  </a:cubicBezTo>
                  <a:cubicBezTo>
                    <a:pt x="11141" y="6177"/>
                    <a:pt x="12685" y="486"/>
                    <a:pt x="13910" y="486"/>
                  </a:cubicBezTo>
                  <a:close/>
                  <a:moveTo>
                    <a:pt x="9316" y="5411"/>
                  </a:moveTo>
                  <a:cubicBezTo>
                    <a:pt x="9444" y="5424"/>
                    <a:pt x="9546" y="5488"/>
                    <a:pt x="9635" y="5577"/>
                  </a:cubicBezTo>
                  <a:cubicBezTo>
                    <a:pt x="11166" y="6892"/>
                    <a:pt x="11626" y="11116"/>
                    <a:pt x="11677" y="11613"/>
                  </a:cubicBezTo>
                  <a:cubicBezTo>
                    <a:pt x="11370" y="12430"/>
                    <a:pt x="11115" y="13183"/>
                    <a:pt x="10873" y="13897"/>
                  </a:cubicBezTo>
                  <a:cubicBezTo>
                    <a:pt x="10745" y="13808"/>
                    <a:pt x="10630" y="13706"/>
                    <a:pt x="10516" y="13604"/>
                  </a:cubicBezTo>
                  <a:lnTo>
                    <a:pt x="10516" y="13591"/>
                  </a:lnTo>
                  <a:cubicBezTo>
                    <a:pt x="8538" y="11562"/>
                    <a:pt x="8282" y="6420"/>
                    <a:pt x="9137" y="5514"/>
                  </a:cubicBezTo>
                  <a:cubicBezTo>
                    <a:pt x="9188" y="5450"/>
                    <a:pt x="9252" y="5411"/>
                    <a:pt x="9316" y="5411"/>
                  </a:cubicBezTo>
                  <a:close/>
                  <a:moveTo>
                    <a:pt x="16946" y="9881"/>
                  </a:moveTo>
                  <a:cubicBezTo>
                    <a:pt x="17086" y="9881"/>
                    <a:pt x="17213" y="9899"/>
                    <a:pt x="17317" y="9942"/>
                  </a:cubicBezTo>
                  <a:cubicBezTo>
                    <a:pt x="17445" y="9993"/>
                    <a:pt x="17534" y="10107"/>
                    <a:pt x="17572" y="10248"/>
                  </a:cubicBezTo>
                  <a:cubicBezTo>
                    <a:pt x="17713" y="10733"/>
                    <a:pt x="17202" y="11486"/>
                    <a:pt x="16845" y="11843"/>
                  </a:cubicBezTo>
                  <a:cubicBezTo>
                    <a:pt x="15722" y="12953"/>
                    <a:pt x="13821" y="14267"/>
                    <a:pt x="12187" y="14267"/>
                  </a:cubicBezTo>
                  <a:lnTo>
                    <a:pt x="12162" y="14267"/>
                  </a:lnTo>
                  <a:cubicBezTo>
                    <a:pt x="11881" y="14267"/>
                    <a:pt x="11600" y="14216"/>
                    <a:pt x="11332" y="14127"/>
                  </a:cubicBezTo>
                  <a:cubicBezTo>
                    <a:pt x="11562" y="13412"/>
                    <a:pt x="11830" y="12660"/>
                    <a:pt x="12123" y="11843"/>
                  </a:cubicBezTo>
                  <a:cubicBezTo>
                    <a:pt x="12557" y="11703"/>
                    <a:pt x="13604" y="11205"/>
                    <a:pt x="15033" y="10465"/>
                  </a:cubicBezTo>
                  <a:cubicBezTo>
                    <a:pt x="15547" y="10198"/>
                    <a:pt x="16367" y="9881"/>
                    <a:pt x="16946" y="9881"/>
                  </a:cubicBezTo>
                  <a:close/>
                  <a:moveTo>
                    <a:pt x="6060" y="11757"/>
                  </a:moveTo>
                  <a:cubicBezTo>
                    <a:pt x="6072" y="11757"/>
                    <a:pt x="6081" y="11760"/>
                    <a:pt x="6088" y="11766"/>
                  </a:cubicBezTo>
                  <a:cubicBezTo>
                    <a:pt x="7172" y="11907"/>
                    <a:pt x="9035" y="15059"/>
                    <a:pt x="9558" y="18210"/>
                  </a:cubicBezTo>
                  <a:cubicBezTo>
                    <a:pt x="9558" y="18249"/>
                    <a:pt x="9571" y="18300"/>
                    <a:pt x="9597" y="18338"/>
                  </a:cubicBezTo>
                  <a:lnTo>
                    <a:pt x="9571" y="18389"/>
                  </a:lnTo>
                  <a:cubicBezTo>
                    <a:pt x="9482" y="18746"/>
                    <a:pt x="9380" y="19129"/>
                    <a:pt x="9265" y="19550"/>
                  </a:cubicBezTo>
                  <a:lnTo>
                    <a:pt x="9061" y="20303"/>
                  </a:lnTo>
                  <a:cubicBezTo>
                    <a:pt x="9010" y="20278"/>
                    <a:pt x="8959" y="20252"/>
                    <a:pt x="8920" y="20227"/>
                  </a:cubicBezTo>
                  <a:cubicBezTo>
                    <a:pt x="6407" y="18644"/>
                    <a:pt x="4952" y="13463"/>
                    <a:pt x="5552" y="12175"/>
                  </a:cubicBezTo>
                  <a:cubicBezTo>
                    <a:pt x="5718" y="11830"/>
                    <a:pt x="5883" y="11766"/>
                    <a:pt x="6024" y="11766"/>
                  </a:cubicBezTo>
                  <a:cubicBezTo>
                    <a:pt x="6037" y="11760"/>
                    <a:pt x="6049" y="11757"/>
                    <a:pt x="6060" y="11757"/>
                  </a:cubicBezTo>
                  <a:close/>
                  <a:moveTo>
                    <a:pt x="14988" y="15936"/>
                  </a:moveTo>
                  <a:cubicBezTo>
                    <a:pt x="15169" y="15936"/>
                    <a:pt x="15350" y="15950"/>
                    <a:pt x="15530" y="15977"/>
                  </a:cubicBezTo>
                  <a:cubicBezTo>
                    <a:pt x="16041" y="16054"/>
                    <a:pt x="16130" y="16309"/>
                    <a:pt x="16143" y="16488"/>
                  </a:cubicBezTo>
                  <a:cubicBezTo>
                    <a:pt x="16258" y="17483"/>
                    <a:pt x="14497" y="19550"/>
                    <a:pt x="12353" y="20431"/>
                  </a:cubicBezTo>
                  <a:cubicBezTo>
                    <a:pt x="11871" y="20644"/>
                    <a:pt x="11352" y="20750"/>
                    <a:pt x="10832" y="20750"/>
                  </a:cubicBezTo>
                  <a:cubicBezTo>
                    <a:pt x="10388" y="20750"/>
                    <a:pt x="9943" y="20673"/>
                    <a:pt x="9520" y="20520"/>
                  </a:cubicBezTo>
                  <a:cubicBezTo>
                    <a:pt x="9597" y="20227"/>
                    <a:pt x="9673" y="19946"/>
                    <a:pt x="9750" y="19691"/>
                  </a:cubicBezTo>
                  <a:cubicBezTo>
                    <a:pt x="9865" y="19282"/>
                    <a:pt x="9954" y="18925"/>
                    <a:pt x="10043" y="18581"/>
                  </a:cubicBezTo>
                  <a:cubicBezTo>
                    <a:pt x="10133" y="18542"/>
                    <a:pt x="10209" y="18478"/>
                    <a:pt x="10273" y="18427"/>
                  </a:cubicBezTo>
                  <a:lnTo>
                    <a:pt x="10554" y="18172"/>
                  </a:lnTo>
                  <a:cubicBezTo>
                    <a:pt x="11307" y="17521"/>
                    <a:pt x="12251" y="16705"/>
                    <a:pt x="13565" y="16220"/>
                  </a:cubicBezTo>
                  <a:cubicBezTo>
                    <a:pt x="14021" y="16034"/>
                    <a:pt x="14503" y="15936"/>
                    <a:pt x="14988" y="15936"/>
                  </a:cubicBezTo>
                  <a:close/>
                  <a:moveTo>
                    <a:pt x="3357" y="18874"/>
                  </a:moveTo>
                  <a:cubicBezTo>
                    <a:pt x="3740" y="18874"/>
                    <a:pt x="4276" y="19193"/>
                    <a:pt x="4658" y="19538"/>
                  </a:cubicBezTo>
                  <a:cubicBezTo>
                    <a:pt x="6815" y="21477"/>
                    <a:pt x="8027" y="24667"/>
                    <a:pt x="8040" y="24693"/>
                  </a:cubicBezTo>
                  <a:cubicBezTo>
                    <a:pt x="8040" y="24693"/>
                    <a:pt x="8053" y="24706"/>
                    <a:pt x="8053" y="24718"/>
                  </a:cubicBezTo>
                  <a:cubicBezTo>
                    <a:pt x="7938" y="25318"/>
                    <a:pt x="7823" y="25956"/>
                    <a:pt x="7708" y="26645"/>
                  </a:cubicBezTo>
                  <a:cubicBezTo>
                    <a:pt x="6509" y="26173"/>
                    <a:pt x="5526" y="25191"/>
                    <a:pt x="4965" y="24514"/>
                  </a:cubicBezTo>
                  <a:cubicBezTo>
                    <a:pt x="3523" y="22804"/>
                    <a:pt x="2604" y="20558"/>
                    <a:pt x="2859" y="19397"/>
                  </a:cubicBezTo>
                  <a:cubicBezTo>
                    <a:pt x="2948" y="18976"/>
                    <a:pt x="3140" y="18912"/>
                    <a:pt x="3204" y="18900"/>
                  </a:cubicBezTo>
                  <a:cubicBezTo>
                    <a:pt x="3255" y="18874"/>
                    <a:pt x="3306" y="18874"/>
                    <a:pt x="3357" y="18874"/>
                  </a:cubicBezTo>
                  <a:close/>
                  <a:moveTo>
                    <a:pt x="13458" y="22562"/>
                  </a:moveTo>
                  <a:cubicBezTo>
                    <a:pt x="13695" y="22562"/>
                    <a:pt x="13896" y="22603"/>
                    <a:pt x="14025" y="22702"/>
                  </a:cubicBezTo>
                  <a:cubicBezTo>
                    <a:pt x="14076" y="22753"/>
                    <a:pt x="14229" y="22868"/>
                    <a:pt x="14191" y="23289"/>
                  </a:cubicBezTo>
                  <a:cubicBezTo>
                    <a:pt x="14050" y="24323"/>
                    <a:pt x="11358" y="26849"/>
                    <a:pt x="9176" y="26939"/>
                  </a:cubicBezTo>
                  <a:cubicBezTo>
                    <a:pt x="9134" y="26940"/>
                    <a:pt x="9093" y="26941"/>
                    <a:pt x="9051" y="26941"/>
                  </a:cubicBezTo>
                  <a:cubicBezTo>
                    <a:pt x="8758" y="26941"/>
                    <a:pt x="8459" y="26902"/>
                    <a:pt x="8180" y="26824"/>
                  </a:cubicBezTo>
                  <a:cubicBezTo>
                    <a:pt x="8295" y="26071"/>
                    <a:pt x="8423" y="25382"/>
                    <a:pt x="8550" y="24744"/>
                  </a:cubicBezTo>
                  <a:lnTo>
                    <a:pt x="8589" y="24718"/>
                  </a:lnTo>
                  <a:cubicBezTo>
                    <a:pt x="9635" y="24042"/>
                    <a:pt x="10720" y="23353"/>
                    <a:pt x="11881" y="22906"/>
                  </a:cubicBezTo>
                  <a:cubicBezTo>
                    <a:pt x="12380" y="22720"/>
                    <a:pt x="12991" y="22562"/>
                    <a:pt x="13458" y="22562"/>
                  </a:cubicBezTo>
                  <a:close/>
                  <a:moveTo>
                    <a:pt x="1481" y="25012"/>
                  </a:moveTo>
                  <a:cubicBezTo>
                    <a:pt x="2527" y="25012"/>
                    <a:pt x="4633" y="26518"/>
                    <a:pt x="7083" y="31035"/>
                  </a:cubicBezTo>
                  <a:cubicBezTo>
                    <a:pt x="6994" y="31826"/>
                    <a:pt x="6904" y="32681"/>
                    <a:pt x="6815" y="33587"/>
                  </a:cubicBezTo>
                  <a:cubicBezTo>
                    <a:pt x="3969" y="32783"/>
                    <a:pt x="1723" y="29874"/>
                    <a:pt x="843" y="26888"/>
                  </a:cubicBezTo>
                  <a:cubicBezTo>
                    <a:pt x="575" y="25956"/>
                    <a:pt x="677" y="25267"/>
                    <a:pt x="1162" y="25076"/>
                  </a:cubicBezTo>
                  <a:cubicBezTo>
                    <a:pt x="1264" y="25037"/>
                    <a:pt x="1366" y="25012"/>
                    <a:pt x="1481" y="25012"/>
                  </a:cubicBezTo>
                  <a:close/>
                  <a:moveTo>
                    <a:pt x="14148" y="28307"/>
                  </a:moveTo>
                  <a:cubicBezTo>
                    <a:pt x="14369" y="28307"/>
                    <a:pt x="14557" y="28346"/>
                    <a:pt x="14701" y="28432"/>
                  </a:cubicBezTo>
                  <a:cubicBezTo>
                    <a:pt x="14905" y="28547"/>
                    <a:pt x="15007" y="28789"/>
                    <a:pt x="15007" y="29146"/>
                  </a:cubicBezTo>
                  <a:cubicBezTo>
                    <a:pt x="15007" y="30397"/>
                    <a:pt x="13068" y="33077"/>
                    <a:pt x="9367" y="33715"/>
                  </a:cubicBezTo>
                  <a:cubicBezTo>
                    <a:pt x="9046" y="33769"/>
                    <a:pt x="8719" y="33798"/>
                    <a:pt x="8390" y="33798"/>
                  </a:cubicBezTo>
                  <a:cubicBezTo>
                    <a:pt x="8027" y="33798"/>
                    <a:pt x="7662" y="33763"/>
                    <a:pt x="7300" y="33689"/>
                  </a:cubicBezTo>
                  <a:cubicBezTo>
                    <a:pt x="7389" y="32796"/>
                    <a:pt x="7478" y="31966"/>
                    <a:pt x="7568" y="31175"/>
                  </a:cubicBezTo>
                  <a:cubicBezTo>
                    <a:pt x="7759" y="31099"/>
                    <a:pt x="8065" y="30933"/>
                    <a:pt x="8652" y="30601"/>
                  </a:cubicBezTo>
                  <a:cubicBezTo>
                    <a:pt x="10050" y="29820"/>
                    <a:pt x="12758" y="28307"/>
                    <a:pt x="14148" y="28307"/>
                  </a:cubicBezTo>
                  <a:close/>
                  <a:moveTo>
                    <a:pt x="13910" y="1"/>
                  </a:moveTo>
                  <a:cubicBezTo>
                    <a:pt x="12723" y="1"/>
                    <a:pt x="11996" y="2272"/>
                    <a:pt x="11792" y="3791"/>
                  </a:cubicBezTo>
                  <a:cubicBezTo>
                    <a:pt x="11511" y="5884"/>
                    <a:pt x="11983" y="7440"/>
                    <a:pt x="13068" y="8104"/>
                  </a:cubicBezTo>
                  <a:cubicBezTo>
                    <a:pt x="12685" y="8984"/>
                    <a:pt x="12353" y="9814"/>
                    <a:pt x="12047" y="10605"/>
                  </a:cubicBezTo>
                  <a:cubicBezTo>
                    <a:pt x="11830" y="9099"/>
                    <a:pt x="11256" y="6305"/>
                    <a:pt x="9954" y="5182"/>
                  </a:cubicBezTo>
                  <a:cubicBezTo>
                    <a:pt x="9716" y="4979"/>
                    <a:pt x="9505" y="4909"/>
                    <a:pt x="9329" y="4909"/>
                  </a:cubicBezTo>
                  <a:cubicBezTo>
                    <a:pt x="9062" y="4909"/>
                    <a:pt x="8872" y="5069"/>
                    <a:pt x="8780" y="5169"/>
                  </a:cubicBezTo>
                  <a:cubicBezTo>
                    <a:pt x="8168" y="5820"/>
                    <a:pt x="8078" y="7645"/>
                    <a:pt x="8257" y="9150"/>
                  </a:cubicBezTo>
                  <a:cubicBezTo>
                    <a:pt x="8499" y="11205"/>
                    <a:pt x="9188" y="12940"/>
                    <a:pt x="10158" y="13936"/>
                  </a:cubicBezTo>
                  <a:cubicBezTo>
                    <a:pt x="10324" y="14102"/>
                    <a:pt x="10516" y="14255"/>
                    <a:pt x="10720" y="14369"/>
                  </a:cubicBezTo>
                  <a:cubicBezTo>
                    <a:pt x="10375" y="15441"/>
                    <a:pt x="10094" y="16398"/>
                    <a:pt x="9865" y="17253"/>
                  </a:cubicBezTo>
                  <a:cubicBezTo>
                    <a:pt x="9176" y="14331"/>
                    <a:pt x="7440" y="11435"/>
                    <a:pt x="6164" y="11256"/>
                  </a:cubicBezTo>
                  <a:cubicBezTo>
                    <a:pt x="6127" y="11252"/>
                    <a:pt x="6087" y="11250"/>
                    <a:pt x="6043" y="11250"/>
                  </a:cubicBezTo>
                  <a:cubicBezTo>
                    <a:pt x="5770" y="11250"/>
                    <a:pt x="5380" y="11350"/>
                    <a:pt x="5105" y="11945"/>
                  </a:cubicBezTo>
                  <a:cubicBezTo>
                    <a:pt x="4327" y="13591"/>
                    <a:pt x="5998" y="18963"/>
                    <a:pt x="8640" y="20635"/>
                  </a:cubicBezTo>
                  <a:cubicBezTo>
                    <a:pt x="8742" y="20699"/>
                    <a:pt x="8831" y="20737"/>
                    <a:pt x="8933" y="20788"/>
                  </a:cubicBezTo>
                  <a:cubicBezTo>
                    <a:pt x="8716" y="21643"/>
                    <a:pt x="8461" y="22638"/>
                    <a:pt x="8219" y="23863"/>
                  </a:cubicBezTo>
                  <a:cubicBezTo>
                    <a:pt x="7734" y="22792"/>
                    <a:pt x="6636" y="20673"/>
                    <a:pt x="4990" y="19180"/>
                  </a:cubicBezTo>
                  <a:cubicBezTo>
                    <a:pt x="4823" y="19035"/>
                    <a:pt x="4051" y="18383"/>
                    <a:pt x="3340" y="18383"/>
                  </a:cubicBezTo>
                  <a:cubicBezTo>
                    <a:pt x="3237" y="18383"/>
                    <a:pt x="3136" y="18397"/>
                    <a:pt x="3038" y="18427"/>
                  </a:cubicBezTo>
                  <a:cubicBezTo>
                    <a:pt x="2808" y="18504"/>
                    <a:pt x="2489" y="18721"/>
                    <a:pt x="2361" y="19295"/>
                  </a:cubicBezTo>
                  <a:cubicBezTo>
                    <a:pt x="2081" y="20609"/>
                    <a:pt x="3025" y="22996"/>
                    <a:pt x="4582" y="24846"/>
                  </a:cubicBezTo>
                  <a:cubicBezTo>
                    <a:pt x="5182" y="25573"/>
                    <a:pt x="6266" y="26671"/>
                    <a:pt x="7606" y="27168"/>
                  </a:cubicBezTo>
                  <a:cubicBezTo>
                    <a:pt x="7466" y="28087"/>
                    <a:pt x="7313" y="29095"/>
                    <a:pt x="7172" y="30193"/>
                  </a:cubicBezTo>
                  <a:cubicBezTo>
                    <a:pt x="4899" y="26206"/>
                    <a:pt x="2793" y="24519"/>
                    <a:pt x="1466" y="24519"/>
                  </a:cubicBezTo>
                  <a:cubicBezTo>
                    <a:pt x="1281" y="24519"/>
                    <a:pt x="1111" y="24552"/>
                    <a:pt x="958" y="24616"/>
                  </a:cubicBezTo>
                  <a:cubicBezTo>
                    <a:pt x="230" y="24910"/>
                    <a:pt x="1" y="25829"/>
                    <a:pt x="358" y="27028"/>
                  </a:cubicBezTo>
                  <a:cubicBezTo>
                    <a:pt x="1290" y="30193"/>
                    <a:pt x="3689" y="33243"/>
                    <a:pt x="6751" y="34085"/>
                  </a:cubicBezTo>
                  <a:cubicBezTo>
                    <a:pt x="6713" y="34582"/>
                    <a:pt x="6662" y="35093"/>
                    <a:pt x="6624" y="35616"/>
                  </a:cubicBezTo>
                  <a:cubicBezTo>
                    <a:pt x="6611" y="35756"/>
                    <a:pt x="6713" y="35884"/>
                    <a:pt x="6853" y="35897"/>
                  </a:cubicBezTo>
                  <a:lnTo>
                    <a:pt x="6866" y="35897"/>
                  </a:lnTo>
                  <a:cubicBezTo>
                    <a:pt x="6994" y="35897"/>
                    <a:pt x="7108" y="35795"/>
                    <a:pt x="7121" y="35667"/>
                  </a:cubicBezTo>
                  <a:cubicBezTo>
                    <a:pt x="7159" y="35157"/>
                    <a:pt x="7198" y="34672"/>
                    <a:pt x="7249" y="34187"/>
                  </a:cubicBezTo>
                  <a:cubicBezTo>
                    <a:pt x="7619" y="34263"/>
                    <a:pt x="7989" y="34302"/>
                    <a:pt x="8372" y="34302"/>
                  </a:cubicBezTo>
                  <a:cubicBezTo>
                    <a:pt x="8729" y="34302"/>
                    <a:pt x="9086" y="34263"/>
                    <a:pt x="9444" y="34200"/>
                  </a:cubicBezTo>
                  <a:cubicBezTo>
                    <a:pt x="13463" y="33511"/>
                    <a:pt x="15492" y="30588"/>
                    <a:pt x="15492" y="29146"/>
                  </a:cubicBezTo>
                  <a:cubicBezTo>
                    <a:pt x="15492" y="28598"/>
                    <a:pt x="15314" y="28215"/>
                    <a:pt x="14943" y="27998"/>
                  </a:cubicBezTo>
                  <a:cubicBezTo>
                    <a:pt x="14729" y="27872"/>
                    <a:pt x="14462" y="27816"/>
                    <a:pt x="14155" y="27816"/>
                  </a:cubicBezTo>
                  <a:cubicBezTo>
                    <a:pt x="12747" y="27816"/>
                    <a:pt x="10482" y="29004"/>
                    <a:pt x="8397" y="30167"/>
                  </a:cubicBezTo>
                  <a:cubicBezTo>
                    <a:pt x="8129" y="30320"/>
                    <a:pt x="7836" y="30486"/>
                    <a:pt x="7632" y="30588"/>
                  </a:cubicBezTo>
                  <a:cubicBezTo>
                    <a:pt x="7785" y="29376"/>
                    <a:pt x="7938" y="28279"/>
                    <a:pt x="8091" y="27296"/>
                  </a:cubicBezTo>
                  <a:cubicBezTo>
                    <a:pt x="8397" y="27373"/>
                    <a:pt x="8716" y="27411"/>
                    <a:pt x="9035" y="27424"/>
                  </a:cubicBezTo>
                  <a:lnTo>
                    <a:pt x="9188" y="27424"/>
                  </a:lnTo>
                  <a:cubicBezTo>
                    <a:pt x="11677" y="27309"/>
                    <a:pt x="14522" y="24553"/>
                    <a:pt x="14676" y="23340"/>
                  </a:cubicBezTo>
                  <a:cubicBezTo>
                    <a:pt x="14752" y="22753"/>
                    <a:pt x="14535" y="22460"/>
                    <a:pt x="14344" y="22307"/>
                  </a:cubicBezTo>
                  <a:cubicBezTo>
                    <a:pt x="14109" y="22121"/>
                    <a:pt x="13788" y="22053"/>
                    <a:pt x="13446" y="22053"/>
                  </a:cubicBezTo>
                  <a:cubicBezTo>
                    <a:pt x="12802" y="22053"/>
                    <a:pt x="12082" y="22293"/>
                    <a:pt x="11715" y="22434"/>
                  </a:cubicBezTo>
                  <a:cubicBezTo>
                    <a:pt x="10643" y="22830"/>
                    <a:pt x="9648" y="23442"/>
                    <a:pt x="8678" y="24055"/>
                  </a:cubicBezTo>
                  <a:cubicBezTo>
                    <a:pt x="8933" y="22855"/>
                    <a:pt x="9176" y="21847"/>
                    <a:pt x="9393" y="20992"/>
                  </a:cubicBezTo>
                  <a:cubicBezTo>
                    <a:pt x="9839" y="21158"/>
                    <a:pt x="10299" y="21247"/>
                    <a:pt x="10771" y="21247"/>
                  </a:cubicBezTo>
                  <a:cubicBezTo>
                    <a:pt x="11383" y="21247"/>
                    <a:pt x="11983" y="21120"/>
                    <a:pt x="12544" y="20890"/>
                  </a:cubicBezTo>
                  <a:cubicBezTo>
                    <a:pt x="14778" y="19971"/>
                    <a:pt x="16794" y="17751"/>
                    <a:pt x="16641" y="16424"/>
                  </a:cubicBezTo>
                  <a:cubicBezTo>
                    <a:pt x="16602" y="16118"/>
                    <a:pt x="16424" y="15607"/>
                    <a:pt x="15607" y="15467"/>
                  </a:cubicBezTo>
                  <a:cubicBezTo>
                    <a:pt x="15408" y="15440"/>
                    <a:pt x="15208" y="15426"/>
                    <a:pt x="15009" y="15426"/>
                  </a:cubicBezTo>
                  <a:cubicBezTo>
                    <a:pt x="14454" y="15426"/>
                    <a:pt x="13903" y="15532"/>
                    <a:pt x="13387" y="15748"/>
                  </a:cubicBezTo>
                  <a:cubicBezTo>
                    <a:pt x="12009" y="16258"/>
                    <a:pt x="11039" y="17088"/>
                    <a:pt x="10248" y="17764"/>
                  </a:cubicBezTo>
                  <a:cubicBezTo>
                    <a:pt x="10490" y="16832"/>
                    <a:pt x="10796" y="15786"/>
                    <a:pt x="11179" y="14586"/>
                  </a:cubicBezTo>
                  <a:cubicBezTo>
                    <a:pt x="11485" y="14701"/>
                    <a:pt x="11830" y="14765"/>
                    <a:pt x="12162" y="14765"/>
                  </a:cubicBezTo>
                  <a:lnTo>
                    <a:pt x="12187" y="14765"/>
                  </a:lnTo>
                  <a:cubicBezTo>
                    <a:pt x="13974" y="14765"/>
                    <a:pt x="16003" y="13374"/>
                    <a:pt x="17189" y="12187"/>
                  </a:cubicBezTo>
                  <a:cubicBezTo>
                    <a:pt x="17610" y="11766"/>
                    <a:pt x="18274" y="10848"/>
                    <a:pt x="18057" y="10095"/>
                  </a:cubicBezTo>
                  <a:cubicBezTo>
                    <a:pt x="17981" y="9814"/>
                    <a:pt x="17776" y="9584"/>
                    <a:pt x="17508" y="9469"/>
                  </a:cubicBezTo>
                  <a:cubicBezTo>
                    <a:pt x="17340" y="9398"/>
                    <a:pt x="17147" y="9369"/>
                    <a:pt x="16944" y="9369"/>
                  </a:cubicBezTo>
                  <a:cubicBezTo>
                    <a:pt x="16050" y="9369"/>
                    <a:pt x="14946" y="9933"/>
                    <a:pt x="14790" y="10005"/>
                  </a:cubicBezTo>
                  <a:cubicBezTo>
                    <a:pt x="13489" y="10694"/>
                    <a:pt x="12749" y="11039"/>
                    <a:pt x="12353" y="11218"/>
                  </a:cubicBezTo>
                  <a:cubicBezTo>
                    <a:pt x="12698" y="10312"/>
                    <a:pt x="13080" y="9342"/>
                    <a:pt x="13514" y="8308"/>
                  </a:cubicBezTo>
                  <a:cubicBezTo>
                    <a:pt x="13565" y="8334"/>
                    <a:pt x="13629" y="8346"/>
                    <a:pt x="13693" y="8372"/>
                  </a:cubicBezTo>
                  <a:lnTo>
                    <a:pt x="13706" y="8385"/>
                  </a:lnTo>
                  <a:cubicBezTo>
                    <a:pt x="13923" y="8449"/>
                    <a:pt x="14165" y="8474"/>
                    <a:pt x="14395" y="8474"/>
                  </a:cubicBezTo>
                  <a:cubicBezTo>
                    <a:pt x="16436" y="8474"/>
                    <a:pt x="18414" y="6190"/>
                    <a:pt x="19052" y="4531"/>
                  </a:cubicBezTo>
                  <a:cubicBezTo>
                    <a:pt x="19320" y="3842"/>
                    <a:pt x="19333" y="3344"/>
                    <a:pt x="19091" y="2987"/>
                  </a:cubicBezTo>
                  <a:cubicBezTo>
                    <a:pt x="18900" y="2725"/>
                    <a:pt x="18599" y="2563"/>
                    <a:pt x="18280" y="2563"/>
                  </a:cubicBezTo>
                  <a:cubicBezTo>
                    <a:pt x="18257" y="2563"/>
                    <a:pt x="18234" y="2564"/>
                    <a:pt x="18210" y="2566"/>
                  </a:cubicBezTo>
                  <a:cubicBezTo>
                    <a:pt x="17317" y="2566"/>
                    <a:pt x="15977" y="3332"/>
                    <a:pt x="15441" y="3702"/>
                  </a:cubicBezTo>
                  <a:cubicBezTo>
                    <a:pt x="15428" y="2974"/>
                    <a:pt x="15339" y="2260"/>
                    <a:pt x="15173" y="1558"/>
                  </a:cubicBezTo>
                  <a:cubicBezTo>
                    <a:pt x="14918" y="524"/>
                    <a:pt x="14497" y="1"/>
                    <a:pt x="13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43">
            <a:extLst>
              <a:ext uri="{FF2B5EF4-FFF2-40B4-BE49-F238E27FC236}">
                <a16:creationId xmlns:a16="http://schemas.microsoft.com/office/drawing/2014/main" id="{664653D1-263F-CC52-1F18-AD965962B585}"/>
              </a:ext>
            </a:extLst>
          </p:cNvPr>
          <p:cNvGrpSpPr/>
          <p:nvPr/>
        </p:nvGrpSpPr>
        <p:grpSpPr>
          <a:xfrm>
            <a:off x="901540" y="2730941"/>
            <a:ext cx="239221" cy="487147"/>
            <a:chOff x="1925725" y="1035100"/>
            <a:chExt cx="174525" cy="355400"/>
          </a:xfrm>
        </p:grpSpPr>
        <p:sp>
          <p:nvSpPr>
            <p:cNvPr id="752" name="Google Shape;752;p43">
              <a:extLst>
                <a:ext uri="{FF2B5EF4-FFF2-40B4-BE49-F238E27FC236}">
                  <a16:creationId xmlns:a16="http://schemas.microsoft.com/office/drawing/2014/main" id="{9F265475-D80B-827F-EB5A-823747D73DDF}"/>
                </a:ext>
              </a:extLst>
            </p:cNvPr>
            <p:cNvSpPr/>
            <p:nvPr/>
          </p:nvSpPr>
          <p:spPr>
            <a:xfrm>
              <a:off x="1932400" y="1041150"/>
              <a:ext cx="163375" cy="343300"/>
            </a:xfrm>
            <a:custGeom>
              <a:avLst/>
              <a:gdLst/>
              <a:ahLst/>
              <a:cxnLst/>
              <a:rect l="l" t="t" r="r" b="b"/>
              <a:pathLst>
                <a:path w="6535" h="13732" extrusionOk="0">
                  <a:moveTo>
                    <a:pt x="3829" y="1"/>
                  </a:moveTo>
                  <a:cubicBezTo>
                    <a:pt x="3740" y="1"/>
                    <a:pt x="3651" y="52"/>
                    <a:pt x="3612" y="141"/>
                  </a:cubicBezTo>
                  <a:lnTo>
                    <a:pt x="690" y="6700"/>
                  </a:lnTo>
                  <a:cubicBezTo>
                    <a:pt x="614" y="6866"/>
                    <a:pt x="728" y="7044"/>
                    <a:pt x="907" y="7044"/>
                  </a:cubicBezTo>
                  <a:lnTo>
                    <a:pt x="2400" y="7044"/>
                  </a:lnTo>
                  <a:lnTo>
                    <a:pt x="52" y="13412"/>
                  </a:lnTo>
                  <a:cubicBezTo>
                    <a:pt x="1" y="13527"/>
                    <a:pt x="52" y="13655"/>
                    <a:pt x="167" y="13718"/>
                  </a:cubicBezTo>
                  <a:cubicBezTo>
                    <a:pt x="205" y="13731"/>
                    <a:pt x="231" y="13731"/>
                    <a:pt x="269" y="13731"/>
                  </a:cubicBezTo>
                  <a:cubicBezTo>
                    <a:pt x="358" y="13731"/>
                    <a:pt x="435" y="13693"/>
                    <a:pt x="473" y="13616"/>
                  </a:cubicBezTo>
                  <a:lnTo>
                    <a:pt x="5667" y="4773"/>
                  </a:lnTo>
                  <a:cubicBezTo>
                    <a:pt x="5756" y="4620"/>
                    <a:pt x="5641" y="4416"/>
                    <a:pt x="5463" y="4416"/>
                  </a:cubicBezTo>
                  <a:lnTo>
                    <a:pt x="4289" y="4416"/>
                  </a:lnTo>
                  <a:lnTo>
                    <a:pt x="6458" y="358"/>
                  </a:lnTo>
                  <a:cubicBezTo>
                    <a:pt x="6534" y="192"/>
                    <a:pt x="6420" y="1"/>
                    <a:pt x="62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3">
              <a:extLst>
                <a:ext uri="{FF2B5EF4-FFF2-40B4-BE49-F238E27FC236}">
                  <a16:creationId xmlns:a16="http://schemas.microsoft.com/office/drawing/2014/main" id="{C07A23EB-5BB2-C94C-8E6B-B8111AA18008}"/>
                </a:ext>
              </a:extLst>
            </p:cNvPr>
            <p:cNvSpPr/>
            <p:nvPr/>
          </p:nvSpPr>
          <p:spPr>
            <a:xfrm>
              <a:off x="1925725" y="1035100"/>
              <a:ext cx="174525" cy="355400"/>
            </a:xfrm>
            <a:custGeom>
              <a:avLst/>
              <a:gdLst/>
              <a:ahLst/>
              <a:cxnLst/>
              <a:rect l="l" t="t" r="r" b="b"/>
              <a:pathLst>
                <a:path w="6981" h="14216" extrusionOk="0">
                  <a:moveTo>
                    <a:pt x="6508" y="472"/>
                  </a:moveTo>
                  <a:lnTo>
                    <a:pt x="6508" y="485"/>
                  </a:lnTo>
                  <a:lnTo>
                    <a:pt x="4160" y="4900"/>
                  </a:lnTo>
                  <a:lnTo>
                    <a:pt x="5730" y="4900"/>
                  </a:lnTo>
                  <a:lnTo>
                    <a:pt x="536" y="13743"/>
                  </a:lnTo>
                  <a:lnTo>
                    <a:pt x="2999" y="7044"/>
                  </a:lnTo>
                  <a:lnTo>
                    <a:pt x="1174" y="7044"/>
                  </a:lnTo>
                  <a:lnTo>
                    <a:pt x="4096" y="472"/>
                  </a:lnTo>
                  <a:close/>
                  <a:moveTo>
                    <a:pt x="4096" y="0"/>
                  </a:moveTo>
                  <a:cubicBezTo>
                    <a:pt x="3918" y="0"/>
                    <a:pt x="3739" y="115"/>
                    <a:pt x="3662" y="281"/>
                  </a:cubicBezTo>
                  <a:lnTo>
                    <a:pt x="740" y="6840"/>
                  </a:lnTo>
                  <a:cubicBezTo>
                    <a:pt x="600" y="7159"/>
                    <a:pt x="829" y="7516"/>
                    <a:pt x="1174" y="7516"/>
                  </a:cubicBezTo>
                  <a:lnTo>
                    <a:pt x="2322" y="7516"/>
                  </a:lnTo>
                  <a:lnTo>
                    <a:pt x="89" y="13565"/>
                  </a:lnTo>
                  <a:cubicBezTo>
                    <a:pt x="0" y="13794"/>
                    <a:pt x="102" y="14062"/>
                    <a:pt x="332" y="14164"/>
                  </a:cubicBezTo>
                  <a:cubicBezTo>
                    <a:pt x="396" y="14190"/>
                    <a:pt x="459" y="14216"/>
                    <a:pt x="536" y="14216"/>
                  </a:cubicBezTo>
                  <a:cubicBezTo>
                    <a:pt x="702" y="14216"/>
                    <a:pt x="868" y="14113"/>
                    <a:pt x="944" y="13973"/>
                  </a:cubicBezTo>
                  <a:lnTo>
                    <a:pt x="6125" y="5143"/>
                  </a:lnTo>
                  <a:cubicBezTo>
                    <a:pt x="6317" y="4811"/>
                    <a:pt x="6087" y="4415"/>
                    <a:pt x="5717" y="4415"/>
                  </a:cubicBezTo>
                  <a:lnTo>
                    <a:pt x="4951" y="4415"/>
                  </a:lnTo>
                  <a:lnTo>
                    <a:pt x="6916" y="715"/>
                  </a:lnTo>
                  <a:cubicBezTo>
                    <a:pt x="6955" y="638"/>
                    <a:pt x="6980" y="562"/>
                    <a:pt x="6980" y="472"/>
                  </a:cubicBezTo>
                  <a:cubicBezTo>
                    <a:pt x="6980" y="217"/>
                    <a:pt x="6763" y="0"/>
                    <a:pt x="6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43">
            <a:extLst>
              <a:ext uri="{FF2B5EF4-FFF2-40B4-BE49-F238E27FC236}">
                <a16:creationId xmlns:a16="http://schemas.microsoft.com/office/drawing/2014/main" id="{0B03AFB3-B2CB-F317-0B38-EFC924A992C3}"/>
              </a:ext>
            </a:extLst>
          </p:cNvPr>
          <p:cNvGrpSpPr/>
          <p:nvPr/>
        </p:nvGrpSpPr>
        <p:grpSpPr>
          <a:xfrm>
            <a:off x="7551876" y="945008"/>
            <a:ext cx="412402" cy="661205"/>
            <a:chOff x="7247076" y="945008"/>
            <a:chExt cx="412402" cy="661205"/>
          </a:xfrm>
        </p:grpSpPr>
        <p:grpSp>
          <p:nvGrpSpPr>
            <p:cNvPr id="755" name="Google Shape;755;p43">
              <a:extLst>
                <a:ext uri="{FF2B5EF4-FFF2-40B4-BE49-F238E27FC236}">
                  <a16:creationId xmlns:a16="http://schemas.microsoft.com/office/drawing/2014/main" id="{E65A4894-BB0A-82A3-E54A-73AC93B88ABB}"/>
                </a:ext>
              </a:extLst>
            </p:cNvPr>
            <p:cNvGrpSpPr/>
            <p:nvPr/>
          </p:nvGrpSpPr>
          <p:grpSpPr>
            <a:xfrm>
              <a:off x="7312234" y="1119066"/>
              <a:ext cx="239221" cy="487147"/>
              <a:chOff x="1925725" y="1035100"/>
              <a:chExt cx="174525" cy="355400"/>
            </a:xfrm>
          </p:grpSpPr>
          <p:sp>
            <p:nvSpPr>
              <p:cNvPr id="756" name="Google Shape;756;p43">
                <a:extLst>
                  <a:ext uri="{FF2B5EF4-FFF2-40B4-BE49-F238E27FC236}">
                    <a16:creationId xmlns:a16="http://schemas.microsoft.com/office/drawing/2014/main" id="{8BBC5B89-CC67-4CE7-6BCD-8B450F80CF45}"/>
                  </a:ext>
                </a:extLst>
              </p:cNvPr>
              <p:cNvSpPr/>
              <p:nvPr/>
            </p:nvSpPr>
            <p:spPr>
              <a:xfrm>
                <a:off x="1932400" y="1041150"/>
                <a:ext cx="163375" cy="343300"/>
              </a:xfrm>
              <a:custGeom>
                <a:avLst/>
                <a:gdLst/>
                <a:ahLst/>
                <a:cxnLst/>
                <a:rect l="l" t="t" r="r" b="b"/>
                <a:pathLst>
                  <a:path w="6535" h="13732" extrusionOk="0">
                    <a:moveTo>
                      <a:pt x="3829" y="1"/>
                    </a:moveTo>
                    <a:cubicBezTo>
                      <a:pt x="3740" y="1"/>
                      <a:pt x="3651" y="52"/>
                      <a:pt x="3612" y="141"/>
                    </a:cubicBezTo>
                    <a:lnTo>
                      <a:pt x="690" y="6700"/>
                    </a:lnTo>
                    <a:cubicBezTo>
                      <a:pt x="614" y="6866"/>
                      <a:pt x="728" y="7044"/>
                      <a:pt x="907" y="7044"/>
                    </a:cubicBezTo>
                    <a:lnTo>
                      <a:pt x="2400" y="7044"/>
                    </a:lnTo>
                    <a:lnTo>
                      <a:pt x="52" y="13412"/>
                    </a:lnTo>
                    <a:cubicBezTo>
                      <a:pt x="1" y="13527"/>
                      <a:pt x="52" y="13655"/>
                      <a:pt x="167" y="13718"/>
                    </a:cubicBezTo>
                    <a:cubicBezTo>
                      <a:pt x="205" y="13731"/>
                      <a:pt x="231" y="13731"/>
                      <a:pt x="269" y="13731"/>
                    </a:cubicBezTo>
                    <a:cubicBezTo>
                      <a:pt x="358" y="13731"/>
                      <a:pt x="435" y="13693"/>
                      <a:pt x="473" y="13616"/>
                    </a:cubicBezTo>
                    <a:lnTo>
                      <a:pt x="5667" y="4773"/>
                    </a:lnTo>
                    <a:cubicBezTo>
                      <a:pt x="5756" y="4620"/>
                      <a:pt x="5641" y="4416"/>
                      <a:pt x="5463" y="4416"/>
                    </a:cubicBezTo>
                    <a:lnTo>
                      <a:pt x="4289" y="4416"/>
                    </a:lnTo>
                    <a:lnTo>
                      <a:pt x="6458" y="358"/>
                    </a:lnTo>
                    <a:cubicBezTo>
                      <a:pt x="6534" y="192"/>
                      <a:pt x="6420" y="1"/>
                      <a:pt x="62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43">
                <a:extLst>
                  <a:ext uri="{FF2B5EF4-FFF2-40B4-BE49-F238E27FC236}">
                    <a16:creationId xmlns:a16="http://schemas.microsoft.com/office/drawing/2014/main" id="{7822D101-6A95-27FB-8B67-6FE807392200}"/>
                  </a:ext>
                </a:extLst>
              </p:cNvPr>
              <p:cNvSpPr/>
              <p:nvPr/>
            </p:nvSpPr>
            <p:spPr>
              <a:xfrm>
                <a:off x="1925725" y="1035100"/>
                <a:ext cx="174525" cy="355400"/>
              </a:xfrm>
              <a:custGeom>
                <a:avLst/>
                <a:gdLst/>
                <a:ahLst/>
                <a:cxnLst/>
                <a:rect l="l" t="t" r="r" b="b"/>
                <a:pathLst>
                  <a:path w="6981" h="14216" extrusionOk="0">
                    <a:moveTo>
                      <a:pt x="6508" y="472"/>
                    </a:moveTo>
                    <a:lnTo>
                      <a:pt x="6508" y="485"/>
                    </a:lnTo>
                    <a:lnTo>
                      <a:pt x="4160" y="4900"/>
                    </a:lnTo>
                    <a:lnTo>
                      <a:pt x="5730" y="4900"/>
                    </a:lnTo>
                    <a:lnTo>
                      <a:pt x="536" y="13743"/>
                    </a:lnTo>
                    <a:lnTo>
                      <a:pt x="2999" y="7044"/>
                    </a:lnTo>
                    <a:lnTo>
                      <a:pt x="1174" y="7044"/>
                    </a:lnTo>
                    <a:lnTo>
                      <a:pt x="4096" y="472"/>
                    </a:lnTo>
                    <a:close/>
                    <a:moveTo>
                      <a:pt x="4096" y="0"/>
                    </a:moveTo>
                    <a:cubicBezTo>
                      <a:pt x="3918" y="0"/>
                      <a:pt x="3739" y="115"/>
                      <a:pt x="3662" y="281"/>
                    </a:cubicBezTo>
                    <a:lnTo>
                      <a:pt x="740" y="6840"/>
                    </a:lnTo>
                    <a:cubicBezTo>
                      <a:pt x="600" y="7159"/>
                      <a:pt x="829" y="7516"/>
                      <a:pt x="1174" y="7516"/>
                    </a:cubicBezTo>
                    <a:lnTo>
                      <a:pt x="2322" y="7516"/>
                    </a:lnTo>
                    <a:lnTo>
                      <a:pt x="89" y="13565"/>
                    </a:lnTo>
                    <a:cubicBezTo>
                      <a:pt x="0" y="13794"/>
                      <a:pt x="102" y="14062"/>
                      <a:pt x="332" y="14164"/>
                    </a:cubicBezTo>
                    <a:cubicBezTo>
                      <a:pt x="396" y="14190"/>
                      <a:pt x="459" y="14216"/>
                      <a:pt x="536" y="14216"/>
                    </a:cubicBezTo>
                    <a:cubicBezTo>
                      <a:pt x="702" y="14216"/>
                      <a:pt x="868" y="14113"/>
                      <a:pt x="944" y="13973"/>
                    </a:cubicBezTo>
                    <a:lnTo>
                      <a:pt x="6125" y="5143"/>
                    </a:lnTo>
                    <a:cubicBezTo>
                      <a:pt x="6317" y="4811"/>
                      <a:pt x="6087" y="4415"/>
                      <a:pt x="5717" y="4415"/>
                    </a:cubicBezTo>
                    <a:lnTo>
                      <a:pt x="4951" y="4415"/>
                    </a:lnTo>
                    <a:lnTo>
                      <a:pt x="6916" y="715"/>
                    </a:lnTo>
                    <a:cubicBezTo>
                      <a:pt x="6955" y="638"/>
                      <a:pt x="6980" y="562"/>
                      <a:pt x="6980" y="472"/>
                    </a:cubicBezTo>
                    <a:cubicBezTo>
                      <a:pt x="6980" y="217"/>
                      <a:pt x="6763" y="0"/>
                      <a:pt x="65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8" name="Google Shape;758;p43">
              <a:extLst>
                <a:ext uri="{FF2B5EF4-FFF2-40B4-BE49-F238E27FC236}">
                  <a16:creationId xmlns:a16="http://schemas.microsoft.com/office/drawing/2014/main" id="{34E8965A-7A6C-BB90-D7AA-41B77246357A}"/>
                </a:ext>
              </a:extLst>
            </p:cNvPr>
            <p:cNvGrpSpPr/>
            <p:nvPr/>
          </p:nvGrpSpPr>
          <p:grpSpPr>
            <a:xfrm>
              <a:off x="7247076" y="945008"/>
              <a:ext cx="412402" cy="265813"/>
              <a:chOff x="1087650" y="1031275"/>
              <a:chExt cx="298000" cy="192075"/>
            </a:xfrm>
          </p:grpSpPr>
          <p:sp>
            <p:nvSpPr>
              <p:cNvPr id="759" name="Google Shape;759;p43">
                <a:extLst>
                  <a:ext uri="{FF2B5EF4-FFF2-40B4-BE49-F238E27FC236}">
                    <a16:creationId xmlns:a16="http://schemas.microsoft.com/office/drawing/2014/main" id="{9CE26016-8811-A70B-3E57-68C42C77A112}"/>
                  </a:ext>
                </a:extLst>
              </p:cNvPr>
              <p:cNvSpPr/>
              <p:nvPr/>
            </p:nvSpPr>
            <p:spPr>
              <a:xfrm>
                <a:off x="1094350" y="1037650"/>
                <a:ext cx="284275" cy="179975"/>
              </a:xfrm>
              <a:custGeom>
                <a:avLst/>
                <a:gdLst/>
                <a:ahLst/>
                <a:cxnLst/>
                <a:rect l="l" t="t" r="r" b="b"/>
                <a:pathLst>
                  <a:path w="11371" h="7199" extrusionOk="0">
                    <a:moveTo>
                      <a:pt x="5615" y="0"/>
                    </a:moveTo>
                    <a:cubicBezTo>
                      <a:pt x="4518" y="0"/>
                      <a:pt x="3574" y="664"/>
                      <a:pt x="2885" y="1902"/>
                    </a:cubicBezTo>
                    <a:cubicBezTo>
                      <a:pt x="2655" y="2297"/>
                      <a:pt x="2476" y="2603"/>
                      <a:pt x="2106" y="2795"/>
                    </a:cubicBezTo>
                    <a:cubicBezTo>
                      <a:pt x="1979" y="2871"/>
                      <a:pt x="1838" y="2935"/>
                      <a:pt x="1698" y="2999"/>
                    </a:cubicBezTo>
                    <a:cubicBezTo>
                      <a:pt x="1404" y="3114"/>
                      <a:pt x="1124" y="3267"/>
                      <a:pt x="868" y="3458"/>
                    </a:cubicBezTo>
                    <a:cubicBezTo>
                      <a:pt x="256" y="3918"/>
                      <a:pt x="1" y="4734"/>
                      <a:pt x="230" y="5475"/>
                    </a:cubicBezTo>
                    <a:cubicBezTo>
                      <a:pt x="447" y="6074"/>
                      <a:pt x="983" y="6495"/>
                      <a:pt x="1621" y="6559"/>
                    </a:cubicBezTo>
                    <a:lnTo>
                      <a:pt x="1749" y="6559"/>
                    </a:lnTo>
                    <a:cubicBezTo>
                      <a:pt x="2017" y="6546"/>
                      <a:pt x="2272" y="6508"/>
                      <a:pt x="2527" y="6432"/>
                    </a:cubicBezTo>
                    <a:cubicBezTo>
                      <a:pt x="2731" y="6381"/>
                      <a:pt x="2948" y="6342"/>
                      <a:pt x="3178" y="6330"/>
                    </a:cubicBezTo>
                    <a:cubicBezTo>
                      <a:pt x="3255" y="6330"/>
                      <a:pt x="3344" y="6342"/>
                      <a:pt x="3421" y="6355"/>
                    </a:cubicBezTo>
                    <a:cubicBezTo>
                      <a:pt x="3625" y="6432"/>
                      <a:pt x="3803" y="6521"/>
                      <a:pt x="3969" y="6649"/>
                    </a:cubicBezTo>
                    <a:cubicBezTo>
                      <a:pt x="4059" y="6712"/>
                      <a:pt x="4148" y="6763"/>
                      <a:pt x="4224" y="6814"/>
                    </a:cubicBezTo>
                    <a:cubicBezTo>
                      <a:pt x="4652" y="7059"/>
                      <a:pt x="5127" y="7198"/>
                      <a:pt x="5615" y="7198"/>
                    </a:cubicBezTo>
                    <a:cubicBezTo>
                      <a:pt x="5636" y="7198"/>
                      <a:pt x="5658" y="7198"/>
                      <a:pt x="5679" y="7197"/>
                    </a:cubicBezTo>
                    <a:cubicBezTo>
                      <a:pt x="5704" y="7198"/>
                      <a:pt x="5729" y="7198"/>
                      <a:pt x="5754" y="7198"/>
                    </a:cubicBezTo>
                    <a:cubicBezTo>
                      <a:pt x="6174" y="7198"/>
                      <a:pt x="6582" y="7097"/>
                      <a:pt x="6955" y="6917"/>
                    </a:cubicBezTo>
                    <a:cubicBezTo>
                      <a:pt x="7032" y="6878"/>
                      <a:pt x="7096" y="6840"/>
                      <a:pt x="7159" y="6802"/>
                    </a:cubicBezTo>
                    <a:cubicBezTo>
                      <a:pt x="7274" y="6738"/>
                      <a:pt x="7389" y="6674"/>
                      <a:pt x="7504" y="6636"/>
                    </a:cubicBezTo>
                    <a:cubicBezTo>
                      <a:pt x="7642" y="6583"/>
                      <a:pt x="7789" y="6556"/>
                      <a:pt x="7938" y="6556"/>
                    </a:cubicBezTo>
                    <a:cubicBezTo>
                      <a:pt x="7968" y="6556"/>
                      <a:pt x="7997" y="6557"/>
                      <a:pt x="8027" y="6559"/>
                    </a:cubicBezTo>
                    <a:cubicBezTo>
                      <a:pt x="8180" y="6559"/>
                      <a:pt x="8346" y="6572"/>
                      <a:pt x="8525" y="6585"/>
                    </a:cubicBezTo>
                    <a:cubicBezTo>
                      <a:pt x="8703" y="6598"/>
                      <a:pt x="8895" y="6623"/>
                      <a:pt x="9074" y="6623"/>
                    </a:cubicBezTo>
                    <a:cubicBezTo>
                      <a:pt x="9176" y="6623"/>
                      <a:pt x="9278" y="6610"/>
                      <a:pt x="9367" y="6598"/>
                    </a:cubicBezTo>
                    <a:cubicBezTo>
                      <a:pt x="10324" y="6495"/>
                      <a:pt x="11090" y="5755"/>
                      <a:pt x="11230" y="4798"/>
                    </a:cubicBezTo>
                    <a:cubicBezTo>
                      <a:pt x="11370" y="3841"/>
                      <a:pt x="10847" y="2910"/>
                      <a:pt x="9967" y="2527"/>
                    </a:cubicBezTo>
                    <a:cubicBezTo>
                      <a:pt x="9737" y="2438"/>
                      <a:pt x="9507" y="2361"/>
                      <a:pt x="9265" y="2323"/>
                    </a:cubicBezTo>
                    <a:cubicBezTo>
                      <a:pt x="8984" y="2272"/>
                      <a:pt x="8703" y="2170"/>
                      <a:pt x="8448" y="2029"/>
                    </a:cubicBezTo>
                    <a:cubicBezTo>
                      <a:pt x="8193" y="1825"/>
                      <a:pt x="7976" y="1583"/>
                      <a:pt x="7810" y="1289"/>
                    </a:cubicBezTo>
                    <a:cubicBezTo>
                      <a:pt x="7644" y="1021"/>
                      <a:pt x="7453" y="779"/>
                      <a:pt x="7223" y="562"/>
                    </a:cubicBezTo>
                    <a:cubicBezTo>
                      <a:pt x="6891" y="281"/>
                      <a:pt x="6483" y="102"/>
                      <a:pt x="6049" y="39"/>
                    </a:cubicBezTo>
                    <a:cubicBezTo>
                      <a:pt x="5909" y="13"/>
                      <a:pt x="5756" y="0"/>
                      <a:pt x="56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43">
                <a:extLst>
                  <a:ext uri="{FF2B5EF4-FFF2-40B4-BE49-F238E27FC236}">
                    <a16:creationId xmlns:a16="http://schemas.microsoft.com/office/drawing/2014/main" id="{908F8490-070F-593E-EB88-16F5D1B43533}"/>
                  </a:ext>
                </a:extLst>
              </p:cNvPr>
              <p:cNvSpPr/>
              <p:nvPr/>
            </p:nvSpPr>
            <p:spPr>
              <a:xfrm>
                <a:off x="1087650" y="1031275"/>
                <a:ext cx="298000" cy="192075"/>
              </a:xfrm>
              <a:custGeom>
                <a:avLst/>
                <a:gdLst/>
                <a:ahLst/>
                <a:cxnLst/>
                <a:rect l="l" t="t" r="r" b="b"/>
                <a:pathLst>
                  <a:path w="11920" h="7683" extrusionOk="0">
                    <a:moveTo>
                      <a:pt x="5883" y="485"/>
                    </a:moveTo>
                    <a:lnTo>
                      <a:pt x="5883" y="498"/>
                    </a:lnTo>
                    <a:cubicBezTo>
                      <a:pt x="5921" y="494"/>
                      <a:pt x="5958" y="493"/>
                      <a:pt x="5994" y="493"/>
                    </a:cubicBezTo>
                    <a:cubicBezTo>
                      <a:pt x="6093" y="493"/>
                      <a:pt x="6189" y="505"/>
                      <a:pt x="6292" y="523"/>
                    </a:cubicBezTo>
                    <a:cubicBezTo>
                      <a:pt x="6675" y="574"/>
                      <a:pt x="7045" y="740"/>
                      <a:pt x="7338" y="995"/>
                    </a:cubicBezTo>
                    <a:cubicBezTo>
                      <a:pt x="7823" y="1416"/>
                      <a:pt x="8040" y="2118"/>
                      <a:pt x="8576" y="2476"/>
                    </a:cubicBezTo>
                    <a:cubicBezTo>
                      <a:pt x="9035" y="2782"/>
                      <a:pt x="9635" y="2782"/>
                      <a:pt x="10133" y="2986"/>
                    </a:cubicBezTo>
                    <a:cubicBezTo>
                      <a:pt x="11919" y="3752"/>
                      <a:pt x="11536" y="6393"/>
                      <a:pt x="9609" y="6610"/>
                    </a:cubicBezTo>
                    <a:cubicBezTo>
                      <a:pt x="9520" y="6623"/>
                      <a:pt x="9431" y="6623"/>
                      <a:pt x="9342" y="6623"/>
                    </a:cubicBezTo>
                    <a:cubicBezTo>
                      <a:pt x="8984" y="6623"/>
                      <a:pt x="8627" y="6559"/>
                      <a:pt x="8282" y="6559"/>
                    </a:cubicBezTo>
                    <a:cubicBezTo>
                      <a:pt x="8078" y="6559"/>
                      <a:pt x="7887" y="6585"/>
                      <a:pt x="7695" y="6648"/>
                    </a:cubicBezTo>
                    <a:cubicBezTo>
                      <a:pt x="7491" y="6738"/>
                      <a:pt x="7300" y="6840"/>
                      <a:pt x="7108" y="6942"/>
                    </a:cubicBezTo>
                    <a:cubicBezTo>
                      <a:pt x="6740" y="7126"/>
                      <a:pt x="6342" y="7216"/>
                      <a:pt x="5943" y="7216"/>
                    </a:cubicBezTo>
                    <a:cubicBezTo>
                      <a:pt x="5486" y="7216"/>
                      <a:pt x="5029" y="7097"/>
                      <a:pt x="4620" y="6865"/>
                    </a:cubicBezTo>
                    <a:cubicBezTo>
                      <a:pt x="4327" y="6687"/>
                      <a:pt x="4071" y="6470"/>
                      <a:pt x="3752" y="6380"/>
                    </a:cubicBezTo>
                    <a:cubicBezTo>
                      <a:pt x="3650" y="6355"/>
                      <a:pt x="3548" y="6342"/>
                      <a:pt x="3446" y="6342"/>
                    </a:cubicBezTo>
                    <a:cubicBezTo>
                      <a:pt x="2974" y="6342"/>
                      <a:pt x="2502" y="6572"/>
                      <a:pt x="2017" y="6572"/>
                    </a:cubicBezTo>
                    <a:lnTo>
                      <a:pt x="1902" y="6572"/>
                    </a:lnTo>
                    <a:cubicBezTo>
                      <a:pt x="1366" y="6508"/>
                      <a:pt x="907" y="6151"/>
                      <a:pt x="728" y="5640"/>
                    </a:cubicBezTo>
                    <a:cubicBezTo>
                      <a:pt x="524" y="5002"/>
                      <a:pt x="741" y="4288"/>
                      <a:pt x="1290" y="3892"/>
                    </a:cubicBezTo>
                    <a:cubicBezTo>
                      <a:pt x="1660" y="3599"/>
                      <a:pt x="2093" y="3471"/>
                      <a:pt x="2489" y="3254"/>
                    </a:cubicBezTo>
                    <a:cubicBezTo>
                      <a:pt x="2897" y="3024"/>
                      <a:pt x="3127" y="2667"/>
                      <a:pt x="3357" y="2259"/>
                    </a:cubicBezTo>
                    <a:cubicBezTo>
                      <a:pt x="3918" y="1263"/>
                      <a:pt x="4748" y="485"/>
                      <a:pt x="5883" y="485"/>
                    </a:cubicBezTo>
                    <a:close/>
                    <a:moveTo>
                      <a:pt x="5896" y="0"/>
                    </a:moveTo>
                    <a:lnTo>
                      <a:pt x="5883" y="13"/>
                    </a:lnTo>
                    <a:cubicBezTo>
                      <a:pt x="4697" y="13"/>
                      <a:pt x="3676" y="702"/>
                      <a:pt x="2948" y="2029"/>
                    </a:cubicBezTo>
                    <a:cubicBezTo>
                      <a:pt x="2731" y="2399"/>
                      <a:pt x="2566" y="2667"/>
                      <a:pt x="2272" y="2833"/>
                    </a:cubicBezTo>
                    <a:cubicBezTo>
                      <a:pt x="2144" y="2897"/>
                      <a:pt x="2004" y="2960"/>
                      <a:pt x="1864" y="3024"/>
                    </a:cubicBezTo>
                    <a:cubicBezTo>
                      <a:pt x="1558" y="3139"/>
                      <a:pt x="1264" y="3305"/>
                      <a:pt x="996" y="3509"/>
                    </a:cubicBezTo>
                    <a:cubicBezTo>
                      <a:pt x="294" y="4032"/>
                      <a:pt x="1" y="4951"/>
                      <a:pt x="269" y="5793"/>
                    </a:cubicBezTo>
                    <a:cubicBezTo>
                      <a:pt x="524" y="6482"/>
                      <a:pt x="1136" y="6967"/>
                      <a:pt x="1864" y="7031"/>
                    </a:cubicBezTo>
                    <a:lnTo>
                      <a:pt x="2030" y="7031"/>
                    </a:lnTo>
                    <a:cubicBezTo>
                      <a:pt x="2310" y="7031"/>
                      <a:pt x="2591" y="6980"/>
                      <a:pt x="2859" y="6916"/>
                    </a:cubicBezTo>
                    <a:cubicBezTo>
                      <a:pt x="3051" y="6853"/>
                      <a:pt x="3255" y="6827"/>
                      <a:pt x="3446" y="6814"/>
                    </a:cubicBezTo>
                    <a:cubicBezTo>
                      <a:pt x="3510" y="6814"/>
                      <a:pt x="3574" y="6814"/>
                      <a:pt x="3637" y="6840"/>
                    </a:cubicBezTo>
                    <a:cubicBezTo>
                      <a:pt x="3816" y="6891"/>
                      <a:pt x="3969" y="6980"/>
                      <a:pt x="4122" y="7095"/>
                    </a:cubicBezTo>
                    <a:cubicBezTo>
                      <a:pt x="4199" y="7146"/>
                      <a:pt x="4288" y="7210"/>
                      <a:pt x="4378" y="7261"/>
                    </a:cubicBezTo>
                    <a:cubicBezTo>
                      <a:pt x="4863" y="7541"/>
                      <a:pt x="5407" y="7682"/>
                      <a:pt x="5953" y="7682"/>
                    </a:cubicBezTo>
                    <a:cubicBezTo>
                      <a:pt x="6425" y="7682"/>
                      <a:pt x="6900" y="7576"/>
                      <a:pt x="7338" y="7363"/>
                    </a:cubicBezTo>
                    <a:cubicBezTo>
                      <a:pt x="7415" y="7325"/>
                      <a:pt x="7478" y="7286"/>
                      <a:pt x="7542" y="7248"/>
                    </a:cubicBezTo>
                    <a:cubicBezTo>
                      <a:pt x="7644" y="7184"/>
                      <a:pt x="7759" y="7133"/>
                      <a:pt x="7861" y="7095"/>
                    </a:cubicBezTo>
                    <a:cubicBezTo>
                      <a:pt x="7978" y="7053"/>
                      <a:pt x="8103" y="7028"/>
                      <a:pt x="8222" y="7028"/>
                    </a:cubicBezTo>
                    <a:cubicBezTo>
                      <a:pt x="8247" y="7028"/>
                      <a:pt x="8271" y="7029"/>
                      <a:pt x="8295" y="7031"/>
                    </a:cubicBezTo>
                    <a:cubicBezTo>
                      <a:pt x="8448" y="7031"/>
                      <a:pt x="8614" y="7044"/>
                      <a:pt x="8780" y="7057"/>
                    </a:cubicBezTo>
                    <a:cubicBezTo>
                      <a:pt x="8946" y="7069"/>
                      <a:pt x="9150" y="7095"/>
                      <a:pt x="9354" y="7095"/>
                    </a:cubicBezTo>
                    <a:cubicBezTo>
                      <a:pt x="9456" y="7095"/>
                      <a:pt x="9571" y="7082"/>
                      <a:pt x="9673" y="7069"/>
                    </a:cubicBezTo>
                    <a:cubicBezTo>
                      <a:pt x="10745" y="6955"/>
                      <a:pt x="11587" y="6125"/>
                      <a:pt x="11741" y="5066"/>
                    </a:cubicBezTo>
                    <a:cubicBezTo>
                      <a:pt x="11906" y="3994"/>
                      <a:pt x="11319" y="2960"/>
                      <a:pt x="10337" y="2539"/>
                    </a:cubicBezTo>
                    <a:cubicBezTo>
                      <a:pt x="10094" y="2437"/>
                      <a:pt x="9852" y="2374"/>
                      <a:pt x="9597" y="2322"/>
                    </a:cubicBezTo>
                    <a:cubicBezTo>
                      <a:pt x="9342" y="2271"/>
                      <a:pt x="9086" y="2195"/>
                      <a:pt x="8857" y="2067"/>
                    </a:cubicBezTo>
                    <a:cubicBezTo>
                      <a:pt x="8627" y="1876"/>
                      <a:pt x="8436" y="1646"/>
                      <a:pt x="8295" y="1391"/>
                    </a:cubicBezTo>
                    <a:cubicBezTo>
                      <a:pt x="8116" y="1110"/>
                      <a:pt x="7912" y="842"/>
                      <a:pt x="7670" y="613"/>
                    </a:cubicBezTo>
                    <a:cubicBezTo>
                      <a:pt x="7300" y="306"/>
                      <a:pt x="6853" y="102"/>
                      <a:pt x="6368" y="38"/>
                    </a:cubicBezTo>
                    <a:cubicBezTo>
                      <a:pt x="6215" y="13"/>
                      <a:pt x="6049" y="0"/>
                      <a:pt x="58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2AD1514-D324-4372-A994-9931C0797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058" y="1364962"/>
            <a:ext cx="4731740" cy="307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6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>
          <a:extLst>
            <a:ext uri="{FF2B5EF4-FFF2-40B4-BE49-F238E27FC236}">
              <a16:creationId xmlns:a16="http://schemas.microsoft.com/office/drawing/2014/main" id="{B6359E39-CD0D-56BB-7BD5-4A36B1CA7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4">
            <a:extLst>
              <a:ext uri="{FF2B5EF4-FFF2-40B4-BE49-F238E27FC236}">
                <a16:creationId xmlns:a16="http://schemas.microsoft.com/office/drawing/2014/main" id="{8837D0FC-2D49-435D-2FD6-A21E224165A4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692715" y="413291"/>
            <a:ext cx="51321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1" dirty="0"/>
              <a:t>Challenges Faced</a:t>
            </a:r>
            <a:endParaRPr dirty="0"/>
          </a:p>
        </p:txBody>
      </p:sp>
      <p:grpSp>
        <p:nvGrpSpPr>
          <p:cNvPr id="779" name="Google Shape;779;p44">
            <a:extLst>
              <a:ext uri="{FF2B5EF4-FFF2-40B4-BE49-F238E27FC236}">
                <a16:creationId xmlns:a16="http://schemas.microsoft.com/office/drawing/2014/main" id="{CC35533D-FAB4-5F8B-7BBD-5BE489BA1F3A}"/>
              </a:ext>
            </a:extLst>
          </p:cNvPr>
          <p:cNvGrpSpPr/>
          <p:nvPr/>
        </p:nvGrpSpPr>
        <p:grpSpPr>
          <a:xfrm>
            <a:off x="692715" y="182722"/>
            <a:ext cx="529124" cy="355525"/>
            <a:chOff x="2493575" y="1248525"/>
            <a:chExt cx="386025" cy="259375"/>
          </a:xfrm>
        </p:grpSpPr>
        <p:sp>
          <p:nvSpPr>
            <p:cNvPr id="780" name="Google Shape;780;p44">
              <a:extLst>
                <a:ext uri="{FF2B5EF4-FFF2-40B4-BE49-F238E27FC236}">
                  <a16:creationId xmlns:a16="http://schemas.microsoft.com/office/drawing/2014/main" id="{832BB5B7-F698-1996-F672-2ABDCCD70DCD}"/>
                </a:ext>
              </a:extLst>
            </p:cNvPr>
            <p:cNvSpPr/>
            <p:nvPr/>
          </p:nvSpPr>
          <p:spPr>
            <a:xfrm>
              <a:off x="2499950" y="1254550"/>
              <a:ext cx="372625" cy="246975"/>
            </a:xfrm>
            <a:custGeom>
              <a:avLst/>
              <a:gdLst/>
              <a:ahLst/>
              <a:cxnLst/>
              <a:rect l="l" t="t" r="r" b="b"/>
              <a:pathLst>
                <a:path w="14905" h="9879" extrusionOk="0">
                  <a:moveTo>
                    <a:pt x="8222" y="0"/>
                  </a:moveTo>
                  <a:cubicBezTo>
                    <a:pt x="8199" y="0"/>
                    <a:pt x="8177" y="1"/>
                    <a:pt x="8154" y="1"/>
                  </a:cubicBezTo>
                  <a:cubicBezTo>
                    <a:pt x="8014" y="1"/>
                    <a:pt x="7874" y="14"/>
                    <a:pt x="7733" y="40"/>
                  </a:cubicBezTo>
                  <a:cubicBezTo>
                    <a:pt x="6891" y="206"/>
                    <a:pt x="6125" y="805"/>
                    <a:pt x="5692" y="1673"/>
                  </a:cubicBezTo>
                  <a:cubicBezTo>
                    <a:pt x="5602" y="1852"/>
                    <a:pt x="5513" y="2043"/>
                    <a:pt x="5436" y="2222"/>
                  </a:cubicBezTo>
                  <a:cubicBezTo>
                    <a:pt x="5347" y="2477"/>
                    <a:pt x="5219" y="2732"/>
                    <a:pt x="5079" y="2962"/>
                  </a:cubicBezTo>
                  <a:cubicBezTo>
                    <a:pt x="4862" y="3294"/>
                    <a:pt x="4556" y="3549"/>
                    <a:pt x="4199" y="3715"/>
                  </a:cubicBezTo>
                  <a:cubicBezTo>
                    <a:pt x="3994" y="3804"/>
                    <a:pt x="3790" y="3868"/>
                    <a:pt x="3586" y="3932"/>
                  </a:cubicBezTo>
                  <a:cubicBezTo>
                    <a:pt x="3114" y="4059"/>
                    <a:pt x="2616" y="4213"/>
                    <a:pt x="2284" y="4608"/>
                  </a:cubicBezTo>
                  <a:cubicBezTo>
                    <a:pt x="2080" y="4889"/>
                    <a:pt x="1927" y="5221"/>
                    <a:pt x="1863" y="5565"/>
                  </a:cubicBezTo>
                  <a:cubicBezTo>
                    <a:pt x="1800" y="5808"/>
                    <a:pt x="1710" y="6037"/>
                    <a:pt x="1583" y="6267"/>
                  </a:cubicBezTo>
                  <a:cubicBezTo>
                    <a:pt x="1429" y="6471"/>
                    <a:pt x="1238" y="6650"/>
                    <a:pt x="1021" y="6790"/>
                  </a:cubicBezTo>
                  <a:lnTo>
                    <a:pt x="868" y="6905"/>
                  </a:lnTo>
                  <a:cubicBezTo>
                    <a:pt x="421" y="7262"/>
                    <a:pt x="0" y="7683"/>
                    <a:pt x="0" y="8219"/>
                  </a:cubicBezTo>
                  <a:cubicBezTo>
                    <a:pt x="26" y="8679"/>
                    <a:pt x="281" y="9100"/>
                    <a:pt x="689" y="9330"/>
                  </a:cubicBezTo>
                  <a:cubicBezTo>
                    <a:pt x="1047" y="9534"/>
                    <a:pt x="1429" y="9649"/>
                    <a:pt x="1838" y="9700"/>
                  </a:cubicBezTo>
                  <a:cubicBezTo>
                    <a:pt x="2735" y="9815"/>
                    <a:pt x="3642" y="9867"/>
                    <a:pt x="4550" y="9867"/>
                  </a:cubicBezTo>
                  <a:cubicBezTo>
                    <a:pt x="4650" y="9867"/>
                    <a:pt x="4749" y="9867"/>
                    <a:pt x="4849" y="9865"/>
                  </a:cubicBezTo>
                  <a:cubicBezTo>
                    <a:pt x="5959" y="9878"/>
                    <a:pt x="7070" y="9878"/>
                    <a:pt x="8167" y="9878"/>
                  </a:cubicBezTo>
                  <a:lnTo>
                    <a:pt x="8205" y="9878"/>
                  </a:lnTo>
                  <a:cubicBezTo>
                    <a:pt x="9162" y="9878"/>
                    <a:pt x="10017" y="9865"/>
                    <a:pt x="11013" y="9789"/>
                  </a:cubicBezTo>
                  <a:cubicBezTo>
                    <a:pt x="11766" y="9738"/>
                    <a:pt x="12786" y="9661"/>
                    <a:pt x="13590" y="9253"/>
                  </a:cubicBezTo>
                  <a:cubicBezTo>
                    <a:pt x="14471" y="8806"/>
                    <a:pt x="14905" y="7926"/>
                    <a:pt x="14726" y="6918"/>
                  </a:cubicBezTo>
                  <a:cubicBezTo>
                    <a:pt x="14624" y="6382"/>
                    <a:pt x="14292" y="5961"/>
                    <a:pt x="13973" y="5552"/>
                  </a:cubicBezTo>
                  <a:cubicBezTo>
                    <a:pt x="13718" y="5221"/>
                    <a:pt x="13463" y="4902"/>
                    <a:pt x="13361" y="4544"/>
                  </a:cubicBezTo>
                  <a:cubicBezTo>
                    <a:pt x="13310" y="4378"/>
                    <a:pt x="13284" y="4213"/>
                    <a:pt x="13259" y="4047"/>
                  </a:cubicBezTo>
                  <a:cubicBezTo>
                    <a:pt x="13246" y="3957"/>
                    <a:pt x="13233" y="3868"/>
                    <a:pt x="13220" y="3766"/>
                  </a:cubicBezTo>
                  <a:cubicBezTo>
                    <a:pt x="13067" y="2949"/>
                    <a:pt x="12621" y="2298"/>
                    <a:pt x="12008" y="2043"/>
                  </a:cubicBezTo>
                  <a:cubicBezTo>
                    <a:pt x="11753" y="1954"/>
                    <a:pt x="11498" y="1890"/>
                    <a:pt x="11230" y="1865"/>
                  </a:cubicBezTo>
                  <a:cubicBezTo>
                    <a:pt x="10821" y="1801"/>
                    <a:pt x="10477" y="1737"/>
                    <a:pt x="10298" y="1482"/>
                  </a:cubicBezTo>
                  <a:cubicBezTo>
                    <a:pt x="10247" y="1418"/>
                    <a:pt x="10209" y="1329"/>
                    <a:pt x="10171" y="1252"/>
                  </a:cubicBezTo>
                  <a:cubicBezTo>
                    <a:pt x="10145" y="1214"/>
                    <a:pt x="10132" y="1163"/>
                    <a:pt x="10107" y="1112"/>
                  </a:cubicBezTo>
                  <a:cubicBezTo>
                    <a:pt x="9722" y="429"/>
                    <a:pt x="9000" y="0"/>
                    <a:pt x="8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" name="Google Shape;781;p44">
              <a:extLst>
                <a:ext uri="{FF2B5EF4-FFF2-40B4-BE49-F238E27FC236}">
                  <a16:creationId xmlns:a16="http://schemas.microsoft.com/office/drawing/2014/main" id="{E25FC7AB-113F-7B17-7E10-BD1C5E8D313A}"/>
                </a:ext>
              </a:extLst>
            </p:cNvPr>
            <p:cNvSpPr/>
            <p:nvPr/>
          </p:nvSpPr>
          <p:spPr>
            <a:xfrm>
              <a:off x="2493575" y="1248525"/>
              <a:ext cx="386025" cy="259375"/>
            </a:xfrm>
            <a:custGeom>
              <a:avLst/>
              <a:gdLst/>
              <a:ahLst/>
              <a:cxnLst/>
              <a:rect l="l" t="t" r="r" b="b"/>
              <a:pathLst>
                <a:path w="15441" h="10375" extrusionOk="0">
                  <a:moveTo>
                    <a:pt x="8416" y="485"/>
                  </a:moveTo>
                  <a:lnTo>
                    <a:pt x="8416" y="485"/>
                  </a:lnTo>
                  <a:cubicBezTo>
                    <a:pt x="9128" y="487"/>
                    <a:pt x="9827" y="844"/>
                    <a:pt x="10145" y="1468"/>
                  </a:cubicBezTo>
                  <a:cubicBezTo>
                    <a:pt x="10209" y="1608"/>
                    <a:pt x="10272" y="1735"/>
                    <a:pt x="10349" y="1863"/>
                  </a:cubicBezTo>
                  <a:cubicBezTo>
                    <a:pt x="10732" y="2399"/>
                    <a:pt x="11561" y="2259"/>
                    <a:pt x="12161" y="2501"/>
                  </a:cubicBezTo>
                  <a:cubicBezTo>
                    <a:pt x="12773" y="2756"/>
                    <a:pt x="13118" y="3407"/>
                    <a:pt x="13246" y="4058"/>
                  </a:cubicBezTo>
                  <a:cubicBezTo>
                    <a:pt x="13271" y="4326"/>
                    <a:pt x="13322" y="4581"/>
                    <a:pt x="13386" y="4849"/>
                  </a:cubicBezTo>
                  <a:cubicBezTo>
                    <a:pt x="13654" y="5717"/>
                    <a:pt x="14586" y="6304"/>
                    <a:pt x="14739" y="7197"/>
                  </a:cubicBezTo>
                  <a:cubicBezTo>
                    <a:pt x="14892" y="8001"/>
                    <a:pt x="14611" y="8843"/>
                    <a:pt x="13731" y="9277"/>
                  </a:cubicBezTo>
                  <a:cubicBezTo>
                    <a:pt x="13003" y="9647"/>
                    <a:pt x="12072" y="9736"/>
                    <a:pt x="11255" y="9787"/>
                  </a:cubicBezTo>
                  <a:cubicBezTo>
                    <a:pt x="10285" y="9864"/>
                    <a:pt x="9443" y="9877"/>
                    <a:pt x="8460" y="9877"/>
                  </a:cubicBezTo>
                  <a:lnTo>
                    <a:pt x="8422" y="9877"/>
                  </a:lnTo>
                  <a:cubicBezTo>
                    <a:pt x="8097" y="9881"/>
                    <a:pt x="7773" y="9882"/>
                    <a:pt x="7449" y="9882"/>
                  </a:cubicBezTo>
                  <a:cubicBezTo>
                    <a:pt x="6668" y="9882"/>
                    <a:pt x="5889" y="9873"/>
                    <a:pt x="5104" y="9864"/>
                  </a:cubicBezTo>
                  <a:cubicBezTo>
                    <a:pt x="4959" y="9868"/>
                    <a:pt x="4814" y="9870"/>
                    <a:pt x="4669" y="9870"/>
                  </a:cubicBezTo>
                  <a:cubicBezTo>
                    <a:pt x="3822" y="9870"/>
                    <a:pt x="2983" y="9807"/>
                    <a:pt x="2144" y="9698"/>
                  </a:cubicBezTo>
                  <a:cubicBezTo>
                    <a:pt x="1761" y="9660"/>
                    <a:pt x="1404" y="9545"/>
                    <a:pt x="1072" y="9366"/>
                  </a:cubicBezTo>
                  <a:cubicBezTo>
                    <a:pt x="740" y="9175"/>
                    <a:pt x="523" y="8843"/>
                    <a:pt x="498" y="8460"/>
                  </a:cubicBezTo>
                  <a:cubicBezTo>
                    <a:pt x="498" y="8001"/>
                    <a:pt x="932" y="7618"/>
                    <a:pt x="1289" y="7337"/>
                  </a:cubicBezTo>
                  <a:cubicBezTo>
                    <a:pt x="1557" y="7133"/>
                    <a:pt x="1850" y="6929"/>
                    <a:pt x="2042" y="6636"/>
                  </a:cubicBezTo>
                  <a:cubicBezTo>
                    <a:pt x="2374" y="6151"/>
                    <a:pt x="2348" y="5474"/>
                    <a:pt x="2731" y="5015"/>
                  </a:cubicBezTo>
                  <a:cubicBezTo>
                    <a:pt x="3165" y="4492"/>
                    <a:pt x="3943" y="4454"/>
                    <a:pt x="4568" y="4186"/>
                  </a:cubicBezTo>
                  <a:cubicBezTo>
                    <a:pt x="4964" y="3994"/>
                    <a:pt x="5296" y="3713"/>
                    <a:pt x="5538" y="3343"/>
                  </a:cubicBezTo>
                  <a:cubicBezTo>
                    <a:pt x="5806" y="2935"/>
                    <a:pt x="5947" y="2463"/>
                    <a:pt x="6163" y="2029"/>
                  </a:cubicBezTo>
                  <a:cubicBezTo>
                    <a:pt x="6546" y="1289"/>
                    <a:pt x="7223" y="676"/>
                    <a:pt x="8039" y="523"/>
                  </a:cubicBezTo>
                  <a:cubicBezTo>
                    <a:pt x="8165" y="498"/>
                    <a:pt x="8290" y="485"/>
                    <a:pt x="8416" y="485"/>
                  </a:cubicBezTo>
                  <a:close/>
                  <a:moveTo>
                    <a:pt x="8409" y="0"/>
                  </a:moveTo>
                  <a:lnTo>
                    <a:pt x="8422" y="13"/>
                  </a:lnTo>
                  <a:cubicBezTo>
                    <a:pt x="8392" y="10"/>
                    <a:pt x="8362" y="9"/>
                    <a:pt x="8332" y="9"/>
                  </a:cubicBezTo>
                  <a:cubicBezTo>
                    <a:pt x="8200" y="9"/>
                    <a:pt x="8073" y="30"/>
                    <a:pt x="7937" y="51"/>
                  </a:cubicBezTo>
                  <a:cubicBezTo>
                    <a:pt x="7031" y="230"/>
                    <a:pt x="6202" y="881"/>
                    <a:pt x="5730" y="1812"/>
                  </a:cubicBezTo>
                  <a:cubicBezTo>
                    <a:pt x="5628" y="1991"/>
                    <a:pt x="5551" y="2195"/>
                    <a:pt x="5474" y="2374"/>
                  </a:cubicBezTo>
                  <a:cubicBezTo>
                    <a:pt x="5385" y="2616"/>
                    <a:pt x="5270" y="2858"/>
                    <a:pt x="5130" y="3088"/>
                  </a:cubicBezTo>
                  <a:cubicBezTo>
                    <a:pt x="4938" y="3369"/>
                    <a:pt x="4670" y="3599"/>
                    <a:pt x="4351" y="3739"/>
                  </a:cubicBezTo>
                  <a:cubicBezTo>
                    <a:pt x="4160" y="3828"/>
                    <a:pt x="3969" y="3892"/>
                    <a:pt x="3764" y="3943"/>
                  </a:cubicBezTo>
                  <a:cubicBezTo>
                    <a:pt x="3292" y="4083"/>
                    <a:pt x="2744" y="4249"/>
                    <a:pt x="2361" y="4709"/>
                  </a:cubicBezTo>
                  <a:cubicBezTo>
                    <a:pt x="2131" y="5015"/>
                    <a:pt x="1965" y="5372"/>
                    <a:pt x="1876" y="5742"/>
                  </a:cubicBezTo>
                  <a:cubicBezTo>
                    <a:pt x="1825" y="5959"/>
                    <a:pt x="1748" y="6176"/>
                    <a:pt x="1633" y="6380"/>
                  </a:cubicBezTo>
                  <a:cubicBezTo>
                    <a:pt x="1493" y="6559"/>
                    <a:pt x="1314" y="6725"/>
                    <a:pt x="1123" y="6853"/>
                  </a:cubicBezTo>
                  <a:cubicBezTo>
                    <a:pt x="1072" y="6891"/>
                    <a:pt x="1021" y="6929"/>
                    <a:pt x="970" y="6980"/>
                  </a:cubicBezTo>
                  <a:cubicBezTo>
                    <a:pt x="651" y="7223"/>
                    <a:pt x="0" y="7746"/>
                    <a:pt x="13" y="8473"/>
                  </a:cubicBezTo>
                  <a:cubicBezTo>
                    <a:pt x="38" y="9022"/>
                    <a:pt x="345" y="9507"/>
                    <a:pt x="817" y="9787"/>
                  </a:cubicBezTo>
                  <a:cubicBezTo>
                    <a:pt x="1200" y="10004"/>
                    <a:pt x="1621" y="10145"/>
                    <a:pt x="2055" y="10183"/>
                  </a:cubicBezTo>
                  <a:cubicBezTo>
                    <a:pt x="2964" y="10310"/>
                    <a:pt x="3883" y="10364"/>
                    <a:pt x="4804" y="10364"/>
                  </a:cubicBezTo>
                  <a:cubicBezTo>
                    <a:pt x="4904" y="10364"/>
                    <a:pt x="5004" y="10363"/>
                    <a:pt x="5104" y="10362"/>
                  </a:cubicBezTo>
                  <a:cubicBezTo>
                    <a:pt x="6202" y="10374"/>
                    <a:pt x="7325" y="10374"/>
                    <a:pt x="8422" y="10374"/>
                  </a:cubicBezTo>
                  <a:lnTo>
                    <a:pt x="8460" y="10374"/>
                  </a:lnTo>
                  <a:cubicBezTo>
                    <a:pt x="9417" y="10374"/>
                    <a:pt x="10272" y="10362"/>
                    <a:pt x="11293" y="10285"/>
                  </a:cubicBezTo>
                  <a:cubicBezTo>
                    <a:pt x="12059" y="10234"/>
                    <a:pt x="13105" y="10145"/>
                    <a:pt x="13947" y="9724"/>
                  </a:cubicBezTo>
                  <a:cubicBezTo>
                    <a:pt x="14917" y="9252"/>
                    <a:pt x="15440" y="8167"/>
                    <a:pt x="15224" y="7120"/>
                  </a:cubicBezTo>
                  <a:cubicBezTo>
                    <a:pt x="15109" y="6521"/>
                    <a:pt x="14739" y="6049"/>
                    <a:pt x="14420" y="5653"/>
                  </a:cubicBezTo>
                  <a:cubicBezTo>
                    <a:pt x="14177" y="5372"/>
                    <a:pt x="13973" y="5053"/>
                    <a:pt x="13833" y="4709"/>
                  </a:cubicBezTo>
                  <a:cubicBezTo>
                    <a:pt x="13794" y="4568"/>
                    <a:pt x="13769" y="4415"/>
                    <a:pt x="13756" y="4262"/>
                  </a:cubicBezTo>
                  <a:cubicBezTo>
                    <a:pt x="13743" y="4160"/>
                    <a:pt x="13731" y="4071"/>
                    <a:pt x="13705" y="3969"/>
                  </a:cubicBezTo>
                  <a:cubicBezTo>
                    <a:pt x="13552" y="3063"/>
                    <a:pt x="13041" y="2348"/>
                    <a:pt x="12352" y="2067"/>
                  </a:cubicBezTo>
                  <a:cubicBezTo>
                    <a:pt x="12084" y="1965"/>
                    <a:pt x="11804" y="1901"/>
                    <a:pt x="11523" y="1863"/>
                  </a:cubicBezTo>
                  <a:cubicBezTo>
                    <a:pt x="11115" y="1799"/>
                    <a:pt x="10859" y="1748"/>
                    <a:pt x="10745" y="1595"/>
                  </a:cubicBezTo>
                  <a:cubicBezTo>
                    <a:pt x="10706" y="1531"/>
                    <a:pt x="10668" y="1468"/>
                    <a:pt x="10642" y="1404"/>
                  </a:cubicBezTo>
                  <a:cubicBezTo>
                    <a:pt x="10617" y="1353"/>
                    <a:pt x="10591" y="1302"/>
                    <a:pt x="10566" y="1251"/>
                  </a:cubicBezTo>
                  <a:cubicBezTo>
                    <a:pt x="10183" y="485"/>
                    <a:pt x="9341" y="0"/>
                    <a:pt x="8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2" name="Google Shape;782;p44">
            <a:extLst>
              <a:ext uri="{FF2B5EF4-FFF2-40B4-BE49-F238E27FC236}">
                <a16:creationId xmlns:a16="http://schemas.microsoft.com/office/drawing/2014/main" id="{EFD18D2A-6B82-8265-921E-F9ABE8F4B425}"/>
              </a:ext>
            </a:extLst>
          </p:cNvPr>
          <p:cNvSpPr/>
          <p:nvPr/>
        </p:nvSpPr>
        <p:spPr>
          <a:xfrm>
            <a:off x="8451285" y="150014"/>
            <a:ext cx="408469" cy="263277"/>
          </a:xfrm>
          <a:custGeom>
            <a:avLst/>
            <a:gdLst/>
            <a:ahLst/>
            <a:cxnLst/>
            <a:rect l="l" t="t" r="r" b="b"/>
            <a:pathLst>
              <a:path w="11920" h="7683" extrusionOk="0">
                <a:moveTo>
                  <a:pt x="5883" y="485"/>
                </a:moveTo>
                <a:lnTo>
                  <a:pt x="5883" y="498"/>
                </a:lnTo>
                <a:cubicBezTo>
                  <a:pt x="5921" y="494"/>
                  <a:pt x="5958" y="493"/>
                  <a:pt x="5994" y="493"/>
                </a:cubicBezTo>
                <a:cubicBezTo>
                  <a:pt x="6093" y="493"/>
                  <a:pt x="6189" y="505"/>
                  <a:pt x="6292" y="523"/>
                </a:cubicBezTo>
                <a:cubicBezTo>
                  <a:pt x="6675" y="574"/>
                  <a:pt x="7045" y="740"/>
                  <a:pt x="7338" y="995"/>
                </a:cubicBezTo>
                <a:cubicBezTo>
                  <a:pt x="7823" y="1416"/>
                  <a:pt x="8040" y="2118"/>
                  <a:pt x="8576" y="2476"/>
                </a:cubicBezTo>
                <a:cubicBezTo>
                  <a:pt x="9035" y="2782"/>
                  <a:pt x="9635" y="2782"/>
                  <a:pt x="10133" y="2986"/>
                </a:cubicBezTo>
                <a:cubicBezTo>
                  <a:pt x="11919" y="3752"/>
                  <a:pt x="11536" y="6393"/>
                  <a:pt x="9609" y="6610"/>
                </a:cubicBezTo>
                <a:cubicBezTo>
                  <a:pt x="9520" y="6623"/>
                  <a:pt x="9431" y="6623"/>
                  <a:pt x="9342" y="6623"/>
                </a:cubicBezTo>
                <a:cubicBezTo>
                  <a:pt x="8984" y="6623"/>
                  <a:pt x="8627" y="6559"/>
                  <a:pt x="8282" y="6559"/>
                </a:cubicBezTo>
                <a:cubicBezTo>
                  <a:pt x="8078" y="6559"/>
                  <a:pt x="7887" y="6585"/>
                  <a:pt x="7695" y="6648"/>
                </a:cubicBezTo>
                <a:cubicBezTo>
                  <a:pt x="7491" y="6738"/>
                  <a:pt x="7300" y="6840"/>
                  <a:pt x="7108" y="6942"/>
                </a:cubicBezTo>
                <a:cubicBezTo>
                  <a:pt x="6740" y="7126"/>
                  <a:pt x="6342" y="7216"/>
                  <a:pt x="5943" y="7216"/>
                </a:cubicBezTo>
                <a:cubicBezTo>
                  <a:pt x="5486" y="7216"/>
                  <a:pt x="5029" y="7097"/>
                  <a:pt x="4620" y="6865"/>
                </a:cubicBezTo>
                <a:cubicBezTo>
                  <a:pt x="4327" y="6687"/>
                  <a:pt x="4071" y="6470"/>
                  <a:pt x="3752" y="6380"/>
                </a:cubicBezTo>
                <a:cubicBezTo>
                  <a:pt x="3650" y="6355"/>
                  <a:pt x="3548" y="6342"/>
                  <a:pt x="3446" y="6342"/>
                </a:cubicBezTo>
                <a:cubicBezTo>
                  <a:pt x="2974" y="6342"/>
                  <a:pt x="2502" y="6572"/>
                  <a:pt x="2017" y="6572"/>
                </a:cubicBezTo>
                <a:lnTo>
                  <a:pt x="1902" y="6572"/>
                </a:lnTo>
                <a:cubicBezTo>
                  <a:pt x="1366" y="6508"/>
                  <a:pt x="907" y="6151"/>
                  <a:pt x="728" y="5640"/>
                </a:cubicBezTo>
                <a:cubicBezTo>
                  <a:pt x="524" y="5002"/>
                  <a:pt x="741" y="4288"/>
                  <a:pt x="1290" y="3892"/>
                </a:cubicBezTo>
                <a:cubicBezTo>
                  <a:pt x="1660" y="3599"/>
                  <a:pt x="2093" y="3471"/>
                  <a:pt x="2489" y="3254"/>
                </a:cubicBezTo>
                <a:cubicBezTo>
                  <a:pt x="2897" y="3024"/>
                  <a:pt x="3127" y="2667"/>
                  <a:pt x="3357" y="2259"/>
                </a:cubicBezTo>
                <a:cubicBezTo>
                  <a:pt x="3918" y="1263"/>
                  <a:pt x="4748" y="485"/>
                  <a:pt x="5883" y="485"/>
                </a:cubicBezTo>
                <a:close/>
                <a:moveTo>
                  <a:pt x="5896" y="0"/>
                </a:moveTo>
                <a:lnTo>
                  <a:pt x="5883" y="13"/>
                </a:lnTo>
                <a:cubicBezTo>
                  <a:pt x="4697" y="13"/>
                  <a:pt x="3676" y="702"/>
                  <a:pt x="2948" y="2029"/>
                </a:cubicBezTo>
                <a:cubicBezTo>
                  <a:pt x="2731" y="2399"/>
                  <a:pt x="2566" y="2667"/>
                  <a:pt x="2272" y="2833"/>
                </a:cubicBezTo>
                <a:cubicBezTo>
                  <a:pt x="2144" y="2897"/>
                  <a:pt x="2004" y="2960"/>
                  <a:pt x="1864" y="3024"/>
                </a:cubicBezTo>
                <a:cubicBezTo>
                  <a:pt x="1558" y="3139"/>
                  <a:pt x="1264" y="3305"/>
                  <a:pt x="996" y="3509"/>
                </a:cubicBezTo>
                <a:cubicBezTo>
                  <a:pt x="294" y="4032"/>
                  <a:pt x="1" y="4951"/>
                  <a:pt x="269" y="5793"/>
                </a:cubicBezTo>
                <a:cubicBezTo>
                  <a:pt x="524" y="6482"/>
                  <a:pt x="1136" y="6967"/>
                  <a:pt x="1864" y="7031"/>
                </a:cubicBezTo>
                <a:lnTo>
                  <a:pt x="2030" y="7031"/>
                </a:lnTo>
                <a:cubicBezTo>
                  <a:pt x="2310" y="7031"/>
                  <a:pt x="2591" y="6980"/>
                  <a:pt x="2859" y="6916"/>
                </a:cubicBezTo>
                <a:cubicBezTo>
                  <a:pt x="3051" y="6853"/>
                  <a:pt x="3255" y="6827"/>
                  <a:pt x="3446" y="6814"/>
                </a:cubicBezTo>
                <a:cubicBezTo>
                  <a:pt x="3510" y="6814"/>
                  <a:pt x="3574" y="6814"/>
                  <a:pt x="3637" y="6840"/>
                </a:cubicBezTo>
                <a:cubicBezTo>
                  <a:pt x="3816" y="6891"/>
                  <a:pt x="3969" y="6980"/>
                  <a:pt x="4122" y="7095"/>
                </a:cubicBezTo>
                <a:cubicBezTo>
                  <a:pt x="4199" y="7146"/>
                  <a:pt x="4288" y="7210"/>
                  <a:pt x="4378" y="7261"/>
                </a:cubicBezTo>
                <a:cubicBezTo>
                  <a:pt x="4863" y="7541"/>
                  <a:pt x="5407" y="7682"/>
                  <a:pt x="5953" y="7682"/>
                </a:cubicBezTo>
                <a:cubicBezTo>
                  <a:pt x="6425" y="7682"/>
                  <a:pt x="6900" y="7576"/>
                  <a:pt x="7338" y="7363"/>
                </a:cubicBezTo>
                <a:cubicBezTo>
                  <a:pt x="7415" y="7325"/>
                  <a:pt x="7478" y="7286"/>
                  <a:pt x="7542" y="7248"/>
                </a:cubicBezTo>
                <a:cubicBezTo>
                  <a:pt x="7644" y="7184"/>
                  <a:pt x="7759" y="7133"/>
                  <a:pt x="7861" y="7095"/>
                </a:cubicBezTo>
                <a:cubicBezTo>
                  <a:pt x="7978" y="7053"/>
                  <a:pt x="8103" y="7028"/>
                  <a:pt x="8222" y="7028"/>
                </a:cubicBezTo>
                <a:cubicBezTo>
                  <a:pt x="8247" y="7028"/>
                  <a:pt x="8271" y="7029"/>
                  <a:pt x="8295" y="7031"/>
                </a:cubicBezTo>
                <a:cubicBezTo>
                  <a:pt x="8448" y="7031"/>
                  <a:pt x="8614" y="7044"/>
                  <a:pt x="8780" y="7057"/>
                </a:cubicBezTo>
                <a:cubicBezTo>
                  <a:pt x="8946" y="7069"/>
                  <a:pt x="9150" y="7095"/>
                  <a:pt x="9354" y="7095"/>
                </a:cubicBezTo>
                <a:cubicBezTo>
                  <a:pt x="9456" y="7095"/>
                  <a:pt x="9571" y="7082"/>
                  <a:pt x="9673" y="7069"/>
                </a:cubicBezTo>
                <a:cubicBezTo>
                  <a:pt x="10745" y="6955"/>
                  <a:pt x="11587" y="6125"/>
                  <a:pt x="11741" y="5066"/>
                </a:cubicBezTo>
                <a:cubicBezTo>
                  <a:pt x="11906" y="3994"/>
                  <a:pt x="11319" y="2960"/>
                  <a:pt x="10337" y="2539"/>
                </a:cubicBezTo>
                <a:cubicBezTo>
                  <a:pt x="10094" y="2437"/>
                  <a:pt x="9852" y="2374"/>
                  <a:pt x="9597" y="2322"/>
                </a:cubicBezTo>
                <a:cubicBezTo>
                  <a:pt x="9342" y="2271"/>
                  <a:pt x="9086" y="2195"/>
                  <a:pt x="8857" y="2067"/>
                </a:cubicBezTo>
                <a:cubicBezTo>
                  <a:pt x="8627" y="1876"/>
                  <a:pt x="8436" y="1646"/>
                  <a:pt x="8295" y="1391"/>
                </a:cubicBezTo>
                <a:cubicBezTo>
                  <a:pt x="8116" y="1110"/>
                  <a:pt x="7912" y="842"/>
                  <a:pt x="7670" y="613"/>
                </a:cubicBezTo>
                <a:cubicBezTo>
                  <a:pt x="7300" y="306"/>
                  <a:pt x="6853" y="102"/>
                  <a:pt x="6368" y="38"/>
                </a:cubicBezTo>
                <a:cubicBezTo>
                  <a:pt x="6215" y="13"/>
                  <a:pt x="6049" y="0"/>
                  <a:pt x="58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7F4BB7-F22F-F034-F542-6D17D27A43EF}"/>
              </a:ext>
            </a:extLst>
          </p:cNvPr>
          <p:cNvSpPr txBox="1"/>
          <p:nvPr/>
        </p:nvSpPr>
        <p:spPr>
          <a:xfrm>
            <a:off x="1870709" y="1289582"/>
            <a:ext cx="3798571" cy="2254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b="1" kern="100" dirty="0">
                <a:effectLst/>
                <a:latin typeface="+mj-lt"/>
                <a:ea typeface="Calibri" panose="020F0502020204030204" pitchFamily="34" charset="0"/>
                <a:cs typeface="+mn-cs"/>
              </a:rPr>
              <a:t>•	Similar/overlapping features</a:t>
            </a:r>
          </a:p>
          <a:p>
            <a:pPr>
              <a:lnSpc>
                <a:spcPct val="2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b="1" kern="100" dirty="0">
                <a:effectLst/>
                <a:latin typeface="+mj-lt"/>
                <a:ea typeface="Calibri" panose="020F0502020204030204" pitchFamily="34" charset="0"/>
                <a:cs typeface="+mn-cs"/>
              </a:rPr>
              <a:t>•	File formatting in app</a:t>
            </a:r>
          </a:p>
          <a:p>
            <a:pPr>
              <a:lnSpc>
                <a:spcPct val="2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b="1" kern="100" dirty="0">
                <a:effectLst/>
                <a:latin typeface="+mj-lt"/>
                <a:ea typeface="Calibri" panose="020F0502020204030204" pitchFamily="34" charset="0"/>
                <a:cs typeface="+mn-cs"/>
              </a:rPr>
              <a:t>•	Time tuning models</a:t>
            </a:r>
          </a:p>
        </p:txBody>
      </p:sp>
    </p:spTree>
    <p:extLst>
      <p:ext uri="{BB962C8B-B14F-4D97-AF65-F5344CB8AC3E}">
        <p14:creationId xmlns:p14="http://schemas.microsoft.com/office/powerpoint/2010/main" val="1497570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1" name="Google Shape;1251;p58"/>
          <p:cNvGrpSpPr/>
          <p:nvPr/>
        </p:nvGrpSpPr>
        <p:grpSpPr>
          <a:xfrm>
            <a:off x="1179828" y="1162128"/>
            <a:ext cx="239221" cy="487147"/>
            <a:chOff x="1925725" y="1035100"/>
            <a:chExt cx="174525" cy="355400"/>
          </a:xfrm>
        </p:grpSpPr>
        <p:sp>
          <p:nvSpPr>
            <p:cNvPr id="1252" name="Google Shape;1252;p58"/>
            <p:cNvSpPr/>
            <p:nvPr/>
          </p:nvSpPr>
          <p:spPr>
            <a:xfrm>
              <a:off x="1932400" y="1041150"/>
              <a:ext cx="163375" cy="343300"/>
            </a:xfrm>
            <a:custGeom>
              <a:avLst/>
              <a:gdLst/>
              <a:ahLst/>
              <a:cxnLst/>
              <a:rect l="l" t="t" r="r" b="b"/>
              <a:pathLst>
                <a:path w="6535" h="13732" extrusionOk="0">
                  <a:moveTo>
                    <a:pt x="3829" y="1"/>
                  </a:moveTo>
                  <a:cubicBezTo>
                    <a:pt x="3740" y="1"/>
                    <a:pt x="3651" y="52"/>
                    <a:pt x="3612" y="141"/>
                  </a:cubicBezTo>
                  <a:lnTo>
                    <a:pt x="690" y="6700"/>
                  </a:lnTo>
                  <a:cubicBezTo>
                    <a:pt x="614" y="6866"/>
                    <a:pt x="728" y="7044"/>
                    <a:pt x="907" y="7044"/>
                  </a:cubicBezTo>
                  <a:lnTo>
                    <a:pt x="2400" y="7044"/>
                  </a:lnTo>
                  <a:lnTo>
                    <a:pt x="52" y="13412"/>
                  </a:lnTo>
                  <a:cubicBezTo>
                    <a:pt x="1" y="13527"/>
                    <a:pt x="52" y="13655"/>
                    <a:pt x="167" y="13718"/>
                  </a:cubicBezTo>
                  <a:cubicBezTo>
                    <a:pt x="205" y="13731"/>
                    <a:pt x="231" y="13731"/>
                    <a:pt x="269" y="13731"/>
                  </a:cubicBezTo>
                  <a:cubicBezTo>
                    <a:pt x="358" y="13731"/>
                    <a:pt x="435" y="13693"/>
                    <a:pt x="473" y="13616"/>
                  </a:cubicBezTo>
                  <a:lnTo>
                    <a:pt x="5667" y="4773"/>
                  </a:lnTo>
                  <a:cubicBezTo>
                    <a:pt x="5756" y="4620"/>
                    <a:pt x="5641" y="4416"/>
                    <a:pt x="5463" y="4416"/>
                  </a:cubicBezTo>
                  <a:lnTo>
                    <a:pt x="4289" y="4416"/>
                  </a:lnTo>
                  <a:lnTo>
                    <a:pt x="6458" y="358"/>
                  </a:lnTo>
                  <a:cubicBezTo>
                    <a:pt x="6534" y="192"/>
                    <a:pt x="6420" y="1"/>
                    <a:pt x="62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8"/>
            <p:cNvSpPr/>
            <p:nvPr/>
          </p:nvSpPr>
          <p:spPr>
            <a:xfrm>
              <a:off x="1925725" y="1035100"/>
              <a:ext cx="174525" cy="355400"/>
            </a:xfrm>
            <a:custGeom>
              <a:avLst/>
              <a:gdLst/>
              <a:ahLst/>
              <a:cxnLst/>
              <a:rect l="l" t="t" r="r" b="b"/>
              <a:pathLst>
                <a:path w="6981" h="14216" extrusionOk="0">
                  <a:moveTo>
                    <a:pt x="6508" y="472"/>
                  </a:moveTo>
                  <a:lnTo>
                    <a:pt x="6508" y="485"/>
                  </a:lnTo>
                  <a:lnTo>
                    <a:pt x="4160" y="4900"/>
                  </a:lnTo>
                  <a:lnTo>
                    <a:pt x="5730" y="4900"/>
                  </a:lnTo>
                  <a:lnTo>
                    <a:pt x="536" y="13743"/>
                  </a:lnTo>
                  <a:lnTo>
                    <a:pt x="2999" y="7044"/>
                  </a:lnTo>
                  <a:lnTo>
                    <a:pt x="1174" y="7044"/>
                  </a:lnTo>
                  <a:lnTo>
                    <a:pt x="4096" y="472"/>
                  </a:lnTo>
                  <a:close/>
                  <a:moveTo>
                    <a:pt x="4096" y="0"/>
                  </a:moveTo>
                  <a:cubicBezTo>
                    <a:pt x="3918" y="0"/>
                    <a:pt x="3739" y="115"/>
                    <a:pt x="3662" y="281"/>
                  </a:cubicBezTo>
                  <a:lnTo>
                    <a:pt x="740" y="6840"/>
                  </a:lnTo>
                  <a:cubicBezTo>
                    <a:pt x="600" y="7159"/>
                    <a:pt x="829" y="7516"/>
                    <a:pt x="1174" y="7516"/>
                  </a:cubicBezTo>
                  <a:lnTo>
                    <a:pt x="2322" y="7516"/>
                  </a:lnTo>
                  <a:lnTo>
                    <a:pt x="89" y="13565"/>
                  </a:lnTo>
                  <a:cubicBezTo>
                    <a:pt x="0" y="13794"/>
                    <a:pt x="102" y="14062"/>
                    <a:pt x="332" y="14164"/>
                  </a:cubicBezTo>
                  <a:cubicBezTo>
                    <a:pt x="396" y="14190"/>
                    <a:pt x="459" y="14216"/>
                    <a:pt x="536" y="14216"/>
                  </a:cubicBezTo>
                  <a:cubicBezTo>
                    <a:pt x="702" y="14216"/>
                    <a:pt x="868" y="14113"/>
                    <a:pt x="944" y="13973"/>
                  </a:cubicBezTo>
                  <a:lnTo>
                    <a:pt x="6125" y="5143"/>
                  </a:lnTo>
                  <a:cubicBezTo>
                    <a:pt x="6317" y="4811"/>
                    <a:pt x="6087" y="4415"/>
                    <a:pt x="5717" y="4415"/>
                  </a:cubicBezTo>
                  <a:lnTo>
                    <a:pt x="4951" y="4415"/>
                  </a:lnTo>
                  <a:lnTo>
                    <a:pt x="6916" y="715"/>
                  </a:lnTo>
                  <a:cubicBezTo>
                    <a:pt x="6955" y="638"/>
                    <a:pt x="6980" y="562"/>
                    <a:pt x="6980" y="472"/>
                  </a:cubicBezTo>
                  <a:cubicBezTo>
                    <a:pt x="6980" y="217"/>
                    <a:pt x="6763" y="0"/>
                    <a:pt x="6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4" name="Google Shape;1254;p58"/>
          <p:cNvSpPr txBox="1">
            <a:spLocks noGrp="1"/>
          </p:cNvSpPr>
          <p:nvPr>
            <p:ph type="title"/>
          </p:nvPr>
        </p:nvSpPr>
        <p:spPr>
          <a:xfrm>
            <a:off x="1043608" y="844330"/>
            <a:ext cx="4131258" cy="4871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Conclusion</a:t>
            </a:r>
            <a:endParaRPr sz="4800" dirty="0"/>
          </a:p>
        </p:txBody>
      </p:sp>
      <p:grpSp>
        <p:nvGrpSpPr>
          <p:cNvPr id="1255" name="Google Shape;1255;p58"/>
          <p:cNvGrpSpPr/>
          <p:nvPr/>
        </p:nvGrpSpPr>
        <p:grpSpPr>
          <a:xfrm>
            <a:off x="1034870" y="945003"/>
            <a:ext cx="529124" cy="355525"/>
            <a:chOff x="2493575" y="1248525"/>
            <a:chExt cx="386025" cy="259375"/>
          </a:xfrm>
        </p:grpSpPr>
        <p:sp>
          <p:nvSpPr>
            <p:cNvPr id="1256" name="Google Shape;1256;p58"/>
            <p:cNvSpPr/>
            <p:nvPr/>
          </p:nvSpPr>
          <p:spPr>
            <a:xfrm>
              <a:off x="2499950" y="1254550"/>
              <a:ext cx="372625" cy="246975"/>
            </a:xfrm>
            <a:custGeom>
              <a:avLst/>
              <a:gdLst/>
              <a:ahLst/>
              <a:cxnLst/>
              <a:rect l="l" t="t" r="r" b="b"/>
              <a:pathLst>
                <a:path w="14905" h="9879" extrusionOk="0">
                  <a:moveTo>
                    <a:pt x="8222" y="0"/>
                  </a:moveTo>
                  <a:cubicBezTo>
                    <a:pt x="8199" y="0"/>
                    <a:pt x="8177" y="1"/>
                    <a:pt x="8154" y="1"/>
                  </a:cubicBezTo>
                  <a:cubicBezTo>
                    <a:pt x="8014" y="1"/>
                    <a:pt x="7874" y="14"/>
                    <a:pt x="7733" y="40"/>
                  </a:cubicBezTo>
                  <a:cubicBezTo>
                    <a:pt x="6891" y="206"/>
                    <a:pt x="6125" y="805"/>
                    <a:pt x="5692" y="1673"/>
                  </a:cubicBezTo>
                  <a:cubicBezTo>
                    <a:pt x="5602" y="1852"/>
                    <a:pt x="5513" y="2043"/>
                    <a:pt x="5436" y="2222"/>
                  </a:cubicBezTo>
                  <a:cubicBezTo>
                    <a:pt x="5347" y="2477"/>
                    <a:pt x="5219" y="2732"/>
                    <a:pt x="5079" y="2962"/>
                  </a:cubicBezTo>
                  <a:cubicBezTo>
                    <a:pt x="4862" y="3294"/>
                    <a:pt x="4556" y="3549"/>
                    <a:pt x="4199" y="3715"/>
                  </a:cubicBezTo>
                  <a:cubicBezTo>
                    <a:pt x="3994" y="3804"/>
                    <a:pt x="3790" y="3868"/>
                    <a:pt x="3586" y="3932"/>
                  </a:cubicBezTo>
                  <a:cubicBezTo>
                    <a:pt x="3114" y="4059"/>
                    <a:pt x="2616" y="4213"/>
                    <a:pt x="2284" y="4608"/>
                  </a:cubicBezTo>
                  <a:cubicBezTo>
                    <a:pt x="2080" y="4889"/>
                    <a:pt x="1927" y="5221"/>
                    <a:pt x="1863" y="5565"/>
                  </a:cubicBezTo>
                  <a:cubicBezTo>
                    <a:pt x="1800" y="5808"/>
                    <a:pt x="1710" y="6037"/>
                    <a:pt x="1583" y="6267"/>
                  </a:cubicBezTo>
                  <a:cubicBezTo>
                    <a:pt x="1429" y="6471"/>
                    <a:pt x="1238" y="6650"/>
                    <a:pt x="1021" y="6790"/>
                  </a:cubicBezTo>
                  <a:lnTo>
                    <a:pt x="868" y="6905"/>
                  </a:lnTo>
                  <a:cubicBezTo>
                    <a:pt x="421" y="7262"/>
                    <a:pt x="0" y="7683"/>
                    <a:pt x="0" y="8219"/>
                  </a:cubicBezTo>
                  <a:cubicBezTo>
                    <a:pt x="26" y="8679"/>
                    <a:pt x="281" y="9100"/>
                    <a:pt x="689" y="9330"/>
                  </a:cubicBezTo>
                  <a:cubicBezTo>
                    <a:pt x="1047" y="9534"/>
                    <a:pt x="1429" y="9649"/>
                    <a:pt x="1838" y="9700"/>
                  </a:cubicBezTo>
                  <a:cubicBezTo>
                    <a:pt x="2735" y="9815"/>
                    <a:pt x="3642" y="9867"/>
                    <a:pt x="4550" y="9867"/>
                  </a:cubicBezTo>
                  <a:cubicBezTo>
                    <a:pt x="4650" y="9867"/>
                    <a:pt x="4749" y="9867"/>
                    <a:pt x="4849" y="9865"/>
                  </a:cubicBezTo>
                  <a:cubicBezTo>
                    <a:pt x="5959" y="9878"/>
                    <a:pt x="7070" y="9878"/>
                    <a:pt x="8167" y="9878"/>
                  </a:cubicBezTo>
                  <a:lnTo>
                    <a:pt x="8205" y="9878"/>
                  </a:lnTo>
                  <a:cubicBezTo>
                    <a:pt x="9162" y="9878"/>
                    <a:pt x="10017" y="9865"/>
                    <a:pt x="11013" y="9789"/>
                  </a:cubicBezTo>
                  <a:cubicBezTo>
                    <a:pt x="11766" y="9738"/>
                    <a:pt x="12786" y="9661"/>
                    <a:pt x="13590" y="9253"/>
                  </a:cubicBezTo>
                  <a:cubicBezTo>
                    <a:pt x="14471" y="8806"/>
                    <a:pt x="14905" y="7926"/>
                    <a:pt x="14726" y="6918"/>
                  </a:cubicBezTo>
                  <a:cubicBezTo>
                    <a:pt x="14624" y="6382"/>
                    <a:pt x="14292" y="5961"/>
                    <a:pt x="13973" y="5552"/>
                  </a:cubicBezTo>
                  <a:cubicBezTo>
                    <a:pt x="13718" y="5221"/>
                    <a:pt x="13463" y="4902"/>
                    <a:pt x="13361" y="4544"/>
                  </a:cubicBezTo>
                  <a:cubicBezTo>
                    <a:pt x="13310" y="4378"/>
                    <a:pt x="13284" y="4213"/>
                    <a:pt x="13259" y="4047"/>
                  </a:cubicBezTo>
                  <a:cubicBezTo>
                    <a:pt x="13246" y="3957"/>
                    <a:pt x="13233" y="3868"/>
                    <a:pt x="13220" y="3766"/>
                  </a:cubicBezTo>
                  <a:cubicBezTo>
                    <a:pt x="13067" y="2949"/>
                    <a:pt x="12621" y="2298"/>
                    <a:pt x="12008" y="2043"/>
                  </a:cubicBezTo>
                  <a:cubicBezTo>
                    <a:pt x="11753" y="1954"/>
                    <a:pt x="11498" y="1890"/>
                    <a:pt x="11230" y="1865"/>
                  </a:cubicBezTo>
                  <a:cubicBezTo>
                    <a:pt x="10821" y="1801"/>
                    <a:pt x="10477" y="1737"/>
                    <a:pt x="10298" y="1482"/>
                  </a:cubicBezTo>
                  <a:cubicBezTo>
                    <a:pt x="10247" y="1418"/>
                    <a:pt x="10209" y="1329"/>
                    <a:pt x="10171" y="1252"/>
                  </a:cubicBezTo>
                  <a:cubicBezTo>
                    <a:pt x="10145" y="1214"/>
                    <a:pt x="10132" y="1163"/>
                    <a:pt x="10107" y="1112"/>
                  </a:cubicBezTo>
                  <a:cubicBezTo>
                    <a:pt x="9722" y="429"/>
                    <a:pt x="9000" y="0"/>
                    <a:pt x="8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58"/>
            <p:cNvSpPr/>
            <p:nvPr/>
          </p:nvSpPr>
          <p:spPr>
            <a:xfrm>
              <a:off x="2493575" y="1248525"/>
              <a:ext cx="386025" cy="259375"/>
            </a:xfrm>
            <a:custGeom>
              <a:avLst/>
              <a:gdLst/>
              <a:ahLst/>
              <a:cxnLst/>
              <a:rect l="l" t="t" r="r" b="b"/>
              <a:pathLst>
                <a:path w="15441" h="10375" extrusionOk="0">
                  <a:moveTo>
                    <a:pt x="8416" y="485"/>
                  </a:moveTo>
                  <a:lnTo>
                    <a:pt x="8416" y="485"/>
                  </a:lnTo>
                  <a:cubicBezTo>
                    <a:pt x="9128" y="487"/>
                    <a:pt x="9827" y="844"/>
                    <a:pt x="10145" y="1468"/>
                  </a:cubicBezTo>
                  <a:cubicBezTo>
                    <a:pt x="10209" y="1608"/>
                    <a:pt x="10272" y="1735"/>
                    <a:pt x="10349" y="1863"/>
                  </a:cubicBezTo>
                  <a:cubicBezTo>
                    <a:pt x="10732" y="2399"/>
                    <a:pt x="11561" y="2259"/>
                    <a:pt x="12161" y="2501"/>
                  </a:cubicBezTo>
                  <a:cubicBezTo>
                    <a:pt x="12773" y="2756"/>
                    <a:pt x="13118" y="3407"/>
                    <a:pt x="13246" y="4058"/>
                  </a:cubicBezTo>
                  <a:cubicBezTo>
                    <a:pt x="13271" y="4326"/>
                    <a:pt x="13322" y="4581"/>
                    <a:pt x="13386" y="4849"/>
                  </a:cubicBezTo>
                  <a:cubicBezTo>
                    <a:pt x="13654" y="5717"/>
                    <a:pt x="14586" y="6304"/>
                    <a:pt x="14739" y="7197"/>
                  </a:cubicBezTo>
                  <a:cubicBezTo>
                    <a:pt x="14892" y="8001"/>
                    <a:pt x="14611" y="8843"/>
                    <a:pt x="13731" y="9277"/>
                  </a:cubicBezTo>
                  <a:cubicBezTo>
                    <a:pt x="13003" y="9647"/>
                    <a:pt x="12072" y="9736"/>
                    <a:pt x="11255" y="9787"/>
                  </a:cubicBezTo>
                  <a:cubicBezTo>
                    <a:pt x="10285" y="9864"/>
                    <a:pt x="9443" y="9877"/>
                    <a:pt x="8460" y="9877"/>
                  </a:cubicBezTo>
                  <a:lnTo>
                    <a:pt x="8422" y="9877"/>
                  </a:lnTo>
                  <a:cubicBezTo>
                    <a:pt x="8097" y="9881"/>
                    <a:pt x="7773" y="9882"/>
                    <a:pt x="7449" y="9882"/>
                  </a:cubicBezTo>
                  <a:cubicBezTo>
                    <a:pt x="6668" y="9882"/>
                    <a:pt x="5889" y="9873"/>
                    <a:pt x="5104" y="9864"/>
                  </a:cubicBezTo>
                  <a:cubicBezTo>
                    <a:pt x="4959" y="9868"/>
                    <a:pt x="4814" y="9870"/>
                    <a:pt x="4669" y="9870"/>
                  </a:cubicBezTo>
                  <a:cubicBezTo>
                    <a:pt x="3822" y="9870"/>
                    <a:pt x="2983" y="9807"/>
                    <a:pt x="2144" y="9698"/>
                  </a:cubicBezTo>
                  <a:cubicBezTo>
                    <a:pt x="1761" y="9660"/>
                    <a:pt x="1404" y="9545"/>
                    <a:pt x="1072" y="9366"/>
                  </a:cubicBezTo>
                  <a:cubicBezTo>
                    <a:pt x="740" y="9175"/>
                    <a:pt x="523" y="8843"/>
                    <a:pt x="498" y="8460"/>
                  </a:cubicBezTo>
                  <a:cubicBezTo>
                    <a:pt x="498" y="8001"/>
                    <a:pt x="932" y="7618"/>
                    <a:pt x="1289" y="7337"/>
                  </a:cubicBezTo>
                  <a:cubicBezTo>
                    <a:pt x="1557" y="7133"/>
                    <a:pt x="1850" y="6929"/>
                    <a:pt x="2042" y="6636"/>
                  </a:cubicBezTo>
                  <a:cubicBezTo>
                    <a:pt x="2374" y="6151"/>
                    <a:pt x="2348" y="5474"/>
                    <a:pt x="2731" y="5015"/>
                  </a:cubicBezTo>
                  <a:cubicBezTo>
                    <a:pt x="3165" y="4492"/>
                    <a:pt x="3943" y="4454"/>
                    <a:pt x="4568" y="4186"/>
                  </a:cubicBezTo>
                  <a:cubicBezTo>
                    <a:pt x="4964" y="3994"/>
                    <a:pt x="5296" y="3713"/>
                    <a:pt x="5538" y="3343"/>
                  </a:cubicBezTo>
                  <a:cubicBezTo>
                    <a:pt x="5806" y="2935"/>
                    <a:pt x="5947" y="2463"/>
                    <a:pt x="6163" y="2029"/>
                  </a:cubicBezTo>
                  <a:cubicBezTo>
                    <a:pt x="6546" y="1289"/>
                    <a:pt x="7223" y="676"/>
                    <a:pt x="8039" y="523"/>
                  </a:cubicBezTo>
                  <a:cubicBezTo>
                    <a:pt x="8165" y="498"/>
                    <a:pt x="8290" y="485"/>
                    <a:pt x="8416" y="485"/>
                  </a:cubicBezTo>
                  <a:close/>
                  <a:moveTo>
                    <a:pt x="8409" y="0"/>
                  </a:moveTo>
                  <a:lnTo>
                    <a:pt x="8422" y="13"/>
                  </a:lnTo>
                  <a:cubicBezTo>
                    <a:pt x="8392" y="10"/>
                    <a:pt x="8362" y="9"/>
                    <a:pt x="8332" y="9"/>
                  </a:cubicBezTo>
                  <a:cubicBezTo>
                    <a:pt x="8200" y="9"/>
                    <a:pt x="8073" y="30"/>
                    <a:pt x="7937" y="51"/>
                  </a:cubicBezTo>
                  <a:cubicBezTo>
                    <a:pt x="7031" y="230"/>
                    <a:pt x="6202" y="881"/>
                    <a:pt x="5730" y="1812"/>
                  </a:cubicBezTo>
                  <a:cubicBezTo>
                    <a:pt x="5628" y="1991"/>
                    <a:pt x="5551" y="2195"/>
                    <a:pt x="5474" y="2374"/>
                  </a:cubicBezTo>
                  <a:cubicBezTo>
                    <a:pt x="5385" y="2616"/>
                    <a:pt x="5270" y="2858"/>
                    <a:pt x="5130" y="3088"/>
                  </a:cubicBezTo>
                  <a:cubicBezTo>
                    <a:pt x="4938" y="3369"/>
                    <a:pt x="4670" y="3599"/>
                    <a:pt x="4351" y="3739"/>
                  </a:cubicBezTo>
                  <a:cubicBezTo>
                    <a:pt x="4160" y="3828"/>
                    <a:pt x="3969" y="3892"/>
                    <a:pt x="3764" y="3943"/>
                  </a:cubicBezTo>
                  <a:cubicBezTo>
                    <a:pt x="3292" y="4083"/>
                    <a:pt x="2744" y="4249"/>
                    <a:pt x="2361" y="4709"/>
                  </a:cubicBezTo>
                  <a:cubicBezTo>
                    <a:pt x="2131" y="5015"/>
                    <a:pt x="1965" y="5372"/>
                    <a:pt x="1876" y="5742"/>
                  </a:cubicBezTo>
                  <a:cubicBezTo>
                    <a:pt x="1825" y="5959"/>
                    <a:pt x="1748" y="6176"/>
                    <a:pt x="1633" y="6380"/>
                  </a:cubicBezTo>
                  <a:cubicBezTo>
                    <a:pt x="1493" y="6559"/>
                    <a:pt x="1314" y="6725"/>
                    <a:pt x="1123" y="6853"/>
                  </a:cubicBezTo>
                  <a:cubicBezTo>
                    <a:pt x="1072" y="6891"/>
                    <a:pt x="1021" y="6929"/>
                    <a:pt x="970" y="6980"/>
                  </a:cubicBezTo>
                  <a:cubicBezTo>
                    <a:pt x="651" y="7223"/>
                    <a:pt x="0" y="7746"/>
                    <a:pt x="13" y="8473"/>
                  </a:cubicBezTo>
                  <a:cubicBezTo>
                    <a:pt x="38" y="9022"/>
                    <a:pt x="345" y="9507"/>
                    <a:pt x="817" y="9787"/>
                  </a:cubicBezTo>
                  <a:cubicBezTo>
                    <a:pt x="1200" y="10004"/>
                    <a:pt x="1621" y="10145"/>
                    <a:pt x="2055" y="10183"/>
                  </a:cubicBezTo>
                  <a:cubicBezTo>
                    <a:pt x="2964" y="10310"/>
                    <a:pt x="3883" y="10364"/>
                    <a:pt x="4804" y="10364"/>
                  </a:cubicBezTo>
                  <a:cubicBezTo>
                    <a:pt x="4904" y="10364"/>
                    <a:pt x="5004" y="10363"/>
                    <a:pt x="5104" y="10362"/>
                  </a:cubicBezTo>
                  <a:cubicBezTo>
                    <a:pt x="6202" y="10374"/>
                    <a:pt x="7325" y="10374"/>
                    <a:pt x="8422" y="10374"/>
                  </a:cubicBezTo>
                  <a:lnTo>
                    <a:pt x="8460" y="10374"/>
                  </a:lnTo>
                  <a:cubicBezTo>
                    <a:pt x="9417" y="10374"/>
                    <a:pt x="10272" y="10362"/>
                    <a:pt x="11293" y="10285"/>
                  </a:cubicBezTo>
                  <a:cubicBezTo>
                    <a:pt x="12059" y="10234"/>
                    <a:pt x="13105" y="10145"/>
                    <a:pt x="13947" y="9724"/>
                  </a:cubicBezTo>
                  <a:cubicBezTo>
                    <a:pt x="14917" y="9252"/>
                    <a:pt x="15440" y="8167"/>
                    <a:pt x="15224" y="7120"/>
                  </a:cubicBezTo>
                  <a:cubicBezTo>
                    <a:pt x="15109" y="6521"/>
                    <a:pt x="14739" y="6049"/>
                    <a:pt x="14420" y="5653"/>
                  </a:cubicBezTo>
                  <a:cubicBezTo>
                    <a:pt x="14177" y="5372"/>
                    <a:pt x="13973" y="5053"/>
                    <a:pt x="13833" y="4709"/>
                  </a:cubicBezTo>
                  <a:cubicBezTo>
                    <a:pt x="13794" y="4568"/>
                    <a:pt x="13769" y="4415"/>
                    <a:pt x="13756" y="4262"/>
                  </a:cubicBezTo>
                  <a:cubicBezTo>
                    <a:pt x="13743" y="4160"/>
                    <a:pt x="13731" y="4071"/>
                    <a:pt x="13705" y="3969"/>
                  </a:cubicBezTo>
                  <a:cubicBezTo>
                    <a:pt x="13552" y="3063"/>
                    <a:pt x="13041" y="2348"/>
                    <a:pt x="12352" y="2067"/>
                  </a:cubicBezTo>
                  <a:cubicBezTo>
                    <a:pt x="12084" y="1965"/>
                    <a:pt x="11804" y="1901"/>
                    <a:pt x="11523" y="1863"/>
                  </a:cubicBezTo>
                  <a:cubicBezTo>
                    <a:pt x="11115" y="1799"/>
                    <a:pt x="10859" y="1748"/>
                    <a:pt x="10745" y="1595"/>
                  </a:cubicBezTo>
                  <a:cubicBezTo>
                    <a:pt x="10706" y="1531"/>
                    <a:pt x="10668" y="1468"/>
                    <a:pt x="10642" y="1404"/>
                  </a:cubicBezTo>
                  <a:cubicBezTo>
                    <a:pt x="10617" y="1353"/>
                    <a:pt x="10591" y="1302"/>
                    <a:pt x="10566" y="1251"/>
                  </a:cubicBezTo>
                  <a:cubicBezTo>
                    <a:pt x="10183" y="485"/>
                    <a:pt x="9341" y="0"/>
                    <a:pt x="8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8" name="Google Shape;1258;p58"/>
          <p:cNvSpPr/>
          <p:nvPr/>
        </p:nvSpPr>
        <p:spPr>
          <a:xfrm>
            <a:off x="7872570" y="898842"/>
            <a:ext cx="408469" cy="263277"/>
          </a:xfrm>
          <a:custGeom>
            <a:avLst/>
            <a:gdLst/>
            <a:ahLst/>
            <a:cxnLst/>
            <a:rect l="l" t="t" r="r" b="b"/>
            <a:pathLst>
              <a:path w="11920" h="7683" extrusionOk="0">
                <a:moveTo>
                  <a:pt x="5883" y="485"/>
                </a:moveTo>
                <a:lnTo>
                  <a:pt x="5883" y="498"/>
                </a:lnTo>
                <a:cubicBezTo>
                  <a:pt x="5921" y="494"/>
                  <a:pt x="5958" y="493"/>
                  <a:pt x="5994" y="493"/>
                </a:cubicBezTo>
                <a:cubicBezTo>
                  <a:pt x="6093" y="493"/>
                  <a:pt x="6189" y="505"/>
                  <a:pt x="6292" y="523"/>
                </a:cubicBezTo>
                <a:cubicBezTo>
                  <a:pt x="6675" y="574"/>
                  <a:pt x="7045" y="740"/>
                  <a:pt x="7338" y="995"/>
                </a:cubicBezTo>
                <a:cubicBezTo>
                  <a:pt x="7823" y="1416"/>
                  <a:pt x="8040" y="2118"/>
                  <a:pt x="8576" y="2476"/>
                </a:cubicBezTo>
                <a:cubicBezTo>
                  <a:pt x="9035" y="2782"/>
                  <a:pt x="9635" y="2782"/>
                  <a:pt x="10133" y="2986"/>
                </a:cubicBezTo>
                <a:cubicBezTo>
                  <a:pt x="11919" y="3752"/>
                  <a:pt x="11536" y="6393"/>
                  <a:pt x="9609" y="6610"/>
                </a:cubicBezTo>
                <a:cubicBezTo>
                  <a:pt x="9520" y="6623"/>
                  <a:pt x="9431" y="6623"/>
                  <a:pt x="9342" y="6623"/>
                </a:cubicBezTo>
                <a:cubicBezTo>
                  <a:pt x="8984" y="6623"/>
                  <a:pt x="8627" y="6559"/>
                  <a:pt x="8282" y="6559"/>
                </a:cubicBezTo>
                <a:cubicBezTo>
                  <a:pt x="8078" y="6559"/>
                  <a:pt x="7887" y="6585"/>
                  <a:pt x="7695" y="6648"/>
                </a:cubicBezTo>
                <a:cubicBezTo>
                  <a:pt x="7491" y="6738"/>
                  <a:pt x="7300" y="6840"/>
                  <a:pt x="7108" y="6942"/>
                </a:cubicBezTo>
                <a:cubicBezTo>
                  <a:pt x="6740" y="7126"/>
                  <a:pt x="6342" y="7216"/>
                  <a:pt x="5943" y="7216"/>
                </a:cubicBezTo>
                <a:cubicBezTo>
                  <a:pt x="5486" y="7216"/>
                  <a:pt x="5029" y="7097"/>
                  <a:pt x="4620" y="6865"/>
                </a:cubicBezTo>
                <a:cubicBezTo>
                  <a:pt x="4327" y="6687"/>
                  <a:pt x="4071" y="6470"/>
                  <a:pt x="3752" y="6380"/>
                </a:cubicBezTo>
                <a:cubicBezTo>
                  <a:pt x="3650" y="6355"/>
                  <a:pt x="3548" y="6342"/>
                  <a:pt x="3446" y="6342"/>
                </a:cubicBezTo>
                <a:cubicBezTo>
                  <a:pt x="2974" y="6342"/>
                  <a:pt x="2502" y="6572"/>
                  <a:pt x="2017" y="6572"/>
                </a:cubicBezTo>
                <a:lnTo>
                  <a:pt x="1902" y="6572"/>
                </a:lnTo>
                <a:cubicBezTo>
                  <a:pt x="1366" y="6508"/>
                  <a:pt x="907" y="6151"/>
                  <a:pt x="728" y="5640"/>
                </a:cubicBezTo>
                <a:cubicBezTo>
                  <a:pt x="524" y="5002"/>
                  <a:pt x="741" y="4288"/>
                  <a:pt x="1290" y="3892"/>
                </a:cubicBezTo>
                <a:cubicBezTo>
                  <a:pt x="1660" y="3599"/>
                  <a:pt x="2093" y="3471"/>
                  <a:pt x="2489" y="3254"/>
                </a:cubicBezTo>
                <a:cubicBezTo>
                  <a:pt x="2897" y="3024"/>
                  <a:pt x="3127" y="2667"/>
                  <a:pt x="3357" y="2259"/>
                </a:cubicBezTo>
                <a:cubicBezTo>
                  <a:pt x="3918" y="1263"/>
                  <a:pt x="4748" y="485"/>
                  <a:pt x="5883" y="485"/>
                </a:cubicBezTo>
                <a:close/>
                <a:moveTo>
                  <a:pt x="5896" y="0"/>
                </a:moveTo>
                <a:lnTo>
                  <a:pt x="5883" y="13"/>
                </a:lnTo>
                <a:cubicBezTo>
                  <a:pt x="4697" y="13"/>
                  <a:pt x="3676" y="702"/>
                  <a:pt x="2948" y="2029"/>
                </a:cubicBezTo>
                <a:cubicBezTo>
                  <a:pt x="2731" y="2399"/>
                  <a:pt x="2566" y="2667"/>
                  <a:pt x="2272" y="2833"/>
                </a:cubicBezTo>
                <a:cubicBezTo>
                  <a:pt x="2144" y="2897"/>
                  <a:pt x="2004" y="2960"/>
                  <a:pt x="1864" y="3024"/>
                </a:cubicBezTo>
                <a:cubicBezTo>
                  <a:pt x="1558" y="3139"/>
                  <a:pt x="1264" y="3305"/>
                  <a:pt x="996" y="3509"/>
                </a:cubicBezTo>
                <a:cubicBezTo>
                  <a:pt x="294" y="4032"/>
                  <a:pt x="1" y="4951"/>
                  <a:pt x="269" y="5793"/>
                </a:cubicBezTo>
                <a:cubicBezTo>
                  <a:pt x="524" y="6482"/>
                  <a:pt x="1136" y="6967"/>
                  <a:pt x="1864" y="7031"/>
                </a:cubicBezTo>
                <a:lnTo>
                  <a:pt x="2030" y="7031"/>
                </a:lnTo>
                <a:cubicBezTo>
                  <a:pt x="2310" y="7031"/>
                  <a:pt x="2591" y="6980"/>
                  <a:pt x="2859" y="6916"/>
                </a:cubicBezTo>
                <a:cubicBezTo>
                  <a:pt x="3051" y="6853"/>
                  <a:pt x="3255" y="6827"/>
                  <a:pt x="3446" y="6814"/>
                </a:cubicBezTo>
                <a:cubicBezTo>
                  <a:pt x="3510" y="6814"/>
                  <a:pt x="3574" y="6814"/>
                  <a:pt x="3637" y="6840"/>
                </a:cubicBezTo>
                <a:cubicBezTo>
                  <a:pt x="3816" y="6891"/>
                  <a:pt x="3969" y="6980"/>
                  <a:pt x="4122" y="7095"/>
                </a:cubicBezTo>
                <a:cubicBezTo>
                  <a:pt x="4199" y="7146"/>
                  <a:pt x="4288" y="7210"/>
                  <a:pt x="4378" y="7261"/>
                </a:cubicBezTo>
                <a:cubicBezTo>
                  <a:pt x="4863" y="7541"/>
                  <a:pt x="5407" y="7682"/>
                  <a:pt x="5953" y="7682"/>
                </a:cubicBezTo>
                <a:cubicBezTo>
                  <a:pt x="6425" y="7682"/>
                  <a:pt x="6900" y="7576"/>
                  <a:pt x="7338" y="7363"/>
                </a:cubicBezTo>
                <a:cubicBezTo>
                  <a:pt x="7415" y="7325"/>
                  <a:pt x="7478" y="7286"/>
                  <a:pt x="7542" y="7248"/>
                </a:cubicBezTo>
                <a:cubicBezTo>
                  <a:pt x="7644" y="7184"/>
                  <a:pt x="7759" y="7133"/>
                  <a:pt x="7861" y="7095"/>
                </a:cubicBezTo>
                <a:cubicBezTo>
                  <a:pt x="7978" y="7053"/>
                  <a:pt x="8103" y="7028"/>
                  <a:pt x="8222" y="7028"/>
                </a:cubicBezTo>
                <a:cubicBezTo>
                  <a:pt x="8247" y="7028"/>
                  <a:pt x="8271" y="7029"/>
                  <a:pt x="8295" y="7031"/>
                </a:cubicBezTo>
                <a:cubicBezTo>
                  <a:pt x="8448" y="7031"/>
                  <a:pt x="8614" y="7044"/>
                  <a:pt x="8780" y="7057"/>
                </a:cubicBezTo>
                <a:cubicBezTo>
                  <a:pt x="8946" y="7069"/>
                  <a:pt x="9150" y="7095"/>
                  <a:pt x="9354" y="7095"/>
                </a:cubicBezTo>
                <a:cubicBezTo>
                  <a:pt x="9456" y="7095"/>
                  <a:pt x="9571" y="7082"/>
                  <a:pt x="9673" y="7069"/>
                </a:cubicBezTo>
                <a:cubicBezTo>
                  <a:pt x="10745" y="6955"/>
                  <a:pt x="11587" y="6125"/>
                  <a:pt x="11741" y="5066"/>
                </a:cubicBezTo>
                <a:cubicBezTo>
                  <a:pt x="11906" y="3994"/>
                  <a:pt x="11319" y="2960"/>
                  <a:pt x="10337" y="2539"/>
                </a:cubicBezTo>
                <a:cubicBezTo>
                  <a:pt x="10094" y="2437"/>
                  <a:pt x="9852" y="2374"/>
                  <a:pt x="9597" y="2322"/>
                </a:cubicBezTo>
                <a:cubicBezTo>
                  <a:pt x="9342" y="2271"/>
                  <a:pt x="9086" y="2195"/>
                  <a:pt x="8857" y="2067"/>
                </a:cubicBezTo>
                <a:cubicBezTo>
                  <a:pt x="8627" y="1876"/>
                  <a:pt x="8436" y="1646"/>
                  <a:pt x="8295" y="1391"/>
                </a:cubicBezTo>
                <a:cubicBezTo>
                  <a:pt x="8116" y="1110"/>
                  <a:pt x="7912" y="842"/>
                  <a:pt x="7670" y="613"/>
                </a:cubicBezTo>
                <a:cubicBezTo>
                  <a:pt x="7300" y="306"/>
                  <a:pt x="6853" y="102"/>
                  <a:pt x="6368" y="38"/>
                </a:cubicBezTo>
                <a:cubicBezTo>
                  <a:pt x="6215" y="13"/>
                  <a:pt x="6049" y="0"/>
                  <a:pt x="58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D4290-AD5F-643E-6785-553A695C8654}"/>
              </a:ext>
            </a:extLst>
          </p:cNvPr>
          <p:cNvSpPr txBox="1"/>
          <p:nvPr/>
        </p:nvSpPr>
        <p:spPr>
          <a:xfrm>
            <a:off x="1569349" y="1946503"/>
            <a:ext cx="4193727" cy="1270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rtl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ML helps mental health support</a:t>
            </a:r>
          </a:p>
          <a:p>
            <a:pPr marL="342900" marR="0" lvl="0" indent="-342900" algn="l" rtl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Results are reliable</a:t>
            </a:r>
          </a:p>
          <a:p>
            <a:pPr marL="342900" marR="0" lvl="0" indent="-342900" algn="l" rtl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 ready for demo</a:t>
            </a:r>
          </a:p>
        </p:txBody>
      </p:sp>
      <p:grpSp>
        <p:nvGrpSpPr>
          <p:cNvPr id="6" name="Google Shape;896;p49">
            <a:extLst>
              <a:ext uri="{FF2B5EF4-FFF2-40B4-BE49-F238E27FC236}">
                <a16:creationId xmlns:a16="http://schemas.microsoft.com/office/drawing/2014/main" id="{A3F3078A-E547-BCB7-4518-524C1B48DFE8}"/>
              </a:ext>
            </a:extLst>
          </p:cNvPr>
          <p:cNvGrpSpPr/>
          <p:nvPr/>
        </p:nvGrpSpPr>
        <p:grpSpPr>
          <a:xfrm>
            <a:off x="5374640" y="1790300"/>
            <a:ext cx="3291840" cy="3076340"/>
            <a:chOff x="4733415" y="1243370"/>
            <a:chExt cx="3485008" cy="3384418"/>
          </a:xfrm>
        </p:grpSpPr>
        <p:grpSp>
          <p:nvGrpSpPr>
            <p:cNvPr id="7" name="Google Shape;897;p49">
              <a:extLst>
                <a:ext uri="{FF2B5EF4-FFF2-40B4-BE49-F238E27FC236}">
                  <a16:creationId xmlns:a16="http://schemas.microsoft.com/office/drawing/2014/main" id="{D77C6488-D2BE-A386-8B34-4B51DD657280}"/>
                </a:ext>
              </a:extLst>
            </p:cNvPr>
            <p:cNvGrpSpPr/>
            <p:nvPr/>
          </p:nvGrpSpPr>
          <p:grpSpPr>
            <a:xfrm>
              <a:off x="7487171" y="1324881"/>
              <a:ext cx="418034" cy="630656"/>
              <a:chOff x="8538621" y="623706"/>
              <a:chExt cx="418034" cy="630656"/>
            </a:xfrm>
          </p:grpSpPr>
          <p:grpSp>
            <p:nvGrpSpPr>
              <p:cNvPr id="1225" name="Google Shape;898;p49">
                <a:extLst>
                  <a:ext uri="{FF2B5EF4-FFF2-40B4-BE49-F238E27FC236}">
                    <a16:creationId xmlns:a16="http://schemas.microsoft.com/office/drawing/2014/main" id="{DF7B2143-882F-EBB8-5638-002DE21B2B5A}"/>
                  </a:ext>
                </a:extLst>
              </p:cNvPr>
              <p:cNvGrpSpPr/>
              <p:nvPr/>
            </p:nvGrpSpPr>
            <p:grpSpPr>
              <a:xfrm>
                <a:off x="8609803" y="767216"/>
                <a:ext cx="239221" cy="487147"/>
                <a:chOff x="1925725" y="1035100"/>
                <a:chExt cx="174525" cy="355400"/>
              </a:xfrm>
            </p:grpSpPr>
            <p:sp>
              <p:nvSpPr>
                <p:cNvPr id="1229" name="Google Shape;899;p49">
                  <a:extLst>
                    <a:ext uri="{FF2B5EF4-FFF2-40B4-BE49-F238E27FC236}">
                      <a16:creationId xmlns:a16="http://schemas.microsoft.com/office/drawing/2014/main" id="{05AF9DBB-1997-B56B-B0F6-2AC66CA67F09}"/>
                    </a:ext>
                  </a:extLst>
                </p:cNvPr>
                <p:cNvSpPr/>
                <p:nvPr/>
              </p:nvSpPr>
              <p:spPr>
                <a:xfrm>
                  <a:off x="1932400" y="1041150"/>
                  <a:ext cx="163375" cy="34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5" h="13732" extrusionOk="0">
                      <a:moveTo>
                        <a:pt x="3829" y="1"/>
                      </a:moveTo>
                      <a:cubicBezTo>
                        <a:pt x="3740" y="1"/>
                        <a:pt x="3651" y="52"/>
                        <a:pt x="3612" y="141"/>
                      </a:cubicBezTo>
                      <a:lnTo>
                        <a:pt x="690" y="6700"/>
                      </a:lnTo>
                      <a:cubicBezTo>
                        <a:pt x="614" y="6866"/>
                        <a:pt x="728" y="7044"/>
                        <a:pt x="907" y="7044"/>
                      </a:cubicBezTo>
                      <a:lnTo>
                        <a:pt x="2400" y="7044"/>
                      </a:lnTo>
                      <a:lnTo>
                        <a:pt x="52" y="13412"/>
                      </a:lnTo>
                      <a:cubicBezTo>
                        <a:pt x="1" y="13527"/>
                        <a:pt x="52" y="13655"/>
                        <a:pt x="167" y="13718"/>
                      </a:cubicBezTo>
                      <a:cubicBezTo>
                        <a:pt x="205" y="13731"/>
                        <a:pt x="231" y="13731"/>
                        <a:pt x="269" y="13731"/>
                      </a:cubicBezTo>
                      <a:cubicBezTo>
                        <a:pt x="358" y="13731"/>
                        <a:pt x="435" y="13693"/>
                        <a:pt x="473" y="13616"/>
                      </a:cubicBezTo>
                      <a:lnTo>
                        <a:pt x="5667" y="4773"/>
                      </a:lnTo>
                      <a:cubicBezTo>
                        <a:pt x="5756" y="4620"/>
                        <a:pt x="5641" y="4416"/>
                        <a:pt x="5463" y="4416"/>
                      </a:cubicBezTo>
                      <a:lnTo>
                        <a:pt x="4289" y="4416"/>
                      </a:lnTo>
                      <a:lnTo>
                        <a:pt x="6458" y="358"/>
                      </a:lnTo>
                      <a:cubicBezTo>
                        <a:pt x="6534" y="192"/>
                        <a:pt x="6420" y="1"/>
                        <a:pt x="624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0" name="Google Shape;900;p49">
                  <a:extLst>
                    <a:ext uri="{FF2B5EF4-FFF2-40B4-BE49-F238E27FC236}">
                      <a16:creationId xmlns:a16="http://schemas.microsoft.com/office/drawing/2014/main" id="{D0F8D0D0-723C-CEC3-663D-57A057549005}"/>
                    </a:ext>
                  </a:extLst>
                </p:cNvPr>
                <p:cNvSpPr/>
                <p:nvPr/>
              </p:nvSpPr>
              <p:spPr>
                <a:xfrm>
                  <a:off x="1925725" y="1035100"/>
                  <a:ext cx="174525" cy="35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1" h="14216" extrusionOk="0">
                      <a:moveTo>
                        <a:pt x="6508" y="472"/>
                      </a:moveTo>
                      <a:lnTo>
                        <a:pt x="6508" y="485"/>
                      </a:lnTo>
                      <a:lnTo>
                        <a:pt x="4160" y="4900"/>
                      </a:lnTo>
                      <a:lnTo>
                        <a:pt x="5730" y="4900"/>
                      </a:lnTo>
                      <a:lnTo>
                        <a:pt x="536" y="13743"/>
                      </a:lnTo>
                      <a:lnTo>
                        <a:pt x="2999" y="7044"/>
                      </a:lnTo>
                      <a:lnTo>
                        <a:pt x="1174" y="7044"/>
                      </a:lnTo>
                      <a:lnTo>
                        <a:pt x="4096" y="472"/>
                      </a:lnTo>
                      <a:close/>
                      <a:moveTo>
                        <a:pt x="4096" y="0"/>
                      </a:moveTo>
                      <a:cubicBezTo>
                        <a:pt x="3918" y="0"/>
                        <a:pt x="3739" y="115"/>
                        <a:pt x="3662" y="281"/>
                      </a:cubicBezTo>
                      <a:lnTo>
                        <a:pt x="740" y="6840"/>
                      </a:lnTo>
                      <a:cubicBezTo>
                        <a:pt x="600" y="7159"/>
                        <a:pt x="829" y="7516"/>
                        <a:pt x="1174" y="7516"/>
                      </a:cubicBezTo>
                      <a:lnTo>
                        <a:pt x="2322" y="7516"/>
                      </a:lnTo>
                      <a:lnTo>
                        <a:pt x="89" y="13565"/>
                      </a:lnTo>
                      <a:cubicBezTo>
                        <a:pt x="0" y="13794"/>
                        <a:pt x="102" y="14062"/>
                        <a:pt x="332" y="14164"/>
                      </a:cubicBezTo>
                      <a:cubicBezTo>
                        <a:pt x="396" y="14190"/>
                        <a:pt x="459" y="14216"/>
                        <a:pt x="536" y="14216"/>
                      </a:cubicBezTo>
                      <a:cubicBezTo>
                        <a:pt x="702" y="14216"/>
                        <a:pt x="868" y="14113"/>
                        <a:pt x="944" y="13973"/>
                      </a:cubicBezTo>
                      <a:lnTo>
                        <a:pt x="6125" y="5143"/>
                      </a:lnTo>
                      <a:cubicBezTo>
                        <a:pt x="6317" y="4811"/>
                        <a:pt x="6087" y="4415"/>
                        <a:pt x="5717" y="4415"/>
                      </a:cubicBezTo>
                      <a:lnTo>
                        <a:pt x="4951" y="4415"/>
                      </a:lnTo>
                      <a:lnTo>
                        <a:pt x="6916" y="715"/>
                      </a:lnTo>
                      <a:cubicBezTo>
                        <a:pt x="6955" y="638"/>
                        <a:pt x="6980" y="562"/>
                        <a:pt x="6980" y="472"/>
                      </a:cubicBezTo>
                      <a:cubicBezTo>
                        <a:pt x="6980" y="217"/>
                        <a:pt x="6763" y="0"/>
                        <a:pt x="65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26" name="Google Shape;901;p49">
                <a:extLst>
                  <a:ext uri="{FF2B5EF4-FFF2-40B4-BE49-F238E27FC236}">
                    <a16:creationId xmlns:a16="http://schemas.microsoft.com/office/drawing/2014/main" id="{868165E4-13FB-05F3-1ED7-A116840CDAD8}"/>
                  </a:ext>
                </a:extLst>
              </p:cNvPr>
              <p:cNvGrpSpPr/>
              <p:nvPr/>
            </p:nvGrpSpPr>
            <p:grpSpPr>
              <a:xfrm>
                <a:off x="8538621" y="623706"/>
                <a:ext cx="418034" cy="269443"/>
                <a:chOff x="1087650" y="1031275"/>
                <a:chExt cx="298000" cy="192075"/>
              </a:xfrm>
            </p:grpSpPr>
            <p:sp>
              <p:nvSpPr>
                <p:cNvPr id="1227" name="Google Shape;902;p49">
                  <a:extLst>
                    <a:ext uri="{FF2B5EF4-FFF2-40B4-BE49-F238E27FC236}">
                      <a16:creationId xmlns:a16="http://schemas.microsoft.com/office/drawing/2014/main" id="{F0ED915F-5521-2AA2-0684-14D06799570E}"/>
                    </a:ext>
                  </a:extLst>
                </p:cNvPr>
                <p:cNvSpPr/>
                <p:nvPr/>
              </p:nvSpPr>
              <p:spPr>
                <a:xfrm>
                  <a:off x="1094350" y="1037650"/>
                  <a:ext cx="284275" cy="17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71" h="7199" extrusionOk="0">
                      <a:moveTo>
                        <a:pt x="5615" y="0"/>
                      </a:moveTo>
                      <a:cubicBezTo>
                        <a:pt x="4518" y="0"/>
                        <a:pt x="3574" y="664"/>
                        <a:pt x="2885" y="1902"/>
                      </a:cubicBezTo>
                      <a:cubicBezTo>
                        <a:pt x="2655" y="2297"/>
                        <a:pt x="2476" y="2603"/>
                        <a:pt x="2106" y="2795"/>
                      </a:cubicBezTo>
                      <a:cubicBezTo>
                        <a:pt x="1979" y="2871"/>
                        <a:pt x="1838" y="2935"/>
                        <a:pt x="1698" y="2999"/>
                      </a:cubicBezTo>
                      <a:cubicBezTo>
                        <a:pt x="1404" y="3114"/>
                        <a:pt x="1124" y="3267"/>
                        <a:pt x="868" y="3458"/>
                      </a:cubicBezTo>
                      <a:cubicBezTo>
                        <a:pt x="256" y="3918"/>
                        <a:pt x="1" y="4734"/>
                        <a:pt x="230" y="5475"/>
                      </a:cubicBezTo>
                      <a:cubicBezTo>
                        <a:pt x="447" y="6074"/>
                        <a:pt x="983" y="6495"/>
                        <a:pt x="1621" y="6559"/>
                      </a:cubicBezTo>
                      <a:lnTo>
                        <a:pt x="1749" y="6559"/>
                      </a:lnTo>
                      <a:cubicBezTo>
                        <a:pt x="2017" y="6546"/>
                        <a:pt x="2272" y="6508"/>
                        <a:pt x="2527" y="6432"/>
                      </a:cubicBezTo>
                      <a:cubicBezTo>
                        <a:pt x="2731" y="6381"/>
                        <a:pt x="2948" y="6342"/>
                        <a:pt x="3178" y="6330"/>
                      </a:cubicBezTo>
                      <a:cubicBezTo>
                        <a:pt x="3255" y="6330"/>
                        <a:pt x="3344" y="6342"/>
                        <a:pt x="3421" y="6355"/>
                      </a:cubicBezTo>
                      <a:cubicBezTo>
                        <a:pt x="3625" y="6432"/>
                        <a:pt x="3803" y="6521"/>
                        <a:pt x="3969" y="6649"/>
                      </a:cubicBezTo>
                      <a:cubicBezTo>
                        <a:pt x="4059" y="6712"/>
                        <a:pt x="4148" y="6763"/>
                        <a:pt x="4224" y="6814"/>
                      </a:cubicBezTo>
                      <a:cubicBezTo>
                        <a:pt x="4652" y="7059"/>
                        <a:pt x="5127" y="7198"/>
                        <a:pt x="5615" y="7198"/>
                      </a:cubicBezTo>
                      <a:cubicBezTo>
                        <a:pt x="5636" y="7198"/>
                        <a:pt x="5658" y="7198"/>
                        <a:pt x="5679" y="7197"/>
                      </a:cubicBezTo>
                      <a:cubicBezTo>
                        <a:pt x="5704" y="7198"/>
                        <a:pt x="5729" y="7198"/>
                        <a:pt x="5754" y="7198"/>
                      </a:cubicBezTo>
                      <a:cubicBezTo>
                        <a:pt x="6174" y="7198"/>
                        <a:pt x="6582" y="7097"/>
                        <a:pt x="6955" y="6917"/>
                      </a:cubicBezTo>
                      <a:cubicBezTo>
                        <a:pt x="7032" y="6878"/>
                        <a:pt x="7096" y="6840"/>
                        <a:pt x="7159" y="6802"/>
                      </a:cubicBezTo>
                      <a:cubicBezTo>
                        <a:pt x="7274" y="6738"/>
                        <a:pt x="7389" y="6674"/>
                        <a:pt x="7504" y="6636"/>
                      </a:cubicBezTo>
                      <a:cubicBezTo>
                        <a:pt x="7642" y="6583"/>
                        <a:pt x="7789" y="6556"/>
                        <a:pt x="7938" y="6556"/>
                      </a:cubicBezTo>
                      <a:cubicBezTo>
                        <a:pt x="7968" y="6556"/>
                        <a:pt x="7997" y="6557"/>
                        <a:pt x="8027" y="6559"/>
                      </a:cubicBezTo>
                      <a:cubicBezTo>
                        <a:pt x="8180" y="6559"/>
                        <a:pt x="8346" y="6572"/>
                        <a:pt x="8525" y="6585"/>
                      </a:cubicBezTo>
                      <a:cubicBezTo>
                        <a:pt x="8703" y="6598"/>
                        <a:pt x="8895" y="6623"/>
                        <a:pt x="9074" y="6623"/>
                      </a:cubicBezTo>
                      <a:cubicBezTo>
                        <a:pt x="9176" y="6623"/>
                        <a:pt x="9278" y="6610"/>
                        <a:pt x="9367" y="6598"/>
                      </a:cubicBezTo>
                      <a:cubicBezTo>
                        <a:pt x="10324" y="6495"/>
                        <a:pt x="11090" y="5755"/>
                        <a:pt x="11230" y="4798"/>
                      </a:cubicBezTo>
                      <a:cubicBezTo>
                        <a:pt x="11370" y="3841"/>
                        <a:pt x="10847" y="2910"/>
                        <a:pt x="9967" y="2527"/>
                      </a:cubicBezTo>
                      <a:cubicBezTo>
                        <a:pt x="9737" y="2438"/>
                        <a:pt x="9507" y="2361"/>
                        <a:pt x="9265" y="2323"/>
                      </a:cubicBezTo>
                      <a:cubicBezTo>
                        <a:pt x="8984" y="2272"/>
                        <a:pt x="8703" y="2170"/>
                        <a:pt x="8448" y="2029"/>
                      </a:cubicBezTo>
                      <a:cubicBezTo>
                        <a:pt x="8193" y="1825"/>
                        <a:pt x="7976" y="1583"/>
                        <a:pt x="7810" y="1289"/>
                      </a:cubicBezTo>
                      <a:cubicBezTo>
                        <a:pt x="7644" y="1021"/>
                        <a:pt x="7453" y="779"/>
                        <a:pt x="7223" y="562"/>
                      </a:cubicBezTo>
                      <a:cubicBezTo>
                        <a:pt x="6891" y="281"/>
                        <a:pt x="6483" y="102"/>
                        <a:pt x="6049" y="39"/>
                      </a:cubicBezTo>
                      <a:cubicBezTo>
                        <a:pt x="5909" y="13"/>
                        <a:pt x="5756" y="0"/>
                        <a:pt x="561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8" name="Google Shape;903;p49">
                  <a:extLst>
                    <a:ext uri="{FF2B5EF4-FFF2-40B4-BE49-F238E27FC236}">
                      <a16:creationId xmlns:a16="http://schemas.microsoft.com/office/drawing/2014/main" id="{E3DAE510-3404-B3EA-543F-A0460556BF64}"/>
                    </a:ext>
                  </a:extLst>
                </p:cNvPr>
                <p:cNvSpPr/>
                <p:nvPr/>
              </p:nvSpPr>
              <p:spPr>
                <a:xfrm>
                  <a:off x="1087650" y="1031275"/>
                  <a:ext cx="298000" cy="19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0" h="7683" extrusionOk="0">
                      <a:moveTo>
                        <a:pt x="5883" y="485"/>
                      </a:moveTo>
                      <a:lnTo>
                        <a:pt x="5883" y="498"/>
                      </a:lnTo>
                      <a:cubicBezTo>
                        <a:pt x="5921" y="494"/>
                        <a:pt x="5958" y="493"/>
                        <a:pt x="5994" y="493"/>
                      </a:cubicBezTo>
                      <a:cubicBezTo>
                        <a:pt x="6093" y="493"/>
                        <a:pt x="6189" y="505"/>
                        <a:pt x="6292" y="523"/>
                      </a:cubicBezTo>
                      <a:cubicBezTo>
                        <a:pt x="6675" y="574"/>
                        <a:pt x="7045" y="740"/>
                        <a:pt x="7338" y="995"/>
                      </a:cubicBezTo>
                      <a:cubicBezTo>
                        <a:pt x="7823" y="1416"/>
                        <a:pt x="8040" y="2118"/>
                        <a:pt x="8576" y="2476"/>
                      </a:cubicBezTo>
                      <a:cubicBezTo>
                        <a:pt x="9035" y="2782"/>
                        <a:pt x="9635" y="2782"/>
                        <a:pt x="10133" y="2986"/>
                      </a:cubicBezTo>
                      <a:cubicBezTo>
                        <a:pt x="11919" y="3752"/>
                        <a:pt x="11536" y="6393"/>
                        <a:pt x="9609" y="6610"/>
                      </a:cubicBezTo>
                      <a:cubicBezTo>
                        <a:pt x="9520" y="6623"/>
                        <a:pt x="9431" y="6623"/>
                        <a:pt x="9342" y="6623"/>
                      </a:cubicBezTo>
                      <a:cubicBezTo>
                        <a:pt x="8984" y="6623"/>
                        <a:pt x="8627" y="6559"/>
                        <a:pt x="8282" y="6559"/>
                      </a:cubicBezTo>
                      <a:cubicBezTo>
                        <a:pt x="8078" y="6559"/>
                        <a:pt x="7887" y="6585"/>
                        <a:pt x="7695" y="6648"/>
                      </a:cubicBezTo>
                      <a:cubicBezTo>
                        <a:pt x="7491" y="6738"/>
                        <a:pt x="7300" y="6840"/>
                        <a:pt x="7108" y="6942"/>
                      </a:cubicBezTo>
                      <a:cubicBezTo>
                        <a:pt x="6740" y="7126"/>
                        <a:pt x="6342" y="7216"/>
                        <a:pt x="5943" y="7216"/>
                      </a:cubicBezTo>
                      <a:cubicBezTo>
                        <a:pt x="5486" y="7216"/>
                        <a:pt x="5029" y="7097"/>
                        <a:pt x="4620" y="6865"/>
                      </a:cubicBezTo>
                      <a:cubicBezTo>
                        <a:pt x="4327" y="6687"/>
                        <a:pt x="4071" y="6470"/>
                        <a:pt x="3752" y="6380"/>
                      </a:cubicBezTo>
                      <a:cubicBezTo>
                        <a:pt x="3650" y="6355"/>
                        <a:pt x="3548" y="6342"/>
                        <a:pt x="3446" y="6342"/>
                      </a:cubicBezTo>
                      <a:cubicBezTo>
                        <a:pt x="2974" y="6342"/>
                        <a:pt x="2502" y="6572"/>
                        <a:pt x="2017" y="6572"/>
                      </a:cubicBezTo>
                      <a:lnTo>
                        <a:pt x="1902" y="6572"/>
                      </a:lnTo>
                      <a:cubicBezTo>
                        <a:pt x="1366" y="6508"/>
                        <a:pt x="907" y="6151"/>
                        <a:pt x="728" y="5640"/>
                      </a:cubicBezTo>
                      <a:cubicBezTo>
                        <a:pt x="524" y="5002"/>
                        <a:pt x="741" y="4288"/>
                        <a:pt x="1290" y="3892"/>
                      </a:cubicBezTo>
                      <a:cubicBezTo>
                        <a:pt x="1660" y="3599"/>
                        <a:pt x="2093" y="3471"/>
                        <a:pt x="2489" y="3254"/>
                      </a:cubicBezTo>
                      <a:cubicBezTo>
                        <a:pt x="2897" y="3024"/>
                        <a:pt x="3127" y="2667"/>
                        <a:pt x="3357" y="2259"/>
                      </a:cubicBezTo>
                      <a:cubicBezTo>
                        <a:pt x="3918" y="1263"/>
                        <a:pt x="4748" y="485"/>
                        <a:pt x="5883" y="485"/>
                      </a:cubicBezTo>
                      <a:close/>
                      <a:moveTo>
                        <a:pt x="5896" y="0"/>
                      </a:moveTo>
                      <a:lnTo>
                        <a:pt x="5883" y="13"/>
                      </a:lnTo>
                      <a:cubicBezTo>
                        <a:pt x="4697" y="13"/>
                        <a:pt x="3676" y="702"/>
                        <a:pt x="2948" y="2029"/>
                      </a:cubicBezTo>
                      <a:cubicBezTo>
                        <a:pt x="2731" y="2399"/>
                        <a:pt x="2566" y="2667"/>
                        <a:pt x="2272" y="2833"/>
                      </a:cubicBezTo>
                      <a:cubicBezTo>
                        <a:pt x="2144" y="2897"/>
                        <a:pt x="2004" y="2960"/>
                        <a:pt x="1864" y="3024"/>
                      </a:cubicBezTo>
                      <a:cubicBezTo>
                        <a:pt x="1558" y="3139"/>
                        <a:pt x="1264" y="3305"/>
                        <a:pt x="996" y="3509"/>
                      </a:cubicBezTo>
                      <a:cubicBezTo>
                        <a:pt x="294" y="4032"/>
                        <a:pt x="1" y="4951"/>
                        <a:pt x="269" y="5793"/>
                      </a:cubicBezTo>
                      <a:cubicBezTo>
                        <a:pt x="524" y="6482"/>
                        <a:pt x="1136" y="6967"/>
                        <a:pt x="1864" y="7031"/>
                      </a:cubicBezTo>
                      <a:lnTo>
                        <a:pt x="2030" y="7031"/>
                      </a:lnTo>
                      <a:cubicBezTo>
                        <a:pt x="2310" y="7031"/>
                        <a:pt x="2591" y="6980"/>
                        <a:pt x="2859" y="6916"/>
                      </a:cubicBezTo>
                      <a:cubicBezTo>
                        <a:pt x="3051" y="6853"/>
                        <a:pt x="3255" y="6827"/>
                        <a:pt x="3446" y="6814"/>
                      </a:cubicBezTo>
                      <a:cubicBezTo>
                        <a:pt x="3510" y="6814"/>
                        <a:pt x="3574" y="6814"/>
                        <a:pt x="3637" y="6840"/>
                      </a:cubicBezTo>
                      <a:cubicBezTo>
                        <a:pt x="3816" y="6891"/>
                        <a:pt x="3969" y="6980"/>
                        <a:pt x="4122" y="7095"/>
                      </a:cubicBezTo>
                      <a:cubicBezTo>
                        <a:pt x="4199" y="7146"/>
                        <a:pt x="4288" y="7210"/>
                        <a:pt x="4378" y="7261"/>
                      </a:cubicBezTo>
                      <a:cubicBezTo>
                        <a:pt x="4863" y="7541"/>
                        <a:pt x="5407" y="7682"/>
                        <a:pt x="5953" y="7682"/>
                      </a:cubicBezTo>
                      <a:cubicBezTo>
                        <a:pt x="6425" y="7682"/>
                        <a:pt x="6900" y="7576"/>
                        <a:pt x="7338" y="7363"/>
                      </a:cubicBezTo>
                      <a:cubicBezTo>
                        <a:pt x="7415" y="7325"/>
                        <a:pt x="7478" y="7286"/>
                        <a:pt x="7542" y="7248"/>
                      </a:cubicBezTo>
                      <a:cubicBezTo>
                        <a:pt x="7644" y="7184"/>
                        <a:pt x="7759" y="7133"/>
                        <a:pt x="7861" y="7095"/>
                      </a:cubicBezTo>
                      <a:cubicBezTo>
                        <a:pt x="7978" y="7053"/>
                        <a:pt x="8103" y="7028"/>
                        <a:pt x="8222" y="7028"/>
                      </a:cubicBezTo>
                      <a:cubicBezTo>
                        <a:pt x="8247" y="7028"/>
                        <a:pt x="8271" y="7029"/>
                        <a:pt x="8295" y="7031"/>
                      </a:cubicBezTo>
                      <a:cubicBezTo>
                        <a:pt x="8448" y="7031"/>
                        <a:pt x="8614" y="7044"/>
                        <a:pt x="8780" y="7057"/>
                      </a:cubicBezTo>
                      <a:cubicBezTo>
                        <a:pt x="8946" y="7069"/>
                        <a:pt x="9150" y="7095"/>
                        <a:pt x="9354" y="7095"/>
                      </a:cubicBezTo>
                      <a:cubicBezTo>
                        <a:pt x="9456" y="7095"/>
                        <a:pt x="9571" y="7082"/>
                        <a:pt x="9673" y="7069"/>
                      </a:cubicBezTo>
                      <a:cubicBezTo>
                        <a:pt x="10745" y="6955"/>
                        <a:pt x="11587" y="6125"/>
                        <a:pt x="11741" y="5066"/>
                      </a:cubicBezTo>
                      <a:cubicBezTo>
                        <a:pt x="11906" y="3994"/>
                        <a:pt x="11319" y="2960"/>
                        <a:pt x="10337" y="2539"/>
                      </a:cubicBezTo>
                      <a:cubicBezTo>
                        <a:pt x="10094" y="2437"/>
                        <a:pt x="9852" y="2374"/>
                        <a:pt x="9597" y="2322"/>
                      </a:cubicBezTo>
                      <a:cubicBezTo>
                        <a:pt x="9342" y="2271"/>
                        <a:pt x="9086" y="2195"/>
                        <a:pt x="8857" y="2067"/>
                      </a:cubicBezTo>
                      <a:cubicBezTo>
                        <a:pt x="8627" y="1876"/>
                        <a:pt x="8436" y="1646"/>
                        <a:pt x="8295" y="1391"/>
                      </a:cubicBezTo>
                      <a:cubicBezTo>
                        <a:pt x="8116" y="1110"/>
                        <a:pt x="7912" y="842"/>
                        <a:pt x="7670" y="613"/>
                      </a:cubicBezTo>
                      <a:cubicBezTo>
                        <a:pt x="7300" y="306"/>
                        <a:pt x="6853" y="102"/>
                        <a:pt x="6368" y="38"/>
                      </a:cubicBezTo>
                      <a:cubicBezTo>
                        <a:pt x="6215" y="13"/>
                        <a:pt x="6049" y="0"/>
                        <a:pt x="58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" name="Google Shape;904;p49">
              <a:extLst>
                <a:ext uri="{FF2B5EF4-FFF2-40B4-BE49-F238E27FC236}">
                  <a16:creationId xmlns:a16="http://schemas.microsoft.com/office/drawing/2014/main" id="{0A52690B-9548-FA50-7A3B-D027EC823FA3}"/>
                </a:ext>
              </a:extLst>
            </p:cNvPr>
            <p:cNvSpPr/>
            <p:nvPr/>
          </p:nvSpPr>
          <p:spPr>
            <a:xfrm>
              <a:off x="6344730" y="1243370"/>
              <a:ext cx="408469" cy="263277"/>
            </a:xfrm>
            <a:custGeom>
              <a:avLst/>
              <a:gdLst/>
              <a:ahLst/>
              <a:cxnLst/>
              <a:rect l="l" t="t" r="r" b="b"/>
              <a:pathLst>
                <a:path w="11920" h="7683" extrusionOk="0">
                  <a:moveTo>
                    <a:pt x="5883" y="485"/>
                  </a:moveTo>
                  <a:lnTo>
                    <a:pt x="5883" y="498"/>
                  </a:lnTo>
                  <a:cubicBezTo>
                    <a:pt x="5921" y="494"/>
                    <a:pt x="5958" y="493"/>
                    <a:pt x="5994" y="493"/>
                  </a:cubicBezTo>
                  <a:cubicBezTo>
                    <a:pt x="6093" y="493"/>
                    <a:pt x="6189" y="505"/>
                    <a:pt x="6292" y="523"/>
                  </a:cubicBezTo>
                  <a:cubicBezTo>
                    <a:pt x="6675" y="574"/>
                    <a:pt x="7045" y="740"/>
                    <a:pt x="7338" y="995"/>
                  </a:cubicBezTo>
                  <a:cubicBezTo>
                    <a:pt x="7823" y="1416"/>
                    <a:pt x="8040" y="2118"/>
                    <a:pt x="8576" y="2476"/>
                  </a:cubicBezTo>
                  <a:cubicBezTo>
                    <a:pt x="9035" y="2782"/>
                    <a:pt x="9635" y="2782"/>
                    <a:pt x="10133" y="2986"/>
                  </a:cubicBezTo>
                  <a:cubicBezTo>
                    <a:pt x="11919" y="3752"/>
                    <a:pt x="11536" y="6393"/>
                    <a:pt x="9609" y="6610"/>
                  </a:cubicBezTo>
                  <a:cubicBezTo>
                    <a:pt x="9520" y="6623"/>
                    <a:pt x="9431" y="6623"/>
                    <a:pt x="9342" y="6623"/>
                  </a:cubicBezTo>
                  <a:cubicBezTo>
                    <a:pt x="8984" y="6623"/>
                    <a:pt x="8627" y="6559"/>
                    <a:pt x="8282" y="6559"/>
                  </a:cubicBezTo>
                  <a:cubicBezTo>
                    <a:pt x="8078" y="6559"/>
                    <a:pt x="7887" y="6585"/>
                    <a:pt x="7695" y="6648"/>
                  </a:cubicBezTo>
                  <a:cubicBezTo>
                    <a:pt x="7491" y="6738"/>
                    <a:pt x="7300" y="6840"/>
                    <a:pt x="7108" y="6942"/>
                  </a:cubicBezTo>
                  <a:cubicBezTo>
                    <a:pt x="6740" y="7126"/>
                    <a:pt x="6342" y="7216"/>
                    <a:pt x="5943" y="7216"/>
                  </a:cubicBezTo>
                  <a:cubicBezTo>
                    <a:pt x="5486" y="7216"/>
                    <a:pt x="5029" y="7097"/>
                    <a:pt x="4620" y="6865"/>
                  </a:cubicBezTo>
                  <a:cubicBezTo>
                    <a:pt x="4327" y="6687"/>
                    <a:pt x="4071" y="6470"/>
                    <a:pt x="3752" y="6380"/>
                  </a:cubicBezTo>
                  <a:cubicBezTo>
                    <a:pt x="3650" y="6355"/>
                    <a:pt x="3548" y="6342"/>
                    <a:pt x="3446" y="6342"/>
                  </a:cubicBezTo>
                  <a:cubicBezTo>
                    <a:pt x="2974" y="6342"/>
                    <a:pt x="2502" y="6572"/>
                    <a:pt x="2017" y="6572"/>
                  </a:cubicBezTo>
                  <a:lnTo>
                    <a:pt x="1902" y="6572"/>
                  </a:lnTo>
                  <a:cubicBezTo>
                    <a:pt x="1366" y="6508"/>
                    <a:pt x="907" y="6151"/>
                    <a:pt x="728" y="5640"/>
                  </a:cubicBezTo>
                  <a:cubicBezTo>
                    <a:pt x="524" y="5002"/>
                    <a:pt x="741" y="4288"/>
                    <a:pt x="1290" y="3892"/>
                  </a:cubicBezTo>
                  <a:cubicBezTo>
                    <a:pt x="1660" y="3599"/>
                    <a:pt x="2093" y="3471"/>
                    <a:pt x="2489" y="3254"/>
                  </a:cubicBezTo>
                  <a:cubicBezTo>
                    <a:pt x="2897" y="3024"/>
                    <a:pt x="3127" y="2667"/>
                    <a:pt x="3357" y="2259"/>
                  </a:cubicBezTo>
                  <a:cubicBezTo>
                    <a:pt x="3918" y="1263"/>
                    <a:pt x="4748" y="485"/>
                    <a:pt x="5883" y="485"/>
                  </a:cubicBezTo>
                  <a:close/>
                  <a:moveTo>
                    <a:pt x="5896" y="0"/>
                  </a:moveTo>
                  <a:lnTo>
                    <a:pt x="5883" y="13"/>
                  </a:lnTo>
                  <a:cubicBezTo>
                    <a:pt x="4697" y="13"/>
                    <a:pt x="3676" y="702"/>
                    <a:pt x="2948" y="2029"/>
                  </a:cubicBezTo>
                  <a:cubicBezTo>
                    <a:pt x="2731" y="2399"/>
                    <a:pt x="2566" y="2667"/>
                    <a:pt x="2272" y="2833"/>
                  </a:cubicBezTo>
                  <a:cubicBezTo>
                    <a:pt x="2144" y="2897"/>
                    <a:pt x="2004" y="2960"/>
                    <a:pt x="1864" y="3024"/>
                  </a:cubicBezTo>
                  <a:cubicBezTo>
                    <a:pt x="1558" y="3139"/>
                    <a:pt x="1264" y="3305"/>
                    <a:pt x="996" y="3509"/>
                  </a:cubicBezTo>
                  <a:cubicBezTo>
                    <a:pt x="294" y="4032"/>
                    <a:pt x="1" y="4951"/>
                    <a:pt x="269" y="5793"/>
                  </a:cubicBezTo>
                  <a:cubicBezTo>
                    <a:pt x="524" y="6482"/>
                    <a:pt x="1136" y="6967"/>
                    <a:pt x="1864" y="7031"/>
                  </a:cubicBezTo>
                  <a:lnTo>
                    <a:pt x="2030" y="7031"/>
                  </a:lnTo>
                  <a:cubicBezTo>
                    <a:pt x="2310" y="7031"/>
                    <a:pt x="2591" y="6980"/>
                    <a:pt x="2859" y="6916"/>
                  </a:cubicBezTo>
                  <a:cubicBezTo>
                    <a:pt x="3051" y="6853"/>
                    <a:pt x="3255" y="6827"/>
                    <a:pt x="3446" y="6814"/>
                  </a:cubicBezTo>
                  <a:cubicBezTo>
                    <a:pt x="3510" y="6814"/>
                    <a:pt x="3574" y="6814"/>
                    <a:pt x="3637" y="6840"/>
                  </a:cubicBezTo>
                  <a:cubicBezTo>
                    <a:pt x="3816" y="6891"/>
                    <a:pt x="3969" y="6980"/>
                    <a:pt x="4122" y="7095"/>
                  </a:cubicBezTo>
                  <a:cubicBezTo>
                    <a:pt x="4199" y="7146"/>
                    <a:pt x="4288" y="7210"/>
                    <a:pt x="4378" y="7261"/>
                  </a:cubicBezTo>
                  <a:cubicBezTo>
                    <a:pt x="4863" y="7541"/>
                    <a:pt x="5407" y="7682"/>
                    <a:pt x="5953" y="7682"/>
                  </a:cubicBezTo>
                  <a:cubicBezTo>
                    <a:pt x="6425" y="7682"/>
                    <a:pt x="6900" y="7576"/>
                    <a:pt x="7338" y="7363"/>
                  </a:cubicBezTo>
                  <a:cubicBezTo>
                    <a:pt x="7415" y="7325"/>
                    <a:pt x="7478" y="7286"/>
                    <a:pt x="7542" y="7248"/>
                  </a:cubicBezTo>
                  <a:cubicBezTo>
                    <a:pt x="7644" y="7184"/>
                    <a:pt x="7759" y="7133"/>
                    <a:pt x="7861" y="7095"/>
                  </a:cubicBezTo>
                  <a:cubicBezTo>
                    <a:pt x="7978" y="7053"/>
                    <a:pt x="8103" y="7028"/>
                    <a:pt x="8222" y="7028"/>
                  </a:cubicBezTo>
                  <a:cubicBezTo>
                    <a:pt x="8247" y="7028"/>
                    <a:pt x="8271" y="7029"/>
                    <a:pt x="8295" y="7031"/>
                  </a:cubicBezTo>
                  <a:cubicBezTo>
                    <a:pt x="8448" y="7031"/>
                    <a:pt x="8614" y="7044"/>
                    <a:pt x="8780" y="7057"/>
                  </a:cubicBezTo>
                  <a:cubicBezTo>
                    <a:pt x="8946" y="7069"/>
                    <a:pt x="9150" y="7095"/>
                    <a:pt x="9354" y="7095"/>
                  </a:cubicBezTo>
                  <a:cubicBezTo>
                    <a:pt x="9456" y="7095"/>
                    <a:pt x="9571" y="7082"/>
                    <a:pt x="9673" y="7069"/>
                  </a:cubicBezTo>
                  <a:cubicBezTo>
                    <a:pt x="10745" y="6955"/>
                    <a:pt x="11587" y="6125"/>
                    <a:pt x="11741" y="5066"/>
                  </a:cubicBezTo>
                  <a:cubicBezTo>
                    <a:pt x="11906" y="3994"/>
                    <a:pt x="11319" y="2960"/>
                    <a:pt x="10337" y="2539"/>
                  </a:cubicBezTo>
                  <a:cubicBezTo>
                    <a:pt x="10094" y="2437"/>
                    <a:pt x="9852" y="2374"/>
                    <a:pt x="9597" y="2322"/>
                  </a:cubicBezTo>
                  <a:cubicBezTo>
                    <a:pt x="9342" y="2271"/>
                    <a:pt x="9086" y="2195"/>
                    <a:pt x="8857" y="2067"/>
                  </a:cubicBezTo>
                  <a:cubicBezTo>
                    <a:pt x="8627" y="1876"/>
                    <a:pt x="8436" y="1646"/>
                    <a:pt x="8295" y="1391"/>
                  </a:cubicBezTo>
                  <a:cubicBezTo>
                    <a:pt x="8116" y="1110"/>
                    <a:pt x="7912" y="842"/>
                    <a:pt x="7670" y="613"/>
                  </a:cubicBezTo>
                  <a:cubicBezTo>
                    <a:pt x="7300" y="306"/>
                    <a:pt x="6853" y="102"/>
                    <a:pt x="6368" y="38"/>
                  </a:cubicBezTo>
                  <a:cubicBezTo>
                    <a:pt x="6215" y="13"/>
                    <a:pt x="6049" y="0"/>
                    <a:pt x="58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905;p49">
              <a:extLst>
                <a:ext uri="{FF2B5EF4-FFF2-40B4-BE49-F238E27FC236}">
                  <a16:creationId xmlns:a16="http://schemas.microsoft.com/office/drawing/2014/main" id="{BE4C30AD-015D-A34C-0911-48F40E4A3098}"/>
                </a:ext>
              </a:extLst>
            </p:cNvPr>
            <p:cNvGrpSpPr/>
            <p:nvPr/>
          </p:nvGrpSpPr>
          <p:grpSpPr>
            <a:xfrm>
              <a:off x="4733415" y="2530503"/>
              <a:ext cx="239221" cy="487147"/>
              <a:chOff x="1925725" y="1035100"/>
              <a:chExt cx="174525" cy="355400"/>
            </a:xfrm>
          </p:grpSpPr>
          <p:sp>
            <p:nvSpPr>
              <p:cNvPr id="1223" name="Google Shape;906;p49">
                <a:extLst>
                  <a:ext uri="{FF2B5EF4-FFF2-40B4-BE49-F238E27FC236}">
                    <a16:creationId xmlns:a16="http://schemas.microsoft.com/office/drawing/2014/main" id="{4E279E02-0859-9B62-3FD3-BDFEF84D6C1A}"/>
                  </a:ext>
                </a:extLst>
              </p:cNvPr>
              <p:cNvSpPr/>
              <p:nvPr/>
            </p:nvSpPr>
            <p:spPr>
              <a:xfrm>
                <a:off x="1932400" y="1041150"/>
                <a:ext cx="163375" cy="343300"/>
              </a:xfrm>
              <a:custGeom>
                <a:avLst/>
                <a:gdLst/>
                <a:ahLst/>
                <a:cxnLst/>
                <a:rect l="l" t="t" r="r" b="b"/>
                <a:pathLst>
                  <a:path w="6535" h="13732" extrusionOk="0">
                    <a:moveTo>
                      <a:pt x="3829" y="1"/>
                    </a:moveTo>
                    <a:cubicBezTo>
                      <a:pt x="3740" y="1"/>
                      <a:pt x="3651" y="52"/>
                      <a:pt x="3612" y="141"/>
                    </a:cubicBezTo>
                    <a:lnTo>
                      <a:pt x="690" y="6700"/>
                    </a:lnTo>
                    <a:cubicBezTo>
                      <a:pt x="614" y="6866"/>
                      <a:pt x="728" y="7044"/>
                      <a:pt x="907" y="7044"/>
                    </a:cubicBezTo>
                    <a:lnTo>
                      <a:pt x="2400" y="7044"/>
                    </a:lnTo>
                    <a:lnTo>
                      <a:pt x="52" y="13412"/>
                    </a:lnTo>
                    <a:cubicBezTo>
                      <a:pt x="1" y="13527"/>
                      <a:pt x="52" y="13655"/>
                      <a:pt x="167" y="13718"/>
                    </a:cubicBezTo>
                    <a:cubicBezTo>
                      <a:pt x="205" y="13731"/>
                      <a:pt x="231" y="13731"/>
                      <a:pt x="269" y="13731"/>
                    </a:cubicBezTo>
                    <a:cubicBezTo>
                      <a:pt x="358" y="13731"/>
                      <a:pt x="435" y="13693"/>
                      <a:pt x="473" y="13616"/>
                    </a:cubicBezTo>
                    <a:lnTo>
                      <a:pt x="5667" y="4773"/>
                    </a:lnTo>
                    <a:cubicBezTo>
                      <a:pt x="5756" y="4620"/>
                      <a:pt x="5641" y="4416"/>
                      <a:pt x="5463" y="4416"/>
                    </a:cubicBezTo>
                    <a:lnTo>
                      <a:pt x="4289" y="4416"/>
                    </a:lnTo>
                    <a:lnTo>
                      <a:pt x="6458" y="358"/>
                    </a:lnTo>
                    <a:cubicBezTo>
                      <a:pt x="6534" y="192"/>
                      <a:pt x="6420" y="1"/>
                      <a:pt x="62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907;p49">
                <a:extLst>
                  <a:ext uri="{FF2B5EF4-FFF2-40B4-BE49-F238E27FC236}">
                    <a16:creationId xmlns:a16="http://schemas.microsoft.com/office/drawing/2014/main" id="{D903DB6F-2AA6-0BF5-9ED2-8A0317D89B7B}"/>
                  </a:ext>
                </a:extLst>
              </p:cNvPr>
              <p:cNvSpPr/>
              <p:nvPr/>
            </p:nvSpPr>
            <p:spPr>
              <a:xfrm>
                <a:off x="1925725" y="1035100"/>
                <a:ext cx="174525" cy="355400"/>
              </a:xfrm>
              <a:custGeom>
                <a:avLst/>
                <a:gdLst/>
                <a:ahLst/>
                <a:cxnLst/>
                <a:rect l="l" t="t" r="r" b="b"/>
                <a:pathLst>
                  <a:path w="6981" h="14216" extrusionOk="0">
                    <a:moveTo>
                      <a:pt x="6508" y="472"/>
                    </a:moveTo>
                    <a:lnTo>
                      <a:pt x="6508" y="485"/>
                    </a:lnTo>
                    <a:lnTo>
                      <a:pt x="4160" y="4900"/>
                    </a:lnTo>
                    <a:lnTo>
                      <a:pt x="5730" y="4900"/>
                    </a:lnTo>
                    <a:lnTo>
                      <a:pt x="536" y="13743"/>
                    </a:lnTo>
                    <a:lnTo>
                      <a:pt x="2999" y="7044"/>
                    </a:lnTo>
                    <a:lnTo>
                      <a:pt x="1174" y="7044"/>
                    </a:lnTo>
                    <a:lnTo>
                      <a:pt x="4096" y="472"/>
                    </a:lnTo>
                    <a:close/>
                    <a:moveTo>
                      <a:pt x="4096" y="0"/>
                    </a:moveTo>
                    <a:cubicBezTo>
                      <a:pt x="3918" y="0"/>
                      <a:pt x="3739" y="115"/>
                      <a:pt x="3662" y="281"/>
                    </a:cubicBezTo>
                    <a:lnTo>
                      <a:pt x="740" y="6840"/>
                    </a:lnTo>
                    <a:cubicBezTo>
                      <a:pt x="600" y="7159"/>
                      <a:pt x="829" y="7516"/>
                      <a:pt x="1174" y="7516"/>
                    </a:cubicBezTo>
                    <a:lnTo>
                      <a:pt x="2322" y="7516"/>
                    </a:lnTo>
                    <a:lnTo>
                      <a:pt x="89" y="13565"/>
                    </a:lnTo>
                    <a:cubicBezTo>
                      <a:pt x="0" y="13794"/>
                      <a:pt x="102" y="14062"/>
                      <a:pt x="332" y="14164"/>
                    </a:cubicBezTo>
                    <a:cubicBezTo>
                      <a:pt x="396" y="14190"/>
                      <a:pt x="459" y="14216"/>
                      <a:pt x="536" y="14216"/>
                    </a:cubicBezTo>
                    <a:cubicBezTo>
                      <a:pt x="702" y="14216"/>
                      <a:pt x="868" y="14113"/>
                      <a:pt x="944" y="13973"/>
                    </a:cubicBezTo>
                    <a:lnTo>
                      <a:pt x="6125" y="5143"/>
                    </a:lnTo>
                    <a:cubicBezTo>
                      <a:pt x="6317" y="4811"/>
                      <a:pt x="6087" y="4415"/>
                      <a:pt x="5717" y="4415"/>
                    </a:cubicBezTo>
                    <a:lnTo>
                      <a:pt x="4951" y="4415"/>
                    </a:lnTo>
                    <a:lnTo>
                      <a:pt x="6916" y="715"/>
                    </a:lnTo>
                    <a:cubicBezTo>
                      <a:pt x="6955" y="638"/>
                      <a:pt x="6980" y="562"/>
                      <a:pt x="6980" y="472"/>
                    </a:cubicBezTo>
                    <a:cubicBezTo>
                      <a:pt x="6980" y="217"/>
                      <a:pt x="6763" y="0"/>
                      <a:pt x="65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" name="Google Shape;908;p49">
              <a:extLst>
                <a:ext uri="{FF2B5EF4-FFF2-40B4-BE49-F238E27FC236}">
                  <a16:creationId xmlns:a16="http://schemas.microsoft.com/office/drawing/2014/main" id="{F19936BD-184C-F243-BBA7-3B8C89D02055}"/>
                </a:ext>
              </a:extLst>
            </p:cNvPr>
            <p:cNvSpPr/>
            <p:nvPr/>
          </p:nvSpPr>
          <p:spPr>
            <a:xfrm flipH="1">
              <a:off x="4972617" y="1300525"/>
              <a:ext cx="839412" cy="679383"/>
            </a:xfrm>
            <a:custGeom>
              <a:avLst/>
              <a:gdLst/>
              <a:ahLst/>
              <a:cxnLst/>
              <a:rect l="l" t="t" r="r" b="b"/>
              <a:pathLst>
                <a:path w="31661" h="25625" fill="none" extrusionOk="0">
                  <a:moveTo>
                    <a:pt x="24489" y="25267"/>
                  </a:moveTo>
                  <a:cubicBezTo>
                    <a:pt x="23404" y="24705"/>
                    <a:pt x="22358" y="23735"/>
                    <a:pt x="22383" y="22523"/>
                  </a:cubicBezTo>
                  <a:cubicBezTo>
                    <a:pt x="22421" y="20673"/>
                    <a:pt x="24872" y="19422"/>
                    <a:pt x="24616" y="17585"/>
                  </a:cubicBezTo>
                  <a:cubicBezTo>
                    <a:pt x="24463" y="16411"/>
                    <a:pt x="23213" y="15696"/>
                    <a:pt x="22051" y="15479"/>
                  </a:cubicBezTo>
                  <a:cubicBezTo>
                    <a:pt x="20877" y="15250"/>
                    <a:pt x="19652" y="15326"/>
                    <a:pt x="18555" y="14892"/>
                  </a:cubicBezTo>
                  <a:cubicBezTo>
                    <a:pt x="16934" y="14190"/>
                    <a:pt x="15965" y="12532"/>
                    <a:pt x="16143" y="10783"/>
                  </a:cubicBezTo>
                  <a:cubicBezTo>
                    <a:pt x="16347" y="9124"/>
                    <a:pt x="18147" y="7619"/>
                    <a:pt x="19652" y="8333"/>
                  </a:cubicBezTo>
                  <a:cubicBezTo>
                    <a:pt x="20112" y="8537"/>
                    <a:pt x="20469" y="8908"/>
                    <a:pt x="20788" y="9290"/>
                  </a:cubicBezTo>
                  <a:cubicBezTo>
                    <a:pt x="21299" y="9877"/>
                    <a:pt x="21783" y="10554"/>
                    <a:pt x="21847" y="11319"/>
                  </a:cubicBezTo>
                  <a:cubicBezTo>
                    <a:pt x="21962" y="12889"/>
                    <a:pt x="20367" y="13961"/>
                    <a:pt x="19002" y="14739"/>
                  </a:cubicBezTo>
                  <a:cubicBezTo>
                    <a:pt x="17636" y="15518"/>
                    <a:pt x="16092" y="16743"/>
                    <a:pt x="16398" y="18287"/>
                  </a:cubicBezTo>
                  <a:cubicBezTo>
                    <a:pt x="16692" y="19741"/>
                    <a:pt x="18657" y="20354"/>
                    <a:pt x="20010" y="19729"/>
                  </a:cubicBezTo>
                  <a:cubicBezTo>
                    <a:pt x="21375" y="19091"/>
                    <a:pt x="22179" y="17700"/>
                    <a:pt x="22728" y="16309"/>
                  </a:cubicBezTo>
                  <a:cubicBezTo>
                    <a:pt x="22945" y="15747"/>
                    <a:pt x="23174" y="15135"/>
                    <a:pt x="23685" y="14816"/>
                  </a:cubicBezTo>
                  <a:cubicBezTo>
                    <a:pt x="24259" y="14458"/>
                    <a:pt x="24999" y="14599"/>
                    <a:pt x="25675" y="14650"/>
                  </a:cubicBezTo>
                  <a:cubicBezTo>
                    <a:pt x="27526" y="14816"/>
                    <a:pt x="29542" y="14139"/>
                    <a:pt x="30588" y="12595"/>
                  </a:cubicBezTo>
                  <a:cubicBezTo>
                    <a:pt x="31647" y="11064"/>
                    <a:pt x="31392" y="8652"/>
                    <a:pt x="29810" y="7657"/>
                  </a:cubicBezTo>
                  <a:cubicBezTo>
                    <a:pt x="28700" y="6955"/>
                    <a:pt x="27194" y="7083"/>
                    <a:pt x="26084" y="7785"/>
                  </a:cubicBezTo>
                  <a:cubicBezTo>
                    <a:pt x="24974" y="8499"/>
                    <a:pt x="24246" y="9686"/>
                    <a:pt x="23889" y="10962"/>
                  </a:cubicBezTo>
                  <a:cubicBezTo>
                    <a:pt x="23468" y="12442"/>
                    <a:pt x="23570" y="14165"/>
                    <a:pt x="24527" y="15377"/>
                  </a:cubicBezTo>
                  <a:cubicBezTo>
                    <a:pt x="25484" y="16602"/>
                    <a:pt x="27436" y="17049"/>
                    <a:pt x="28649" y="16092"/>
                  </a:cubicBezTo>
                  <a:cubicBezTo>
                    <a:pt x="30116" y="14918"/>
                    <a:pt x="29682" y="12366"/>
                    <a:pt x="28215" y="11166"/>
                  </a:cubicBezTo>
                  <a:cubicBezTo>
                    <a:pt x="26747" y="9979"/>
                    <a:pt x="24706" y="9839"/>
                    <a:pt x="22817" y="9954"/>
                  </a:cubicBezTo>
                  <a:cubicBezTo>
                    <a:pt x="21541" y="10030"/>
                    <a:pt x="20201" y="10247"/>
                    <a:pt x="19257" y="11102"/>
                  </a:cubicBezTo>
                  <a:cubicBezTo>
                    <a:pt x="18300" y="11957"/>
                    <a:pt x="18032" y="13642"/>
                    <a:pt x="19002" y="14471"/>
                  </a:cubicBezTo>
                  <a:cubicBezTo>
                    <a:pt x="20010" y="15313"/>
                    <a:pt x="21669" y="14701"/>
                    <a:pt x="22409" y="13603"/>
                  </a:cubicBezTo>
                  <a:cubicBezTo>
                    <a:pt x="23162" y="12519"/>
                    <a:pt x="23302" y="11153"/>
                    <a:pt x="23595" y="9865"/>
                  </a:cubicBezTo>
                  <a:cubicBezTo>
                    <a:pt x="23876" y="8576"/>
                    <a:pt x="24438" y="7198"/>
                    <a:pt x="25624" y="6623"/>
                  </a:cubicBezTo>
                  <a:cubicBezTo>
                    <a:pt x="26211" y="6330"/>
                    <a:pt x="26900" y="6279"/>
                    <a:pt x="27487" y="5985"/>
                  </a:cubicBezTo>
                  <a:cubicBezTo>
                    <a:pt x="29185" y="5143"/>
                    <a:pt x="29236" y="2400"/>
                    <a:pt x="27768" y="1200"/>
                  </a:cubicBezTo>
                  <a:cubicBezTo>
                    <a:pt x="26301" y="1"/>
                    <a:pt x="23965" y="307"/>
                    <a:pt x="22562" y="1583"/>
                  </a:cubicBezTo>
                  <a:cubicBezTo>
                    <a:pt x="21720" y="2336"/>
                    <a:pt x="21158" y="3344"/>
                    <a:pt x="20482" y="4263"/>
                  </a:cubicBezTo>
                  <a:cubicBezTo>
                    <a:pt x="18606" y="6815"/>
                    <a:pt x="15875" y="8614"/>
                    <a:pt x="12787" y="9341"/>
                  </a:cubicBezTo>
                  <a:cubicBezTo>
                    <a:pt x="12455" y="9443"/>
                    <a:pt x="12098" y="9469"/>
                    <a:pt x="11754" y="9431"/>
                  </a:cubicBezTo>
                  <a:cubicBezTo>
                    <a:pt x="11383" y="9341"/>
                    <a:pt x="11039" y="9163"/>
                    <a:pt x="10771" y="8882"/>
                  </a:cubicBezTo>
                  <a:cubicBezTo>
                    <a:pt x="9750" y="7912"/>
                    <a:pt x="9508" y="6381"/>
                    <a:pt x="10158" y="5143"/>
                  </a:cubicBezTo>
                  <a:cubicBezTo>
                    <a:pt x="10822" y="3905"/>
                    <a:pt x="12226" y="3242"/>
                    <a:pt x="13591" y="3548"/>
                  </a:cubicBezTo>
                  <a:cubicBezTo>
                    <a:pt x="14867" y="3816"/>
                    <a:pt x="15837" y="4850"/>
                    <a:pt x="16845" y="5692"/>
                  </a:cubicBezTo>
                  <a:cubicBezTo>
                    <a:pt x="18006" y="6674"/>
                    <a:pt x="19423" y="7491"/>
                    <a:pt x="20941" y="7376"/>
                  </a:cubicBezTo>
                  <a:cubicBezTo>
                    <a:pt x="22447" y="7274"/>
                    <a:pt x="23927" y="5909"/>
                    <a:pt x="23685" y="4416"/>
                  </a:cubicBezTo>
                  <a:cubicBezTo>
                    <a:pt x="23417" y="2872"/>
                    <a:pt x="21490" y="2081"/>
                    <a:pt x="19971" y="2489"/>
                  </a:cubicBezTo>
                  <a:cubicBezTo>
                    <a:pt x="18453" y="2897"/>
                    <a:pt x="17304" y="4122"/>
                    <a:pt x="16296" y="5335"/>
                  </a:cubicBezTo>
                  <a:cubicBezTo>
                    <a:pt x="15518" y="6279"/>
                    <a:pt x="14625" y="7338"/>
                    <a:pt x="13400" y="7402"/>
                  </a:cubicBezTo>
                  <a:cubicBezTo>
                    <a:pt x="12034" y="7491"/>
                    <a:pt x="10873" y="6126"/>
                    <a:pt x="10784" y="4760"/>
                  </a:cubicBezTo>
                  <a:cubicBezTo>
                    <a:pt x="10707" y="3382"/>
                    <a:pt x="11473" y="2081"/>
                    <a:pt x="12443" y="1085"/>
                  </a:cubicBezTo>
                  <a:cubicBezTo>
                    <a:pt x="12953" y="562"/>
                    <a:pt x="13629" y="77"/>
                    <a:pt x="14369" y="166"/>
                  </a:cubicBezTo>
                  <a:cubicBezTo>
                    <a:pt x="15390" y="307"/>
                    <a:pt x="15901" y="1494"/>
                    <a:pt x="16105" y="2514"/>
                  </a:cubicBezTo>
                  <a:cubicBezTo>
                    <a:pt x="16654" y="5220"/>
                    <a:pt x="16296" y="8308"/>
                    <a:pt x="14357" y="10273"/>
                  </a:cubicBezTo>
                  <a:cubicBezTo>
                    <a:pt x="11958" y="12697"/>
                    <a:pt x="7428" y="12442"/>
                    <a:pt x="5335" y="9763"/>
                  </a:cubicBezTo>
                  <a:cubicBezTo>
                    <a:pt x="4773" y="9048"/>
                    <a:pt x="4365" y="8155"/>
                    <a:pt x="4442" y="7249"/>
                  </a:cubicBezTo>
                  <a:cubicBezTo>
                    <a:pt x="4531" y="6572"/>
                    <a:pt x="4799" y="5934"/>
                    <a:pt x="5233" y="5411"/>
                  </a:cubicBezTo>
                  <a:cubicBezTo>
                    <a:pt x="6011" y="4365"/>
                    <a:pt x="7211" y="3561"/>
                    <a:pt x="8525" y="3561"/>
                  </a:cubicBezTo>
                  <a:cubicBezTo>
                    <a:pt x="9827" y="3561"/>
                    <a:pt x="11141" y="4543"/>
                    <a:pt x="11256" y="5845"/>
                  </a:cubicBezTo>
                  <a:cubicBezTo>
                    <a:pt x="11358" y="7070"/>
                    <a:pt x="10414" y="8180"/>
                    <a:pt x="9291" y="8716"/>
                  </a:cubicBezTo>
                  <a:cubicBezTo>
                    <a:pt x="8168" y="9239"/>
                    <a:pt x="6892" y="9290"/>
                    <a:pt x="5679" y="9418"/>
                  </a:cubicBezTo>
                  <a:cubicBezTo>
                    <a:pt x="4454" y="9546"/>
                    <a:pt x="3166" y="9763"/>
                    <a:pt x="2196" y="10528"/>
                  </a:cubicBezTo>
                  <a:cubicBezTo>
                    <a:pt x="652" y="11740"/>
                    <a:pt x="511" y="14497"/>
                    <a:pt x="2170" y="15556"/>
                  </a:cubicBezTo>
                  <a:cubicBezTo>
                    <a:pt x="3497" y="16398"/>
                    <a:pt x="5373" y="15862"/>
                    <a:pt x="6458" y="14714"/>
                  </a:cubicBezTo>
                  <a:cubicBezTo>
                    <a:pt x="7555" y="13578"/>
                    <a:pt x="8040" y="11996"/>
                    <a:pt x="8397" y="10464"/>
                  </a:cubicBezTo>
                  <a:cubicBezTo>
                    <a:pt x="8653" y="9392"/>
                    <a:pt x="8831" y="8206"/>
                    <a:pt x="8283" y="7274"/>
                  </a:cubicBezTo>
                  <a:cubicBezTo>
                    <a:pt x="7849" y="6534"/>
                    <a:pt x="7019" y="6100"/>
                    <a:pt x="6177" y="5947"/>
                  </a:cubicBezTo>
                  <a:cubicBezTo>
                    <a:pt x="4556" y="5654"/>
                    <a:pt x="2821" y="6343"/>
                    <a:pt x="1685" y="7568"/>
                  </a:cubicBezTo>
                  <a:cubicBezTo>
                    <a:pt x="550" y="8780"/>
                    <a:pt x="1" y="10477"/>
                    <a:pt x="14" y="12136"/>
                  </a:cubicBezTo>
                  <a:cubicBezTo>
                    <a:pt x="14" y="13157"/>
                    <a:pt x="243" y="14203"/>
                    <a:pt x="830" y="15033"/>
                  </a:cubicBezTo>
                  <a:cubicBezTo>
                    <a:pt x="1953" y="16602"/>
                    <a:pt x="4186" y="17036"/>
                    <a:pt x="6037" y="16538"/>
                  </a:cubicBezTo>
                  <a:cubicBezTo>
                    <a:pt x="7517" y="16130"/>
                    <a:pt x="8831" y="15224"/>
                    <a:pt x="10299" y="14777"/>
                  </a:cubicBezTo>
                  <a:cubicBezTo>
                    <a:pt x="11779" y="14344"/>
                    <a:pt x="13655" y="14509"/>
                    <a:pt x="14472" y="15811"/>
                  </a:cubicBezTo>
                  <a:cubicBezTo>
                    <a:pt x="15250" y="17062"/>
                    <a:pt x="14574" y="18912"/>
                    <a:pt x="13234" y="19524"/>
                  </a:cubicBezTo>
                  <a:cubicBezTo>
                    <a:pt x="11894" y="20137"/>
                    <a:pt x="10197" y="19601"/>
                    <a:pt x="9278" y="18440"/>
                  </a:cubicBezTo>
                  <a:cubicBezTo>
                    <a:pt x="8372" y="17279"/>
                    <a:pt x="8206" y="15645"/>
                    <a:pt x="8640" y="14242"/>
                  </a:cubicBezTo>
                  <a:cubicBezTo>
                    <a:pt x="9125" y="12710"/>
                    <a:pt x="10312" y="11396"/>
                    <a:pt x="11830" y="10924"/>
                  </a:cubicBezTo>
                  <a:cubicBezTo>
                    <a:pt x="13999" y="10247"/>
                    <a:pt x="16590" y="11562"/>
                    <a:pt x="17330" y="13718"/>
                  </a:cubicBezTo>
                  <a:cubicBezTo>
                    <a:pt x="18057" y="15862"/>
                    <a:pt x="16820" y="18491"/>
                    <a:pt x="14688" y="19282"/>
                  </a:cubicBezTo>
                  <a:cubicBezTo>
                    <a:pt x="12966" y="19920"/>
                    <a:pt x="11001" y="19448"/>
                    <a:pt x="9240" y="19997"/>
                  </a:cubicBezTo>
                  <a:cubicBezTo>
                    <a:pt x="8449" y="20239"/>
                    <a:pt x="7721" y="20686"/>
                    <a:pt x="7147" y="21298"/>
                  </a:cubicBezTo>
                  <a:cubicBezTo>
                    <a:pt x="6764" y="21707"/>
                    <a:pt x="6445" y="22204"/>
                    <a:pt x="6394" y="22753"/>
                  </a:cubicBezTo>
                  <a:cubicBezTo>
                    <a:pt x="6330" y="23710"/>
                    <a:pt x="7160" y="24565"/>
                    <a:pt x="8091" y="24756"/>
                  </a:cubicBezTo>
                  <a:cubicBezTo>
                    <a:pt x="9035" y="24935"/>
                    <a:pt x="10005" y="24565"/>
                    <a:pt x="10771" y="23991"/>
                  </a:cubicBezTo>
                  <a:cubicBezTo>
                    <a:pt x="11856" y="23174"/>
                    <a:pt x="12621" y="21872"/>
                    <a:pt x="12583" y="20520"/>
                  </a:cubicBezTo>
                  <a:cubicBezTo>
                    <a:pt x="12557" y="19167"/>
                    <a:pt x="11600" y="17827"/>
                    <a:pt x="10273" y="17559"/>
                  </a:cubicBezTo>
                  <a:cubicBezTo>
                    <a:pt x="8946" y="17291"/>
                    <a:pt x="7440" y="18312"/>
                    <a:pt x="7389" y="19665"/>
                  </a:cubicBezTo>
                  <a:cubicBezTo>
                    <a:pt x="7338" y="20928"/>
                    <a:pt x="8512" y="22013"/>
                    <a:pt x="9776" y="22179"/>
                  </a:cubicBezTo>
                  <a:cubicBezTo>
                    <a:pt x="11026" y="22332"/>
                    <a:pt x="12277" y="21758"/>
                    <a:pt x="13247" y="20954"/>
                  </a:cubicBezTo>
                  <a:cubicBezTo>
                    <a:pt x="13987" y="20341"/>
                    <a:pt x="14612" y="19588"/>
                    <a:pt x="15480" y="19193"/>
                  </a:cubicBezTo>
                  <a:cubicBezTo>
                    <a:pt x="16985" y="18491"/>
                    <a:pt x="18989" y="19231"/>
                    <a:pt x="19678" y="20737"/>
                  </a:cubicBezTo>
                  <a:cubicBezTo>
                    <a:pt x="20367" y="22242"/>
                    <a:pt x="19627" y="24246"/>
                    <a:pt x="18121" y="24935"/>
                  </a:cubicBezTo>
                  <a:cubicBezTo>
                    <a:pt x="16615" y="25624"/>
                    <a:pt x="14612" y="24884"/>
                    <a:pt x="13936" y="23365"/>
                  </a:cubicBezTo>
                  <a:cubicBezTo>
                    <a:pt x="13566" y="22561"/>
                    <a:pt x="13553" y="21630"/>
                    <a:pt x="13668" y="20749"/>
                  </a:cubicBezTo>
                  <a:cubicBezTo>
                    <a:pt x="13834" y="19550"/>
                    <a:pt x="14216" y="18338"/>
                    <a:pt x="15020" y="17432"/>
                  </a:cubicBezTo>
                  <a:cubicBezTo>
                    <a:pt x="15811" y="16513"/>
                    <a:pt x="17075" y="15951"/>
                    <a:pt x="18261" y="16194"/>
                  </a:cubicBezTo>
                  <a:cubicBezTo>
                    <a:pt x="19448" y="16449"/>
                    <a:pt x="20431" y="17636"/>
                    <a:pt x="20227" y="18835"/>
                  </a:cubicBezTo>
                  <a:cubicBezTo>
                    <a:pt x="20112" y="19588"/>
                    <a:pt x="19589" y="20239"/>
                    <a:pt x="19589" y="21005"/>
                  </a:cubicBezTo>
                  <a:cubicBezTo>
                    <a:pt x="19589" y="21974"/>
                    <a:pt x="20482" y="22753"/>
                    <a:pt x="21413" y="23034"/>
                  </a:cubicBezTo>
                  <a:cubicBezTo>
                    <a:pt x="23621" y="23684"/>
                    <a:pt x="26199" y="22000"/>
                    <a:pt x="26530" y="19729"/>
                  </a:cubicBezTo>
                  <a:cubicBezTo>
                    <a:pt x="26862" y="17444"/>
                    <a:pt x="24923" y="15122"/>
                    <a:pt x="22626" y="15007"/>
                  </a:cubicBezTo>
                  <a:cubicBezTo>
                    <a:pt x="21758" y="14956"/>
                    <a:pt x="20737" y="15339"/>
                    <a:pt x="20584" y="16194"/>
                  </a:cubicBezTo>
                  <a:cubicBezTo>
                    <a:pt x="20444" y="16921"/>
                    <a:pt x="21056" y="17598"/>
                    <a:pt x="21720" y="17929"/>
                  </a:cubicBezTo>
                  <a:cubicBezTo>
                    <a:pt x="23340" y="18733"/>
                    <a:pt x="25548" y="18031"/>
                    <a:pt x="26416" y="16436"/>
                  </a:cubicBezTo>
                  <a:cubicBezTo>
                    <a:pt x="27322" y="14790"/>
                    <a:pt x="26798" y="12723"/>
                    <a:pt x="25918" y="11051"/>
                  </a:cubicBezTo>
                  <a:cubicBezTo>
                    <a:pt x="25050" y="9380"/>
                    <a:pt x="23851" y="7848"/>
                    <a:pt x="23366" y="6036"/>
                  </a:cubicBezTo>
                  <a:cubicBezTo>
                    <a:pt x="22894" y="4212"/>
                    <a:pt x="23430" y="1915"/>
                    <a:pt x="25165" y="1187"/>
                  </a:cubicBezTo>
                  <a:cubicBezTo>
                    <a:pt x="26900" y="460"/>
                    <a:pt x="28904" y="1672"/>
                    <a:pt x="30014" y="3204"/>
                  </a:cubicBezTo>
                  <a:cubicBezTo>
                    <a:pt x="31060" y="4658"/>
                    <a:pt x="31660" y="6560"/>
                    <a:pt x="31188" y="8282"/>
                  </a:cubicBezTo>
                  <a:cubicBezTo>
                    <a:pt x="30499" y="10745"/>
                    <a:pt x="27947" y="12149"/>
                    <a:pt x="26479" y="14242"/>
                  </a:cubicBezTo>
                  <a:cubicBezTo>
                    <a:pt x="26250" y="14573"/>
                    <a:pt x="26045" y="14931"/>
                    <a:pt x="26020" y="15339"/>
                  </a:cubicBezTo>
                  <a:cubicBezTo>
                    <a:pt x="25982" y="16322"/>
                    <a:pt x="27015" y="16947"/>
                    <a:pt x="27615" y="17725"/>
                  </a:cubicBezTo>
                  <a:cubicBezTo>
                    <a:pt x="28802" y="19307"/>
                    <a:pt x="28100" y="21758"/>
                    <a:pt x="26530" y="22957"/>
                  </a:cubicBezTo>
                  <a:cubicBezTo>
                    <a:pt x="24961" y="24169"/>
                    <a:pt x="22843" y="24361"/>
                    <a:pt x="20877" y="24169"/>
                  </a:cubicBezTo>
                  <a:cubicBezTo>
                    <a:pt x="18491" y="23940"/>
                    <a:pt x="16130" y="23187"/>
                    <a:pt x="14191" y="21783"/>
                  </a:cubicBezTo>
                  <a:cubicBezTo>
                    <a:pt x="12251" y="20392"/>
                    <a:pt x="10745" y="18312"/>
                    <a:pt x="10273" y="15964"/>
                  </a:cubicBezTo>
                  <a:cubicBezTo>
                    <a:pt x="9903" y="14139"/>
                    <a:pt x="10056" y="12034"/>
                    <a:pt x="8768" y="10707"/>
                  </a:cubicBezTo>
                  <a:cubicBezTo>
                    <a:pt x="7619" y="9507"/>
                    <a:pt x="5552" y="9456"/>
                    <a:pt x="4212" y="10413"/>
                  </a:cubicBezTo>
                  <a:cubicBezTo>
                    <a:pt x="2859" y="11383"/>
                    <a:pt x="2234" y="13170"/>
                    <a:pt x="2464" y="14816"/>
                  </a:cubicBezTo>
                  <a:cubicBezTo>
                    <a:pt x="2744" y="16883"/>
                    <a:pt x="4786" y="18848"/>
                    <a:pt x="6777" y="18197"/>
                  </a:cubicBezTo>
                  <a:cubicBezTo>
                    <a:pt x="8372" y="17674"/>
                    <a:pt x="9087" y="15824"/>
                    <a:pt x="9342" y="14152"/>
                  </a:cubicBezTo>
                  <a:cubicBezTo>
                    <a:pt x="9610" y="12493"/>
                    <a:pt x="9661" y="10681"/>
                    <a:pt x="10682" y="9354"/>
                  </a:cubicBezTo>
                  <a:cubicBezTo>
                    <a:pt x="11205" y="8691"/>
                    <a:pt x="11996" y="8180"/>
                    <a:pt x="12838" y="8218"/>
                  </a:cubicBezTo>
                  <a:cubicBezTo>
                    <a:pt x="13872" y="8257"/>
                    <a:pt x="14765" y="9137"/>
                    <a:pt x="14969" y="10145"/>
                  </a:cubicBezTo>
                  <a:cubicBezTo>
                    <a:pt x="15173" y="11166"/>
                    <a:pt x="14791" y="12238"/>
                    <a:pt x="14101" y="13016"/>
                  </a:cubicBezTo>
                  <a:cubicBezTo>
                    <a:pt x="13502" y="13667"/>
                    <a:pt x="12685" y="14178"/>
                    <a:pt x="12379" y="15007"/>
                  </a:cubicBezTo>
                  <a:cubicBezTo>
                    <a:pt x="12085" y="15837"/>
                    <a:pt x="12864" y="17036"/>
                    <a:pt x="13655" y="16628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27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909;p49">
              <a:extLst>
                <a:ext uri="{FF2B5EF4-FFF2-40B4-BE49-F238E27FC236}">
                  <a16:creationId xmlns:a16="http://schemas.microsoft.com/office/drawing/2014/main" id="{D87700AC-F3D3-4CB5-DE20-628E1CB6ADA1}"/>
                </a:ext>
              </a:extLst>
            </p:cNvPr>
            <p:cNvGrpSpPr/>
            <p:nvPr/>
          </p:nvGrpSpPr>
          <p:grpSpPr>
            <a:xfrm>
              <a:off x="5180271" y="1689583"/>
              <a:ext cx="2629674" cy="1978471"/>
              <a:chOff x="3779475" y="3269550"/>
              <a:chExt cx="2916675" cy="2194400"/>
            </a:xfrm>
          </p:grpSpPr>
          <p:sp>
            <p:nvSpPr>
              <p:cNvPr id="48" name="Google Shape;910;p49">
                <a:extLst>
                  <a:ext uri="{FF2B5EF4-FFF2-40B4-BE49-F238E27FC236}">
                    <a16:creationId xmlns:a16="http://schemas.microsoft.com/office/drawing/2014/main" id="{B84C0426-C925-B2BB-DADE-250993C888E4}"/>
                  </a:ext>
                </a:extLst>
              </p:cNvPr>
              <p:cNvSpPr/>
              <p:nvPr/>
            </p:nvSpPr>
            <p:spPr>
              <a:xfrm>
                <a:off x="4748625" y="4108525"/>
                <a:ext cx="261450" cy="156825"/>
              </a:xfrm>
              <a:custGeom>
                <a:avLst/>
                <a:gdLst/>
                <a:ahLst/>
                <a:cxnLst/>
                <a:rect l="l" t="t" r="r" b="b"/>
                <a:pathLst>
                  <a:path w="10458" h="6273" extrusionOk="0">
                    <a:moveTo>
                      <a:pt x="6248" y="1"/>
                    </a:moveTo>
                    <a:cubicBezTo>
                      <a:pt x="4078" y="1"/>
                      <a:pt x="1619" y="926"/>
                      <a:pt x="665" y="2784"/>
                    </a:cubicBezTo>
                    <a:cubicBezTo>
                      <a:pt x="0" y="4065"/>
                      <a:pt x="690" y="5569"/>
                      <a:pt x="2760" y="6086"/>
                    </a:cubicBezTo>
                    <a:cubicBezTo>
                      <a:pt x="3277" y="6214"/>
                      <a:pt x="3802" y="6273"/>
                      <a:pt x="4323" y="6273"/>
                    </a:cubicBezTo>
                    <a:cubicBezTo>
                      <a:pt x="7106" y="6273"/>
                      <a:pt x="9743" y="4604"/>
                      <a:pt x="10055" y="3006"/>
                    </a:cubicBezTo>
                    <a:cubicBezTo>
                      <a:pt x="10457" y="1006"/>
                      <a:pt x="8510" y="1"/>
                      <a:pt x="62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911;p49">
                <a:extLst>
                  <a:ext uri="{FF2B5EF4-FFF2-40B4-BE49-F238E27FC236}">
                    <a16:creationId xmlns:a16="http://schemas.microsoft.com/office/drawing/2014/main" id="{B48076B7-0D60-6221-E6A6-446EC1787E22}"/>
                  </a:ext>
                </a:extLst>
              </p:cNvPr>
              <p:cNvSpPr/>
              <p:nvPr/>
            </p:nvSpPr>
            <p:spPr>
              <a:xfrm>
                <a:off x="5312325" y="4005875"/>
                <a:ext cx="282225" cy="154675"/>
              </a:xfrm>
              <a:custGeom>
                <a:avLst/>
                <a:gdLst/>
                <a:ahLst/>
                <a:cxnLst/>
                <a:rect l="l" t="t" r="r" b="b"/>
                <a:pathLst>
                  <a:path w="11289" h="6187" extrusionOk="0">
                    <a:moveTo>
                      <a:pt x="6769" y="1"/>
                    </a:moveTo>
                    <a:cubicBezTo>
                      <a:pt x="3506" y="1"/>
                      <a:pt x="1" y="2192"/>
                      <a:pt x="1480" y="4623"/>
                    </a:cubicBezTo>
                    <a:cubicBezTo>
                      <a:pt x="2055" y="5576"/>
                      <a:pt x="3634" y="6186"/>
                      <a:pt x="5406" y="6186"/>
                    </a:cubicBezTo>
                    <a:cubicBezTo>
                      <a:pt x="6750" y="6186"/>
                      <a:pt x="8204" y="5835"/>
                      <a:pt x="9416" y="5017"/>
                    </a:cubicBezTo>
                    <a:cubicBezTo>
                      <a:pt x="11165" y="3809"/>
                      <a:pt x="11289" y="2158"/>
                      <a:pt x="10229" y="1172"/>
                    </a:cubicBezTo>
                    <a:cubicBezTo>
                      <a:pt x="9336" y="350"/>
                      <a:pt x="8072" y="1"/>
                      <a:pt x="67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912;p49">
                <a:extLst>
                  <a:ext uri="{FF2B5EF4-FFF2-40B4-BE49-F238E27FC236}">
                    <a16:creationId xmlns:a16="http://schemas.microsoft.com/office/drawing/2014/main" id="{1AA9F51B-DD74-9CBB-DAFA-A3705F446C22}"/>
                  </a:ext>
                </a:extLst>
              </p:cNvPr>
              <p:cNvSpPr/>
              <p:nvPr/>
            </p:nvSpPr>
            <p:spPr>
              <a:xfrm>
                <a:off x="4898325" y="4732600"/>
                <a:ext cx="3725" cy="310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24" extrusionOk="0">
                    <a:moveTo>
                      <a:pt x="1" y="1"/>
                    </a:moveTo>
                    <a:cubicBezTo>
                      <a:pt x="1" y="25"/>
                      <a:pt x="1" y="50"/>
                      <a:pt x="1" y="50"/>
                    </a:cubicBezTo>
                    <a:lnTo>
                      <a:pt x="148" y="124"/>
                    </a:lnTo>
                    <a:cubicBezTo>
                      <a:pt x="99" y="75"/>
                      <a:pt x="50" y="25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913;p49">
                <a:extLst>
                  <a:ext uri="{FF2B5EF4-FFF2-40B4-BE49-F238E27FC236}">
                    <a16:creationId xmlns:a16="http://schemas.microsoft.com/office/drawing/2014/main" id="{17A13500-D4B0-F2F1-30AE-809F2F35F68A}"/>
                  </a:ext>
                </a:extLst>
              </p:cNvPr>
              <p:cNvSpPr/>
              <p:nvPr/>
            </p:nvSpPr>
            <p:spPr>
              <a:xfrm>
                <a:off x="4618000" y="4521900"/>
                <a:ext cx="707925" cy="779675"/>
              </a:xfrm>
              <a:custGeom>
                <a:avLst/>
                <a:gdLst/>
                <a:ahLst/>
                <a:cxnLst/>
                <a:rect l="l" t="t" r="r" b="b"/>
                <a:pathLst>
                  <a:path w="28317" h="31187" extrusionOk="0">
                    <a:moveTo>
                      <a:pt x="15526" y="0"/>
                    </a:moveTo>
                    <a:cubicBezTo>
                      <a:pt x="15378" y="50"/>
                      <a:pt x="15231" y="124"/>
                      <a:pt x="15107" y="198"/>
                    </a:cubicBezTo>
                    <a:lnTo>
                      <a:pt x="13037" y="1282"/>
                    </a:lnTo>
                    <a:cubicBezTo>
                      <a:pt x="13259" y="1504"/>
                      <a:pt x="13481" y="1775"/>
                      <a:pt x="13653" y="2046"/>
                    </a:cubicBezTo>
                    <a:cubicBezTo>
                      <a:pt x="14269" y="3007"/>
                      <a:pt x="14417" y="4165"/>
                      <a:pt x="14048" y="5250"/>
                    </a:cubicBezTo>
                    <a:cubicBezTo>
                      <a:pt x="13604" y="6408"/>
                      <a:pt x="12298" y="7024"/>
                      <a:pt x="11534" y="7320"/>
                    </a:cubicBezTo>
                    <a:lnTo>
                      <a:pt x="11608" y="7369"/>
                    </a:lnTo>
                    <a:cubicBezTo>
                      <a:pt x="11682" y="7418"/>
                      <a:pt x="11756" y="7468"/>
                      <a:pt x="11805" y="7517"/>
                    </a:cubicBezTo>
                    <a:cubicBezTo>
                      <a:pt x="13037" y="8478"/>
                      <a:pt x="13308" y="9809"/>
                      <a:pt x="12594" y="11066"/>
                    </a:cubicBezTo>
                    <a:cubicBezTo>
                      <a:pt x="11706" y="12569"/>
                      <a:pt x="10203" y="12963"/>
                      <a:pt x="9390" y="13185"/>
                    </a:cubicBezTo>
                    <a:lnTo>
                      <a:pt x="9119" y="13259"/>
                    </a:lnTo>
                    <a:cubicBezTo>
                      <a:pt x="10795" y="14639"/>
                      <a:pt x="10918" y="15921"/>
                      <a:pt x="10721" y="16759"/>
                    </a:cubicBezTo>
                    <a:cubicBezTo>
                      <a:pt x="10425" y="18089"/>
                      <a:pt x="9094" y="19223"/>
                      <a:pt x="7246" y="19790"/>
                    </a:cubicBezTo>
                    <a:cubicBezTo>
                      <a:pt x="6950" y="19888"/>
                      <a:pt x="6679" y="19962"/>
                      <a:pt x="6383" y="20036"/>
                    </a:cubicBezTo>
                    <a:cubicBezTo>
                      <a:pt x="5340" y="20230"/>
                      <a:pt x="4290" y="20329"/>
                      <a:pt x="3240" y="20329"/>
                    </a:cubicBezTo>
                    <a:cubicBezTo>
                      <a:pt x="2158" y="20329"/>
                      <a:pt x="1076" y="20224"/>
                      <a:pt x="0" y="20012"/>
                    </a:cubicBezTo>
                    <a:lnTo>
                      <a:pt x="0" y="20012"/>
                    </a:lnTo>
                    <a:cubicBezTo>
                      <a:pt x="1430" y="22698"/>
                      <a:pt x="3303" y="26197"/>
                      <a:pt x="5718" y="30756"/>
                    </a:cubicBezTo>
                    <a:cubicBezTo>
                      <a:pt x="5909" y="31120"/>
                      <a:pt x="5982" y="31186"/>
                      <a:pt x="6051" y="31186"/>
                    </a:cubicBezTo>
                    <a:cubicBezTo>
                      <a:pt x="6071" y="31186"/>
                      <a:pt x="6090" y="31181"/>
                      <a:pt x="6112" y="31175"/>
                    </a:cubicBezTo>
                    <a:cubicBezTo>
                      <a:pt x="6285" y="31101"/>
                      <a:pt x="6457" y="31028"/>
                      <a:pt x="6630" y="30929"/>
                    </a:cubicBezTo>
                    <a:lnTo>
                      <a:pt x="25877" y="20726"/>
                    </a:lnTo>
                    <a:cubicBezTo>
                      <a:pt x="26173" y="20578"/>
                      <a:pt x="26345" y="20480"/>
                      <a:pt x="26370" y="20357"/>
                    </a:cubicBezTo>
                    <a:cubicBezTo>
                      <a:pt x="26370" y="20332"/>
                      <a:pt x="26419" y="20258"/>
                      <a:pt x="26296" y="20061"/>
                    </a:cubicBezTo>
                    <a:cubicBezTo>
                      <a:pt x="26271" y="20012"/>
                      <a:pt x="26247" y="19987"/>
                      <a:pt x="26222" y="19938"/>
                    </a:cubicBezTo>
                    <a:lnTo>
                      <a:pt x="26173" y="19864"/>
                    </a:lnTo>
                    <a:cubicBezTo>
                      <a:pt x="26074" y="19642"/>
                      <a:pt x="25655" y="18853"/>
                      <a:pt x="24398" y="16487"/>
                    </a:cubicBezTo>
                    <a:lnTo>
                      <a:pt x="24250" y="16192"/>
                    </a:lnTo>
                    <a:cubicBezTo>
                      <a:pt x="23930" y="15576"/>
                      <a:pt x="23536" y="14861"/>
                      <a:pt x="23092" y="14023"/>
                    </a:cubicBezTo>
                    <a:cubicBezTo>
                      <a:pt x="22698" y="13308"/>
                      <a:pt x="22648" y="12470"/>
                      <a:pt x="22944" y="11706"/>
                    </a:cubicBezTo>
                    <a:cubicBezTo>
                      <a:pt x="23092" y="11312"/>
                      <a:pt x="23412" y="11016"/>
                      <a:pt x="23807" y="10918"/>
                    </a:cubicBezTo>
                    <a:cubicBezTo>
                      <a:pt x="23906" y="10895"/>
                      <a:pt x="24005" y="10884"/>
                      <a:pt x="24104" y="10884"/>
                    </a:cubicBezTo>
                    <a:cubicBezTo>
                      <a:pt x="24323" y="10884"/>
                      <a:pt x="24539" y="10939"/>
                      <a:pt x="24743" y="11041"/>
                    </a:cubicBezTo>
                    <a:cubicBezTo>
                      <a:pt x="25113" y="11214"/>
                      <a:pt x="25483" y="11361"/>
                      <a:pt x="25877" y="11485"/>
                    </a:cubicBezTo>
                    <a:cubicBezTo>
                      <a:pt x="26041" y="11544"/>
                      <a:pt x="26214" y="11577"/>
                      <a:pt x="26386" y="11577"/>
                    </a:cubicBezTo>
                    <a:cubicBezTo>
                      <a:pt x="26497" y="11577"/>
                      <a:pt x="26608" y="11563"/>
                      <a:pt x="26715" y="11534"/>
                    </a:cubicBezTo>
                    <a:cubicBezTo>
                      <a:pt x="27257" y="11361"/>
                      <a:pt x="27701" y="10918"/>
                      <a:pt x="27848" y="10351"/>
                    </a:cubicBezTo>
                    <a:cubicBezTo>
                      <a:pt x="28317" y="9045"/>
                      <a:pt x="27996" y="7344"/>
                      <a:pt x="27011" y="6038"/>
                    </a:cubicBezTo>
                    <a:cubicBezTo>
                      <a:pt x="26188" y="5000"/>
                      <a:pt x="25024" y="4322"/>
                      <a:pt x="24086" y="4322"/>
                    </a:cubicBezTo>
                    <a:cubicBezTo>
                      <a:pt x="23955" y="4322"/>
                      <a:pt x="23829" y="4335"/>
                      <a:pt x="23708" y="4362"/>
                    </a:cubicBezTo>
                    <a:cubicBezTo>
                      <a:pt x="23141" y="4535"/>
                      <a:pt x="22722" y="5003"/>
                      <a:pt x="22599" y="5570"/>
                    </a:cubicBezTo>
                    <a:cubicBezTo>
                      <a:pt x="22575" y="5669"/>
                      <a:pt x="22550" y="5792"/>
                      <a:pt x="22525" y="5915"/>
                    </a:cubicBezTo>
                    <a:cubicBezTo>
                      <a:pt x="22402" y="6531"/>
                      <a:pt x="22205" y="7566"/>
                      <a:pt x="21441" y="7763"/>
                    </a:cubicBezTo>
                    <a:cubicBezTo>
                      <a:pt x="21355" y="7776"/>
                      <a:pt x="21267" y="7782"/>
                      <a:pt x="21179" y="7782"/>
                    </a:cubicBezTo>
                    <a:cubicBezTo>
                      <a:pt x="20916" y="7782"/>
                      <a:pt x="20652" y="7726"/>
                      <a:pt x="20430" y="7616"/>
                    </a:cubicBezTo>
                    <a:cubicBezTo>
                      <a:pt x="19395" y="7172"/>
                      <a:pt x="19198" y="6778"/>
                      <a:pt x="17547" y="3598"/>
                    </a:cubicBezTo>
                    <a:cubicBezTo>
                      <a:pt x="17104" y="2785"/>
                      <a:pt x="16561" y="1750"/>
                      <a:pt x="15896" y="469"/>
                    </a:cubicBezTo>
                    <a:cubicBezTo>
                      <a:pt x="15822" y="345"/>
                      <a:pt x="15650" y="25"/>
                      <a:pt x="155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914;p49">
                <a:extLst>
                  <a:ext uri="{FF2B5EF4-FFF2-40B4-BE49-F238E27FC236}">
                    <a16:creationId xmlns:a16="http://schemas.microsoft.com/office/drawing/2014/main" id="{E451D1B7-3B2D-3B9B-C155-04E3481F3F2D}"/>
                  </a:ext>
                </a:extLst>
              </p:cNvPr>
              <p:cNvSpPr/>
              <p:nvPr/>
            </p:nvSpPr>
            <p:spPr>
              <a:xfrm>
                <a:off x="6208175" y="4607525"/>
                <a:ext cx="88125" cy="123875"/>
              </a:xfrm>
              <a:custGeom>
                <a:avLst/>
                <a:gdLst/>
                <a:ahLst/>
                <a:cxnLst/>
                <a:rect l="l" t="t" r="r" b="b"/>
                <a:pathLst>
                  <a:path w="3525" h="4955" extrusionOk="0">
                    <a:moveTo>
                      <a:pt x="1922" y="1"/>
                    </a:moveTo>
                    <a:cubicBezTo>
                      <a:pt x="1479" y="1726"/>
                      <a:pt x="838" y="3402"/>
                      <a:pt x="0" y="4954"/>
                    </a:cubicBezTo>
                    <a:cubicBezTo>
                      <a:pt x="99" y="4930"/>
                      <a:pt x="197" y="4881"/>
                      <a:pt x="296" y="4856"/>
                    </a:cubicBezTo>
                    <a:cubicBezTo>
                      <a:pt x="493" y="4807"/>
                      <a:pt x="715" y="4807"/>
                      <a:pt x="912" y="4807"/>
                    </a:cubicBezTo>
                    <a:lnTo>
                      <a:pt x="1183" y="4831"/>
                    </a:lnTo>
                    <a:cubicBezTo>
                      <a:pt x="1430" y="4856"/>
                      <a:pt x="1701" y="4856"/>
                      <a:pt x="1947" y="4856"/>
                    </a:cubicBezTo>
                    <a:cubicBezTo>
                      <a:pt x="2070" y="4831"/>
                      <a:pt x="2169" y="4831"/>
                      <a:pt x="2292" y="4807"/>
                    </a:cubicBezTo>
                    <a:cubicBezTo>
                      <a:pt x="3105" y="4609"/>
                      <a:pt x="3524" y="3895"/>
                      <a:pt x="3450" y="2909"/>
                    </a:cubicBezTo>
                    <a:cubicBezTo>
                      <a:pt x="3327" y="1800"/>
                      <a:pt x="2760" y="740"/>
                      <a:pt x="19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915;p49">
                <a:extLst>
                  <a:ext uri="{FF2B5EF4-FFF2-40B4-BE49-F238E27FC236}">
                    <a16:creationId xmlns:a16="http://schemas.microsoft.com/office/drawing/2014/main" id="{EF806603-D976-2B7B-B940-7926F624D655}"/>
                  </a:ext>
                </a:extLst>
              </p:cNvPr>
              <p:cNvSpPr/>
              <p:nvPr/>
            </p:nvSpPr>
            <p:spPr>
              <a:xfrm>
                <a:off x="5534150" y="4761575"/>
                <a:ext cx="815750" cy="604000"/>
              </a:xfrm>
              <a:custGeom>
                <a:avLst/>
                <a:gdLst/>
                <a:ahLst/>
                <a:cxnLst/>
                <a:rect l="l" t="t" r="r" b="b"/>
                <a:pathLst>
                  <a:path w="32630" h="24160" extrusionOk="0">
                    <a:moveTo>
                      <a:pt x="26296" y="0"/>
                    </a:moveTo>
                    <a:cubicBezTo>
                      <a:pt x="25704" y="937"/>
                      <a:pt x="25014" y="1824"/>
                      <a:pt x="24275" y="2637"/>
                    </a:cubicBezTo>
                    <a:cubicBezTo>
                      <a:pt x="23659" y="3278"/>
                      <a:pt x="22993" y="3869"/>
                      <a:pt x="22279" y="4387"/>
                    </a:cubicBezTo>
                    <a:cubicBezTo>
                      <a:pt x="21035" y="5332"/>
                      <a:pt x="19680" y="5831"/>
                      <a:pt x="18506" y="5831"/>
                    </a:cubicBezTo>
                    <a:cubicBezTo>
                      <a:pt x="17935" y="5831"/>
                      <a:pt x="17407" y="5713"/>
                      <a:pt x="16956" y="5471"/>
                    </a:cubicBezTo>
                    <a:cubicBezTo>
                      <a:pt x="16192" y="5052"/>
                      <a:pt x="15304" y="4091"/>
                      <a:pt x="15403" y="1922"/>
                    </a:cubicBezTo>
                    <a:lnTo>
                      <a:pt x="15403" y="1922"/>
                    </a:lnTo>
                    <a:cubicBezTo>
                      <a:pt x="15329" y="1972"/>
                      <a:pt x="15255" y="2021"/>
                      <a:pt x="15181" y="2070"/>
                    </a:cubicBezTo>
                    <a:cubicBezTo>
                      <a:pt x="14861" y="2267"/>
                      <a:pt x="14565" y="2464"/>
                      <a:pt x="14220" y="2637"/>
                    </a:cubicBezTo>
                    <a:cubicBezTo>
                      <a:pt x="14023" y="3573"/>
                      <a:pt x="13407" y="4658"/>
                      <a:pt x="12249" y="5668"/>
                    </a:cubicBezTo>
                    <a:cubicBezTo>
                      <a:pt x="11756" y="6112"/>
                      <a:pt x="11164" y="6408"/>
                      <a:pt x="10523" y="6555"/>
                    </a:cubicBezTo>
                    <a:cubicBezTo>
                      <a:pt x="10244" y="6629"/>
                      <a:pt x="9973" y="6665"/>
                      <a:pt x="9718" y="6665"/>
                    </a:cubicBezTo>
                    <a:cubicBezTo>
                      <a:pt x="9206" y="6665"/>
                      <a:pt x="8757" y="6523"/>
                      <a:pt x="8429" y="6260"/>
                    </a:cubicBezTo>
                    <a:cubicBezTo>
                      <a:pt x="8034" y="5915"/>
                      <a:pt x="7813" y="5422"/>
                      <a:pt x="7862" y="4904"/>
                    </a:cubicBezTo>
                    <a:lnTo>
                      <a:pt x="7862" y="4559"/>
                    </a:lnTo>
                    <a:cubicBezTo>
                      <a:pt x="7887" y="4263"/>
                      <a:pt x="7887" y="3943"/>
                      <a:pt x="7862" y="3647"/>
                    </a:cubicBezTo>
                    <a:cubicBezTo>
                      <a:pt x="7887" y="3302"/>
                      <a:pt x="7714" y="2957"/>
                      <a:pt x="7443" y="2760"/>
                    </a:cubicBezTo>
                    <a:cubicBezTo>
                      <a:pt x="7193" y="2588"/>
                      <a:pt x="6904" y="2506"/>
                      <a:pt x="6613" y="2506"/>
                    </a:cubicBezTo>
                    <a:cubicBezTo>
                      <a:pt x="6444" y="2506"/>
                      <a:pt x="6275" y="2533"/>
                      <a:pt x="6112" y="2588"/>
                    </a:cubicBezTo>
                    <a:cubicBezTo>
                      <a:pt x="5595" y="2686"/>
                      <a:pt x="5126" y="2982"/>
                      <a:pt x="4781" y="3376"/>
                    </a:cubicBezTo>
                    <a:cubicBezTo>
                      <a:pt x="3549" y="4806"/>
                      <a:pt x="2588" y="5890"/>
                      <a:pt x="1873" y="6679"/>
                    </a:cubicBezTo>
                    <a:cubicBezTo>
                      <a:pt x="592" y="8133"/>
                      <a:pt x="0" y="8773"/>
                      <a:pt x="25" y="8971"/>
                    </a:cubicBezTo>
                    <a:cubicBezTo>
                      <a:pt x="25" y="9020"/>
                      <a:pt x="99" y="9044"/>
                      <a:pt x="198" y="9143"/>
                    </a:cubicBezTo>
                    <a:cubicBezTo>
                      <a:pt x="271" y="9192"/>
                      <a:pt x="345" y="9242"/>
                      <a:pt x="395" y="9291"/>
                    </a:cubicBezTo>
                    <a:cubicBezTo>
                      <a:pt x="1430" y="10227"/>
                      <a:pt x="2268" y="10967"/>
                      <a:pt x="2982" y="11583"/>
                    </a:cubicBezTo>
                    <a:lnTo>
                      <a:pt x="2982" y="11607"/>
                    </a:lnTo>
                    <a:cubicBezTo>
                      <a:pt x="5590" y="13937"/>
                      <a:pt x="6121" y="14395"/>
                      <a:pt x="6988" y="14395"/>
                    </a:cubicBezTo>
                    <a:cubicBezTo>
                      <a:pt x="7121" y="14395"/>
                      <a:pt x="7261" y="14384"/>
                      <a:pt x="7418" y="14368"/>
                    </a:cubicBezTo>
                    <a:cubicBezTo>
                      <a:pt x="7517" y="14368"/>
                      <a:pt x="7615" y="14343"/>
                      <a:pt x="7689" y="14343"/>
                    </a:cubicBezTo>
                    <a:cubicBezTo>
                      <a:pt x="8552" y="14121"/>
                      <a:pt x="8601" y="13480"/>
                      <a:pt x="8379" y="12248"/>
                    </a:cubicBezTo>
                    <a:lnTo>
                      <a:pt x="8379" y="12199"/>
                    </a:lnTo>
                    <a:cubicBezTo>
                      <a:pt x="8355" y="12051"/>
                      <a:pt x="8330" y="11903"/>
                      <a:pt x="8306" y="11755"/>
                    </a:cubicBezTo>
                    <a:cubicBezTo>
                      <a:pt x="8207" y="10868"/>
                      <a:pt x="8724" y="10178"/>
                      <a:pt x="9636" y="9932"/>
                    </a:cubicBezTo>
                    <a:cubicBezTo>
                      <a:pt x="9844" y="9882"/>
                      <a:pt x="10070" y="9856"/>
                      <a:pt x="10309" y="9856"/>
                    </a:cubicBezTo>
                    <a:cubicBezTo>
                      <a:pt x="11494" y="9856"/>
                      <a:pt x="13011" y="10493"/>
                      <a:pt x="14220" y="12051"/>
                    </a:cubicBezTo>
                    <a:cubicBezTo>
                      <a:pt x="15033" y="13061"/>
                      <a:pt x="15329" y="14294"/>
                      <a:pt x="15033" y="15156"/>
                    </a:cubicBezTo>
                    <a:cubicBezTo>
                      <a:pt x="14836" y="15698"/>
                      <a:pt x="14368" y="16117"/>
                      <a:pt x="13801" y="16241"/>
                    </a:cubicBezTo>
                    <a:cubicBezTo>
                      <a:pt x="13604" y="16265"/>
                      <a:pt x="13382" y="16290"/>
                      <a:pt x="13185" y="16290"/>
                    </a:cubicBezTo>
                    <a:lnTo>
                      <a:pt x="12372" y="16290"/>
                    </a:lnTo>
                    <a:cubicBezTo>
                      <a:pt x="12175" y="16290"/>
                      <a:pt x="11953" y="16290"/>
                      <a:pt x="11756" y="16339"/>
                    </a:cubicBezTo>
                    <a:cubicBezTo>
                      <a:pt x="11559" y="16388"/>
                      <a:pt x="10942" y="16536"/>
                      <a:pt x="10992" y="17522"/>
                    </a:cubicBezTo>
                    <a:cubicBezTo>
                      <a:pt x="10992" y="18237"/>
                      <a:pt x="11312" y="18927"/>
                      <a:pt x="11854" y="19370"/>
                    </a:cubicBezTo>
                    <a:lnTo>
                      <a:pt x="12175" y="19642"/>
                    </a:lnTo>
                    <a:lnTo>
                      <a:pt x="12939" y="20307"/>
                    </a:lnTo>
                    <a:lnTo>
                      <a:pt x="13629" y="20923"/>
                    </a:lnTo>
                    <a:lnTo>
                      <a:pt x="14269" y="21490"/>
                    </a:lnTo>
                    <a:lnTo>
                      <a:pt x="15255" y="22352"/>
                    </a:lnTo>
                    <a:lnTo>
                      <a:pt x="17104" y="23954"/>
                    </a:lnTo>
                    <a:lnTo>
                      <a:pt x="17177" y="24028"/>
                    </a:lnTo>
                    <a:cubicBezTo>
                      <a:pt x="17292" y="24124"/>
                      <a:pt x="17347" y="24160"/>
                      <a:pt x="17390" y="24160"/>
                    </a:cubicBezTo>
                    <a:cubicBezTo>
                      <a:pt x="17402" y="24160"/>
                      <a:pt x="17413" y="24157"/>
                      <a:pt x="17424" y="24151"/>
                    </a:cubicBezTo>
                    <a:cubicBezTo>
                      <a:pt x="17695" y="24077"/>
                      <a:pt x="18360" y="23313"/>
                      <a:pt x="20135" y="21243"/>
                    </a:cubicBezTo>
                    <a:lnTo>
                      <a:pt x="20258" y="21096"/>
                    </a:lnTo>
                    <a:lnTo>
                      <a:pt x="22303" y="18730"/>
                    </a:lnTo>
                    <a:cubicBezTo>
                      <a:pt x="22673" y="18311"/>
                      <a:pt x="23166" y="18015"/>
                      <a:pt x="23684" y="17892"/>
                    </a:cubicBezTo>
                    <a:cubicBezTo>
                      <a:pt x="23843" y="17842"/>
                      <a:pt x="24005" y="17817"/>
                      <a:pt x="24164" y="17817"/>
                    </a:cubicBezTo>
                    <a:cubicBezTo>
                      <a:pt x="24475" y="17817"/>
                      <a:pt x="24779" y="17910"/>
                      <a:pt x="25039" y="18089"/>
                    </a:cubicBezTo>
                    <a:cubicBezTo>
                      <a:pt x="25384" y="18385"/>
                      <a:pt x="25556" y="18828"/>
                      <a:pt x="25507" y="19272"/>
                    </a:cubicBezTo>
                    <a:cubicBezTo>
                      <a:pt x="25507" y="19444"/>
                      <a:pt x="25507" y="19592"/>
                      <a:pt x="25483" y="19765"/>
                    </a:cubicBezTo>
                    <a:cubicBezTo>
                      <a:pt x="25458" y="19937"/>
                      <a:pt x="25458" y="20134"/>
                      <a:pt x="25458" y="20307"/>
                    </a:cubicBezTo>
                    <a:cubicBezTo>
                      <a:pt x="25458" y="20824"/>
                      <a:pt x="25655" y="21293"/>
                      <a:pt x="26049" y="21613"/>
                    </a:cubicBezTo>
                    <a:cubicBezTo>
                      <a:pt x="26276" y="21787"/>
                      <a:pt x="26626" y="21962"/>
                      <a:pt x="27168" y="21962"/>
                    </a:cubicBezTo>
                    <a:cubicBezTo>
                      <a:pt x="27393" y="21962"/>
                      <a:pt x="27651" y="21932"/>
                      <a:pt x="27947" y="21859"/>
                    </a:cubicBezTo>
                    <a:cubicBezTo>
                      <a:pt x="28095" y="21810"/>
                      <a:pt x="28267" y="21761"/>
                      <a:pt x="28440" y="21712"/>
                    </a:cubicBezTo>
                    <a:cubicBezTo>
                      <a:pt x="30732" y="20874"/>
                      <a:pt x="32087" y="18187"/>
                      <a:pt x="31668" y="16536"/>
                    </a:cubicBezTo>
                    <a:cubicBezTo>
                      <a:pt x="31411" y="15547"/>
                      <a:pt x="30662" y="15320"/>
                      <a:pt x="30044" y="15320"/>
                    </a:cubicBezTo>
                    <a:cubicBezTo>
                      <a:pt x="29893" y="15320"/>
                      <a:pt x="29749" y="15334"/>
                      <a:pt x="29623" y="15353"/>
                    </a:cubicBezTo>
                    <a:cubicBezTo>
                      <a:pt x="29500" y="15353"/>
                      <a:pt x="29376" y="15378"/>
                      <a:pt x="29278" y="15403"/>
                    </a:cubicBezTo>
                    <a:lnTo>
                      <a:pt x="29228" y="15403"/>
                    </a:lnTo>
                    <a:cubicBezTo>
                      <a:pt x="29081" y="15452"/>
                      <a:pt x="28933" y="15477"/>
                      <a:pt x="28736" y="15501"/>
                    </a:cubicBezTo>
                    <a:cubicBezTo>
                      <a:pt x="28671" y="15509"/>
                      <a:pt x="28606" y="15513"/>
                      <a:pt x="28541" y="15513"/>
                    </a:cubicBezTo>
                    <a:cubicBezTo>
                      <a:pt x="28214" y="15513"/>
                      <a:pt x="27894" y="15407"/>
                      <a:pt x="27627" y="15181"/>
                    </a:cubicBezTo>
                    <a:cubicBezTo>
                      <a:pt x="27331" y="14910"/>
                      <a:pt x="27183" y="14516"/>
                      <a:pt x="27208" y="14097"/>
                    </a:cubicBezTo>
                    <a:cubicBezTo>
                      <a:pt x="27183" y="13111"/>
                      <a:pt x="27405" y="12864"/>
                      <a:pt x="29549" y="10449"/>
                    </a:cubicBezTo>
                    <a:lnTo>
                      <a:pt x="29598" y="10425"/>
                    </a:lnTo>
                    <a:lnTo>
                      <a:pt x="30066" y="9882"/>
                    </a:lnTo>
                    <a:lnTo>
                      <a:pt x="30609" y="9291"/>
                    </a:lnTo>
                    <a:lnTo>
                      <a:pt x="32210" y="7467"/>
                    </a:lnTo>
                    <a:cubicBezTo>
                      <a:pt x="32605" y="6999"/>
                      <a:pt x="32629" y="6851"/>
                      <a:pt x="32629" y="6851"/>
                    </a:cubicBezTo>
                    <a:cubicBezTo>
                      <a:pt x="32629" y="6851"/>
                      <a:pt x="32605" y="6703"/>
                      <a:pt x="32136" y="6309"/>
                    </a:cubicBezTo>
                    <a:lnTo>
                      <a:pt x="31718" y="5939"/>
                    </a:lnTo>
                    <a:cubicBezTo>
                      <a:pt x="30264" y="4658"/>
                      <a:pt x="28760" y="3327"/>
                      <a:pt x="27282" y="2046"/>
                    </a:cubicBezTo>
                    <a:cubicBezTo>
                      <a:pt x="26690" y="1528"/>
                      <a:pt x="26320" y="789"/>
                      <a:pt x="26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916;p49">
                <a:extLst>
                  <a:ext uri="{FF2B5EF4-FFF2-40B4-BE49-F238E27FC236}">
                    <a16:creationId xmlns:a16="http://schemas.microsoft.com/office/drawing/2014/main" id="{0D78227D-23D5-C699-8C89-83130BAD94FB}"/>
                  </a:ext>
                </a:extLst>
              </p:cNvPr>
              <p:cNvSpPr/>
              <p:nvPr/>
            </p:nvSpPr>
            <p:spPr>
              <a:xfrm>
                <a:off x="4136825" y="3809525"/>
                <a:ext cx="342400" cy="349225"/>
              </a:xfrm>
              <a:custGeom>
                <a:avLst/>
                <a:gdLst/>
                <a:ahLst/>
                <a:cxnLst/>
                <a:rect l="l" t="t" r="r" b="b"/>
                <a:pathLst>
                  <a:path w="13696" h="13969" extrusionOk="0">
                    <a:moveTo>
                      <a:pt x="7982" y="0"/>
                    </a:moveTo>
                    <a:cubicBezTo>
                      <a:pt x="7868" y="0"/>
                      <a:pt x="7754" y="2"/>
                      <a:pt x="7640" y="7"/>
                    </a:cubicBezTo>
                    <a:cubicBezTo>
                      <a:pt x="6605" y="56"/>
                      <a:pt x="5595" y="302"/>
                      <a:pt x="4633" y="721"/>
                    </a:cubicBezTo>
                    <a:cubicBezTo>
                      <a:pt x="3697" y="1165"/>
                      <a:pt x="2834" y="1806"/>
                      <a:pt x="2120" y="2570"/>
                    </a:cubicBezTo>
                    <a:cubicBezTo>
                      <a:pt x="715" y="4147"/>
                      <a:pt x="0" y="6192"/>
                      <a:pt x="74" y="8287"/>
                    </a:cubicBezTo>
                    <a:cubicBezTo>
                      <a:pt x="148" y="10283"/>
                      <a:pt x="838" y="12156"/>
                      <a:pt x="2070" y="13709"/>
                    </a:cubicBezTo>
                    <a:cubicBezTo>
                      <a:pt x="2216" y="13872"/>
                      <a:pt x="2415" y="13969"/>
                      <a:pt x="2618" y="13969"/>
                    </a:cubicBezTo>
                    <a:cubicBezTo>
                      <a:pt x="2690" y="13969"/>
                      <a:pt x="2763" y="13957"/>
                      <a:pt x="2834" y="13931"/>
                    </a:cubicBezTo>
                    <a:cubicBezTo>
                      <a:pt x="3204" y="13807"/>
                      <a:pt x="3377" y="13413"/>
                      <a:pt x="3253" y="13068"/>
                    </a:cubicBezTo>
                    <a:lnTo>
                      <a:pt x="3253" y="13043"/>
                    </a:lnTo>
                    <a:cubicBezTo>
                      <a:pt x="2637" y="11565"/>
                      <a:pt x="2391" y="9963"/>
                      <a:pt x="2465" y="8361"/>
                    </a:cubicBezTo>
                    <a:cubicBezTo>
                      <a:pt x="2563" y="6882"/>
                      <a:pt x="3155" y="5478"/>
                      <a:pt x="4116" y="4369"/>
                    </a:cubicBezTo>
                    <a:cubicBezTo>
                      <a:pt x="5102" y="3284"/>
                      <a:pt x="6432" y="2570"/>
                      <a:pt x="7862" y="2348"/>
                    </a:cubicBezTo>
                    <a:cubicBezTo>
                      <a:pt x="8305" y="2275"/>
                      <a:pt x="8756" y="2241"/>
                      <a:pt x="9215" y="2241"/>
                    </a:cubicBezTo>
                    <a:cubicBezTo>
                      <a:pt x="10313" y="2241"/>
                      <a:pt x="11453" y="2437"/>
                      <a:pt x="12618" y="2767"/>
                    </a:cubicBezTo>
                    <a:cubicBezTo>
                      <a:pt x="12684" y="2786"/>
                      <a:pt x="12748" y="2794"/>
                      <a:pt x="12808" y="2794"/>
                    </a:cubicBezTo>
                    <a:cubicBezTo>
                      <a:pt x="13383" y="2794"/>
                      <a:pt x="13695" y="2012"/>
                      <a:pt x="13160" y="1633"/>
                    </a:cubicBezTo>
                    <a:cubicBezTo>
                      <a:pt x="11628" y="565"/>
                      <a:pt x="9833" y="0"/>
                      <a:pt x="79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917;p49">
                <a:extLst>
                  <a:ext uri="{FF2B5EF4-FFF2-40B4-BE49-F238E27FC236}">
                    <a16:creationId xmlns:a16="http://schemas.microsoft.com/office/drawing/2014/main" id="{744346DA-EFAC-38FE-319E-8C5D817A356E}"/>
                  </a:ext>
                </a:extLst>
              </p:cNvPr>
              <p:cNvSpPr/>
              <p:nvPr/>
            </p:nvSpPr>
            <p:spPr>
              <a:xfrm>
                <a:off x="4619850" y="3488050"/>
                <a:ext cx="33970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10492" extrusionOk="0">
                    <a:moveTo>
                      <a:pt x="7262" y="0"/>
                    </a:moveTo>
                    <a:cubicBezTo>
                      <a:pt x="4180" y="0"/>
                      <a:pt x="1351" y="2031"/>
                      <a:pt x="493" y="5127"/>
                    </a:cubicBezTo>
                    <a:cubicBezTo>
                      <a:pt x="0" y="6803"/>
                      <a:pt x="173" y="8627"/>
                      <a:pt x="1035" y="10155"/>
                    </a:cubicBezTo>
                    <a:cubicBezTo>
                      <a:pt x="1170" y="10389"/>
                      <a:pt x="1387" y="10491"/>
                      <a:pt x="1604" y="10491"/>
                    </a:cubicBezTo>
                    <a:cubicBezTo>
                      <a:pt x="1980" y="10491"/>
                      <a:pt x="2355" y="10181"/>
                      <a:pt x="2292" y="9711"/>
                    </a:cubicBezTo>
                    <a:lnTo>
                      <a:pt x="2292" y="9687"/>
                    </a:lnTo>
                    <a:cubicBezTo>
                      <a:pt x="2095" y="8405"/>
                      <a:pt x="2268" y="7099"/>
                      <a:pt x="2761" y="5916"/>
                    </a:cubicBezTo>
                    <a:cubicBezTo>
                      <a:pt x="3641" y="3816"/>
                      <a:pt x="5681" y="2481"/>
                      <a:pt x="7912" y="2481"/>
                    </a:cubicBezTo>
                    <a:cubicBezTo>
                      <a:pt x="8116" y="2481"/>
                      <a:pt x="8321" y="2492"/>
                      <a:pt x="8527" y="2515"/>
                    </a:cubicBezTo>
                    <a:cubicBezTo>
                      <a:pt x="9193" y="2564"/>
                      <a:pt x="9833" y="2712"/>
                      <a:pt x="10450" y="2909"/>
                    </a:cubicBezTo>
                    <a:cubicBezTo>
                      <a:pt x="11140" y="3131"/>
                      <a:pt x="11780" y="3378"/>
                      <a:pt x="12421" y="3673"/>
                    </a:cubicBezTo>
                    <a:lnTo>
                      <a:pt x="12470" y="3673"/>
                    </a:lnTo>
                    <a:cubicBezTo>
                      <a:pt x="12556" y="3710"/>
                      <a:pt x="12640" y="3726"/>
                      <a:pt x="12720" y="3726"/>
                    </a:cubicBezTo>
                    <a:cubicBezTo>
                      <a:pt x="13238" y="3726"/>
                      <a:pt x="13587" y="3041"/>
                      <a:pt x="13160" y="2614"/>
                    </a:cubicBezTo>
                    <a:cubicBezTo>
                      <a:pt x="12002" y="1431"/>
                      <a:pt x="10523" y="568"/>
                      <a:pt x="8922" y="199"/>
                    </a:cubicBezTo>
                    <a:cubicBezTo>
                      <a:pt x="8367" y="65"/>
                      <a:pt x="7811" y="0"/>
                      <a:pt x="72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918;p49">
                <a:extLst>
                  <a:ext uri="{FF2B5EF4-FFF2-40B4-BE49-F238E27FC236}">
                    <a16:creationId xmlns:a16="http://schemas.microsoft.com/office/drawing/2014/main" id="{871EA518-9B6E-9F30-6A59-2E90F7734D16}"/>
                  </a:ext>
                </a:extLst>
              </p:cNvPr>
              <p:cNvSpPr/>
              <p:nvPr/>
            </p:nvSpPr>
            <p:spPr>
              <a:xfrm>
                <a:off x="4134650" y="4971650"/>
                <a:ext cx="273275" cy="209850"/>
              </a:xfrm>
              <a:custGeom>
                <a:avLst/>
                <a:gdLst/>
                <a:ahLst/>
                <a:cxnLst/>
                <a:rect l="l" t="t" r="r" b="b"/>
                <a:pathLst>
                  <a:path w="10931" h="8394" extrusionOk="0">
                    <a:moveTo>
                      <a:pt x="4080" y="1"/>
                    </a:moveTo>
                    <a:cubicBezTo>
                      <a:pt x="2773" y="1"/>
                      <a:pt x="1517" y="420"/>
                      <a:pt x="457" y="1159"/>
                    </a:cubicBezTo>
                    <a:cubicBezTo>
                      <a:pt x="0" y="1479"/>
                      <a:pt x="263" y="2158"/>
                      <a:pt x="774" y="2158"/>
                    </a:cubicBezTo>
                    <a:cubicBezTo>
                      <a:pt x="815" y="2158"/>
                      <a:pt x="857" y="2154"/>
                      <a:pt x="901" y="2145"/>
                    </a:cubicBezTo>
                    <a:lnTo>
                      <a:pt x="925" y="2145"/>
                    </a:lnTo>
                    <a:cubicBezTo>
                      <a:pt x="1606" y="1958"/>
                      <a:pt x="2310" y="1876"/>
                      <a:pt x="3022" y="1876"/>
                    </a:cubicBezTo>
                    <a:cubicBezTo>
                      <a:pt x="3341" y="1876"/>
                      <a:pt x="3661" y="1892"/>
                      <a:pt x="3981" y="1923"/>
                    </a:cubicBezTo>
                    <a:cubicBezTo>
                      <a:pt x="4918" y="2046"/>
                      <a:pt x="5829" y="2416"/>
                      <a:pt x="6643" y="2958"/>
                    </a:cubicBezTo>
                    <a:cubicBezTo>
                      <a:pt x="7431" y="3500"/>
                      <a:pt x="8121" y="4215"/>
                      <a:pt x="8614" y="5028"/>
                    </a:cubicBezTo>
                    <a:cubicBezTo>
                      <a:pt x="9132" y="5915"/>
                      <a:pt x="9452" y="6901"/>
                      <a:pt x="9551" y="7912"/>
                    </a:cubicBezTo>
                    <a:cubicBezTo>
                      <a:pt x="9564" y="8223"/>
                      <a:pt x="9809" y="8393"/>
                      <a:pt x="10055" y="8393"/>
                    </a:cubicBezTo>
                    <a:cubicBezTo>
                      <a:pt x="10256" y="8393"/>
                      <a:pt x="10459" y="8279"/>
                      <a:pt x="10536" y="8035"/>
                    </a:cubicBezTo>
                    <a:cubicBezTo>
                      <a:pt x="10931" y="6778"/>
                      <a:pt x="10857" y="5422"/>
                      <a:pt x="10339" y="4215"/>
                    </a:cubicBezTo>
                    <a:cubicBezTo>
                      <a:pt x="9822" y="2983"/>
                      <a:pt x="8959" y="1923"/>
                      <a:pt x="7850" y="1159"/>
                    </a:cubicBezTo>
                    <a:cubicBezTo>
                      <a:pt x="6741" y="420"/>
                      <a:pt x="5410" y="1"/>
                      <a:pt x="40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919;p49">
                <a:extLst>
                  <a:ext uri="{FF2B5EF4-FFF2-40B4-BE49-F238E27FC236}">
                    <a16:creationId xmlns:a16="http://schemas.microsoft.com/office/drawing/2014/main" id="{0B7120A8-E39D-3B6C-9421-F5B7155B60AF}"/>
                  </a:ext>
                </a:extLst>
              </p:cNvPr>
              <p:cNvSpPr/>
              <p:nvPr/>
            </p:nvSpPr>
            <p:spPr>
              <a:xfrm>
                <a:off x="6274700" y="4042125"/>
                <a:ext cx="212400" cy="265125"/>
              </a:xfrm>
              <a:custGeom>
                <a:avLst/>
                <a:gdLst/>
                <a:ahLst/>
                <a:cxnLst/>
                <a:rect l="l" t="t" r="r" b="b"/>
                <a:pathLst>
                  <a:path w="8496" h="10605" extrusionOk="0">
                    <a:moveTo>
                      <a:pt x="1882" y="0"/>
                    </a:moveTo>
                    <a:cubicBezTo>
                      <a:pt x="1450" y="0"/>
                      <a:pt x="1011" y="46"/>
                      <a:pt x="568" y="141"/>
                    </a:cubicBezTo>
                    <a:cubicBezTo>
                      <a:pt x="1" y="289"/>
                      <a:pt x="1" y="1103"/>
                      <a:pt x="592" y="1226"/>
                    </a:cubicBezTo>
                    <a:lnTo>
                      <a:pt x="617" y="1226"/>
                    </a:lnTo>
                    <a:cubicBezTo>
                      <a:pt x="5644" y="2138"/>
                      <a:pt x="7419" y="6327"/>
                      <a:pt x="6236" y="9901"/>
                    </a:cubicBezTo>
                    <a:cubicBezTo>
                      <a:pt x="6097" y="10283"/>
                      <a:pt x="6399" y="10604"/>
                      <a:pt x="6728" y="10604"/>
                    </a:cubicBezTo>
                    <a:cubicBezTo>
                      <a:pt x="6865" y="10604"/>
                      <a:pt x="7007" y="10549"/>
                      <a:pt x="7123" y="10418"/>
                    </a:cubicBezTo>
                    <a:cubicBezTo>
                      <a:pt x="7961" y="9408"/>
                      <a:pt x="8429" y="8151"/>
                      <a:pt x="8429" y="6845"/>
                    </a:cubicBezTo>
                    <a:cubicBezTo>
                      <a:pt x="8495" y="3128"/>
                      <a:pt x="5461" y="0"/>
                      <a:pt x="18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920;p49">
                <a:extLst>
                  <a:ext uri="{FF2B5EF4-FFF2-40B4-BE49-F238E27FC236}">
                    <a16:creationId xmlns:a16="http://schemas.microsoft.com/office/drawing/2014/main" id="{97F09E84-0596-27E6-8839-BE8C01D2B7E0}"/>
                  </a:ext>
                </a:extLst>
              </p:cNvPr>
              <p:cNvSpPr/>
              <p:nvPr/>
            </p:nvSpPr>
            <p:spPr>
              <a:xfrm>
                <a:off x="5793925" y="3569700"/>
                <a:ext cx="300175" cy="173800"/>
              </a:xfrm>
              <a:custGeom>
                <a:avLst/>
                <a:gdLst/>
                <a:ahLst/>
                <a:cxnLst/>
                <a:rect l="l" t="t" r="r" b="b"/>
                <a:pathLst>
                  <a:path w="12007" h="6952" extrusionOk="0">
                    <a:moveTo>
                      <a:pt x="5026" y="1"/>
                    </a:moveTo>
                    <a:cubicBezTo>
                      <a:pt x="3336" y="1"/>
                      <a:pt x="1634" y="654"/>
                      <a:pt x="330" y="2182"/>
                    </a:cubicBezTo>
                    <a:cubicBezTo>
                      <a:pt x="0" y="2573"/>
                      <a:pt x="307" y="3084"/>
                      <a:pt x="733" y="3084"/>
                    </a:cubicBezTo>
                    <a:cubicBezTo>
                      <a:pt x="817" y="3084"/>
                      <a:pt x="906" y="3064"/>
                      <a:pt x="995" y="3020"/>
                    </a:cubicBezTo>
                    <a:lnTo>
                      <a:pt x="1020" y="3020"/>
                    </a:lnTo>
                    <a:cubicBezTo>
                      <a:pt x="2286" y="2383"/>
                      <a:pt x="3505" y="2100"/>
                      <a:pt x="4631" y="2100"/>
                    </a:cubicBezTo>
                    <a:cubicBezTo>
                      <a:pt x="7559" y="2100"/>
                      <a:pt x="9857" y="4012"/>
                      <a:pt x="10730" y="6593"/>
                    </a:cubicBezTo>
                    <a:cubicBezTo>
                      <a:pt x="10807" y="6837"/>
                      <a:pt x="11010" y="6951"/>
                      <a:pt x="11214" y="6951"/>
                    </a:cubicBezTo>
                    <a:cubicBezTo>
                      <a:pt x="11462" y="6951"/>
                      <a:pt x="11713" y="6781"/>
                      <a:pt x="11740" y="6470"/>
                    </a:cubicBezTo>
                    <a:cubicBezTo>
                      <a:pt x="12006" y="2825"/>
                      <a:pt x="8541" y="1"/>
                      <a:pt x="50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921;p49">
                <a:extLst>
                  <a:ext uri="{FF2B5EF4-FFF2-40B4-BE49-F238E27FC236}">
                    <a16:creationId xmlns:a16="http://schemas.microsoft.com/office/drawing/2014/main" id="{ABEDD86F-F874-BD44-B30E-D138ABF9C01A}"/>
                  </a:ext>
                </a:extLst>
              </p:cNvPr>
              <p:cNvSpPr/>
              <p:nvPr/>
            </p:nvSpPr>
            <p:spPr>
              <a:xfrm>
                <a:off x="3933500" y="4359850"/>
                <a:ext cx="172550" cy="293550"/>
              </a:xfrm>
              <a:custGeom>
                <a:avLst/>
                <a:gdLst/>
                <a:ahLst/>
                <a:cxnLst/>
                <a:rect l="l" t="t" r="r" b="b"/>
                <a:pathLst>
                  <a:path w="6902" h="11742" extrusionOk="0">
                    <a:moveTo>
                      <a:pt x="6211" y="1"/>
                    </a:moveTo>
                    <a:cubicBezTo>
                      <a:pt x="4880" y="1"/>
                      <a:pt x="3623" y="469"/>
                      <a:pt x="2613" y="1307"/>
                    </a:cubicBezTo>
                    <a:cubicBezTo>
                      <a:pt x="1578" y="2170"/>
                      <a:pt x="814" y="3303"/>
                      <a:pt x="420" y="4560"/>
                    </a:cubicBezTo>
                    <a:cubicBezTo>
                      <a:pt x="1" y="5842"/>
                      <a:pt x="1" y="7222"/>
                      <a:pt x="395" y="8503"/>
                    </a:cubicBezTo>
                    <a:cubicBezTo>
                      <a:pt x="765" y="9735"/>
                      <a:pt x="1529" y="10844"/>
                      <a:pt x="2539" y="11633"/>
                    </a:cubicBezTo>
                    <a:cubicBezTo>
                      <a:pt x="2647" y="11709"/>
                      <a:pt x="2761" y="11742"/>
                      <a:pt x="2870" y="11742"/>
                    </a:cubicBezTo>
                    <a:cubicBezTo>
                      <a:pt x="3258" y="11742"/>
                      <a:pt x="3583" y="11323"/>
                      <a:pt x="3352" y="10918"/>
                    </a:cubicBezTo>
                    <a:lnTo>
                      <a:pt x="3352" y="10894"/>
                    </a:lnTo>
                    <a:cubicBezTo>
                      <a:pt x="2835" y="10031"/>
                      <a:pt x="2465" y="9045"/>
                      <a:pt x="2268" y="8035"/>
                    </a:cubicBezTo>
                    <a:cubicBezTo>
                      <a:pt x="2120" y="7099"/>
                      <a:pt x="2194" y="6137"/>
                      <a:pt x="2465" y="5201"/>
                    </a:cubicBezTo>
                    <a:cubicBezTo>
                      <a:pt x="2761" y="4289"/>
                      <a:pt x="3254" y="3427"/>
                      <a:pt x="3894" y="2712"/>
                    </a:cubicBezTo>
                    <a:cubicBezTo>
                      <a:pt x="4585" y="1948"/>
                      <a:pt x="5422" y="1381"/>
                      <a:pt x="6359" y="1011"/>
                    </a:cubicBezTo>
                    <a:lnTo>
                      <a:pt x="6384" y="1011"/>
                    </a:lnTo>
                    <a:cubicBezTo>
                      <a:pt x="6901" y="790"/>
                      <a:pt x="6753" y="26"/>
                      <a:pt x="62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922;p49">
                <a:extLst>
                  <a:ext uri="{FF2B5EF4-FFF2-40B4-BE49-F238E27FC236}">
                    <a16:creationId xmlns:a16="http://schemas.microsoft.com/office/drawing/2014/main" id="{01DF0995-FAE4-6EA2-CC94-7E80172513AC}"/>
                  </a:ext>
                </a:extLst>
              </p:cNvPr>
              <p:cNvSpPr/>
              <p:nvPr/>
            </p:nvSpPr>
            <p:spPr>
              <a:xfrm>
                <a:off x="4953150" y="3541775"/>
                <a:ext cx="539975" cy="222175"/>
              </a:xfrm>
              <a:custGeom>
                <a:avLst/>
                <a:gdLst/>
                <a:ahLst/>
                <a:cxnLst/>
                <a:rect l="l" t="t" r="r" b="b"/>
                <a:pathLst>
                  <a:path w="21599" h="8887" extrusionOk="0">
                    <a:moveTo>
                      <a:pt x="14760" y="0"/>
                    </a:moveTo>
                    <a:cubicBezTo>
                      <a:pt x="14588" y="0"/>
                      <a:pt x="14416" y="7"/>
                      <a:pt x="14245" y="21"/>
                    </a:cubicBezTo>
                    <a:cubicBezTo>
                      <a:pt x="12446" y="218"/>
                      <a:pt x="10770" y="1081"/>
                      <a:pt x="9563" y="2461"/>
                    </a:cubicBezTo>
                    <a:cubicBezTo>
                      <a:pt x="9095" y="3003"/>
                      <a:pt x="8700" y="3594"/>
                      <a:pt x="8380" y="4260"/>
                    </a:cubicBezTo>
                    <a:cubicBezTo>
                      <a:pt x="8257" y="4087"/>
                      <a:pt x="8109" y="3940"/>
                      <a:pt x="7936" y="3792"/>
                    </a:cubicBezTo>
                    <a:cubicBezTo>
                      <a:pt x="7051" y="2967"/>
                      <a:pt x="5943" y="2572"/>
                      <a:pt x="4843" y="2572"/>
                    </a:cubicBezTo>
                    <a:cubicBezTo>
                      <a:pt x="3279" y="2572"/>
                      <a:pt x="1731" y="3371"/>
                      <a:pt x="863" y="4876"/>
                    </a:cubicBezTo>
                    <a:cubicBezTo>
                      <a:pt x="272" y="5936"/>
                      <a:pt x="1" y="7193"/>
                      <a:pt x="149" y="8425"/>
                    </a:cubicBezTo>
                    <a:cubicBezTo>
                      <a:pt x="186" y="8733"/>
                      <a:pt x="420" y="8887"/>
                      <a:pt x="654" y="8887"/>
                    </a:cubicBezTo>
                    <a:cubicBezTo>
                      <a:pt x="888" y="8887"/>
                      <a:pt x="1122" y="8733"/>
                      <a:pt x="1159" y="8425"/>
                    </a:cubicBezTo>
                    <a:cubicBezTo>
                      <a:pt x="1233" y="7439"/>
                      <a:pt x="1578" y="6503"/>
                      <a:pt x="2170" y="5714"/>
                    </a:cubicBezTo>
                    <a:cubicBezTo>
                      <a:pt x="2687" y="5024"/>
                      <a:pt x="3451" y="4580"/>
                      <a:pt x="4314" y="4482"/>
                    </a:cubicBezTo>
                    <a:cubicBezTo>
                      <a:pt x="4372" y="4478"/>
                      <a:pt x="4431" y="4476"/>
                      <a:pt x="4489" y="4476"/>
                    </a:cubicBezTo>
                    <a:cubicBezTo>
                      <a:pt x="5243" y="4476"/>
                      <a:pt x="5983" y="4769"/>
                      <a:pt x="6532" y="5295"/>
                    </a:cubicBezTo>
                    <a:cubicBezTo>
                      <a:pt x="7148" y="5960"/>
                      <a:pt x="7567" y="6774"/>
                      <a:pt x="7739" y="7636"/>
                    </a:cubicBezTo>
                    <a:cubicBezTo>
                      <a:pt x="7860" y="8216"/>
                      <a:pt x="8306" y="8480"/>
                      <a:pt x="8756" y="8480"/>
                    </a:cubicBezTo>
                    <a:cubicBezTo>
                      <a:pt x="9319" y="8480"/>
                      <a:pt x="9889" y="8067"/>
                      <a:pt x="9834" y="7340"/>
                    </a:cubicBezTo>
                    <a:cubicBezTo>
                      <a:pt x="9809" y="6034"/>
                      <a:pt x="10278" y="4777"/>
                      <a:pt x="11140" y="3792"/>
                    </a:cubicBezTo>
                    <a:cubicBezTo>
                      <a:pt x="11953" y="2781"/>
                      <a:pt x="13136" y="2116"/>
                      <a:pt x="14442" y="1894"/>
                    </a:cubicBezTo>
                    <a:cubicBezTo>
                      <a:pt x="14656" y="1862"/>
                      <a:pt x="14870" y="1846"/>
                      <a:pt x="15083" y="1846"/>
                    </a:cubicBezTo>
                    <a:cubicBezTo>
                      <a:pt x="16168" y="1846"/>
                      <a:pt x="17216" y="2257"/>
                      <a:pt x="18040" y="2978"/>
                    </a:cubicBezTo>
                    <a:cubicBezTo>
                      <a:pt x="19125" y="3915"/>
                      <a:pt x="19889" y="5196"/>
                      <a:pt x="20480" y="6576"/>
                    </a:cubicBezTo>
                    <a:cubicBezTo>
                      <a:pt x="20572" y="6806"/>
                      <a:pt x="20760" y="6906"/>
                      <a:pt x="20950" y="6906"/>
                    </a:cubicBezTo>
                    <a:cubicBezTo>
                      <a:pt x="21271" y="6906"/>
                      <a:pt x="21599" y="6624"/>
                      <a:pt x="21491" y="6207"/>
                    </a:cubicBezTo>
                    <a:cubicBezTo>
                      <a:pt x="21096" y="4580"/>
                      <a:pt x="20308" y="3077"/>
                      <a:pt x="19174" y="1845"/>
                    </a:cubicBezTo>
                    <a:cubicBezTo>
                      <a:pt x="18533" y="1204"/>
                      <a:pt x="17769" y="711"/>
                      <a:pt x="16931" y="391"/>
                    </a:cubicBezTo>
                    <a:cubicBezTo>
                      <a:pt x="16251" y="130"/>
                      <a:pt x="15505" y="0"/>
                      <a:pt x="147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923;p49">
                <a:extLst>
                  <a:ext uri="{FF2B5EF4-FFF2-40B4-BE49-F238E27FC236}">
                    <a16:creationId xmlns:a16="http://schemas.microsoft.com/office/drawing/2014/main" id="{9E6E5C1D-F60A-F566-502D-4C819C7911F4}"/>
                  </a:ext>
                </a:extLst>
              </p:cNvPr>
              <p:cNvSpPr/>
              <p:nvPr/>
            </p:nvSpPr>
            <p:spPr>
              <a:xfrm>
                <a:off x="5634450" y="3832625"/>
                <a:ext cx="437975" cy="330100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13204" extrusionOk="0">
                    <a:moveTo>
                      <a:pt x="3660" y="1"/>
                    </a:moveTo>
                    <a:cubicBezTo>
                      <a:pt x="2460" y="1"/>
                      <a:pt x="1201" y="559"/>
                      <a:pt x="277" y="1769"/>
                    </a:cubicBezTo>
                    <a:cubicBezTo>
                      <a:pt x="0" y="2124"/>
                      <a:pt x="309" y="2575"/>
                      <a:pt x="684" y="2575"/>
                    </a:cubicBezTo>
                    <a:cubicBezTo>
                      <a:pt x="777" y="2575"/>
                      <a:pt x="874" y="2547"/>
                      <a:pt x="967" y="2484"/>
                    </a:cubicBezTo>
                    <a:cubicBezTo>
                      <a:pt x="1361" y="2262"/>
                      <a:pt x="1977" y="1744"/>
                      <a:pt x="2913" y="1670"/>
                    </a:cubicBezTo>
                    <a:cubicBezTo>
                      <a:pt x="3016" y="1659"/>
                      <a:pt x="3117" y="1653"/>
                      <a:pt x="3217" y="1653"/>
                    </a:cubicBezTo>
                    <a:cubicBezTo>
                      <a:pt x="4811" y="1653"/>
                      <a:pt x="5927" y="3121"/>
                      <a:pt x="4860" y="5441"/>
                    </a:cubicBezTo>
                    <a:cubicBezTo>
                      <a:pt x="4546" y="6217"/>
                      <a:pt x="5161" y="6938"/>
                      <a:pt x="5851" y="6938"/>
                    </a:cubicBezTo>
                    <a:cubicBezTo>
                      <a:pt x="6082" y="6938"/>
                      <a:pt x="6321" y="6858"/>
                      <a:pt x="6536" y="6673"/>
                    </a:cubicBezTo>
                    <a:cubicBezTo>
                      <a:pt x="6610" y="6648"/>
                      <a:pt x="7620" y="5638"/>
                      <a:pt x="9715" y="5441"/>
                    </a:cubicBezTo>
                    <a:cubicBezTo>
                      <a:pt x="9766" y="5437"/>
                      <a:pt x="9822" y="5435"/>
                      <a:pt x="9881" y="5435"/>
                    </a:cubicBezTo>
                    <a:cubicBezTo>
                      <a:pt x="11190" y="5435"/>
                      <a:pt x="14348" y="6488"/>
                      <a:pt x="14348" y="8940"/>
                    </a:cubicBezTo>
                    <a:cubicBezTo>
                      <a:pt x="14373" y="10419"/>
                      <a:pt x="13855" y="11725"/>
                      <a:pt x="13535" y="12686"/>
                    </a:cubicBezTo>
                    <a:cubicBezTo>
                      <a:pt x="13461" y="12859"/>
                      <a:pt x="13486" y="13056"/>
                      <a:pt x="13609" y="13204"/>
                    </a:cubicBezTo>
                    <a:lnTo>
                      <a:pt x="15137" y="11922"/>
                    </a:lnTo>
                    <a:cubicBezTo>
                      <a:pt x="17519" y="6715"/>
                      <a:pt x="14429" y="3326"/>
                      <a:pt x="10240" y="3326"/>
                    </a:cubicBezTo>
                    <a:cubicBezTo>
                      <a:pt x="9314" y="3326"/>
                      <a:pt x="8335" y="3491"/>
                      <a:pt x="7349" y="3839"/>
                    </a:cubicBezTo>
                    <a:cubicBezTo>
                      <a:pt x="7319" y="1405"/>
                      <a:pt x="5564" y="1"/>
                      <a:pt x="36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924;p49">
                <a:extLst>
                  <a:ext uri="{FF2B5EF4-FFF2-40B4-BE49-F238E27FC236}">
                    <a16:creationId xmlns:a16="http://schemas.microsoft.com/office/drawing/2014/main" id="{30A868B8-6FFC-8B8F-CF3E-6138B65EBB67}"/>
                  </a:ext>
                </a:extLst>
              </p:cNvPr>
              <p:cNvSpPr/>
              <p:nvPr/>
            </p:nvSpPr>
            <p:spPr>
              <a:xfrm>
                <a:off x="5297100" y="4255125"/>
                <a:ext cx="443575" cy="358975"/>
              </a:xfrm>
              <a:custGeom>
                <a:avLst/>
                <a:gdLst/>
                <a:ahLst/>
                <a:cxnLst/>
                <a:rect l="l" t="t" r="r" b="b"/>
                <a:pathLst>
                  <a:path w="17743" h="14359" extrusionOk="0">
                    <a:moveTo>
                      <a:pt x="11763" y="1"/>
                    </a:moveTo>
                    <a:cubicBezTo>
                      <a:pt x="8147" y="1"/>
                      <a:pt x="5818" y="3404"/>
                      <a:pt x="6648" y="7098"/>
                    </a:cubicBezTo>
                    <a:cubicBezTo>
                      <a:pt x="6128" y="6942"/>
                      <a:pt x="5631" y="6870"/>
                      <a:pt x="5165" y="6870"/>
                    </a:cubicBezTo>
                    <a:cubicBezTo>
                      <a:pt x="1731" y="6870"/>
                      <a:pt x="0" y="10807"/>
                      <a:pt x="2952" y="14171"/>
                    </a:cubicBezTo>
                    <a:cubicBezTo>
                      <a:pt x="3069" y="14303"/>
                      <a:pt x="3208" y="14359"/>
                      <a:pt x="3339" y="14359"/>
                    </a:cubicBezTo>
                    <a:cubicBezTo>
                      <a:pt x="3647" y="14359"/>
                      <a:pt x="3906" y="14049"/>
                      <a:pt x="3716" y="13703"/>
                    </a:cubicBezTo>
                    <a:cubicBezTo>
                      <a:pt x="3642" y="13530"/>
                      <a:pt x="1892" y="10696"/>
                      <a:pt x="3790" y="9193"/>
                    </a:cubicBezTo>
                    <a:cubicBezTo>
                      <a:pt x="4242" y="8860"/>
                      <a:pt x="4737" y="8713"/>
                      <a:pt x="5246" y="8713"/>
                    </a:cubicBezTo>
                    <a:cubicBezTo>
                      <a:pt x="6205" y="8713"/>
                      <a:pt x="7217" y="9233"/>
                      <a:pt x="8102" y="10006"/>
                    </a:cubicBezTo>
                    <a:cubicBezTo>
                      <a:pt x="8155" y="10024"/>
                      <a:pt x="8457" y="10303"/>
                      <a:pt x="8849" y="10303"/>
                    </a:cubicBezTo>
                    <a:cubicBezTo>
                      <a:pt x="9008" y="10303"/>
                      <a:pt x="9181" y="10257"/>
                      <a:pt x="9359" y="10129"/>
                    </a:cubicBezTo>
                    <a:cubicBezTo>
                      <a:pt x="9778" y="9809"/>
                      <a:pt x="9827" y="9193"/>
                      <a:pt x="9482" y="8798"/>
                    </a:cubicBezTo>
                    <a:cubicBezTo>
                      <a:pt x="7353" y="6128"/>
                      <a:pt x="8409" y="1575"/>
                      <a:pt x="12263" y="1575"/>
                    </a:cubicBezTo>
                    <a:cubicBezTo>
                      <a:pt x="13494" y="1575"/>
                      <a:pt x="15011" y="2040"/>
                      <a:pt x="16802" y="3180"/>
                    </a:cubicBezTo>
                    <a:cubicBezTo>
                      <a:pt x="16896" y="3250"/>
                      <a:pt x="16992" y="3280"/>
                      <a:pt x="17082" y="3280"/>
                    </a:cubicBezTo>
                    <a:cubicBezTo>
                      <a:pt x="17464" y="3280"/>
                      <a:pt x="17743" y="2739"/>
                      <a:pt x="17344" y="2440"/>
                    </a:cubicBezTo>
                    <a:cubicBezTo>
                      <a:pt x="16161" y="1381"/>
                      <a:pt x="14732" y="592"/>
                      <a:pt x="13204" y="173"/>
                    </a:cubicBezTo>
                    <a:cubicBezTo>
                      <a:pt x="12705" y="56"/>
                      <a:pt x="12223" y="1"/>
                      <a:pt x="117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925;p49">
                <a:extLst>
                  <a:ext uri="{FF2B5EF4-FFF2-40B4-BE49-F238E27FC236}">
                    <a16:creationId xmlns:a16="http://schemas.microsoft.com/office/drawing/2014/main" id="{BE6889E7-E03E-6306-F037-BEA6CA5D6244}"/>
                  </a:ext>
                </a:extLst>
              </p:cNvPr>
              <p:cNvSpPr/>
              <p:nvPr/>
            </p:nvSpPr>
            <p:spPr>
              <a:xfrm>
                <a:off x="4258200" y="4035975"/>
                <a:ext cx="396425" cy="351375"/>
              </a:xfrm>
              <a:custGeom>
                <a:avLst/>
                <a:gdLst/>
                <a:ahLst/>
                <a:cxnLst/>
                <a:rect l="l" t="t" r="r" b="b"/>
                <a:pathLst>
                  <a:path w="15857" h="14055" extrusionOk="0">
                    <a:moveTo>
                      <a:pt x="10052" y="1"/>
                    </a:moveTo>
                    <a:cubicBezTo>
                      <a:pt x="9823" y="1"/>
                      <a:pt x="9593" y="15"/>
                      <a:pt x="9365" y="42"/>
                    </a:cubicBezTo>
                    <a:cubicBezTo>
                      <a:pt x="8527" y="166"/>
                      <a:pt x="7714" y="511"/>
                      <a:pt x="7048" y="1053"/>
                    </a:cubicBezTo>
                    <a:cubicBezTo>
                      <a:pt x="6408" y="1570"/>
                      <a:pt x="5890" y="2236"/>
                      <a:pt x="5545" y="2975"/>
                    </a:cubicBezTo>
                    <a:cubicBezTo>
                      <a:pt x="5175" y="3690"/>
                      <a:pt x="4929" y="4429"/>
                      <a:pt x="4806" y="5218"/>
                    </a:cubicBezTo>
                    <a:cubicBezTo>
                      <a:pt x="4683" y="5957"/>
                      <a:pt x="4658" y="6721"/>
                      <a:pt x="4732" y="7460"/>
                    </a:cubicBezTo>
                    <a:cubicBezTo>
                      <a:pt x="4584" y="7436"/>
                      <a:pt x="4436" y="7411"/>
                      <a:pt x="4264" y="7386"/>
                    </a:cubicBezTo>
                    <a:cubicBezTo>
                      <a:pt x="4083" y="7358"/>
                      <a:pt x="3902" y="7345"/>
                      <a:pt x="3722" y="7345"/>
                    </a:cubicBezTo>
                    <a:cubicBezTo>
                      <a:pt x="2794" y="7345"/>
                      <a:pt x="1885" y="7708"/>
                      <a:pt x="1183" y="8348"/>
                    </a:cubicBezTo>
                    <a:cubicBezTo>
                      <a:pt x="394" y="9087"/>
                      <a:pt x="0" y="10147"/>
                      <a:pt x="49" y="11231"/>
                    </a:cubicBezTo>
                    <a:cubicBezTo>
                      <a:pt x="99" y="12192"/>
                      <a:pt x="444" y="13129"/>
                      <a:pt x="1060" y="13868"/>
                    </a:cubicBezTo>
                    <a:cubicBezTo>
                      <a:pt x="1176" y="13998"/>
                      <a:pt x="1318" y="14054"/>
                      <a:pt x="1455" y="14054"/>
                    </a:cubicBezTo>
                    <a:cubicBezTo>
                      <a:pt x="1783" y="14054"/>
                      <a:pt x="2086" y="13733"/>
                      <a:pt x="1947" y="13350"/>
                    </a:cubicBezTo>
                    <a:cubicBezTo>
                      <a:pt x="1651" y="12685"/>
                      <a:pt x="1528" y="11970"/>
                      <a:pt x="1602" y="11280"/>
                    </a:cubicBezTo>
                    <a:cubicBezTo>
                      <a:pt x="1676" y="10689"/>
                      <a:pt x="1972" y="10122"/>
                      <a:pt x="2440" y="9752"/>
                    </a:cubicBezTo>
                    <a:cubicBezTo>
                      <a:pt x="2770" y="9514"/>
                      <a:pt x="3168" y="9385"/>
                      <a:pt x="3573" y="9385"/>
                    </a:cubicBezTo>
                    <a:cubicBezTo>
                      <a:pt x="3713" y="9385"/>
                      <a:pt x="3853" y="9400"/>
                      <a:pt x="3993" y="9432"/>
                    </a:cubicBezTo>
                    <a:cubicBezTo>
                      <a:pt x="4633" y="9555"/>
                      <a:pt x="5225" y="9851"/>
                      <a:pt x="5742" y="10270"/>
                    </a:cubicBezTo>
                    <a:cubicBezTo>
                      <a:pt x="5948" y="10426"/>
                      <a:pt x="6171" y="10493"/>
                      <a:pt x="6385" y="10493"/>
                    </a:cubicBezTo>
                    <a:cubicBezTo>
                      <a:pt x="7120" y="10493"/>
                      <a:pt x="7764" y="9697"/>
                      <a:pt x="7344" y="8914"/>
                    </a:cubicBezTo>
                    <a:cubicBezTo>
                      <a:pt x="6851" y="7855"/>
                      <a:pt x="6679" y="6696"/>
                      <a:pt x="6876" y="5563"/>
                    </a:cubicBezTo>
                    <a:cubicBezTo>
                      <a:pt x="6999" y="4404"/>
                      <a:pt x="7492" y="3345"/>
                      <a:pt x="8305" y="2531"/>
                    </a:cubicBezTo>
                    <a:cubicBezTo>
                      <a:pt x="8861" y="1994"/>
                      <a:pt x="9598" y="1730"/>
                      <a:pt x="10414" y="1730"/>
                    </a:cubicBezTo>
                    <a:cubicBezTo>
                      <a:pt x="10721" y="1730"/>
                      <a:pt x="11038" y="1767"/>
                      <a:pt x="11361" y="1841"/>
                    </a:cubicBezTo>
                    <a:cubicBezTo>
                      <a:pt x="12519" y="2113"/>
                      <a:pt x="13702" y="2778"/>
                      <a:pt x="14787" y="3493"/>
                    </a:cubicBezTo>
                    <a:cubicBezTo>
                      <a:pt x="14894" y="3562"/>
                      <a:pt x="15002" y="3593"/>
                      <a:pt x="15103" y="3593"/>
                    </a:cubicBezTo>
                    <a:cubicBezTo>
                      <a:pt x="15539" y="3593"/>
                      <a:pt x="15857" y="3035"/>
                      <a:pt x="15477" y="2655"/>
                    </a:cubicBezTo>
                    <a:cubicBezTo>
                      <a:pt x="14417" y="1620"/>
                      <a:pt x="13160" y="806"/>
                      <a:pt x="11780" y="289"/>
                    </a:cubicBezTo>
                    <a:cubicBezTo>
                      <a:pt x="11230" y="94"/>
                      <a:pt x="10642" y="1"/>
                      <a:pt x="100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926;p49">
                <a:extLst>
                  <a:ext uri="{FF2B5EF4-FFF2-40B4-BE49-F238E27FC236}">
                    <a16:creationId xmlns:a16="http://schemas.microsoft.com/office/drawing/2014/main" id="{8AE27825-8E76-C599-A02C-CEE2E995FA7C}"/>
                  </a:ext>
                </a:extLst>
              </p:cNvPr>
              <p:cNvSpPr/>
              <p:nvPr/>
            </p:nvSpPr>
            <p:spPr>
              <a:xfrm>
                <a:off x="5796600" y="5158950"/>
                <a:ext cx="14825" cy="16650"/>
              </a:xfrm>
              <a:custGeom>
                <a:avLst/>
                <a:gdLst/>
                <a:ahLst/>
                <a:cxnLst/>
                <a:rect l="l" t="t" r="r" b="b"/>
                <a:pathLst>
                  <a:path w="593" h="666" extrusionOk="0">
                    <a:moveTo>
                      <a:pt x="592" y="1"/>
                    </a:moveTo>
                    <a:cubicBezTo>
                      <a:pt x="444" y="75"/>
                      <a:pt x="346" y="173"/>
                      <a:pt x="247" y="272"/>
                    </a:cubicBezTo>
                    <a:cubicBezTo>
                      <a:pt x="149" y="395"/>
                      <a:pt x="50" y="518"/>
                      <a:pt x="1" y="666"/>
                    </a:cubicBezTo>
                    <a:lnTo>
                      <a:pt x="173" y="469"/>
                    </a:lnTo>
                    <a:cubicBezTo>
                      <a:pt x="247" y="370"/>
                      <a:pt x="321" y="296"/>
                      <a:pt x="395" y="222"/>
                    </a:cubicBezTo>
                    <a:lnTo>
                      <a:pt x="5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927;p49">
                <a:extLst>
                  <a:ext uri="{FF2B5EF4-FFF2-40B4-BE49-F238E27FC236}">
                    <a16:creationId xmlns:a16="http://schemas.microsoft.com/office/drawing/2014/main" id="{CCAA5186-8510-FD71-83F3-B68C5BB17FC6}"/>
                  </a:ext>
                </a:extLst>
              </p:cNvPr>
              <p:cNvSpPr/>
              <p:nvPr/>
            </p:nvSpPr>
            <p:spPr>
              <a:xfrm>
                <a:off x="5974675" y="4131275"/>
                <a:ext cx="38825" cy="37175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487" extrusionOk="0">
                    <a:moveTo>
                      <a:pt x="1553" y="1"/>
                    </a:moveTo>
                    <a:lnTo>
                      <a:pt x="0" y="1258"/>
                    </a:lnTo>
                    <a:cubicBezTo>
                      <a:pt x="119" y="1412"/>
                      <a:pt x="288" y="1486"/>
                      <a:pt x="455" y="1486"/>
                    </a:cubicBezTo>
                    <a:cubicBezTo>
                      <a:pt x="634" y="1486"/>
                      <a:pt x="810" y="1400"/>
                      <a:pt x="912" y="1233"/>
                    </a:cubicBezTo>
                    <a:cubicBezTo>
                      <a:pt x="1134" y="814"/>
                      <a:pt x="1355" y="420"/>
                      <a:pt x="15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928;p49">
                <a:extLst>
                  <a:ext uri="{FF2B5EF4-FFF2-40B4-BE49-F238E27FC236}">
                    <a16:creationId xmlns:a16="http://schemas.microsoft.com/office/drawing/2014/main" id="{E65669A8-357E-1633-321E-86EAEA8A878E}"/>
                  </a:ext>
                </a:extLst>
              </p:cNvPr>
              <p:cNvSpPr/>
              <p:nvPr/>
            </p:nvSpPr>
            <p:spPr>
              <a:xfrm>
                <a:off x="3779475" y="3269550"/>
                <a:ext cx="2916675" cy="2194400"/>
              </a:xfrm>
              <a:custGeom>
                <a:avLst/>
                <a:gdLst/>
                <a:ahLst/>
                <a:cxnLst/>
                <a:rect l="l" t="t" r="r" b="b"/>
                <a:pathLst>
                  <a:path w="116667" h="87776" extrusionOk="0">
                    <a:moveTo>
                      <a:pt x="99070" y="53520"/>
                    </a:moveTo>
                    <a:cubicBezTo>
                      <a:pt x="99933" y="54284"/>
                      <a:pt x="100475" y="55319"/>
                      <a:pt x="100623" y="56453"/>
                    </a:cubicBezTo>
                    <a:cubicBezTo>
                      <a:pt x="100697" y="57438"/>
                      <a:pt x="100253" y="58128"/>
                      <a:pt x="99440" y="58326"/>
                    </a:cubicBezTo>
                    <a:cubicBezTo>
                      <a:pt x="99342" y="58350"/>
                      <a:pt x="99218" y="58375"/>
                      <a:pt x="99120" y="58375"/>
                    </a:cubicBezTo>
                    <a:cubicBezTo>
                      <a:pt x="99040" y="58382"/>
                      <a:pt x="98963" y="58385"/>
                      <a:pt x="98887" y="58385"/>
                    </a:cubicBezTo>
                    <a:cubicBezTo>
                      <a:pt x="98702" y="58385"/>
                      <a:pt x="98523" y="58368"/>
                      <a:pt x="98331" y="58350"/>
                    </a:cubicBezTo>
                    <a:lnTo>
                      <a:pt x="98085" y="58350"/>
                    </a:lnTo>
                    <a:cubicBezTo>
                      <a:pt x="98025" y="58344"/>
                      <a:pt x="97968" y="58341"/>
                      <a:pt x="97911" y="58341"/>
                    </a:cubicBezTo>
                    <a:cubicBezTo>
                      <a:pt x="97757" y="58341"/>
                      <a:pt x="97613" y="58363"/>
                      <a:pt x="97469" y="58400"/>
                    </a:cubicBezTo>
                    <a:cubicBezTo>
                      <a:pt x="97370" y="58424"/>
                      <a:pt x="97271" y="58449"/>
                      <a:pt x="97173" y="58498"/>
                    </a:cubicBezTo>
                    <a:cubicBezTo>
                      <a:pt x="98011" y="56921"/>
                      <a:pt x="98652" y="55245"/>
                      <a:pt x="99070" y="53520"/>
                    </a:cubicBezTo>
                    <a:close/>
                    <a:moveTo>
                      <a:pt x="81277" y="75577"/>
                    </a:moveTo>
                    <a:lnTo>
                      <a:pt x="81080" y="75798"/>
                    </a:lnTo>
                    <a:lnTo>
                      <a:pt x="80858" y="76020"/>
                    </a:lnTo>
                    <a:lnTo>
                      <a:pt x="80686" y="76242"/>
                    </a:lnTo>
                    <a:cubicBezTo>
                      <a:pt x="80735" y="76094"/>
                      <a:pt x="80834" y="75971"/>
                      <a:pt x="80932" y="75848"/>
                    </a:cubicBezTo>
                    <a:cubicBezTo>
                      <a:pt x="81031" y="75749"/>
                      <a:pt x="81129" y="75651"/>
                      <a:pt x="81277" y="75577"/>
                    </a:cubicBezTo>
                    <a:close/>
                    <a:moveTo>
                      <a:pt x="96483" y="59681"/>
                    </a:moveTo>
                    <a:cubicBezTo>
                      <a:pt x="96532" y="60470"/>
                      <a:pt x="96877" y="61209"/>
                      <a:pt x="97469" y="61727"/>
                    </a:cubicBezTo>
                    <a:cubicBezTo>
                      <a:pt x="98972" y="63008"/>
                      <a:pt x="100475" y="64339"/>
                      <a:pt x="101929" y="65620"/>
                    </a:cubicBezTo>
                    <a:lnTo>
                      <a:pt x="102348" y="65990"/>
                    </a:lnTo>
                    <a:cubicBezTo>
                      <a:pt x="102792" y="66384"/>
                      <a:pt x="102841" y="66532"/>
                      <a:pt x="102841" y="66532"/>
                    </a:cubicBezTo>
                    <a:cubicBezTo>
                      <a:pt x="102841" y="66557"/>
                      <a:pt x="102816" y="66705"/>
                      <a:pt x="102397" y="67148"/>
                    </a:cubicBezTo>
                    <a:lnTo>
                      <a:pt x="100796" y="68972"/>
                    </a:lnTo>
                    <a:lnTo>
                      <a:pt x="100253" y="69563"/>
                    </a:lnTo>
                    <a:lnTo>
                      <a:pt x="99785" y="70106"/>
                    </a:lnTo>
                    <a:lnTo>
                      <a:pt x="99760" y="70130"/>
                    </a:lnTo>
                    <a:cubicBezTo>
                      <a:pt x="97592" y="72545"/>
                      <a:pt x="97370" y="72792"/>
                      <a:pt x="97395" y="73802"/>
                    </a:cubicBezTo>
                    <a:cubicBezTo>
                      <a:pt x="97395" y="74197"/>
                      <a:pt x="97543" y="74591"/>
                      <a:pt x="97838" y="74887"/>
                    </a:cubicBezTo>
                    <a:cubicBezTo>
                      <a:pt x="98076" y="75085"/>
                      <a:pt x="98379" y="75204"/>
                      <a:pt x="98706" y="75204"/>
                    </a:cubicBezTo>
                    <a:cubicBezTo>
                      <a:pt x="98785" y="75204"/>
                      <a:pt x="98866" y="75197"/>
                      <a:pt x="98947" y="75182"/>
                    </a:cubicBezTo>
                    <a:cubicBezTo>
                      <a:pt x="99120" y="75158"/>
                      <a:pt x="99268" y="75133"/>
                      <a:pt x="99440" y="75108"/>
                    </a:cubicBezTo>
                    <a:lnTo>
                      <a:pt x="99465" y="75108"/>
                    </a:lnTo>
                    <a:cubicBezTo>
                      <a:pt x="99588" y="75084"/>
                      <a:pt x="99711" y="75059"/>
                      <a:pt x="99810" y="75034"/>
                    </a:cubicBezTo>
                    <a:cubicBezTo>
                      <a:pt x="99936" y="75015"/>
                      <a:pt x="100081" y="75001"/>
                      <a:pt x="100234" y="75001"/>
                    </a:cubicBezTo>
                    <a:cubicBezTo>
                      <a:pt x="100856" y="75001"/>
                      <a:pt x="101618" y="75228"/>
                      <a:pt x="101855" y="76217"/>
                    </a:cubicBezTo>
                    <a:cubicBezTo>
                      <a:pt x="102274" y="77893"/>
                      <a:pt x="100943" y="80579"/>
                      <a:pt x="98652" y="81393"/>
                    </a:cubicBezTo>
                    <a:cubicBezTo>
                      <a:pt x="98479" y="81442"/>
                      <a:pt x="98306" y="81516"/>
                      <a:pt x="98134" y="81540"/>
                    </a:cubicBezTo>
                    <a:cubicBezTo>
                      <a:pt x="97845" y="81613"/>
                      <a:pt x="97590" y="81643"/>
                      <a:pt x="97366" y="81643"/>
                    </a:cubicBezTo>
                    <a:cubicBezTo>
                      <a:pt x="96825" y="81643"/>
                      <a:pt x="96463" y="81468"/>
                      <a:pt x="96236" y="81294"/>
                    </a:cubicBezTo>
                    <a:cubicBezTo>
                      <a:pt x="95867" y="80974"/>
                      <a:pt x="95645" y="80505"/>
                      <a:pt x="95670" y="80013"/>
                    </a:cubicBezTo>
                    <a:cubicBezTo>
                      <a:pt x="95670" y="79815"/>
                      <a:pt x="95670" y="79643"/>
                      <a:pt x="95694" y="79446"/>
                    </a:cubicBezTo>
                    <a:cubicBezTo>
                      <a:pt x="95719" y="79249"/>
                      <a:pt x="95694" y="79125"/>
                      <a:pt x="95694" y="78977"/>
                    </a:cubicBezTo>
                    <a:cubicBezTo>
                      <a:pt x="95743" y="78534"/>
                      <a:pt x="95571" y="78090"/>
                      <a:pt x="95226" y="77795"/>
                    </a:cubicBezTo>
                    <a:cubicBezTo>
                      <a:pt x="94980" y="77597"/>
                      <a:pt x="94667" y="77499"/>
                      <a:pt x="94355" y="77499"/>
                    </a:cubicBezTo>
                    <a:cubicBezTo>
                      <a:pt x="94199" y="77499"/>
                      <a:pt x="94043" y="77523"/>
                      <a:pt x="93895" y="77573"/>
                    </a:cubicBezTo>
                    <a:cubicBezTo>
                      <a:pt x="93353" y="77696"/>
                      <a:pt x="92885" y="77992"/>
                      <a:pt x="92515" y="78411"/>
                    </a:cubicBezTo>
                    <a:lnTo>
                      <a:pt x="90470" y="80777"/>
                    </a:lnTo>
                    <a:lnTo>
                      <a:pt x="90346" y="80924"/>
                    </a:lnTo>
                    <a:cubicBezTo>
                      <a:pt x="88572" y="82994"/>
                      <a:pt x="87882" y="83783"/>
                      <a:pt x="87611" y="83857"/>
                    </a:cubicBezTo>
                    <a:cubicBezTo>
                      <a:pt x="87562" y="83857"/>
                      <a:pt x="87537" y="83857"/>
                      <a:pt x="87364" y="83709"/>
                    </a:cubicBezTo>
                    <a:lnTo>
                      <a:pt x="87291" y="83635"/>
                    </a:lnTo>
                    <a:lnTo>
                      <a:pt x="85442" y="82033"/>
                    </a:lnTo>
                    <a:lnTo>
                      <a:pt x="84481" y="81195"/>
                    </a:lnTo>
                    <a:lnTo>
                      <a:pt x="83840" y="80629"/>
                    </a:lnTo>
                    <a:lnTo>
                      <a:pt x="83126" y="80013"/>
                    </a:lnTo>
                    <a:lnTo>
                      <a:pt x="82362" y="79347"/>
                    </a:lnTo>
                    <a:lnTo>
                      <a:pt x="82066" y="79051"/>
                    </a:lnTo>
                    <a:cubicBezTo>
                      <a:pt x="81499" y="78608"/>
                      <a:pt x="81179" y="77918"/>
                      <a:pt x="81179" y="77203"/>
                    </a:cubicBezTo>
                    <a:cubicBezTo>
                      <a:pt x="81154" y="76217"/>
                      <a:pt x="81746" y="76069"/>
                      <a:pt x="81943" y="76045"/>
                    </a:cubicBezTo>
                    <a:cubicBezTo>
                      <a:pt x="82165" y="75996"/>
                      <a:pt x="82362" y="75971"/>
                      <a:pt x="82559" y="75971"/>
                    </a:cubicBezTo>
                    <a:cubicBezTo>
                      <a:pt x="82731" y="75971"/>
                      <a:pt x="82879" y="75971"/>
                      <a:pt x="83027" y="75996"/>
                    </a:cubicBezTo>
                    <a:lnTo>
                      <a:pt x="83372" y="75996"/>
                    </a:lnTo>
                    <a:cubicBezTo>
                      <a:pt x="83594" y="75996"/>
                      <a:pt x="83791" y="75971"/>
                      <a:pt x="83988" y="75922"/>
                    </a:cubicBezTo>
                    <a:cubicBezTo>
                      <a:pt x="84580" y="75798"/>
                      <a:pt x="85048" y="75404"/>
                      <a:pt x="85220" y="74837"/>
                    </a:cubicBezTo>
                    <a:cubicBezTo>
                      <a:pt x="85541" y="73975"/>
                      <a:pt x="85220" y="72767"/>
                      <a:pt x="84432" y="71757"/>
                    </a:cubicBezTo>
                    <a:cubicBezTo>
                      <a:pt x="83202" y="70199"/>
                      <a:pt x="81682" y="69562"/>
                      <a:pt x="80510" y="69562"/>
                    </a:cubicBezTo>
                    <a:cubicBezTo>
                      <a:pt x="80274" y="69562"/>
                      <a:pt x="80051" y="69588"/>
                      <a:pt x="79848" y="69637"/>
                    </a:cubicBezTo>
                    <a:cubicBezTo>
                      <a:pt x="78911" y="69859"/>
                      <a:pt x="78394" y="70549"/>
                      <a:pt x="78517" y="71436"/>
                    </a:cubicBezTo>
                    <a:cubicBezTo>
                      <a:pt x="78517" y="71584"/>
                      <a:pt x="78542" y="71732"/>
                      <a:pt x="78566" y="71880"/>
                    </a:cubicBezTo>
                    <a:lnTo>
                      <a:pt x="78566" y="71929"/>
                    </a:lnTo>
                    <a:cubicBezTo>
                      <a:pt x="78788" y="73161"/>
                      <a:pt x="78739" y="73827"/>
                      <a:pt x="77901" y="74024"/>
                    </a:cubicBezTo>
                    <a:cubicBezTo>
                      <a:pt x="77802" y="74049"/>
                      <a:pt x="77729" y="74049"/>
                      <a:pt x="77630" y="74073"/>
                    </a:cubicBezTo>
                    <a:cubicBezTo>
                      <a:pt x="77475" y="74089"/>
                      <a:pt x="77336" y="74099"/>
                      <a:pt x="77205" y="74099"/>
                    </a:cubicBezTo>
                    <a:cubicBezTo>
                      <a:pt x="76314" y="74099"/>
                      <a:pt x="75794" y="73630"/>
                      <a:pt x="73194" y="71288"/>
                    </a:cubicBezTo>
                    <a:lnTo>
                      <a:pt x="73169" y="71264"/>
                    </a:lnTo>
                    <a:cubicBezTo>
                      <a:pt x="72479" y="70648"/>
                      <a:pt x="71617" y="69884"/>
                      <a:pt x="70606" y="68997"/>
                    </a:cubicBezTo>
                    <a:cubicBezTo>
                      <a:pt x="70532" y="68923"/>
                      <a:pt x="70483" y="68873"/>
                      <a:pt x="70409" y="68824"/>
                    </a:cubicBezTo>
                    <a:cubicBezTo>
                      <a:pt x="70286" y="68750"/>
                      <a:pt x="70237" y="68701"/>
                      <a:pt x="70237" y="68652"/>
                    </a:cubicBezTo>
                    <a:cubicBezTo>
                      <a:pt x="70212" y="68454"/>
                      <a:pt x="70804" y="67814"/>
                      <a:pt x="72085" y="66360"/>
                    </a:cubicBezTo>
                    <a:cubicBezTo>
                      <a:pt x="72775" y="65571"/>
                      <a:pt x="73736" y="64511"/>
                      <a:pt x="74993" y="63057"/>
                    </a:cubicBezTo>
                    <a:cubicBezTo>
                      <a:pt x="75338" y="62663"/>
                      <a:pt x="75806" y="62392"/>
                      <a:pt x="76324" y="62269"/>
                    </a:cubicBezTo>
                    <a:cubicBezTo>
                      <a:pt x="76478" y="62217"/>
                      <a:pt x="76637" y="62193"/>
                      <a:pt x="76797" y="62193"/>
                    </a:cubicBezTo>
                    <a:cubicBezTo>
                      <a:pt x="77097" y="62193"/>
                      <a:pt x="77397" y="62280"/>
                      <a:pt x="77655" y="62441"/>
                    </a:cubicBezTo>
                    <a:cubicBezTo>
                      <a:pt x="77926" y="62663"/>
                      <a:pt x="78074" y="62983"/>
                      <a:pt x="78074" y="63328"/>
                    </a:cubicBezTo>
                    <a:cubicBezTo>
                      <a:pt x="78098" y="63624"/>
                      <a:pt x="78098" y="63944"/>
                      <a:pt x="78074" y="64240"/>
                    </a:cubicBezTo>
                    <a:lnTo>
                      <a:pt x="78074" y="64585"/>
                    </a:lnTo>
                    <a:cubicBezTo>
                      <a:pt x="78024" y="65103"/>
                      <a:pt x="78221" y="65620"/>
                      <a:pt x="78616" y="65941"/>
                    </a:cubicBezTo>
                    <a:cubicBezTo>
                      <a:pt x="78953" y="66211"/>
                      <a:pt x="79418" y="66354"/>
                      <a:pt x="79946" y="66354"/>
                    </a:cubicBezTo>
                    <a:cubicBezTo>
                      <a:pt x="80189" y="66354"/>
                      <a:pt x="80446" y="66323"/>
                      <a:pt x="80710" y="66261"/>
                    </a:cubicBezTo>
                    <a:cubicBezTo>
                      <a:pt x="81351" y="66089"/>
                      <a:pt x="81943" y="65793"/>
                      <a:pt x="82436" y="65349"/>
                    </a:cubicBezTo>
                    <a:cubicBezTo>
                      <a:pt x="83594" y="64339"/>
                      <a:pt x="84210" y="63254"/>
                      <a:pt x="84432" y="62318"/>
                    </a:cubicBezTo>
                    <a:cubicBezTo>
                      <a:pt x="84752" y="62145"/>
                      <a:pt x="85073" y="61973"/>
                      <a:pt x="85368" y="61751"/>
                    </a:cubicBezTo>
                    <a:cubicBezTo>
                      <a:pt x="85442" y="61702"/>
                      <a:pt x="85541" y="61653"/>
                      <a:pt x="85615" y="61603"/>
                    </a:cubicBezTo>
                    <a:lnTo>
                      <a:pt x="85615" y="61603"/>
                    </a:lnTo>
                    <a:cubicBezTo>
                      <a:pt x="85516" y="63772"/>
                      <a:pt x="86403" y="64733"/>
                      <a:pt x="87167" y="65152"/>
                    </a:cubicBezTo>
                    <a:cubicBezTo>
                      <a:pt x="87607" y="65392"/>
                      <a:pt x="88125" y="65507"/>
                      <a:pt x="88688" y="65507"/>
                    </a:cubicBezTo>
                    <a:cubicBezTo>
                      <a:pt x="89859" y="65507"/>
                      <a:pt x="91225" y="65008"/>
                      <a:pt x="92490" y="64092"/>
                    </a:cubicBezTo>
                    <a:cubicBezTo>
                      <a:pt x="93205" y="63550"/>
                      <a:pt x="93846" y="62959"/>
                      <a:pt x="94462" y="62318"/>
                    </a:cubicBezTo>
                    <a:cubicBezTo>
                      <a:pt x="95226" y="61505"/>
                      <a:pt x="95916" y="60618"/>
                      <a:pt x="96483" y="59681"/>
                    </a:cubicBezTo>
                    <a:close/>
                    <a:moveTo>
                      <a:pt x="63329" y="1273"/>
                    </a:moveTo>
                    <a:cubicBezTo>
                      <a:pt x="64564" y="1273"/>
                      <a:pt x="65806" y="1468"/>
                      <a:pt x="67008" y="1866"/>
                    </a:cubicBezTo>
                    <a:cubicBezTo>
                      <a:pt x="70557" y="2975"/>
                      <a:pt x="73169" y="5513"/>
                      <a:pt x="74204" y="8815"/>
                    </a:cubicBezTo>
                    <a:cubicBezTo>
                      <a:pt x="74278" y="9037"/>
                      <a:pt x="74328" y="9284"/>
                      <a:pt x="74402" y="9530"/>
                    </a:cubicBezTo>
                    <a:cubicBezTo>
                      <a:pt x="74426" y="9653"/>
                      <a:pt x="74451" y="9776"/>
                      <a:pt x="74500" y="9924"/>
                    </a:cubicBezTo>
                    <a:cubicBezTo>
                      <a:pt x="74549" y="10220"/>
                      <a:pt x="74771" y="10491"/>
                      <a:pt x="75067" y="10590"/>
                    </a:cubicBezTo>
                    <a:cubicBezTo>
                      <a:pt x="75150" y="10614"/>
                      <a:pt x="75228" y="10626"/>
                      <a:pt x="75304" y="10626"/>
                    </a:cubicBezTo>
                    <a:cubicBezTo>
                      <a:pt x="75681" y="10626"/>
                      <a:pt x="75996" y="10339"/>
                      <a:pt x="76447" y="9949"/>
                    </a:cubicBezTo>
                    <a:cubicBezTo>
                      <a:pt x="77655" y="8815"/>
                      <a:pt x="79109" y="7953"/>
                      <a:pt x="80661" y="7411"/>
                    </a:cubicBezTo>
                    <a:cubicBezTo>
                      <a:pt x="82148" y="6893"/>
                      <a:pt x="83666" y="6640"/>
                      <a:pt x="85159" y="6640"/>
                    </a:cubicBezTo>
                    <a:cubicBezTo>
                      <a:pt x="88566" y="6640"/>
                      <a:pt x="91839" y="7957"/>
                      <a:pt x="94289" y="10442"/>
                    </a:cubicBezTo>
                    <a:cubicBezTo>
                      <a:pt x="97567" y="13744"/>
                      <a:pt x="98652" y="18205"/>
                      <a:pt x="97148" y="22419"/>
                    </a:cubicBezTo>
                    <a:cubicBezTo>
                      <a:pt x="97099" y="22542"/>
                      <a:pt x="97050" y="22665"/>
                      <a:pt x="97025" y="22764"/>
                    </a:cubicBezTo>
                    <a:cubicBezTo>
                      <a:pt x="96828" y="23281"/>
                      <a:pt x="96655" y="23700"/>
                      <a:pt x="96951" y="24095"/>
                    </a:cubicBezTo>
                    <a:cubicBezTo>
                      <a:pt x="97140" y="24305"/>
                      <a:pt x="97402" y="24426"/>
                      <a:pt x="97689" y="24426"/>
                    </a:cubicBezTo>
                    <a:cubicBezTo>
                      <a:pt x="97738" y="24426"/>
                      <a:pt x="97788" y="24422"/>
                      <a:pt x="97838" y="24415"/>
                    </a:cubicBezTo>
                    <a:cubicBezTo>
                      <a:pt x="98035" y="24390"/>
                      <a:pt x="98282" y="24341"/>
                      <a:pt x="98578" y="24267"/>
                    </a:cubicBezTo>
                    <a:cubicBezTo>
                      <a:pt x="99264" y="24141"/>
                      <a:pt x="100267" y="23941"/>
                      <a:pt x="101493" y="23941"/>
                    </a:cubicBezTo>
                    <a:cubicBezTo>
                      <a:pt x="103126" y="23941"/>
                      <a:pt x="105154" y="24295"/>
                      <a:pt x="107351" y="25647"/>
                    </a:cubicBezTo>
                    <a:cubicBezTo>
                      <a:pt x="110727" y="27717"/>
                      <a:pt x="112822" y="31365"/>
                      <a:pt x="112896" y="35333"/>
                    </a:cubicBezTo>
                    <a:cubicBezTo>
                      <a:pt x="113044" y="39522"/>
                      <a:pt x="111097" y="43564"/>
                      <a:pt x="107844" y="45880"/>
                    </a:cubicBezTo>
                    <a:lnTo>
                      <a:pt x="107795" y="45930"/>
                    </a:lnTo>
                    <a:cubicBezTo>
                      <a:pt x="107425" y="46176"/>
                      <a:pt x="107104" y="46398"/>
                      <a:pt x="107104" y="46841"/>
                    </a:cubicBezTo>
                    <a:cubicBezTo>
                      <a:pt x="107104" y="47162"/>
                      <a:pt x="107277" y="47457"/>
                      <a:pt x="107523" y="47605"/>
                    </a:cubicBezTo>
                    <a:cubicBezTo>
                      <a:pt x="107622" y="47704"/>
                      <a:pt x="107745" y="47778"/>
                      <a:pt x="107868" y="47876"/>
                    </a:cubicBezTo>
                    <a:cubicBezTo>
                      <a:pt x="109470" y="48961"/>
                      <a:pt x="110727" y="50464"/>
                      <a:pt x="111516" y="52238"/>
                    </a:cubicBezTo>
                    <a:cubicBezTo>
                      <a:pt x="113438" y="56206"/>
                      <a:pt x="112945" y="60913"/>
                      <a:pt x="110259" y="64388"/>
                    </a:cubicBezTo>
                    <a:cubicBezTo>
                      <a:pt x="108386" y="66877"/>
                      <a:pt x="105601" y="68504"/>
                      <a:pt x="102496" y="68898"/>
                    </a:cubicBezTo>
                    <a:lnTo>
                      <a:pt x="103309" y="67986"/>
                    </a:lnTo>
                    <a:cubicBezTo>
                      <a:pt x="104344" y="66803"/>
                      <a:pt x="104320" y="66089"/>
                      <a:pt x="103137" y="65053"/>
                    </a:cubicBezTo>
                    <a:lnTo>
                      <a:pt x="102742" y="64708"/>
                    </a:lnTo>
                    <a:cubicBezTo>
                      <a:pt x="101264" y="63402"/>
                      <a:pt x="99760" y="62072"/>
                      <a:pt x="98282" y="60790"/>
                    </a:cubicBezTo>
                    <a:cubicBezTo>
                      <a:pt x="97912" y="60494"/>
                      <a:pt x="97715" y="60051"/>
                      <a:pt x="97715" y="59607"/>
                    </a:cubicBezTo>
                    <a:lnTo>
                      <a:pt x="97740" y="59607"/>
                    </a:lnTo>
                    <a:cubicBezTo>
                      <a:pt x="97838" y="59582"/>
                      <a:pt x="97912" y="59582"/>
                      <a:pt x="98011" y="59582"/>
                    </a:cubicBezTo>
                    <a:lnTo>
                      <a:pt x="98257" y="59582"/>
                    </a:lnTo>
                    <a:cubicBezTo>
                      <a:pt x="98405" y="59595"/>
                      <a:pt x="98559" y="59601"/>
                      <a:pt x="98716" y="59601"/>
                    </a:cubicBezTo>
                    <a:cubicBezTo>
                      <a:pt x="98873" y="59601"/>
                      <a:pt x="99033" y="59595"/>
                      <a:pt x="99194" y="59582"/>
                    </a:cubicBezTo>
                    <a:cubicBezTo>
                      <a:pt x="99366" y="59582"/>
                      <a:pt x="99539" y="59533"/>
                      <a:pt x="99711" y="59509"/>
                    </a:cubicBezTo>
                    <a:cubicBezTo>
                      <a:pt x="101116" y="59164"/>
                      <a:pt x="101954" y="57907"/>
                      <a:pt x="101831" y="56329"/>
                    </a:cubicBezTo>
                    <a:cubicBezTo>
                      <a:pt x="101707" y="54851"/>
                      <a:pt x="100820" y="53249"/>
                      <a:pt x="99366" y="52165"/>
                    </a:cubicBezTo>
                    <a:cubicBezTo>
                      <a:pt x="99687" y="50513"/>
                      <a:pt x="99859" y="48838"/>
                      <a:pt x="99859" y="47137"/>
                    </a:cubicBezTo>
                    <a:cubicBezTo>
                      <a:pt x="99908" y="40877"/>
                      <a:pt x="97715" y="35283"/>
                      <a:pt x="94142" y="32548"/>
                    </a:cubicBezTo>
                    <a:cubicBezTo>
                      <a:pt x="94092" y="32523"/>
                      <a:pt x="94043" y="32474"/>
                      <a:pt x="93994" y="32425"/>
                    </a:cubicBezTo>
                    <a:cubicBezTo>
                      <a:pt x="93478" y="32003"/>
                      <a:pt x="92896" y="31558"/>
                      <a:pt x="92479" y="31558"/>
                    </a:cubicBezTo>
                    <a:cubicBezTo>
                      <a:pt x="92458" y="31558"/>
                      <a:pt x="92437" y="31560"/>
                      <a:pt x="92417" y="31562"/>
                    </a:cubicBezTo>
                    <a:cubicBezTo>
                      <a:pt x="92293" y="31587"/>
                      <a:pt x="92170" y="31636"/>
                      <a:pt x="92096" y="31734"/>
                    </a:cubicBezTo>
                    <a:cubicBezTo>
                      <a:pt x="91998" y="31858"/>
                      <a:pt x="91998" y="32030"/>
                      <a:pt x="92071" y="32178"/>
                    </a:cubicBezTo>
                    <a:cubicBezTo>
                      <a:pt x="92293" y="32498"/>
                      <a:pt x="92589" y="32745"/>
                      <a:pt x="92909" y="32967"/>
                    </a:cubicBezTo>
                    <a:cubicBezTo>
                      <a:pt x="94610" y="34273"/>
                      <a:pt x="98109" y="36984"/>
                      <a:pt x="98750" y="44845"/>
                    </a:cubicBezTo>
                    <a:cubicBezTo>
                      <a:pt x="98923" y="47088"/>
                      <a:pt x="98799" y="49355"/>
                      <a:pt x="98380" y="51573"/>
                    </a:cubicBezTo>
                    <a:cubicBezTo>
                      <a:pt x="98356" y="51770"/>
                      <a:pt x="98306" y="51992"/>
                      <a:pt x="98257" y="52189"/>
                    </a:cubicBezTo>
                    <a:cubicBezTo>
                      <a:pt x="98208" y="52362"/>
                      <a:pt x="98183" y="52583"/>
                      <a:pt x="98134" y="52805"/>
                    </a:cubicBezTo>
                    <a:cubicBezTo>
                      <a:pt x="97838" y="53964"/>
                      <a:pt x="97469" y="55122"/>
                      <a:pt x="97000" y="56231"/>
                    </a:cubicBezTo>
                    <a:cubicBezTo>
                      <a:pt x="95793" y="59164"/>
                      <a:pt x="94142" y="61431"/>
                      <a:pt x="92071" y="62983"/>
                    </a:cubicBezTo>
                    <a:cubicBezTo>
                      <a:pt x="90820" y="63918"/>
                      <a:pt x="89659" y="64400"/>
                      <a:pt x="88711" y="64400"/>
                    </a:cubicBezTo>
                    <a:cubicBezTo>
                      <a:pt x="88258" y="64400"/>
                      <a:pt x="87855" y="64291"/>
                      <a:pt x="87512" y="64068"/>
                    </a:cubicBezTo>
                    <a:cubicBezTo>
                      <a:pt x="86724" y="63550"/>
                      <a:pt x="86403" y="62466"/>
                      <a:pt x="86699" y="61184"/>
                    </a:cubicBezTo>
                    <a:cubicBezTo>
                      <a:pt x="86724" y="61036"/>
                      <a:pt x="86798" y="60790"/>
                      <a:pt x="86847" y="60568"/>
                    </a:cubicBezTo>
                    <a:cubicBezTo>
                      <a:pt x="86945" y="60223"/>
                      <a:pt x="87019" y="60001"/>
                      <a:pt x="87019" y="59903"/>
                    </a:cubicBezTo>
                    <a:cubicBezTo>
                      <a:pt x="87044" y="59706"/>
                      <a:pt x="86945" y="59484"/>
                      <a:pt x="86748" y="59385"/>
                    </a:cubicBezTo>
                    <a:cubicBezTo>
                      <a:pt x="86711" y="59367"/>
                      <a:pt x="86644" y="59344"/>
                      <a:pt x="86558" y="59344"/>
                    </a:cubicBezTo>
                    <a:cubicBezTo>
                      <a:pt x="86417" y="59344"/>
                      <a:pt x="86222" y="59403"/>
                      <a:pt x="86009" y="59632"/>
                    </a:cubicBezTo>
                    <a:cubicBezTo>
                      <a:pt x="85516" y="60125"/>
                      <a:pt x="84999" y="60568"/>
                      <a:pt x="84432" y="60938"/>
                    </a:cubicBezTo>
                    <a:cubicBezTo>
                      <a:pt x="84235" y="61061"/>
                      <a:pt x="84062" y="61184"/>
                      <a:pt x="83865" y="61283"/>
                    </a:cubicBezTo>
                    <a:cubicBezTo>
                      <a:pt x="83668" y="61381"/>
                      <a:pt x="83446" y="61455"/>
                      <a:pt x="83249" y="61529"/>
                    </a:cubicBezTo>
                    <a:cubicBezTo>
                      <a:pt x="82964" y="61638"/>
                      <a:pt x="82657" y="61694"/>
                      <a:pt x="82353" y="61694"/>
                    </a:cubicBezTo>
                    <a:cubicBezTo>
                      <a:pt x="82103" y="61694"/>
                      <a:pt x="81855" y="61656"/>
                      <a:pt x="81622" y="61579"/>
                    </a:cubicBezTo>
                    <a:cubicBezTo>
                      <a:pt x="81277" y="61455"/>
                      <a:pt x="81006" y="61209"/>
                      <a:pt x="80834" y="60913"/>
                    </a:cubicBezTo>
                    <a:cubicBezTo>
                      <a:pt x="80710" y="60741"/>
                      <a:pt x="80637" y="60544"/>
                      <a:pt x="80587" y="60322"/>
                    </a:cubicBezTo>
                    <a:cubicBezTo>
                      <a:pt x="80587" y="60297"/>
                      <a:pt x="80587" y="60297"/>
                      <a:pt x="80587" y="60273"/>
                    </a:cubicBezTo>
                    <a:cubicBezTo>
                      <a:pt x="80587" y="60199"/>
                      <a:pt x="80563" y="60125"/>
                      <a:pt x="80563" y="60075"/>
                    </a:cubicBezTo>
                    <a:cubicBezTo>
                      <a:pt x="80563" y="59927"/>
                      <a:pt x="80563" y="59780"/>
                      <a:pt x="80563" y="59632"/>
                    </a:cubicBezTo>
                    <a:cubicBezTo>
                      <a:pt x="80587" y="59484"/>
                      <a:pt x="80587" y="59361"/>
                      <a:pt x="80637" y="59213"/>
                    </a:cubicBezTo>
                    <a:cubicBezTo>
                      <a:pt x="80710" y="58868"/>
                      <a:pt x="80834" y="58547"/>
                      <a:pt x="81006" y="58227"/>
                    </a:cubicBezTo>
                    <a:cubicBezTo>
                      <a:pt x="81056" y="58079"/>
                      <a:pt x="81129" y="57931"/>
                      <a:pt x="81179" y="57783"/>
                    </a:cubicBezTo>
                    <a:cubicBezTo>
                      <a:pt x="81253" y="57611"/>
                      <a:pt x="81203" y="57414"/>
                      <a:pt x="81056" y="57266"/>
                    </a:cubicBezTo>
                    <a:cubicBezTo>
                      <a:pt x="80952" y="57177"/>
                      <a:pt x="80831" y="57133"/>
                      <a:pt x="80708" y="57133"/>
                    </a:cubicBezTo>
                    <a:cubicBezTo>
                      <a:pt x="80626" y="57133"/>
                      <a:pt x="80543" y="57153"/>
                      <a:pt x="80464" y="57192"/>
                    </a:cubicBezTo>
                    <a:cubicBezTo>
                      <a:pt x="80316" y="57266"/>
                      <a:pt x="80168" y="57389"/>
                      <a:pt x="80045" y="57512"/>
                    </a:cubicBezTo>
                    <a:cubicBezTo>
                      <a:pt x="79996" y="57562"/>
                      <a:pt x="79922" y="57636"/>
                      <a:pt x="79873" y="57710"/>
                    </a:cubicBezTo>
                    <a:cubicBezTo>
                      <a:pt x="79700" y="57907"/>
                      <a:pt x="79552" y="58104"/>
                      <a:pt x="79355" y="58276"/>
                    </a:cubicBezTo>
                    <a:cubicBezTo>
                      <a:pt x="79183" y="58424"/>
                      <a:pt x="78961" y="58547"/>
                      <a:pt x="78739" y="58646"/>
                    </a:cubicBezTo>
                    <a:lnTo>
                      <a:pt x="78517" y="58769"/>
                    </a:lnTo>
                    <a:cubicBezTo>
                      <a:pt x="78192" y="58922"/>
                      <a:pt x="77848" y="58997"/>
                      <a:pt x="77507" y="58997"/>
                    </a:cubicBezTo>
                    <a:cubicBezTo>
                      <a:pt x="76970" y="58997"/>
                      <a:pt x="76441" y="58811"/>
                      <a:pt x="76003" y="58449"/>
                    </a:cubicBezTo>
                    <a:cubicBezTo>
                      <a:pt x="75116" y="57660"/>
                      <a:pt x="74894" y="56132"/>
                      <a:pt x="75387" y="54259"/>
                    </a:cubicBezTo>
                    <a:cubicBezTo>
                      <a:pt x="76546" y="50242"/>
                      <a:pt x="79306" y="46866"/>
                      <a:pt x="83027" y="44968"/>
                    </a:cubicBezTo>
                    <a:cubicBezTo>
                      <a:pt x="83298" y="44845"/>
                      <a:pt x="83520" y="44599"/>
                      <a:pt x="83569" y="44303"/>
                    </a:cubicBezTo>
                    <a:cubicBezTo>
                      <a:pt x="83569" y="44155"/>
                      <a:pt x="83495" y="44007"/>
                      <a:pt x="83372" y="43909"/>
                    </a:cubicBezTo>
                    <a:cubicBezTo>
                      <a:pt x="83273" y="43884"/>
                      <a:pt x="83200" y="43859"/>
                      <a:pt x="83101" y="43835"/>
                    </a:cubicBezTo>
                    <a:cubicBezTo>
                      <a:pt x="82879" y="43835"/>
                      <a:pt x="82682" y="43884"/>
                      <a:pt x="82510" y="43983"/>
                    </a:cubicBezTo>
                    <a:cubicBezTo>
                      <a:pt x="76151" y="47285"/>
                      <a:pt x="73317" y="54284"/>
                      <a:pt x="74204" y="57488"/>
                    </a:cubicBezTo>
                    <a:cubicBezTo>
                      <a:pt x="74500" y="58572"/>
                      <a:pt x="75289" y="59459"/>
                      <a:pt x="76324" y="59903"/>
                    </a:cubicBezTo>
                    <a:cubicBezTo>
                      <a:pt x="76637" y="60021"/>
                      <a:pt x="76958" y="60070"/>
                      <a:pt x="77276" y="60070"/>
                    </a:cubicBezTo>
                    <a:cubicBezTo>
                      <a:pt x="77883" y="60070"/>
                      <a:pt x="78475" y="59891"/>
                      <a:pt x="78961" y="59681"/>
                    </a:cubicBezTo>
                    <a:cubicBezTo>
                      <a:pt x="79084" y="59977"/>
                      <a:pt x="79281" y="60248"/>
                      <a:pt x="79528" y="60445"/>
                    </a:cubicBezTo>
                    <a:cubicBezTo>
                      <a:pt x="79651" y="61603"/>
                      <a:pt x="80513" y="62515"/>
                      <a:pt x="81647" y="62712"/>
                    </a:cubicBezTo>
                    <a:cubicBezTo>
                      <a:pt x="81918" y="62760"/>
                      <a:pt x="82198" y="62787"/>
                      <a:pt x="82476" y="62787"/>
                    </a:cubicBezTo>
                    <a:cubicBezTo>
                      <a:pt x="82629" y="62787"/>
                      <a:pt x="82780" y="62779"/>
                      <a:pt x="82928" y="62762"/>
                    </a:cubicBezTo>
                    <a:lnTo>
                      <a:pt x="82928" y="62762"/>
                    </a:lnTo>
                    <a:cubicBezTo>
                      <a:pt x="82583" y="63402"/>
                      <a:pt x="82140" y="63944"/>
                      <a:pt x="81598" y="64413"/>
                    </a:cubicBezTo>
                    <a:cubicBezTo>
                      <a:pt x="81253" y="64708"/>
                      <a:pt x="80834" y="64930"/>
                      <a:pt x="80390" y="65029"/>
                    </a:cubicBezTo>
                    <a:cubicBezTo>
                      <a:pt x="80257" y="65080"/>
                      <a:pt x="80115" y="65106"/>
                      <a:pt x="79971" y="65106"/>
                    </a:cubicBezTo>
                    <a:cubicBezTo>
                      <a:pt x="79770" y="65106"/>
                      <a:pt x="79567" y="65056"/>
                      <a:pt x="79380" y="64955"/>
                    </a:cubicBezTo>
                    <a:cubicBezTo>
                      <a:pt x="79281" y="64856"/>
                      <a:pt x="79256" y="64733"/>
                      <a:pt x="79281" y="64610"/>
                    </a:cubicBezTo>
                    <a:lnTo>
                      <a:pt x="79281" y="64290"/>
                    </a:lnTo>
                    <a:cubicBezTo>
                      <a:pt x="79281" y="63944"/>
                      <a:pt x="79281" y="63599"/>
                      <a:pt x="79281" y="63254"/>
                    </a:cubicBezTo>
                    <a:cubicBezTo>
                      <a:pt x="79256" y="62540"/>
                      <a:pt x="78911" y="61874"/>
                      <a:pt x="78345" y="61455"/>
                    </a:cubicBezTo>
                    <a:cubicBezTo>
                      <a:pt x="77866" y="61131"/>
                      <a:pt x="77304" y="60960"/>
                      <a:pt x="76742" y="60960"/>
                    </a:cubicBezTo>
                    <a:cubicBezTo>
                      <a:pt x="76493" y="60960"/>
                      <a:pt x="76245" y="60993"/>
                      <a:pt x="76003" y="61061"/>
                    </a:cubicBezTo>
                    <a:cubicBezTo>
                      <a:pt x="75239" y="61258"/>
                      <a:pt x="74549" y="61653"/>
                      <a:pt x="74032" y="62244"/>
                    </a:cubicBezTo>
                    <a:cubicBezTo>
                      <a:pt x="72800" y="63673"/>
                      <a:pt x="71814" y="64758"/>
                      <a:pt x="71099" y="65546"/>
                    </a:cubicBezTo>
                    <a:cubicBezTo>
                      <a:pt x="69177" y="67715"/>
                      <a:pt x="68881" y="68035"/>
                      <a:pt x="68955" y="68775"/>
                    </a:cubicBezTo>
                    <a:cubicBezTo>
                      <a:pt x="69004" y="69218"/>
                      <a:pt x="69251" y="69588"/>
                      <a:pt x="69621" y="69834"/>
                    </a:cubicBezTo>
                    <a:cubicBezTo>
                      <a:pt x="69670" y="69859"/>
                      <a:pt x="69695" y="69884"/>
                      <a:pt x="69744" y="69908"/>
                    </a:cubicBezTo>
                    <a:cubicBezTo>
                      <a:pt x="70754" y="70820"/>
                      <a:pt x="71592" y="71560"/>
                      <a:pt x="72282" y="72176"/>
                    </a:cubicBezTo>
                    <a:lnTo>
                      <a:pt x="72307" y="72200"/>
                    </a:lnTo>
                    <a:cubicBezTo>
                      <a:pt x="74994" y="74601"/>
                      <a:pt x="75772" y="75309"/>
                      <a:pt x="77174" y="75309"/>
                    </a:cubicBezTo>
                    <a:cubicBezTo>
                      <a:pt x="77340" y="75309"/>
                      <a:pt x="77516" y="75299"/>
                      <a:pt x="77704" y="75281"/>
                    </a:cubicBezTo>
                    <a:cubicBezTo>
                      <a:pt x="77852" y="75281"/>
                      <a:pt x="78000" y="75256"/>
                      <a:pt x="78123" y="75207"/>
                    </a:cubicBezTo>
                    <a:cubicBezTo>
                      <a:pt x="80267" y="74689"/>
                      <a:pt x="79873" y="72521"/>
                      <a:pt x="79749" y="71707"/>
                    </a:cubicBezTo>
                    <a:lnTo>
                      <a:pt x="79749" y="71683"/>
                    </a:lnTo>
                    <a:cubicBezTo>
                      <a:pt x="79725" y="71535"/>
                      <a:pt x="79700" y="71412"/>
                      <a:pt x="79675" y="71288"/>
                    </a:cubicBezTo>
                    <a:cubicBezTo>
                      <a:pt x="79651" y="71165"/>
                      <a:pt x="79626" y="70919"/>
                      <a:pt x="80070" y="70820"/>
                    </a:cubicBezTo>
                    <a:cubicBezTo>
                      <a:pt x="80178" y="70793"/>
                      <a:pt x="80305" y="70778"/>
                      <a:pt x="80446" y="70778"/>
                    </a:cubicBezTo>
                    <a:cubicBezTo>
                      <a:pt x="81203" y="70778"/>
                      <a:pt x="82379" y="71208"/>
                      <a:pt x="83397" y="72496"/>
                    </a:cubicBezTo>
                    <a:cubicBezTo>
                      <a:pt x="83988" y="73260"/>
                      <a:pt x="84136" y="74049"/>
                      <a:pt x="84013" y="74443"/>
                    </a:cubicBezTo>
                    <a:cubicBezTo>
                      <a:pt x="83988" y="74542"/>
                      <a:pt x="83914" y="74640"/>
                      <a:pt x="83668" y="74714"/>
                    </a:cubicBezTo>
                    <a:cubicBezTo>
                      <a:pt x="83581" y="74731"/>
                      <a:pt x="83506" y="74749"/>
                      <a:pt x="83426" y="74749"/>
                    </a:cubicBezTo>
                    <a:cubicBezTo>
                      <a:pt x="83393" y="74749"/>
                      <a:pt x="83359" y="74746"/>
                      <a:pt x="83323" y="74739"/>
                    </a:cubicBezTo>
                    <a:lnTo>
                      <a:pt x="83002" y="74739"/>
                    </a:lnTo>
                    <a:cubicBezTo>
                      <a:pt x="82892" y="74733"/>
                      <a:pt x="82781" y="74730"/>
                      <a:pt x="82671" y="74730"/>
                    </a:cubicBezTo>
                    <a:cubicBezTo>
                      <a:pt x="82314" y="74730"/>
                      <a:pt x="81961" y="74762"/>
                      <a:pt x="81622" y="74837"/>
                    </a:cubicBezTo>
                    <a:cubicBezTo>
                      <a:pt x="80513" y="75108"/>
                      <a:pt x="79873" y="75996"/>
                      <a:pt x="79897" y="77252"/>
                    </a:cubicBezTo>
                    <a:cubicBezTo>
                      <a:pt x="79922" y="77844"/>
                      <a:pt x="80070" y="78411"/>
                      <a:pt x="80341" y="78928"/>
                    </a:cubicBezTo>
                    <a:cubicBezTo>
                      <a:pt x="76324" y="77770"/>
                      <a:pt x="74130" y="75133"/>
                      <a:pt x="73169" y="73999"/>
                    </a:cubicBezTo>
                    <a:cubicBezTo>
                      <a:pt x="72771" y="73508"/>
                      <a:pt x="72573" y="73283"/>
                      <a:pt x="72216" y="73283"/>
                    </a:cubicBezTo>
                    <a:cubicBezTo>
                      <a:pt x="72198" y="73283"/>
                      <a:pt x="72179" y="73283"/>
                      <a:pt x="72159" y="73285"/>
                    </a:cubicBezTo>
                    <a:cubicBezTo>
                      <a:pt x="71543" y="73334"/>
                      <a:pt x="71444" y="73950"/>
                      <a:pt x="71346" y="74591"/>
                    </a:cubicBezTo>
                    <a:cubicBezTo>
                      <a:pt x="71124" y="76957"/>
                      <a:pt x="70015" y="79125"/>
                      <a:pt x="68290" y="80727"/>
                    </a:cubicBezTo>
                    <a:cubicBezTo>
                      <a:pt x="66724" y="82274"/>
                      <a:pt x="64625" y="83111"/>
                      <a:pt x="62464" y="83111"/>
                    </a:cubicBezTo>
                    <a:cubicBezTo>
                      <a:pt x="61836" y="83111"/>
                      <a:pt x="61203" y="83040"/>
                      <a:pt x="60576" y="82896"/>
                    </a:cubicBezTo>
                    <a:cubicBezTo>
                      <a:pt x="57446" y="82206"/>
                      <a:pt x="54883" y="80013"/>
                      <a:pt x="53700" y="77031"/>
                    </a:cubicBezTo>
                    <a:cubicBezTo>
                      <a:pt x="53626" y="76710"/>
                      <a:pt x="53331" y="76464"/>
                      <a:pt x="52986" y="76464"/>
                    </a:cubicBezTo>
                    <a:cubicBezTo>
                      <a:pt x="52444" y="76464"/>
                      <a:pt x="52271" y="76932"/>
                      <a:pt x="51975" y="77696"/>
                    </a:cubicBezTo>
                    <a:cubicBezTo>
                      <a:pt x="51532" y="78928"/>
                      <a:pt x="50940" y="80086"/>
                      <a:pt x="50201" y="81171"/>
                    </a:cubicBezTo>
                    <a:cubicBezTo>
                      <a:pt x="47743" y="84668"/>
                      <a:pt x="44281" y="86560"/>
                      <a:pt x="40603" y="86560"/>
                    </a:cubicBezTo>
                    <a:cubicBezTo>
                      <a:pt x="39744" y="86560"/>
                      <a:pt x="38874" y="86457"/>
                      <a:pt x="38002" y="86248"/>
                    </a:cubicBezTo>
                    <a:cubicBezTo>
                      <a:pt x="33073" y="85065"/>
                      <a:pt x="30535" y="81195"/>
                      <a:pt x="29697" y="79914"/>
                    </a:cubicBezTo>
                    <a:cubicBezTo>
                      <a:pt x="29598" y="79741"/>
                      <a:pt x="29475" y="79594"/>
                      <a:pt x="29352" y="79446"/>
                    </a:cubicBezTo>
                    <a:cubicBezTo>
                      <a:pt x="29204" y="79273"/>
                      <a:pt x="28982" y="79175"/>
                      <a:pt x="28760" y="79175"/>
                    </a:cubicBezTo>
                    <a:cubicBezTo>
                      <a:pt x="28391" y="79224"/>
                      <a:pt x="28070" y="79396"/>
                      <a:pt x="27799" y="79668"/>
                    </a:cubicBezTo>
                    <a:lnTo>
                      <a:pt x="27578" y="79865"/>
                    </a:lnTo>
                    <a:cubicBezTo>
                      <a:pt x="25510" y="81597"/>
                      <a:pt x="22937" y="82526"/>
                      <a:pt x="20303" y="82526"/>
                    </a:cubicBezTo>
                    <a:cubicBezTo>
                      <a:pt x="19451" y="82526"/>
                      <a:pt x="18593" y="82429"/>
                      <a:pt x="17744" y="82231"/>
                    </a:cubicBezTo>
                    <a:cubicBezTo>
                      <a:pt x="13875" y="81343"/>
                      <a:pt x="10696" y="78559"/>
                      <a:pt x="9316" y="74813"/>
                    </a:cubicBezTo>
                    <a:cubicBezTo>
                      <a:pt x="7911" y="71264"/>
                      <a:pt x="8404" y="67222"/>
                      <a:pt x="10647" y="64117"/>
                    </a:cubicBezTo>
                    <a:lnTo>
                      <a:pt x="10746" y="63969"/>
                    </a:lnTo>
                    <a:cubicBezTo>
                      <a:pt x="10992" y="63649"/>
                      <a:pt x="11214" y="63353"/>
                      <a:pt x="11091" y="62959"/>
                    </a:cubicBezTo>
                    <a:cubicBezTo>
                      <a:pt x="10967" y="62564"/>
                      <a:pt x="10598" y="62441"/>
                      <a:pt x="10105" y="62293"/>
                    </a:cubicBezTo>
                    <a:lnTo>
                      <a:pt x="10006" y="62269"/>
                    </a:lnTo>
                    <a:cubicBezTo>
                      <a:pt x="4165" y="60445"/>
                      <a:pt x="1430" y="55122"/>
                      <a:pt x="1307" y="50637"/>
                    </a:cubicBezTo>
                    <a:cubicBezTo>
                      <a:pt x="1208" y="46595"/>
                      <a:pt x="3180" y="41518"/>
                      <a:pt x="9045" y="39374"/>
                    </a:cubicBezTo>
                    <a:cubicBezTo>
                      <a:pt x="9686" y="39152"/>
                      <a:pt x="10351" y="39005"/>
                      <a:pt x="11017" y="38931"/>
                    </a:cubicBezTo>
                    <a:cubicBezTo>
                      <a:pt x="11460" y="38857"/>
                      <a:pt x="11953" y="38783"/>
                      <a:pt x="12569" y="38684"/>
                    </a:cubicBezTo>
                    <a:cubicBezTo>
                      <a:pt x="13284" y="38660"/>
                      <a:pt x="13604" y="37772"/>
                      <a:pt x="13062" y="37304"/>
                    </a:cubicBezTo>
                    <a:cubicBezTo>
                      <a:pt x="11854" y="35924"/>
                      <a:pt x="10992" y="34297"/>
                      <a:pt x="10524" y="32523"/>
                    </a:cubicBezTo>
                    <a:cubicBezTo>
                      <a:pt x="10499" y="32375"/>
                      <a:pt x="10450" y="32203"/>
                      <a:pt x="10400" y="32079"/>
                    </a:cubicBezTo>
                    <a:cubicBezTo>
                      <a:pt x="10327" y="31858"/>
                      <a:pt x="10277" y="31661"/>
                      <a:pt x="10253" y="31463"/>
                    </a:cubicBezTo>
                    <a:cubicBezTo>
                      <a:pt x="9661" y="26830"/>
                      <a:pt x="11386" y="22591"/>
                      <a:pt x="14984" y="19782"/>
                    </a:cubicBezTo>
                    <a:cubicBezTo>
                      <a:pt x="17318" y="17969"/>
                      <a:pt x="20145" y="17033"/>
                      <a:pt x="23003" y="17033"/>
                    </a:cubicBezTo>
                    <a:cubicBezTo>
                      <a:pt x="24612" y="17033"/>
                      <a:pt x="26230" y="17330"/>
                      <a:pt x="27775" y="17934"/>
                    </a:cubicBezTo>
                    <a:cubicBezTo>
                      <a:pt x="27923" y="18008"/>
                      <a:pt x="28046" y="18057"/>
                      <a:pt x="28194" y="18131"/>
                    </a:cubicBezTo>
                    <a:cubicBezTo>
                      <a:pt x="28341" y="18205"/>
                      <a:pt x="28489" y="18279"/>
                      <a:pt x="28662" y="18328"/>
                    </a:cubicBezTo>
                    <a:cubicBezTo>
                      <a:pt x="28782" y="18393"/>
                      <a:pt x="28911" y="18425"/>
                      <a:pt x="29040" y="18425"/>
                    </a:cubicBezTo>
                    <a:cubicBezTo>
                      <a:pt x="29202" y="18425"/>
                      <a:pt x="29362" y="18375"/>
                      <a:pt x="29500" y="18279"/>
                    </a:cubicBezTo>
                    <a:cubicBezTo>
                      <a:pt x="29894" y="17983"/>
                      <a:pt x="29845" y="17515"/>
                      <a:pt x="29820" y="16874"/>
                    </a:cubicBezTo>
                    <a:cubicBezTo>
                      <a:pt x="29623" y="14755"/>
                      <a:pt x="30116" y="12660"/>
                      <a:pt x="31200" y="10836"/>
                    </a:cubicBezTo>
                    <a:cubicBezTo>
                      <a:pt x="33321" y="7179"/>
                      <a:pt x="37203" y="4945"/>
                      <a:pt x="41413" y="4945"/>
                    </a:cubicBezTo>
                    <a:cubicBezTo>
                      <a:pt x="41459" y="4945"/>
                      <a:pt x="41505" y="4946"/>
                      <a:pt x="41551" y="4946"/>
                    </a:cubicBezTo>
                    <a:cubicBezTo>
                      <a:pt x="45420" y="4946"/>
                      <a:pt x="48772" y="6819"/>
                      <a:pt x="50546" y="9949"/>
                    </a:cubicBezTo>
                    <a:cubicBezTo>
                      <a:pt x="50846" y="10434"/>
                      <a:pt x="51125" y="10942"/>
                      <a:pt x="51606" y="10942"/>
                    </a:cubicBezTo>
                    <a:cubicBezTo>
                      <a:pt x="51638" y="10942"/>
                      <a:pt x="51671" y="10939"/>
                      <a:pt x="51704" y="10935"/>
                    </a:cubicBezTo>
                    <a:cubicBezTo>
                      <a:pt x="52271" y="10836"/>
                      <a:pt x="52370" y="10343"/>
                      <a:pt x="52493" y="9703"/>
                    </a:cubicBezTo>
                    <a:cubicBezTo>
                      <a:pt x="52936" y="7263"/>
                      <a:pt x="54267" y="5094"/>
                      <a:pt x="56263" y="3615"/>
                    </a:cubicBezTo>
                    <a:cubicBezTo>
                      <a:pt x="58329" y="2079"/>
                      <a:pt x="60815" y="1273"/>
                      <a:pt x="63329" y="1273"/>
                    </a:cubicBezTo>
                    <a:close/>
                    <a:moveTo>
                      <a:pt x="63382" y="1"/>
                    </a:moveTo>
                    <a:cubicBezTo>
                      <a:pt x="60610" y="1"/>
                      <a:pt x="57872" y="883"/>
                      <a:pt x="55598" y="2580"/>
                    </a:cubicBezTo>
                    <a:cubicBezTo>
                      <a:pt x="53503" y="4133"/>
                      <a:pt x="52025" y="6376"/>
                      <a:pt x="51482" y="8939"/>
                    </a:cubicBezTo>
                    <a:cubicBezTo>
                      <a:pt x="49437" y="5636"/>
                      <a:pt x="45790" y="3689"/>
                      <a:pt x="41625" y="3665"/>
                    </a:cubicBezTo>
                    <a:cubicBezTo>
                      <a:pt x="41602" y="3665"/>
                      <a:pt x="41579" y="3664"/>
                      <a:pt x="41555" y="3664"/>
                    </a:cubicBezTo>
                    <a:cubicBezTo>
                      <a:pt x="36875" y="3664"/>
                      <a:pt x="32519" y="6149"/>
                      <a:pt x="30165" y="10220"/>
                    </a:cubicBezTo>
                    <a:cubicBezTo>
                      <a:pt x="28982" y="12241"/>
                      <a:pt x="28440" y="14582"/>
                      <a:pt x="28637" y="16923"/>
                    </a:cubicBezTo>
                    <a:cubicBezTo>
                      <a:pt x="28514" y="16874"/>
                      <a:pt x="28391" y="16825"/>
                      <a:pt x="28292" y="16775"/>
                    </a:cubicBezTo>
                    <a:cubicBezTo>
                      <a:pt x="26595" y="16109"/>
                      <a:pt x="24818" y="15782"/>
                      <a:pt x="23053" y="15782"/>
                    </a:cubicBezTo>
                    <a:cubicBezTo>
                      <a:pt x="19923" y="15782"/>
                      <a:pt x="16832" y="16811"/>
                      <a:pt x="14294" y="18796"/>
                    </a:cubicBezTo>
                    <a:cubicBezTo>
                      <a:pt x="10302" y="21852"/>
                      <a:pt x="8429" y="26535"/>
                      <a:pt x="9070" y="31587"/>
                    </a:cubicBezTo>
                    <a:cubicBezTo>
                      <a:pt x="9119" y="31858"/>
                      <a:pt x="9193" y="32129"/>
                      <a:pt x="9267" y="32400"/>
                    </a:cubicBezTo>
                    <a:cubicBezTo>
                      <a:pt x="9316" y="32523"/>
                      <a:pt x="9341" y="32646"/>
                      <a:pt x="9365" y="32770"/>
                    </a:cubicBezTo>
                    <a:cubicBezTo>
                      <a:pt x="9809" y="34519"/>
                      <a:pt x="10622" y="36146"/>
                      <a:pt x="11756" y="37551"/>
                    </a:cubicBezTo>
                    <a:cubicBezTo>
                      <a:pt x="11460" y="37600"/>
                      <a:pt x="11140" y="37649"/>
                      <a:pt x="10893" y="37698"/>
                    </a:cubicBezTo>
                    <a:cubicBezTo>
                      <a:pt x="10129" y="37772"/>
                      <a:pt x="9390" y="37945"/>
                      <a:pt x="8675" y="38191"/>
                    </a:cubicBezTo>
                    <a:cubicBezTo>
                      <a:pt x="3254" y="40187"/>
                      <a:pt x="1" y="44944"/>
                      <a:pt x="148" y="50637"/>
                    </a:cubicBezTo>
                    <a:cubicBezTo>
                      <a:pt x="247" y="56502"/>
                      <a:pt x="4092" y="61653"/>
                      <a:pt x="9686" y="63402"/>
                    </a:cubicBezTo>
                    <a:cubicBezTo>
                      <a:pt x="7271" y="66853"/>
                      <a:pt x="6704" y="71288"/>
                      <a:pt x="8232" y="75232"/>
                    </a:cubicBezTo>
                    <a:cubicBezTo>
                      <a:pt x="9760" y="79347"/>
                      <a:pt x="13259" y="82428"/>
                      <a:pt x="17523" y="83413"/>
                    </a:cubicBezTo>
                    <a:cubicBezTo>
                      <a:pt x="18462" y="83630"/>
                      <a:pt x="19413" y="83737"/>
                      <a:pt x="20359" y="83737"/>
                    </a:cubicBezTo>
                    <a:cubicBezTo>
                      <a:pt x="23282" y="83737"/>
                      <a:pt x="26150" y="82719"/>
                      <a:pt x="28440" y="80801"/>
                    </a:cubicBezTo>
                    <a:lnTo>
                      <a:pt x="28711" y="80555"/>
                    </a:lnTo>
                    <a:cubicBezTo>
                      <a:pt x="28711" y="80579"/>
                      <a:pt x="28711" y="80579"/>
                      <a:pt x="28711" y="80579"/>
                    </a:cubicBezTo>
                    <a:cubicBezTo>
                      <a:pt x="29623" y="81959"/>
                      <a:pt x="32359" y="86124"/>
                      <a:pt x="37756" y="87455"/>
                    </a:cubicBezTo>
                    <a:cubicBezTo>
                      <a:pt x="38667" y="87677"/>
                      <a:pt x="39629" y="87775"/>
                      <a:pt x="40565" y="87775"/>
                    </a:cubicBezTo>
                    <a:cubicBezTo>
                      <a:pt x="44656" y="87775"/>
                      <a:pt x="48574" y="85656"/>
                      <a:pt x="51261" y="81861"/>
                    </a:cubicBezTo>
                    <a:cubicBezTo>
                      <a:pt x="51975" y="80826"/>
                      <a:pt x="52591" y="79692"/>
                      <a:pt x="53035" y="78485"/>
                    </a:cubicBezTo>
                    <a:cubicBezTo>
                      <a:pt x="54514" y="81368"/>
                      <a:pt x="57200" y="83438"/>
                      <a:pt x="60354" y="84128"/>
                    </a:cubicBezTo>
                    <a:cubicBezTo>
                      <a:pt x="61066" y="84288"/>
                      <a:pt x="61785" y="84367"/>
                      <a:pt x="62499" y="84367"/>
                    </a:cubicBezTo>
                    <a:cubicBezTo>
                      <a:pt x="64974" y="84367"/>
                      <a:pt x="67385" y="83423"/>
                      <a:pt x="69202" y="81664"/>
                    </a:cubicBezTo>
                    <a:cubicBezTo>
                      <a:pt x="71025" y="79963"/>
                      <a:pt x="72233" y="77671"/>
                      <a:pt x="72553" y="75182"/>
                    </a:cubicBezTo>
                    <a:cubicBezTo>
                      <a:pt x="74525" y="77573"/>
                      <a:pt x="77186" y="79298"/>
                      <a:pt x="80144" y="80136"/>
                    </a:cubicBezTo>
                    <a:cubicBezTo>
                      <a:pt x="80710" y="80308"/>
                      <a:pt x="81277" y="80407"/>
                      <a:pt x="81844" y="80505"/>
                    </a:cubicBezTo>
                    <a:lnTo>
                      <a:pt x="83668" y="82107"/>
                    </a:lnTo>
                    <a:lnTo>
                      <a:pt x="84654" y="82970"/>
                    </a:lnTo>
                    <a:cubicBezTo>
                      <a:pt x="85319" y="83561"/>
                      <a:pt x="85984" y="84128"/>
                      <a:pt x="86502" y="84572"/>
                    </a:cubicBezTo>
                    <a:lnTo>
                      <a:pt x="86551" y="84621"/>
                    </a:lnTo>
                    <a:cubicBezTo>
                      <a:pt x="86847" y="84892"/>
                      <a:pt x="87217" y="85065"/>
                      <a:pt x="87586" y="85065"/>
                    </a:cubicBezTo>
                    <a:cubicBezTo>
                      <a:pt x="87709" y="85065"/>
                      <a:pt x="87808" y="85065"/>
                      <a:pt x="87907" y="85040"/>
                    </a:cubicBezTo>
                    <a:cubicBezTo>
                      <a:pt x="88572" y="84867"/>
                      <a:pt x="88868" y="84522"/>
                      <a:pt x="91283" y="81713"/>
                    </a:cubicBezTo>
                    <a:lnTo>
                      <a:pt x="91406" y="81590"/>
                    </a:lnTo>
                    <a:cubicBezTo>
                      <a:pt x="91973" y="80924"/>
                      <a:pt x="92638" y="80136"/>
                      <a:pt x="93452" y="79224"/>
                    </a:cubicBezTo>
                    <a:cubicBezTo>
                      <a:pt x="93649" y="78977"/>
                      <a:pt x="93895" y="78830"/>
                      <a:pt x="94191" y="78756"/>
                    </a:cubicBezTo>
                    <a:cubicBezTo>
                      <a:pt x="94265" y="78731"/>
                      <a:pt x="94363" y="78731"/>
                      <a:pt x="94462" y="78731"/>
                    </a:cubicBezTo>
                    <a:cubicBezTo>
                      <a:pt x="94462" y="78805"/>
                      <a:pt x="94487" y="78879"/>
                      <a:pt x="94487" y="78953"/>
                    </a:cubicBezTo>
                    <a:cubicBezTo>
                      <a:pt x="94487" y="79076"/>
                      <a:pt x="94487" y="79224"/>
                      <a:pt x="94462" y="79396"/>
                    </a:cubicBezTo>
                    <a:cubicBezTo>
                      <a:pt x="94462" y="79594"/>
                      <a:pt x="94437" y="79791"/>
                      <a:pt x="94437" y="80013"/>
                    </a:cubicBezTo>
                    <a:cubicBezTo>
                      <a:pt x="94413" y="80875"/>
                      <a:pt x="94807" y="81713"/>
                      <a:pt x="95497" y="82255"/>
                    </a:cubicBezTo>
                    <a:cubicBezTo>
                      <a:pt x="95874" y="82561"/>
                      <a:pt x="96474" y="82866"/>
                      <a:pt x="97344" y="82866"/>
                    </a:cubicBezTo>
                    <a:cubicBezTo>
                      <a:pt x="97668" y="82866"/>
                      <a:pt x="98029" y="82824"/>
                      <a:pt x="98430" y="82723"/>
                    </a:cubicBezTo>
                    <a:cubicBezTo>
                      <a:pt x="98627" y="82674"/>
                      <a:pt x="98849" y="82600"/>
                      <a:pt x="99046" y="82526"/>
                    </a:cubicBezTo>
                    <a:cubicBezTo>
                      <a:pt x="102003" y="81467"/>
                      <a:pt x="103605" y="78164"/>
                      <a:pt x="103063" y="75897"/>
                    </a:cubicBezTo>
                    <a:cubicBezTo>
                      <a:pt x="102715" y="74550"/>
                      <a:pt x="101659" y="73759"/>
                      <a:pt x="100232" y="73759"/>
                    </a:cubicBezTo>
                    <a:cubicBezTo>
                      <a:pt x="100040" y="73759"/>
                      <a:pt x="99842" y="73773"/>
                      <a:pt x="99637" y="73802"/>
                    </a:cubicBezTo>
                    <a:cubicBezTo>
                      <a:pt x="99489" y="73827"/>
                      <a:pt x="99342" y="73851"/>
                      <a:pt x="99218" y="73876"/>
                    </a:cubicBezTo>
                    <a:lnTo>
                      <a:pt x="99169" y="73876"/>
                    </a:lnTo>
                    <a:cubicBezTo>
                      <a:pt x="99046" y="73901"/>
                      <a:pt x="98923" y="73925"/>
                      <a:pt x="98799" y="73950"/>
                    </a:cubicBezTo>
                    <a:lnTo>
                      <a:pt x="98652" y="73950"/>
                    </a:lnTo>
                    <a:cubicBezTo>
                      <a:pt x="98627" y="73876"/>
                      <a:pt x="98627" y="73827"/>
                      <a:pt x="98627" y="73753"/>
                    </a:cubicBezTo>
                    <a:cubicBezTo>
                      <a:pt x="98627" y="73285"/>
                      <a:pt x="98627" y="73260"/>
                      <a:pt x="100697" y="70919"/>
                    </a:cubicBezTo>
                    <a:lnTo>
                      <a:pt x="101338" y="70204"/>
                    </a:lnTo>
                    <a:cubicBezTo>
                      <a:pt x="110678" y="69884"/>
                      <a:pt x="116666" y="60125"/>
                      <a:pt x="112699" y="51672"/>
                    </a:cubicBezTo>
                    <a:cubicBezTo>
                      <a:pt x="111812" y="49725"/>
                      <a:pt x="110431" y="48049"/>
                      <a:pt x="108682" y="46841"/>
                    </a:cubicBezTo>
                    <a:cubicBezTo>
                      <a:pt x="112255" y="44254"/>
                      <a:pt x="114375" y="39842"/>
                      <a:pt x="114227" y="35259"/>
                    </a:cubicBezTo>
                    <a:cubicBezTo>
                      <a:pt x="114128" y="30872"/>
                      <a:pt x="111812" y="26855"/>
                      <a:pt x="108066" y="24563"/>
                    </a:cubicBezTo>
                    <a:cubicBezTo>
                      <a:pt x="105620" y="23065"/>
                      <a:pt x="103378" y="22669"/>
                      <a:pt x="101580" y="22669"/>
                    </a:cubicBezTo>
                    <a:cubicBezTo>
                      <a:pt x="100243" y="22669"/>
                      <a:pt x="99151" y="22888"/>
                      <a:pt x="98405" y="23035"/>
                    </a:cubicBezTo>
                    <a:lnTo>
                      <a:pt x="98282" y="23060"/>
                    </a:lnTo>
                    <a:cubicBezTo>
                      <a:pt x="98331" y="22961"/>
                      <a:pt x="98356" y="22887"/>
                      <a:pt x="98380" y="22813"/>
                    </a:cubicBezTo>
                    <a:cubicBezTo>
                      <a:pt x="100007" y="18229"/>
                      <a:pt x="98799" y="13128"/>
                      <a:pt x="95251" y="9555"/>
                    </a:cubicBezTo>
                    <a:cubicBezTo>
                      <a:pt x="92547" y="6833"/>
                      <a:pt x="88940" y="5376"/>
                      <a:pt x="85196" y="5376"/>
                    </a:cubicBezTo>
                    <a:cubicBezTo>
                      <a:pt x="83582" y="5376"/>
                      <a:pt x="81944" y="5646"/>
                      <a:pt x="80341" y="6203"/>
                    </a:cubicBezTo>
                    <a:cubicBezTo>
                      <a:pt x="78616" y="6794"/>
                      <a:pt x="77039" y="7756"/>
                      <a:pt x="75708" y="8988"/>
                    </a:cubicBezTo>
                    <a:lnTo>
                      <a:pt x="75634" y="9062"/>
                    </a:lnTo>
                    <a:cubicBezTo>
                      <a:pt x="75584" y="8840"/>
                      <a:pt x="75535" y="8618"/>
                      <a:pt x="75461" y="8396"/>
                    </a:cubicBezTo>
                    <a:cubicBezTo>
                      <a:pt x="74303" y="4700"/>
                      <a:pt x="71395" y="1890"/>
                      <a:pt x="67477" y="658"/>
                    </a:cubicBezTo>
                    <a:cubicBezTo>
                      <a:pt x="66138" y="217"/>
                      <a:pt x="64756" y="1"/>
                      <a:pt x="63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929;p49">
                <a:extLst>
                  <a:ext uri="{FF2B5EF4-FFF2-40B4-BE49-F238E27FC236}">
                    <a16:creationId xmlns:a16="http://schemas.microsoft.com/office/drawing/2014/main" id="{7E648F40-B6C6-6CEF-0DF2-10ECDCF2D8B2}"/>
                  </a:ext>
                </a:extLst>
              </p:cNvPr>
              <p:cNvSpPr/>
              <p:nvPr/>
            </p:nvSpPr>
            <p:spPr>
              <a:xfrm>
                <a:off x="5030175" y="3960525"/>
                <a:ext cx="263725" cy="182700"/>
              </a:xfrm>
              <a:custGeom>
                <a:avLst/>
                <a:gdLst/>
                <a:ahLst/>
                <a:cxnLst/>
                <a:rect l="l" t="t" r="r" b="b"/>
                <a:pathLst>
                  <a:path w="10549" h="7308" extrusionOk="0">
                    <a:moveTo>
                      <a:pt x="5296" y="1"/>
                    </a:moveTo>
                    <a:cubicBezTo>
                      <a:pt x="4884" y="1"/>
                      <a:pt x="4470" y="58"/>
                      <a:pt x="4067" y="177"/>
                    </a:cubicBezTo>
                    <a:cubicBezTo>
                      <a:pt x="1085" y="1015"/>
                      <a:pt x="0" y="4293"/>
                      <a:pt x="493" y="6930"/>
                    </a:cubicBezTo>
                    <a:cubicBezTo>
                      <a:pt x="537" y="7148"/>
                      <a:pt x="735" y="7308"/>
                      <a:pt x="950" y="7308"/>
                    </a:cubicBezTo>
                    <a:cubicBezTo>
                      <a:pt x="979" y="7308"/>
                      <a:pt x="1007" y="7305"/>
                      <a:pt x="1035" y="7299"/>
                    </a:cubicBezTo>
                    <a:cubicBezTo>
                      <a:pt x="1282" y="7250"/>
                      <a:pt x="1454" y="7003"/>
                      <a:pt x="1405" y="6757"/>
                    </a:cubicBezTo>
                    <a:cubicBezTo>
                      <a:pt x="1011" y="4514"/>
                      <a:pt x="1873" y="1779"/>
                      <a:pt x="4313" y="1089"/>
                    </a:cubicBezTo>
                    <a:cubicBezTo>
                      <a:pt x="4637" y="1002"/>
                      <a:pt x="4966" y="958"/>
                      <a:pt x="5292" y="958"/>
                    </a:cubicBezTo>
                    <a:cubicBezTo>
                      <a:pt x="5983" y="958"/>
                      <a:pt x="6660" y="1155"/>
                      <a:pt x="7246" y="1557"/>
                    </a:cubicBezTo>
                    <a:cubicBezTo>
                      <a:pt x="8503" y="2420"/>
                      <a:pt x="9341" y="3775"/>
                      <a:pt x="9562" y="5278"/>
                    </a:cubicBezTo>
                    <a:cubicBezTo>
                      <a:pt x="9609" y="5532"/>
                      <a:pt x="9828" y="5700"/>
                      <a:pt x="10058" y="5700"/>
                    </a:cubicBezTo>
                    <a:cubicBezTo>
                      <a:pt x="10073" y="5700"/>
                      <a:pt x="10089" y="5699"/>
                      <a:pt x="10105" y="5697"/>
                    </a:cubicBezTo>
                    <a:lnTo>
                      <a:pt x="10154" y="5697"/>
                    </a:lnTo>
                    <a:cubicBezTo>
                      <a:pt x="10400" y="5623"/>
                      <a:pt x="10548" y="5402"/>
                      <a:pt x="10524" y="5155"/>
                    </a:cubicBezTo>
                    <a:cubicBezTo>
                      <a:pt x="10252" y="3381"/>
                      <a:pt x="9267" y="1779"/>
                      <a:pt x="7763" y="744"/>
                    </a:cubicBezTo>
                    <a:cubicBezTo>
                      <a:pt x="7027" y="259"/>
                      <a:pt x="6166" y="1"/>
                      <a:pt x="5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930;p49">
                <a:extLst>
                  <a:ext uri="{FF2B5EF4-FFF2-40B4-BE49-F238E27FC236}">
                    <a16:creationId xmlns:a16="http://schemas.microsoft.com/office/drawing/2014/main" id="{E48825B5-2F6E-711B-D62F-473B5B773B60}"/>
                  </a:ext>
                </a:extLst>
              </p:cNvPr>
              <p:cNvSpPr/>
              <p:nvPr/>
            </p:nvSpPr>
            <p:spPr>
              <a:xfrm>
                <a:off x="4772025" y="3927575"/>
                <a:ext cx="167600" cy="153475"/>
              </a:xfrm>
              <a:custGeom>
                <a:avLst/>
                <a:gdLst/>
                <a:ahLst/>
                <a:cxnLst/>
                <a:rect l="l" t="t" r="r" b="b"/>
                <a:pathLst>
                  <a:path w="6704" h="6139" extrusionOk="0">
                    <a:moveTo>
                      <a:pt x="3405" y="1"/>
                    </a:moveTo>
                    <a:cubicBezTo>
                      <a:pt x="3241" y="1"/>
                      <a:pt x="3075" y="14"/>
                      <a:pt x="2909" y="41"/>
                    </a:cubicBezTo>
                    <a:cubicBezTo>
                      <a:pt x="1282" y="263"/>
                      <a:pt x="0" y="2136"/>
                      <a:pt x="444" y="3590"/>
                    </a:cubicBezTo>
                    <a:cubicBezTo>
                      <a:pt x="600" y="5106"/>
                      <a:pt x="2028" y="6138"/>
                      <a:pt x="3430" y="6138"/>
                    </a:cubicBezTo>
                    <a:cubicBezTo>
                      <a:pt x="3577" y="6138"/>
                      <a:pt x="3724" y="6127"/>
                      <a:pt x="3870" y="6104"/>
                    </a:cubicBezTo>
                    <a:cubicBezTo>
                      <a:pt x="5545" y="5857"/>
                      <a:pt x="6704" y="4280"/>
                      <a:pt x="6433" y="2579"/>
                    </a:cubicBezTo>
                    <a:cubicBezTo>
                      <a:pt x="6189" y="1070"/>
                      <a:pt x="4885" y="1"/>
                      <a:pt x="34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931;p49">
                <a:extLst>
                  <a:ext uri="{FF2B5EF4-FFF2-40B4-BE49-F238E27FC236}">
                    <a16:creationId xmlns:a16="http://schemas.microsoft.com/office/drawing/2014/main" id="{7BFE38C7-A8B2-CFAE-9137-5BC24787E017}"/>
                  </a:ext>
                </a:extLst>
              </p:cNvPr>
              <p:cNvSpPr/>
              <p:nvPr/>
            </p:nvSpPr>
            <p:spPr>
              <a:xfrm>
                <a:off x="5337000" y="3827575"/>
                <a:ext cx="168825" cy="153575"/>
              </a:xfrm>
              <a:custGeom>
                <a:avLst/>
                <a:gdLst/>
                <a:ahLst/>
                <a:cxnLst/>
                <a:rect l="l" t="t" r="r" b="b"/>
                <a:pathLst>
                  <a:path w="6753" h="6143" extrusionOk="0">
                    <a:moveTo>
                      <a:pt x="3355" y="0"/>
                    </a:moveTo>
                    <a:cubicBezTo>
                      <a:pt x="3175" y="0"/>
                      <a:pt x="2993" y="16"/>
                      <a:pt x="2810" y="49"/>
                    </a:cubicBezTo>
                    <a:cubicBezTo>
                      <a:pt x="1109" y="369"/>
                      <a:pt x="0" y="2020"/>
                      <a:pt x="345" y="3696"/>
                    </a:cubicBezTo>
                    <a:cubicBezTo>
                      <a:pt x="581" y="5003"/>
                      <a:pt x="1878" y="6142"/>
                      <a:pt x="3298" y="6142"/>
                    </a:cubicBezTo>
                    <a:cubicBezTo>
                      <a:pt x="3512" y="6142"/>
                      <a:pt x="3728" y="6117"/>
                      <a:pt x="3943" y="6062"/>
                    </a:cubicBezTo>
                    <a:cubicBezTo>
                      <a:pt x="5397" y="5939"/>
                      <a:pt x="6753" y="4164"/>
                      <a:pt x="6408" y="2464"/>
                    </a:cubicBezTo>
                    <a:cubicBezTo>
                      <a:pt x="6101" y="1018"/>
                      <a:pt x="4801" y="0"/>
                      <a:pt x="3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932;p49">
                <a:extLst>
                  <a:ext uri="{FF2B5EF4-FFF2-40B4-BE49-F238E27FC236}">
                    <a16:creationId xmlns:a16="http://schemas.microsoft.com/office/drawing/2014/main" id="{DE576123-5CB1-7578-A24D-FF859BE5E807}"/>
                  </a:ext>
                </a:extLst>
              </p:cNvPr>
              <p:cNvSpPr/>
              <p:nvPr/>
            </p:nvSpPr>
            <p:spPr>
              <a:xfrm>
                <a:off x="4154075" y="4476950"/>
                <a:ext cx="1204500" cy="856375"/>
              </a:xfrm>
              <a:custGeom>
                <a:avLst/>
                <a:gdLst/>
                <a:ahLst/>
                <a:cxnLst/>
                <a:rect l="l" t="t" r="r" b="b"/>
                <a:pathLst>
                  <a:path w="48180" h="34255" extrusionOk="0">
                    <a:moveTo>
                      <a:pt x="34157" y="1823"/>
                    </a:moveTo>
                    <a:cubicBezTo>
                      <a:pt x="34231" y="1872"/>
                      <a:pt x="34404" y="2168"/>
                      <a:pt x="34478" y="2316"/>
                    </a:cubicBezTo>
                    <a:cubicBezTo>
                      <a:pt x="35143" y="3573"/>
                      <a:pt x="35685" y="4608"/>
                      <a:pt x="36104" y="5446"/>
                    </a:cubicBezTo>
                    <a:cubicBezTo>
                      <a:pt x="37755" y="8600"/>
                      <a:pt x="37952" y="8995"/>
                      <a:pt x="39012" y="9438"/>
                    </a:cubicBezTo>
                    <a:cubicBezTo>
                      <a:pt x="39234" y="9549"/>
                      <a:pt x="39483" y="9604"/>
                      <a:pt x="39740" y="9604"/>
                    </a:cubicBezTo>
                    <a:cubicBezTo>
                      <a:pt x="39825" y="9604"/>
                      <a:pt x="39912" y="9598"/>
                      <a:pt x="39998" y="9586"/>
                    </a:cubicBezTo>
                    <a:cubicBezTo>
                      <a:pt x="40787" y="9389"/>
                      <a:pt x="40984" y="8378"/>
                      <a:pt x="41082" y="7762"/>
                    </a:cubicBezTo>
                    <a:cubicBezTo>
                      <a:pt x="41107" y="7614"/>
                      <a:pt x="41132" y="7491"/>
                      <a:pt x="41156" y="7393"/>
                    </a:cubicBezTo>
                    <a:cubicBezTo>
                      <a:pt x="41279" y="6826"/>
                      <a:pt x="41723" y="6358"/>
                      <a:pt x="42265" y="6185"/>
                    </a:cubicBezTo>
                    <a:cubicBezTo>
                      <a:pt x="42385" y="6158"/>
                      <a:pt x="42511" y="6145"/>
                      <a:pt x="42642" y="6145"/>
                    </a:cubicBezTo>
                    <a:cubicBezTo>
                      <a:pt x="43586" y="6145"/>
                      <a:pt x="44767" y="6828"/>
                      <a:pt x="45568" y="7910"/>
                    </a:cubicBezTo>
                    <a:cubicBezTo>
                      <a:pt x="46553" y="9192"/>
                      <a:pt x="46874" y="10868"/>
                      <a:pt x="46405" y="12174"/>
                    </a:cubicBezTo>
                    <a:cubicBezTo>
                      <a:pt x="46258" y="12740"/>
                      <a:pt x="45839" y="13184"/>
                      <a:pt x="45272" y="13357"/>
                    </a:cubicBezTo>
                    <a:cubicBezTo>
                      <a:pt x="45158" y="13388"/>
                      <a:pt x="45045" y="13401"/>
                      <a:pt x="44931" y="13401"/>
                    </a:cubicBezTo>
                    <a:cubicBezTo>
                      <a:pt x="44774" y="13401"/>
                      <a:pt x="44616" y="13375"/>
                      <a:pt x="44459" y="13332"/>
                    </a:cubicBezTo>
                    <a:cubicBezTo>
                      <a:pt x="44064" y="13184"/>
                      <a:pt x="43695" y="13036"/>
                      <a:pt x="43325" y="12864"/>
                    </a:cubicBezTo>
                    <a:cubicBezTo>
                      <a:pt x="43121" y="12762"/>
                      <a:pt x="42905" y="12707"/>
                      <a:pt x="42685" y="12707"/>
                    </a:cubicBezTo>
                    <a:cubicBezTo>
                      <a:pt x="42587" y="12707"/>
                      <a:pt x="42488" y="12718"/>
                      <a:pt x="42388" y="12740"/>
                    </a:cubicBezTo>
                    <a:cubicBezTo>
                      <a:pt x="41994" y="12839"/>
                      <a:pt x="41674" y="13135"/>
                      <a:pt x="41526" y="13529"/>
                    </a:cubicBezTo>
                    <a:cubicBezTo>
                      <a:pt x="41230" y="14293"/>
                      <a:pt x="41279" y="15131"/>
                      <a:pt x="41674" y="15870"/>
                    </a:cubicBezTo>
                    <a:cubicBezTo>
                      <a:pt x="42117" y="16684"/>
                      <a:pt x="42487" y="17398"/>
                      <a:pt x="42832" y="18014"/>
                    </a:cubicBezTo>
                    <a:lnTo>
                      <a:pt x="42980" y="18310"/>
                    </a:lnTo>
                    <a:cubicBezTo>
                      <a:pt x="44237" y="20676"/>
                      <a:pt x="44631" y="21440"/>
                      <a:pt x="44754" y="21686"/>
                    </a:cubicBezTo>
                    <a:lnTo>
                      <a:pt x="44804" y="21785"/>
                    </a:lnTo>
                    <a:cubicBezTo>
                      <a:pt x="44828" y="21810"/>
                      <a:pt x="44853" y="21834"/>
                      <a:pt x="44853" y="21883"/>
                    </a:cubicBezTo>
                    <a:cubicBezTo>
                      <a:pt x="44976" y="22081"/>
                      <a:pt x="44951" y="22155"/>
                      <a:pt x="44951" y="22204"/>
                    </a:cubicBezTo>
                    <a:cubicBezTo>
                      <a:pt x="44927" y="22302"/>
                      <a:pt x="44730" y="22401"/>
                      <a:pt x="44459" y="22549"/>
                    </a:cubicBezTo>
                    <a:lnTo>
                      <a:pt x="25211" y="32752"/>
                    </a:lnTo>
                    <a:cubicBezTo>
                      <a:pt x="25039" y="32850"/>
                      <a:pt x="24866" y="32949"/>
                      <a:pt x="24669" y="32998"/>
                    </a:cubicBezTo>
                    <a:cubicBezTo>
                      <a:pt x="24647" y="33004"/>
                      <a:pt x="24628" y="33009"/>
                      <a:pt x="24608" y="33009"/>
                    </a:cubicBezTo>
                    <a:cubicBezTo>
                      <a:pt x="24539" y="33009"/>
                      <a:pt x="24466" y="32943"/>
                      <a:pt x="24275" y="32579"/>
                    </a:cubicBezTo>
                    <a:cubicBezTo>
                      <a:pt x="21860" y="28020"/>
                      <a:pt x="20011" y="24520"/>
                      <a:pt x="18582" y="21834"/>
                    </a:cubicBezTo>
                    <a:lnTo>
                      <a:pt x="18582" y="21834"/>
                    </a:lnTo>
                    <a:cubicBezTo>
                      <a:pt x="19645" y="22047"/>
                      <a:pt x="20728" y="22152"/>
                      <a:pt x="21810" y="22152"/>
                    </a:cubicBezTo>
                    <a:cubicBezTo>
                      <a:pt x="22859" y="22152"/>
                      <a:pt x="23909" y="22053"/>
                      <a:pt x="24940" y="21859"/>
                    </a:cubicBezTo>
                    <a:cubicBezTo>
                      <a:pt x="25236" y="21785"/>
                      <a:pt x="25532" y="21711"/>
                      <a:pt x="25827" y="21637"/>
                    </a:cubicBezTo>
                    <a:cubicBezTo>
                      <a:pt x="27676" y="21046"/>
                      <a:pt x="28982" y="19912"/>
                      <a:pt x="29302" y="18606"/>
                    </a:cubicBezTo>
                    <a:cubicBezTo>
                      <a:pt x="29499" y="17743"/>
                      <a:pt x="29376" y="16462"/>
                      <a:pt x="27700" y="15082"/>
                    </a:cubicBezTo>
                    <a:lnTo>
                      <a:pt x="27972" y="15008"/>
                    </a:lnTo>
                    <a:cubicBezTo>
                      <a:pt x="28785" y="14786"/>
                      <a:pt x="30288" y="14392"/>
                      <a:pt x="31151" y="12888"/>
                    </a:cubicBezTo>
                    <a:cubicBezTo>
                      <a:pt x="31890" y="11631"/>
                      <a:pt x="31594" y="10301"/>
                      <a:pt x="30387" y="9340"/>
                    </a:cubicBezTo>
                    <a:cubicBezTo>
                      <a:pt x="30313" y="9290"/>
                      <a:pt x="30263" y="9241"/>
                      <a:pt x="30190" y="9192"/>
                    </a:cubicBezTo>
                    <a:lnTo>
                      <a:pt x="30091" y="9142"/>
                    </a:lnTo>
                    <a:cubicBezTo>
                      <a:pt x="30880" y="8847"/>
                      <a:pt x="32161" y="8231"/>
                      <a:pt x="32629" y="7072"/>
                    </a:cubicBezTo>
                    <a:cubicBezTo>
                      <a:pt x="32974" y="5988"/>
                      <a:pt x="32851" y="4830"/>
                      <a:pt x="32235" y="3869"/>
                    </a:cubicBezTo>
                    <a:cubicBezTo>
                      <a:pt x="32038" y="3597"/>
                      <a:pt x="31841" y="3326"/>
                      <a:pt x="31619" y="3105"/>
                    </a:cubicBezTo>
                    <a:lnTo>
                      <a:pt x="33664" y="2020"/>
                    </a:lnTo>
                    <a:cubicBezTo>
                      <a:pt x="33812" y="1946"/>
                      <a:pt x="33935" y="1872"/>
                      <a:pt x="34083" y="1823"/>
                    </a:cubicBezTo>
                    <a:close/>
                    <a:moveTo>
                      <a:pt x="22382" y="1"/>
                    </a:moveTo>
                    <a:cubicBezTo>
                      <a:pt x="20524" y="1"/>
                      <a:pt x="18562" y="306"/>
                      <a:pt x="16635" y="1034"/>
                    </a:cubicBezTo>
                    <a:cubicBezTo>
                      <a:pt x="16438" y="1108"/>
                      <a:pt x="16266" y="1232"/>
                      <a:pt x="16118" y="1379"/>
                    </a:cubicBezTo>
                    <a:cubicBezTo>
                      <a:pt x="16068" y="1453"/>
                      <a:pt x="16019" y="1552"/>
                      <a:pt x="15994" y="1626"/>
                    </a:cubicBezTo>
                    <a:cubicBezTo>
                      <a:pt x="15970" y="1774"/>
                      <a:pt x="16044" y="1946"/>
                      <a:pt x="16142" y="2020"/>
                    </a:cubicBezTo>
                    <a:cubicBezTo>
                      <a:pt x="16289" y="2114"/>
                      <a:pt x="16451" y="2157"/>
                      <a:pt x="16611" y="2157"/>
                    </a:cubicBezTo>
                    <a:cubicBezTo>
                      <a:pt x="16746" y="2157"/>
                      <a:pt x="16881" y="2126"/>
                      <a:pt x="17005" y="2070"/>
                    </a:cubicBezTo>
                    <a:cubicBezTo>
                      <a:pt x="18759" y="1407"/>
                      <a:pt x="20598" y="1076"/>
                      <a:pt x="22430" y="1076"/>
                    </a:cubicBezTo>
                    <a:cubicBezTo>
                      <a:pt x="24689" y="1076"/>
                      <a:pt x="26938" y="1580"/>
                      <a:pt x="29007" y="2587"/>
                    </a:cubicBezTo>
                    <a:cubicBezTo>
                      <a:pt x="29154" y="2661"/>
                      <a:pt x="29302" y="2735"/>
                      <a:pt x="29426" y="2809"/>
                    </a:cubicBezTo>
                    <a:cubicBezTo>
                      <a:pt x="29647" y="2932"/>
                      <a:pt x="29844" y="3055"/>
                      <a:pt x="30042" y="3203"/>
                    </a:cubicBezTo>
                    <a:cubicBezTo>
                      <a:pt x="30239" y="3326"/>
                      <a:pt x="30411" y="3474"/>
                      <a:pt x="30584" y="3622"/>
                    </a:cubicBezTo>
                    <a:cubicBezTo>
                      <a:pt x="31348" y="4287"/>
                      <a:pt x="31742" y="5076"/>
                      <a:pt x="31742" y="5840"/>
                    </a:cubicBezTo>
                    <a:cubicBezTo>
                      <a:pt x="31717" y="6752"/>
                      <a:pt x="31151" y="7565"/>
                      <a:pt x="30313" y="7910"/>
                    </a:cubicBezTo>
                    <a:cubicBezTo>
                      <a:pt x="29839" y="8136"/>
                      <a:pt x="29302" y="8258"/>
                      <a:pt x="28780" y="8258"/>
                    </a:cubicBezTo>
                    <a:cubicBezTo>
                      <a:pt x="28732" y="8258"/>
                      <a:pt x="28684" y="8257"/>
                      <a:pt x="28637" y="8255"/>
                    </a:cubicBezTo>
                    <a:cubicBezTo>
                      <a:pt x="28366" y="8255"/>
                      <a:pt x="28095" y="8280"/>
                      <a:pt x="27824" y="8378"/>
                    </a:cubicBezTo>
                    <a:lnTo>
                      <a:pt x="27799" y="8378"/>
                    </a:lnTo>
                    <a:cubicBezTo>
                      <a:pt x="27602" y="8477"/>
                      <a:pt x="27503" y="8650"/>
                      <a:pt x="27479" y="8847"/>
                    </a:cubicBezTo>
                    <a:cubicBezTo>
                      <a:pt x="27479" y="8871"/>
                      <a:pt x="27503" y="8921"/>
                      <a:pt x="27503" y="8945"/>
                    </a:cubicBezTo>
                    <a:cubicBezTo>
                      <a:pt x="27553" y="9118"/>
                      <a:pt x="27651" y="9241"/>
                      <a:pt x="27799" y="9290"/>
                    </a:cubicBezTo>
                    <a:cubicBezTo>
                      <a:pt x="27922" y="9340"/>
                      <a:pt x="28070" y="9389"/>
                      <a:pt x="28218" y="9438"/>
                    </a:cubicBezTo>
                    <a:cubicBezTo>
                      <a:pt x="28538" y="9537"/>
                      <a:pt x="28834" y="9635"/>
                      <a:pt x="29130" y="9783"/>
                    </a:cubicBezTo>
                    <a:cubicBezTo>
                      <a:pt x="29352" y="9906"/>
                      <a:pt x="29573" y="10054"/>
                      <a:pt x="29771" y="10227"/>
                    </a:cubicBezTo>
                    <a:cubicBezTo>
                      <a:pt x="29820" y="10276"/>
                      <a:pt x="29869" y="10301"/>
                      <a:pt x="29894" y="10350"/>
                    </a:cubicBezTo>
                    <a:cubicBezTo>
                      <a:pt x="30387" y="10818"/>
                      <a:pt x="30559" y="11508"/>
                      <a:pt x="30313" y="12149"/>
                    </a:cubicBezTo>
                    <a:cubicBezTo>
                      <a:pt x="30017" y="12888"/>
                      <a:pt x="29228" y="13455"/>
                      <a:pt x="28045" y="13800"/>
                    </a:cubicBezTo>
                    <a:cubicBezTo>
                      <a:pt x="27355" y="13973"/>
                      <a:pt x="26641" y="14071"/>
                      <a:pt x="25926" y="14096"/>
                    </a:cubicBezTo>
                    <a:cubicBezTo>
                      <a:pt x="25433" y="14121"/>
                      <a:pt x="25285" y="14392"/>
                      <a:pt x="25261" y="14490"/>
                    </a:cubicBezTo>
                    <a:cubicBezTo>
                      <a:pt x="25211" y="14712"/>
                      <a:pt x="25285" y="14934"/>
                      <a:pt x="25482" y="15057"/>
                    </a:cubicBezTo>
                    <a:cubicBezTo>
                      <a:pt x="25655" y="15156"/>
                      <a:pt x="25852" y="15254"/>
                      <a:pt x="26074" y="15353"/>
                    </a:cubicBezTo>
                    <a:cubicBezTo>
                      <a:pt x="26296" y="15476"/>
                      <a:pt x="26518" y="15575"/>
                      <a:pt x="26641" y="15673"/>
                    </a:cubicBezTo>
                    <a:cubicBezTo>
                      <a:pt x="27799" y="16314"/>
                      <a:pt x="28390" y="17275"/>
                      <a:pt x="28243" y="18211"/>
                    </a:cubicBezTo>
                    <a:cubicBezTo>
                      <a:pt x="28045" y="19444"/>
                      <a:pt x="26641" y="20429"/>
                      <a:pt x="24373" y="20873"/>
                    </a:cubicBezTo>
                    <a:cubicBezTo>
                      <a:pt x="23490" y="21036"/>
                      <a:pt x="22598" y="21119"/>
                      <a:pt x="21706" y="21119"/>
                    </a:cubicBezTo>
                    <a:cubicBezTo>
                      <a:pt x="20434" y="21119"/>
                      <a:pt x="19163" y="20950"/>
                      <a:pt x="17917" y="20602"/>
                    </a:cubicBezTo>
                    <a:cubicBezTo>
                      <a:pt x="17646" y="20553"/>
                      <a:pt x="17375" y="20479"/>
                      <a:pt x="17103" y="20380"/>
                    </a:cubicBezTo>
                    <a:cubicBezTo>
                      <a:pt x="16832" y="20306"/>
                      <a:pt x="16537" y="20208"/>
                      <a:pt x="16266" y="20109"/>
                    </a:cubicBezTo>
                    <a:lnTo>
                      <a:pt x="16093" y="20060"/>
                    </a:lnTo>
                    <a:cubicBezTo>
                      <a:pt x="12421" y="18729"/>
                      <a:pt x="9094" y="16560"/>
                      <a:pt x="6432" y="13726"/>
                    </a:cubicBezTo>
                    <a:cubicBezTo>
                      <a:pt x="986" y="7984"/>
                      <a:pt x="1306" y="3597"/>
                      <a:pt x="1479" y="1478"/>
                    </a:cubicBezTo>
                    <a:cubicBezTo>
                      <a:pt x="1528" y="1084"/>
                      <a:pt x="1528" y="689"/>
                      <a:pt x="1454" y="320"/>
                    </a:cubicBezTo>
                    <a:cubicBezTo>
                      <a:pt x="1405" y="147"/>
                      <a:pt x="1257" y="49"/>
                      <a:pt x="1109" y="49"/>
                    </a:cubicBezTo>
                    <a:cubicBezTo>
                      <a:pt x="1087" y="44"/>
                      <a:pt x="1066" y="42"/>
                      <a:pt x="1044" y="42"/>
                    </a:cubicBezTo>
                    <a:cubicBezTo>
                      <a:pt x="943" y="42"/>
                      <a:pt x="845" y="86"/>
                      <a:pt x="764" y="147"/>
                    </a:cubicBezTo>
                    <a:cubicBezTo>
                      <a:pt x="469" y="443"/>
                      <a:pt x="395" y="1207"/>
                      <a:pt x="370" y="1897"/>
                    </a:cubicBezTo>
                    <a:lnTo>
                      <a:pt x="370" y="2094"/>
                    </a:lnTo>
                    <a:cubicBezTo>
                      <a:pt x="0" y="6579"/>
                      <a:pt x="2711" y="11927"/>
                      <a:pt x="7418" y="16092"/>
                    </a:cubicBezTo>
                    <a:cubicBezTo>
                      <a:pt x="10154" y="18581"/>
                      <a:pt x="13431" y="20405"/>
                      <a:pt x="16980" y="21465"/>
                    </a:cubicBezTo>
                    <a:cubicBezTo>
                      <a:pt x="18459" y="24274"/>
                      <a:pt x="20480" y="28069"/>
                      <a:pt x="23191" y="33171"/>
                    </a:cubicBezTo>
                    <a:cubicBezTo>
                      <a:pt x="23363" y="33516"/>
                      <a:pt x="23757" y="34255"/>
                      <a:pt x="24595" y="34255"/>
                    </a:cubicBezTo>
                    <a:cubicBezTo>
                      <a:pt x="24718" y="34255"/>
                      <a:pt x="24817" y="34255"/>
                      <a:pt x="24940" y="34206"/>
                    </a:cubicBezTo>
                    <a:cubicBezTo>
                      <a:pt x="25236" y="34132"/>
                      <a:pt x="25507" y="34008"/>
                      <a:pt x="25778" y="33861"/>
                    </a:cubicBezTo>
                    <a:lnTo>
                      <a:pt x="44804" y="23756"/>
                    </a:lnTo>
                    <a:lnTo>
                      <a:pt x="45001" y="23658"/>
                    </a:lnTo>
                    <a:cubicBezTo>
                      <a:pt x="45420" y="23461"/>
                      <a:pt x="45913" y="23190"/>
                      <a:pt x="46110" y="22549"/>
                    </a:cubicBezTo>
                    <a:cubicBezTo>
                      <a:pt x="46233" y="22105"/>
                      <a:pt x="46159" y="21637"/>
                      <a:pt x="45913" y="21267"/>
                    </a:cubicBezTo>
                    <a:lnTo>
                      <a:pt x="45839" y="21144"/>
                    </a:lnTo>
                    <a:cubicBezTo>
                      <a:pt x="45641" y="20750"/>
                      <a:pt x="45050" y="19616"/>
                      <a:pt x="44040" y="17768"/>
                    </a:cubicBezTo>
                    <a:lnTo>
                      <a:pt x="43892" y="17472"/>
                    </a:lnTo>
                    <a:cubicBezTo>
                      <a:pt x="43571" y="16856"/>
                      <a:pt x="43177" y="16141"/>
                      <a:pt x="42733" y="15328"/>
                    </a:cubicBezTo>
                    <a:cubicBezTo>
                      <a:pt x="42536" y="14934"/>
                      <a:pt x="42487" y="14490"/>
                      <a:pt x="42635" y="14071"/>
                    </a:cubicBezTo>
                    <a:cubicBezTo>
                      <a:pt x="42635" y="14047"/>
                      <a:pt x="42659" y="13997"/>
                      <a:pt x="42684" y="13973"/>
                    </a:cubicBezTo>
                    <a:cubicBezTo>
                      <a:pt x="42709" y="13997"/>
                      <a:pt x="42733" y="13997"/>
                      <a:pt x="42783" y="14022"/>
                    </a:cubicBezTo>
                    <a:cubicBezTo>
                      <a:pt x="43202" y="14219"/>
                      <a:pt x="43621" y="14392"/>
                      <a:pt x="44064" y="14540"/>
                    </a:cubicBezTo>
                    <a:cubicBezTo>
                      <a:pt x="44360" y="14628"/>
                      <a:pt x="44665" y="14673"/>
                      <a:pt x="44967" y="14673"/>
                    </a:cubicBezTo>
                    <a:cubicBezTo>
                      <a:pt x="45169" y="14673"/>
                      <a:pt x="45370" y="14653"/>
                      <a:pt x="45568" y="14613"/>
                    </a:cubicBezTo>
                    <a:cubicBezTo>
                      <a:pt x="46479" y="14392"/>
                      <a:pt x="47194" y="13677"/>
                      <a:pt x="47564" y="12617"/>
                    </a:cubicBezTo>
                    <a:cubicBezTo>
                      <a:pt x="48180" y="10941"/>
                      <a:pt x="47761" y="8797"/>
                      <a:pt x="46553" y="7171"/>
                    </a:cubicBezTo>
                    <a:cubicBezTo>
                      <a:pt x="45502" y="5783"/>
                      <a:pt x="43983" y="4897"/>
                      <a:pt x="42642" y="4897"/>
                    </a:cubicBezTo>
                    <a:cubicBezTo>
                      <a:pt x="42411" y="4897"/>
                      <a:pt x="42186" y="4923"/>
                      <a:pt x="41969" y="4978"/>
                    </a:cubicBezTo>
                    <a:cubicBezTo>
                      <a:pt x="40984" y="5199"/>
                      <a:pt x="40269" y="5939"/>
                      <a:pt x="39973" y="7023"/>
                    </a:cubicBezTo>
                    <a:cubicBezTo>
                      <a:pt x="39924" y="7146"/>
                      <a:pt x="39899" y="7319"/>
                      <a:pt x="39875" y="7516"/>
                    </a:cubicBezTo>
                    <a:cubicBezTo>
                      <a:pt x="39825" y="7787"/>
                      <a:pt x="39751" y="8083"/>
                      <a:pt x="39653" y="8354"/>
                    </a:cubicBezTo>
                    <a:cubicBezTo>
                      <a:pt x="39579" y="8329"/>
                      <a:pt x="39530" y="8305"/>
                      <a:pt x="39480" y="8280"/>
                    </a:cubicBezTo>
                    <a:cubicBezTo>
                      <a:pt x="38889" y="8033"/>
                      <a:pt x="38790" y="7935"/>
                      <a:pt x="37188" y="4854"/>
                    </a:cubicBezTo>
                    <a:cubicBezTo>
                      <a:pt x="36745" y="4016"/>
                      <a:pt x="36227" y="2981"/>
                      <a:pt x="35537" y="1700"/>
                    </a:cubicBezTo>
                    <a:cubicBezTo>
                      <a:pt x="35321" y="1288"/>
                      <a:pt x="34933" y="572"/>
                      <a:pt x="34139" y="572"/>
                    </a:cubicBezTo>
                    <a:cubicBezTo>
                      <a:pt x="34030" y="572"/>
                      <a:pt x="33913" y="586"/>
                      <a:pt x="33788" y="616"/>
                    </a:cubicBezTo>
                    <a:cubicBezTo>
                      <a:pt x="33516" y="689"/>
                      <a:pt x="33295" y="788"/>
                      <a:pt x="33073" y="936"/>
                    </a:cubicBezTo>
                    <a:cubicBezTo>
                      <a:pt x="32087" y="1453"/>
                      <a:pt x="31249" y="1872"/>
                      <a:pt x="30535" y="2242"/>
                    </a:cubicBezTo>
                    <a:cubicBezTo>
                      <a:pt x="28658" y="965"/>
                      <a:pt x="25683" y="1"/>
                      <a:pt x="22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933;p49">
              <a:extLst>
                <a:ext uri="{FF2B5EF4-FFF2-40B4-BE49-F238E27FC236}">
                  <a16:creationId xmlns:a16="http://schemas.microsoft.com/office/drawing/2014/main" id="{7B10DF7E-0989-56C8-4642-C0BDB3A7194C}"/>
                </a:ext>
              </a:extLst>
            </p:cNvPr>
            <p:cNvGrpSpPr/>
            <p:nvPr/>
          </p:nvGrpSpPr>
          <p:grpSpPr>
            <a:xfrm rot="-9141534" flipH="1">
              <a:off x="7264057" y="3310605"/>
              <a:ext cx="690387" cy="956404"/>
              <a:chOff x="225675" y="2827425"/>
              <a:chExt cx="480775" cy="666025"/>
            </a:xfrm>
          </p:grpSpPr>
          <p:sp>
            <p:nvSpPr>
              <p:cNvPr id="39" name="Google Shape;934;p49">
                <a:extLst>
                  <a:ext uri="{FF2B5EF4-FFF2-40B4-BE49-F238E27FC236}">
                    <a16:creationId xmlns:a16="http://schemas.microsoft.com/office/drawing/2014/main" id="{94F06B17-B483-C779-4AAB-7DCC0B71464B}"/>
                  </a:ext>
                </a:extLst>
              </p:cNvPr>
              <p:cNvSpPr/>
              <p:nvPr/>
            </p:nvSpPr>
            <p:spPr>
              <a:xfrm>
                <a:off x="274750" y="3074425"/>
                <a:ext cx="107275" cy="50525"/>
              </a:xfrm>
              <a:custGeom>
                <a:avLst/>
                <a:gdLst/>
                <a:ahLst/>
                <a:cxnLst/>
                <a:rect l="l" t="t" r="r" b="b"/>
                <a:pathLst>
                  <a:path w="4291" h="2021" extrusionOk="0">
                    <a:moveTo>
                      <a:pt x="308" y="0"/>
                    </a:moveTo>
                    <a:cubicBezTo>
                      <a:pt x="254" y="0"/>
                      <a:pt x="214" y="26"/>
                      <a:pt x="181" y="83"/>
                    </a:cubicBezTo>
                    <a:cubicBezTo>
                      <a:pt x="0" y="422"/>
                      <a:pt x="1759" y="2020"/>
                      <a:pt x="3458" y="2020"/>
                    </a:cubicBezTo>
                    <a:cubicBezTo>
                      <a:pt x="3678" y="2020"/>
                      <a:pt x="3897" y="1993"/>
                      <a:pt x="4111" y="1933"/>
                    </a:cubicBezTo>
                    <a:cubicBezTo>
                      <a:pt x="4290" y="1882"/>
                      <a:pt x="4277" y="1614"/>
                      <a:pt x="4086" y="1576"/>
                    </a:cubicBezTo>
                    <a:cubicBezTo>
                      <a:pt x="3435" y="1474"/>
                      <a:pt x="2810" y="1269"/>
                      <a:pt x="2210" y="976"/>
                    </a:cubicBezTo>
                    <a:cubicBezTo>
                      <a:pt x="975" y="415"/>
                      <a:pt x="524" y="0"/>
                      <a:pt x="3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935;p49">
                <a:extLst>
                  <a:ext uri="{FF2B5EF4-FFF2-40B4-BE49-F238E27FC236}">
                    <a16:creationId xmlns:a16="http://schemas.microsoft.com/office/drawing/2014/main" id="{34DDB5C1-F4CE-91DD-76FB-E26A27F57490}"/>
                  </a:ext>
                </a:extLst>
              </p:cNvPr>
              <p:cNvSpPr/>
              <p:nvPr/>
            </p:nvSpPr>
            <p:spPr>
              <a:xfrm>
                <a:off x="439275" y="2950675"/>
                <a:ext cx="41625" cy="138075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5523" extrusionOk="0">
                    <a:moveTo>
                      <a:pt x="387" y="0"/>
                    </a:moveTo>
                    <a:cubicBezTo>
                      <a:pt x="285" y="0"/>
                      <a:pt x="188" y="99"/>
                      <a:pt x="223" y="222"/>
                    </a:cubicBezTo>
                    <a:cubicBezTo>
                      <a:pt x="414" y="949"/>
                      <a:pt x="542" y="1689"/>
                      <a:pt x="606" y="2430"/>
                    </a:cubicBezTo>
                    <a:lnTo>
                      <a:pt x="593" y="2749"/>
                    </a:lnTo>
                    <a:cubicBezTo>
                      <a:pt x="606" y="3648"/>
                      <a:pt x="53" y="5275"/>
                      <a:pt x="44" y="5275"/>
                    </a:cubicBezTo>
                    <a:cubicBezTo>
                      <a:pt x="44" y="5275"/>
                      <a:pt x="44" y="5275"/>
                      <a:pt x="44" y="5275"/>
                    </a:cubicBezTo>
                    <a:lnTo>
                      <a:pt x="44" y="5275"/>
                    </a:lnTo>
                    <a:cubicBezTo>
                      <a:pt x="1" y="5414"/>
                      <a:pt x="110" y="5523"/>
                      <a:pt x="225" y="5523"/>
                    </a:cubicBezTo>
                    <a:cubicBezTo>
                      <a:pt x="280" y="5523"/>
                      <a:pt x="335" y="5498"/>
                      <a:pt x="376" y="5441"/>
                    </a:cubicBezTo>
                    <a:cubicBezTo>
                      <a:pt x="1665" y="3616"/>
                      <a:pt x="1563" y="1358"/>
                      <a:pt x="516" y="69"/>
                    </a:cubicBezTo>
                    <a:cubicBezTo>
                      <a:pt x="481" y="21"/>
                      <a:pt x="433" y="0"/>
                      <a:pt x="3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936;p49">
                <a:extLst>
                  <a:ext uri="{FF2B5EF4-FFF2-40B4-BE49-F238E27FC236}">
                    <a16:creationId xmlns:a16="http://schemas.microsoft.com/office/drawing/2014/main" id="{4209B154-38A4-66DE-338F-DCFD49B95862}"/>
                  </a:ext>
                </a:extLst>
              </p:cNvPr>
              <p:cNvSpPr/>
              <p:nvPr/>
            </p:nvSpPr>
            <p:spPr>
              <a:xfrm>
                <a:off x="351650" y="3307125"/>
                <a:ext cx="184375" cy="53850"/>
              </a:xfrm>
              <a:custGeom>
                <a:avLst/>
                <a:gdLst/>
                <a:ahLst/>
                <a:cxnLst/>
                <a:rect l="l" t="t" r="r" b="b"/>
                <a:pathLst>
                  <a:path w="7375" h="2154" extrusionOk="0">
                    <a:moveTo>
                      <a:pt x="243" y="1"/>
                    </a:moveTo>
                    <a:cubicBezTo>
                      <a:pt x="103" y="1"/>
                      <a:pt x="1" y="178"/>
                      <a:pt x="117" y="294"/>
                    </a:cubicBezTo>
                    <a:lnTo>
                      <a:pt x="117" y="307"/>
                    </a:lnTo>
                    <a:cubicBezTo>
                      <a:pt x="1223" y="1395"/>
                      <a:pt x="2934" y="2153"/>
                      <a:pt x="4770" y="2153"/>
                    </a:cubicBezTo>
                    <a:cubicBezTo>
                      <a:pt x="5561" y="2153"/>
                      <a:pt x="6375" y="2013"/>
                      <a:pt x="7173" y="1698"/>
                    </a:cubicBezTo>
                    <a:cubicBezTo>
                      <a:pt x="7374" y="1615"/>
                      <a:pt x="7312" y="1335"/>
                      <a:pt x="7119" y="1335"/>
                    </a:cubicBezTo>
                    <a:cubicBezTo>
                      <a:pt x="7104" y="1335"/>
                      <a:pt x="7088" y="1337"/>
                      <a:pt x="7071" y="1341"/>
                    </a:cubicBezTo>
                    <a:cubicBezTo>
                      <a:pt x="6261" y="1444"/>
                      <a:pt x="5931" y="1488"/>
                      <a:pt x="5495" y="1488"/>
                    </a:cubicBezTo>
                    <a:cubicBezTo>
                      <a:pt x="5231" y="1488"/>
                      <a:pt x="4928" y="1472"/>
                      <a:pt x="4455" y="1443"/>
                    </a:cubicBezTo>
                    <a:cubicBezTo>
                      <a:pt x="4162" y="1404"/>
                      <a:pt x="3881" y="1379"/>
                      <a:pt x="3600" y="1302"/>
                    </a:cubicBezTo>
                    <a:cubicBezTo>
                      <a:pt x="2439" y="1060"/>
                      <a:pt x="1342" y="626"/>
                      <a:pt x="334" y="26"/>
                    </a:cubicBezTo>
                    <a:cubicBezTo>
                      <a:pt x="303" y="9"/>
                      <a:pt x="272" y="1"/>
                      <a:pt x="2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937;p49">
                <a:extLst>
                  <a:ext uri="{FF2B5EF4-FFF2-40B4-BE49-F238E27FC236}">
                    <a16:creationId xmlns:a16="http://schemas.microsoft.com/office/drawing/2014/main" id="{C134FAF3-5F91-FE81-A873-625D388A57E1}"/>
                  </a:ext>
                </a:extLst>
              </p:cNvPr>
              <p:cNvSpPr/>
              <p:nvPr/>
            </p:nvSpPr>
            <p:spPr>
              <a:xfrm>
                <a:off x="603250" y="3121150"/>
                <a:ext cx="71950" cy="178200"/>
              </a:xfrm>
              <a:custGeom>
                <a:avLst/>
                <a:gdLst/>
                <a:ahLst/>
                <a:cxnLst/>
                <a:rect l="l" t="t" r="r" b="b"/>
                <a:pathLst>
                  <a:path w="2878" h="7128" extrusionOk="0">
                    <a:moveTo>
                      <a:pt x="1727" y="0"/>
                    </a:moveTo>
                    <a:cubicBezTo>
                      <a:pt x="1707" y="0"/>
                      <a:pt x="1685" y="4"/>
                      <a:pt x="1665" y="13"/>
                    </a:cubicBezTo>
                    <a:cubicBezTo>
                      <a:pt x="1576" y="38"/>
                      <a:pt x="1525" y="128"/>
                      <a:pt x="1537" y="217"/>
                    </a:cubicBezTo>
                    <a:cubicBezTo>
                      <a:pt x="1627" y="791"/>
                      <a:pt x="1652" y="1378"/>
                      <a:pt x="1639" y="1953"/>
                    </a:cubicBezTo>
                    <a:cubicBezTo>
                      <a:pt x="1663" y="4331"/>
                      <a:pt x="109" y="6821"/>
                      <a:pt x="48" y="6886"/>
                    </a:cubicBezTo>
                    <a:lnTo>
                      <a:pt x="48" y="6886"/>
                    </a:lnTo>
                    <a:cubicBezTo>
                      <a:pt x="51" y="6879"/>
                      <a:pt x="54" y="6872"/>
                      <a:pt x="57" y="6865"/>
                    </a:cubicBezTo>
                    <a:lnTo>
                      <a:pt x="57" y="6865"/>
                    </a:lnTo>
                    <a:cubicBezTo>
                      <a:pt x="49" y="6880"/>
                      <a:pt x="45" y="6888"/>
                      <a:pt x="46" y="6888"/>
                    </a:cubicBezTo>
                    <a:cubicBezTo>
                      <a:pt x="47" y="6888"/>
                      <a:pt x="47" y="6887"/>
                      <a:pt x="48" y="6886"/>
                    </a:cubicBezTo>
                    <a:lnTo>
                      <a:pt x="48" y="6886"/>
                    </a:lnTo>
                    <a:cubicBezTo>
                      <a:pt x="1" y="7013"/>
                      <a:pt x="102" y="7127"/>
                      <a:pt x="213" y="7127"/>
                    </a:cubicBezTo>
                    <a:cubicBezTo>
                      <a:pt x="251" y="7127"/>
                      <a:pt x="290" y="7114"/>
                      <a:pt x="325" y="7082"/>
                    </a:cubicBezTo>
                    <a:cubicBezTo>
                      <a:pt x="1920" y="5538"/>
                      <a:pt x="2877" y="2718"/>
                      <a:pt x="1895" y="115"/>
                    </a:cubicBezTo>
                    <a:cubicBezTo>
                      <a:pt x="1865" y="46"/>
                      <a:pt x="1798" y="0"/>
                      <a:pt x="17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938;p49">
                <a:extLst>
                  <a:ext uri="{FF2B5EF4-FFF2-40B4-BE49-F238E27FC236}">
                    <a16:creationId xmlns:a16="http://schemas.microsoft.com/office/drawing/2014/main" id="{708EC12B-2BE8-D396-A835-43AAC9DDC7B0}"/>
                  </a:ext>
                </a:extLst>
              </p:cNvPr>
              <p:cNvSpPr/>
              <p:nvPr/>
            </p:nvSpPr>
            <p:spPr>
              <a:xfrm>
                <a:off x="369225" y="3226625"/>
                <a:ext cx="107950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1530" extrusionOk="0">
                    <a:moveTo>
                      <a:pt x="154" y="0"/>
                    </a:moveTo>
                    <a:cubicBezTo>
                      <a:pt x="88" y="0"/>
                      <a:pt x="53" y="33"/>
                      <a:pt x="26" y="107"/>
                    </a:cubicBezTo>
                    <a:cubicBezTo>
                      <a:pt x="1" y="171"/>
                      <a:pt x="13" y="247"/>
                      <a:pt x="64" y="298"/>
                    </a:cubicBezTo>
                    <a:cubicBezTo>
                      <a:pt x="946" y="1209"/>
                      <a:pt x="2248" y="1529"/>
                      <a:pt x="3162" y="1529"/>
                    </a:cubicBezTo>
                    <a:cubicBezTo>
                      <a:pt x="3849" y="1529"/>
                      <a:pt x="4317" y="1349"/>
                      <a:pt x="4224" y="1102"/>
                    </a:cubicBezTo>
                    <a:cubicBezTo>
                      <a:pt x="4135" y="860"/>
                      <a:pt x="3714" y="1064"/>
                      <a:pt x="2604" y="783"/>
                    </a:cubicBezTo>
                    <a:cubicBezTo>
                      <a:pt x="927" y="362"/>
                      <a:pt x="373" y="0"/>
                      <a:pt x="1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939;p49">
                <a:extLst>
                  <a:ext uri="{FF2B5EF4-FFF2-40B4-BE49-F238E27FC236}">
                    <a16:creationId xmlns:a16="http://schemas.microsoft.com/office/drawing/2014/main" id="{436C9B08-D0C6-F5DB-262D-5D75C481CC2C}"/>
                  </a:ext>
                </a:extLst>
              </p:cNvPr>
              <p:cNvSpPr/>
              <p:nvPr/>
            </p:nvSpPr>
            <p:spPr>
              <a:xfrm>
                <a:off x="532350" y="3097825"/>
                <a:ext cx="31825" cy="114575"/>
              </a:xfrm>
              <a:custGeom>
                <a:avLst/>
                <a:gdLst/>
                <a:ahLst/>
                <a:cxnLst/>
                <a:rect l="l" t="t" r="r" b="b"/>
                <a:pathLst>
                  <a:path w="1273" h="4583" extrusionOk="0">
                    <a:moveTo>
                      <a:pt x="651" y="0"/>
                    </a:moveTo>
                    <a:cubicBezTo>
                      <a:pt x="570" y="0"/>
                      <a:pt x="488" y="56"/>
                      <a:pt x="481" y="155"/>
                    </a:cubicBezTo>
                    <a:cubicBezTo>
                      <a:pt x="443" y="563"/>
                      <a:pt x="405" y="1686"/>
                      <a:pt x="354" y="2286"/>
                    </a:cubicBezTo>
                    <a:cubicBezTo>
                      <a:pt x="303" y="2975"/>
                      <a:pt x="201" y="3677"/>
                      <a:pt x="35" y="4353"/>
                    </a:cubicBezTo>
                    <a:cubicBezTo>
                      <a:pt x="0" y="4483"/>
                      <a:pt x="106" y="4583"/>
                      <a:pt x="217" y="4583"/>
                    </a:cubicBezTo>
                    <a:cubicBezTo>
                      <a:pt x="270" y="4583"/>
                      <a:pt x="325" y="4560"/>
                      <a:pt x="366" y="4506"/>
                    </a:cubicBezTo>
                    <a:cubicBezTo>
                      <a:pt x="1221" y="3383"/>
                      <a:pt x="1272" y="1354"/>
                      <a:pt x="813" y="117"/>
                    </a:cubicBezTo>
                    <a:cubicBezTo>
                      <a:pt x="785" y="37"/>
                      <a:pt x="718" y="0"/>
                      <a:pt x="6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940;p49">
                <a:extLst>
                  <a:ext uri="{FF2B5EF4-FFF2-40B4-BE49-F238E27FC236}">
                    <a16:creationId xmlns:a16="http://schemas.microsoft.com/office/drawing/2014/main" id="{F3D964E6-0B09-11DB-91BA-0592D24C9FFC}"/>
                  </a:ext>
                </a:extLst>
              </p:cNvPr>
              <p:cNvSpPr/>
              <p:nvPr/>
            </p:nvSpPr>
            <p:spPr>
              <a:xfrm>
                <a:off x="266500" y="2989975"/>
                <a:ext cx="62875" cy="35800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432" extrusionOk="0">
                    <a:moveTo>
                      <a:pt x="243" y="1"/>
                    </a:moveTo>
                    <a:cubicBezTo>
                      <a:pt x="150" y="1"/>
                      <a:pt x="63" y="62"/>
                      <a:pt x="52" y="156"/>
                    </a:cubicBezTo>
                    <a:cubicBezTo>
                      <a:pt x="1" y="524"/>
                      <a:pt x="1610" y="1431"/>
                      <a:pt x="2254" y="1431"/>
                    </a:cubicBezTo>
                    <a:cubicBezTo>
                      <a:pt x="2414" y="1431"/>
                      <a:pt x="2515" y="1375"/>
                      <a:pt x="2515" y="1240"/>
                    </a:cubicBezTo>
                    <a:cubicBezTo>
                      <a:pt x="2515" y="972"/>
                      <a:pt x="1149" y="117"/>
                      <a:pt x="269" y="3"/>
                    </a:cubicBezTo>
                    <a:cubicBezTo>
                      <a:pt x="260" y="1"/>
                      <a:pt x="251" y="1"/>
                      <a:pt x="2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941;p49">
                <a:extLst>
                  <a:ext uri="{FF2B5EF4-FFF2-40B4-BE49-F238E27FC236}">
                    <a16:creationId xmlns:a16="http://schemas.microsoft.com/office/drawing/2014/main" id="{2D68F3AD-455C-2D5D-220B-829336A0D27F}"/>
                  </a:ext>
                </a:extLst>
              </p:cNvPr>
              <p:cNvSpPr/>
              <p:nvPr/>
            </p:nvSpPr>
            <p:spPr>
              <a:xfrm>
                <a:off x="368275" y="2910900"/>
                <a:ext cx="31525" cy="855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3422" extrusionOk="0">
                    <a:moveTo>
                      <a:pt x="531" y="1"/>
                    </a:moveTo>
                    <a:cubicBezTo>
                      <a:pt x="443" y="1"/>
                      <a:pt x="354" y="60"/>
                      <a:pt x="332" y="167"/>
                    </a:cubicBezTo>
                    <a:cubicBezTo>
                      <a:pt x="282" y="480"/>
                      <a:pt x="11" y="3245"/>
                      <a:pt x="1" y="3245"/>
                    </a:cubicBezTo>
                    <a:cubicBezTo>
                      <a:pt x="0" y="3245"/>
                      <a:pt x="0" y="3244"/>
                      <a:pt x="0" y="3242"/>
                    </a:cubicBezTo>
                    <a:lnTo>
                      <a:pt x="0" y="3242"/>
                    </a:lnTo>
                    <a:cubicBezTo>
                      <a:pt x="0" y="3344"/>
                      <a:pt x="77" y="3421"/>
                      <a:pt x="166" y="3421"/>
                    </a:cubicBezTo>
                    <a:cubicBezTo>
                      <a:pt x="169" y="3421"/>
                      <a:pt x="171" y="3421"/>
                      <a:pt x="174" y="3421"/>
                    </a:cubicBezTo>
                    <a:cubicBezTo>
                      <a:pt x="571" y="3421"/>
                      <a:pt x="1260" y="1460"/>
                      <a:pt x="702" y="116"/>
                    </a:cubicBezTo>
                    <a:cubicBezTo>
                      <a:pt x="668" y="37"/>
                      <a:pt x="600" y="1"/>
                      <a:pt x="5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942;p49">
                <a:extLst>
                  <a:ext uri="{FF2B5EF4-FFF2-40B4-BE49-F238E27FC236}">
                    <a16:creationId xmlns:a16="http://schemas.microsoft.com/office/drawing/2014/main" id="{E4BE0EAC-6F5F-8AE1-59AD-98235E83AA5D}"/>
                  </a:ext>
                </a:extLst>
              </p:cNvPr>
              <p:cNvSpPr/>
              <p:nvPr/>
            </p:nvSpPr>
            <p:spPr>
              <a:xfrm>
                <a:off x="225675" y="2827425"/>
                <a:ext cx="480775" cy="666025"/>
              </a:xfrm>
              <a:custGeom>
                <a:avLst/>
                <a:gdLst/>
                <a:ahLst/>
                <a:cxnLst/>
                <a:rect l="l" t="t" r="r" b="b"/>
                <a:pathLst>
                  <a:path w="19231" h="26641" extrusionOk="0">
                    <a:moveTo>
                      <a:pt x="1787" y="724"/>
                    </a:moveTo>
                    <a:cubicBezTo>
                      <a:pt x="1863" y="775"/>
                      <a:pt x="1953" y="852"/>
                      <a:pt x="2029" y="903"/>
                    </a:cubicBezTo>
                    <a:cubicBezTo>
                      <a:pt x="2655" y="1439"/>
                      <a:pt x="3369" y="1834"/>
                      <a:pt x="4135" y="2102"/>
                    </a:cubicBezTo>
                    <a:cubicBezTo>
                      <a:pt x="4824" y="2332"/>
                      <a:pt x="5462" y="2510"/>
                      <a:pt x="6087" y="2676"/>
                    </a:cubicBezTo>
                    <a:cubicBezTo>
                      <a:pt x="7172" y="2970"/>
                      <a:pt x="8193" y="3251"/>
                      <a:pt x="9163" y="3735"/>
                    </a:cubicBezTo>
                    <a:cubicBezTo>
                      <a:pt x="11727" y="5037"/>
                      <a:pt x="11447" y="6594"/>
                      <a:pt x="11191" y="7972"/>
                    </a:cubicBezTo>
                    <a:cubicBezTo>
                      <a:pt x="11051" y="8763"/>
                      <a:pt x="10898" y="9567"/>
                      <a:pt x="11587" y="9988"/>
                    </a:cubicBezTo>
                    <a:cubicBezTo>
                      <a:pt x="11838" y="10145"/>
                      <a:pt x="12102" y="10197"/>
                      <a:pt x="12365" y="10197"/>
                    </a:cubicBezTo>
                    <a:cubicBezTo>
                      <a:pt x="12635" y="10197"/>
                      <a:pt x="12904" y="10142"/>
                      <a:pt x="13157" y="10090"/>
                    </a:cubicBezTo>
                    <a:cubicBezTo>
                      <a:pt x="13322" y="10065"/>
                      <a:pt x="13463" y="10039"/>
                      <a:pt x="13590" y="10027"/>
                    </a:cubicBezTo>
                    <a:cubicBezTo>
                      <a:pt x="13774" y="10006"/>
                      <a:pt x="14021" y="9987"/>
                      <a:pt x="14306" y="9987"/>
                    </a:cubicBezTo>
                    <a:cubicBezTo>
                      <a:pt x="15248" y="9987"/>
                      <a:pt x="16605" y="10191"/>
                      <a:pt x="17457" y="11200"/>
                    </a:cubicBezTo>
                    <a:cubicBezTo>
                      <a:pt x="18210" y="12107"/>
                      <a:pt x="18567" y="13446"/>
                      <a:pt x="18414" y="14876"/>
                    </a:cubicBezTo>
                    <a:cubicBezTo>
                      <a:pt x="18159" y="17377"/>
                      <a:pt x="16691" y="19852"/>
                      <a:pt x="14675" y="21205"/>
                    </a:cubicBezTo>
                    <a:cubicBezTo>
                      <a:pt x="13833" y="18589"/>
                      <a:pt x="12161" y="16649"/>
                      <a:pt x="10553" y="14773"/>
                    </a:cubicBezTo>
                    <a:cubicBezTo>
                      <a:pt x="9673" y="13804"/>
                      <a:pt x="8856" y="12770"/>
                      <a:pt x="8103" y="11711"/>
                    </a:cubicBezTo>
                    <a:cubicBezTo>
                      <a:pt x="6215" y="8942"/>
                      <a:pt x="4467" y="5713"/>
                      <a:pt x="2604" y="1528"/>
                    </a:cubicBezTo>
                    <a:cubicBezTo>
                      <a:pt x="2565" y="1464"/>
                      <a:pt x="2501" y="1400"/>
                      <a:pt x="2425" y="1375"/>
                    </a:cubicBezTo>
                    <a:lnTo>
                      <a:pt x="2425" y="1388"/>
                    </a:lnTo>
                    <a:cubicBezTo>
                      <a:pt x="2387" y="1368"/>
                      <a:pt x="2345" y="1359"/>
                      <a:pt x="2305" y="1359"/>
                    </a:cubicBezTo>
                    <a:cubicBezTo>
                      <a:pt x="2265" y="1359"/>
                      <a:pt x="2227" y="1368"/>
                      <a:pt x="2195" y="1388"/>
                    </a:cubicBezTo>
                    <a:cubicBezTo>
                      <a:pt x="2119" y="1413"/>
                      <a:pt x="2055" y="1477"/>
                      <a:pt x="2029" y="1553"/>
                    </a:cubicBezTo>
                    <a:cubicBezTo>
                      <a:pt x="2004" y="1630"/>
                      <a:pt x="2004" y="1719"/>
                      <a:pt x="2029" y="1796"/>
                    </a:cubicBezTo>
                    <a:cubicBezTo>
                      <a:pt x="3918" y="6007"/>
                      <a:pt x="5679" y="9274"/>
                      <a:pt x="7593" y="12068"/>
                    </a:cubicBezTo>
                    <a:cubicBezTo>
                      <a:pt x="8359" y="13153"/>
                      <a:pt x="9188" y="14199"/>
                      <a:pt x="10081" y="15195"/>
                    </a:cubicBezTo>
                    <a:cubicBezTo>
                      <a:pt x="11766" y="17147"/>
                      <a:pt x="13361" y="19010"/>
                      <a:pt x="14139" y="21549"/>
                    </a:cubicBezTo>
                    <a:cubicBezTo>
                      <a:pt x="13858" y="21715"/>
                      <a:pt x="13552" y="21843"/>
                      <a:pt x="13246" y="21958"/>
                    </a:cubicBezTo>
                    <a:cubicBezTo>
                      <a:pt x="12054" y="22382"/>
                      <a:pt x="10914" y="22565"/>
                      <a:pt x="9864" y="22565"/>
                    </a:cubicBezTo>
                    <a:cubicBezTo>
                      <a:pt x="7442" y="22565"/>
                      <a:pt x="5498" y="21591"/>
                      <a:pt x="4492" y="20363"/>
                    </a:cubicBezTo>
                    <a:cubicBezTo>
                      <a:pt x="3165" y="18780"/>
                      <a:pt x="3777" y="17147"/>
                      <a:pt x="4454" y="15896"/>
                    </a:cubicBezTo>
                    <a:cubicBezTo>
                      <a:pt x="4620" y="15577"/>
                      <a:pt x="4798" y="15284"/>
                      <a:pt x="4964" y="15016"/>
                    </a:cubicBezTo>
                    <a:cubicBezTo>
                      <a:pt x="5270" y="14531"/>
                      <a:pt x="5500" y="14148"/>
                      <a:pt x="5551" y="13842"/>
                    </a:cubicBezTo>
                    <a:cubicBezTo>
                      <a:pt x="5717" y="12898"/>
                      <a:pt x="4888" y="12668"/>
                      <a:pt x="4084" y="12451"/>
                    </a:cubicBezTo>
                    <a:cubicBezTo>
                      <a:pt x="3382" y="12260"/>
                      <a:pt x="2514" y="12017"/>
                      <a:pt x="1914" y="11303"/>
                    </a:cubicBezTo>
                    <a:cubicBezTo>
                      <a:pt x="664" y="9784"/>
                      <a:pt x="1174" y="7385"/>
                      <a:pt x="1621" y="5254"/>
                    </a:cubicBezTo>
                    <a:cubicBezTo>
                      <a:pt x="1863" y="4144"/>
                      <a:pt x="2080" y="3072"/>
                      <a:pt x="2017" y="2268"/>
                    </a:cubicBezTo>
                    <a:cubicBezTo>
                      <a:pt x="1978" y="1809"/>
                      <a:pt x="1914" y="1362"/>
                      <a:pt x="1812" y="915"/>
                    </a:cubicBezTo>
                    <a:cubicBezTo>
                      <a:pt x="1800" y="852"/>
                      <a:pt x="1787" y="775"/>
                      <a:pt x="1787" y="724"/>
                    </a:cubicBezTo>
                    <a:close/>
                    <a:moveTo>
                      <a:pt x="1633" y="0"/>
                    </a:moveTo>
                    <a:cubicBezTo>
                      <a:pt x="1587" y="0"/>
                      <a:pt x="1540" y="7"/>
                      <a:pt x="1493" y="22"/>
                    </a:cubicBezTo>
                    <a:cubicBezTo>
                      <a:pt x="1327" y="86"/>
                      <a:pt x="1213" y="239"/>
                      <a:pt x="1174" y="418"/>
                    </a:cubicBezTo>
                    <a:cubicBezTo>
                      <a:pt x="1136" y="622"/>
                      <a:pt x="1149" y="852"/>
                      <a:pt x="1213" y="1056"/>
                    </a:cubicBezTo>
                    <a:cubicBezTo>
                      <a:pt x="1302" y="1477"/>
                      <a:pt x="1366" y="1898"/>
                      <a:pt x="1404" y="2332"/>
                    </a:cubicBezTo>
                    <a:cubicBezTo>
                      <a:pt x="1468" y="3046"/>
                      <a:pt x="1238" y="4067"/>
                      <a:pt x="1021" y="5139"/>
                    </a:cubicBezTo>
                    <a:cubicBezTo>
                      <a:pt x="549" y="7398"/>
                      <a:pt x="0" y="9963"/>
                      <a:pt x="1442" y="11711"/>
                    </a:cubicBezTo>
                    <a:cubicBezTo>
                      <a:pt x="2170" y="12579"/>
                      <a:pt x="3152" y="12847"/>
                      <a:pt x="3931" y="13064"/>
                    </a:cubicBezTo>
                    <a:cubicBezTo>
                      <a:pt x="4849" y="13319"/>
                      <a:pt x="5003" y="13421"/>
                      <a:pt x="4951" y="13740"/>
                    </a:cubicBezTo>
                    <a:cubicBezTo>
                      <a:pt x="4913" y="13931"/>
                      <a:pt x="4684" y="14301"/>
                      <a:pt x="4441" y="14697"/>
                    </a:cubicBezTo>
                    <a:cubicBezTo>
                      <a:pt x="3586" y="16113"/>
                      <a:pt x="2131" y="18500"/>
                      <a:pt x="4020" y="20758"/>
                    </a:cubicBezTo>
                    <a:cubicBezTo>
                      <a:pt x="5447" y="22484"/>
                      <a:pt x="7658" y="23160"/>
                      <a:pt x="9840" y="23160"/>
                    </a:cubicBezTo>
                    <a:cubicBezTo>
                      <a:pt x="11112" y="23160"/>
                      <a:pt x="12373" y="22930"/>
                      <a:pt x="13463" y="22545"/>
                    </a:cubicBezTo>
                    <a:cubicBezTo>
                      <a:pt x="13756" y="22443"/>
                      <a:pt x="14050" y="22302"/>
                      <a:pt x="14318" y="22162"/>
                    </a:cubicBezTo>
                    <a:cubicBezTo>
                      <a:pt x="14637" y="23515"/>
                      <a:pt x="14726" y="24918"/>
                      <a:pt x="14586" y="26309"/>
                    </a:cubicBezTo>
                    <a:cubicBezTo>
                      <a:pt x="14573" y="26475"/>
                      <a:pt x="14688" y="26628"/>
                      <a:pt x="14867" y="26641"/>
                    </a:cubicBezTo>
                    <a:lnTo>
                      <a:pt x="14892" y="26641"/>
                    </a:lnTo>
                    <a:cubicBezTo>
                      <a:pt x="15007" y="26641"/>
                      <a:pt x="15109" y="26577"/>
                      <a:pt x="15173" y="26488"/>
                    </a:cubicBezTo>
                    <a:cubicBezTo>
                      <a:pt x="15186" y="26450"/>
                      <a:pt x="15198" y="26411"/>
                      <a:pt x="15211" y="26360"/>
                    </a:cubicBezTo>
                    <a:cubicBezTo>
                      <a:pt x="15364" y="24854"/>
                      <a:pt x="15249" y="23323"/>
                      <a:pt x="14892" y="21856"/>
                    </a:cubicBezTo>
                    <a:cubicBezTo>
                      <a:pt x="16168" y="21001"/>
                      <a:pt x="17214" y="19839"/>
                      <a:pt x="17942" y="18487"/>
                    </a:cubicBezTo>
                    <a:cubicBezTo>
                      <a:pt x="18542" y="17389"/>
                      <a:pt x="18924" y="16190"/>
                      <a:pt x="19065" y="14952"/>
                    </a:cubicBezTo>
                    <a:cubicBezTo>
                      <a:pt x="19231" y="13357"/>
                      <a:pt x="18822" y="11851"/>
                      <a:pt x="17942" y="10805"/>
                    </a:cubicBezTo>
                    <a:lnTo>
                      <a:pt x="17929" y="10818"/>
                    </a:lnTo>
                    <a:cubicBezTo>
                      <a:pt x="16909" y="9607"/>
                      <a:pt x="15332" y="9377"/>
                      <a:pt x="14274" y="9377"/>
                    </a:cubicBezTo>
                    <a:cubicBezTo>
                      <a:pt x="13982" y="9377"/>
                      <a:pt x="13730" y="9395"/>
                      <a:pt x="13539" y="9414"/>
                    </a:cubicBezTo>
                    <a:cubicBezTo>
                      <a:pt x="13374" y="9427"/>
                      <a:pt x="13195" y="9465"/>
                      <a:pt x="13042" y="9491"/>
                    </a:cubicBezTo>
                    <a:cubicBezTo>
                      <a:pt x="12814" y="9540"/>
                      <a:pt x="12587" y="9586"/>
                      <a:pt x="12377" y="9586"/>
                    </a:cubicBezTo>
                    <a:cubicBezTo>
                      <a:pt x="12210" y="9586"/>
                      <a:pt x="12055" y="9557"/>
                      <a:pt x="11919" y="9478"/>
                    </a:cubicBezTo>
                    <a:cubicBezTo>
                      <a:pt x="11625" y="9299"/>
                      <a:pt x="11664" y="8916"/>
                      <a:pt x="11817" y="8100"/>
                    </a:cubicBezTo>
                    <a:cubicBezTo>
                      <a:pt x="12072" y="6658"/>
                      <a:pt x="12429" y="4705"/>
                      <a:pt x="9443" y="3200"/>
                    </a:cubicBezTo>
                    <a:cubicBezTo>
                      <a:pt x="8422" y="2676"/>
                      <a:pt x="7376" y="2396"/>
                      <a:pt x="6253" y="2089"/>
                    </a:cubicBezTo>
                    <a:cubicBezTo>
                      <a:pt x="5653" y="1923"/>
                      <a:pt x="5015" y="1745"/>
                      <a:pt x="4339" y="1528"/>
                    </a:cubicBezTo>
                    <a:cubicBezTo>
                      <a:pt x="3637" y="1285"/>
                      <a:pt x="2986" y="903"/>
                      <a:pt x="2412" y="430"/>
                    </a:cubicBezTo>
                    <a:cubicBezTo>
                      <a:pt x="2093" y="175"/>
                      <a:pt x="1863" y="0"/>
                      <a:pt x="16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943;p49">
              <a:extLst>
                <a:ext uri="{FF2B5EF4-FFF2-40B4-BE49-F238E27FC236}">
                  <a16:creationId xmlns:a16="http://schemas.microsoft.com/office/drawing/2014/main" id="{45C21E2A-13B4-FA4E-9E46-33E5BFA751B0}"/>
                </a:ext>
              </a:extLst>
            </p:cNvPr>
            <p:cNvGrpSpPr/>
            <p:nvPr/>
          </p:nvGrpSpPr>
          <p:grpSpPr>
            <a:xfrm rot="-2700000" flipH="1">
              <a:off x="5128346" y="3174814"/>
              <a:ext cx="869094" cy="1342275"/>
              <a:chOff x="1882000" y="2598050"/>
              <a:chExt cx="654325" cy="1010575"/>
            </a:xfrm>
          </p:grpSpPr>
          <p:sp>
            <p:nvSpPr>
              <p:cNvPr id="18" name="Google Shape;944;p49">
                <a:extLst>
                  <a:ext uri="{FF2B5EF4-FFF2-40B4-BE49-F238E27FC236}">
                    <a16:creationId xmlns:a16="http://schemas.microsoft.com/office/drawing/2014/main" id="{6FD95747-382C-0B45-1242-EA717A1CE7D3}"/>
                  </a:ext>
                </a:extLst>
              </p:cNvPr>
              <p:cNvSpPr/>
              <p:nvPr/>
            </p:nvSpPr>
            <p:spPr>
              <a:xfrm>
                <a:off x="2111700" y="3108150"/>
                <a:ext cx="340425" cy="195450"/>
              </a:xfrm>
              <a:custGeom>
                <a:avLst/>
                <a:gdLst/>
                <a:ahLst/>
                <a:cxnLst/>
                <a:rect l="l" t="t" r="r" b="b"/>
                <a:pathLst>
                  <a:path w="13617" h="7818" extrusionOk="0">
                    <a:moveTo>
                      <a:pt x="497" y="1"/>
                    </a:moveTo>
                    <a:cubicBezTo>
                      <a:pt x="468" y="1"/>
                      <a:pt x="439" y="4"/>
                      <a:pt x="409" y="10"/>
                    </a:cubicBezTo>
                    <a:cubicBezTo>
                      <a:pt x="115" y="61"/>
                      <a:pt x="1" y="367"/>
                      <a:pt x="13" y="648"/>
                    </a:cubicBezTo>
                    <a:cubicBezTo>
                      <a:pt x="115" y="2434"/>
                      <a:pt x="536" y="4004"/>
                      <a:pt x="1761" y="5293"/>
                    </a:cubicBezTo>
                    <a:cubicBezTo>
                      <a:pt x="3347" y="6973"/>
                      <a:pt x="5600" y="7817"/>
                      <a:pt x="7853" y="7817"/>
                    </a:cubicBezTo>
                    <a:cubicBezTo>
                      <a:pt x="9262" y="7817"/>
                      <a:pt x="10672" y="7487"/>
                      <a:pt x="11919" y="6824"/>
                    </a:cubicBezTo>
                    <a:cubicBezTo>
                      <a:pt x="12200" y="6671"/>
                      <a:pt x="13616" y="5969"/>
                      <a:pt x="13565" y="5599"/>
                    </a:cubicBezTo>
                    <a:cubicBezTo>
                      <a:pt x="13514" y="5254"/>
                      <a:pt x="13042" y="5152"/>
                      <a:pt x="12697" y="5101"/>
                    </a:cubicBezTo>
                    <a:cubicBezTo>
                      <a:pt x="11881" y="4948"/>
                      <a:pt x="11166" y="4553"/>
                      <a:pt x="10413" y="4234"/>
                    </a:cubicBezTo>
                    <a:cubicBezTo>
                      <a:pt x="9668" y="3917"/>
                      <a:pt x="8892" y="3791"/>
                      <a:pt x="8212" y="3791"/>
                    </a:cubicBezTo>
                    <a:cubicBezTo>
                      <a:pt x="7577" y="3791"/>
                      <a:pt x="7025" y="3901"/>
                      <a:pt x="6662" y="4068"/>
                    </a:cubicBezTo>
                    <a:cubicBezTo>
                      <a:pt x="6521" y="4131"/>
                      <a:pt x="5477" y="4679"/>
                      <a:pt x="5500" y="4795"/>
                    </a:cubicBezTo>
                    <a:lnTo>
                      <a:pt x="5500" y="4795"/>
                    </a:lnTo>
                    <a:cubicBezTo>
                      <a:pt x="5334" y="4016"/>
                      <a:pt x="5003" y="3289"/>
                      <a:pt x="4531" y="2651"/>
                    </a:cubicBezTo>
                    <a:cubicBezTo>
                      <a:pt x="4071" y="2026"/>
                      <a:pt x="3484" y="1720"/>
                      <a:pt x="2795" y="1375"/>
                    </a:cubicBezTo>
                    <a:cubicBezTo>
                      <a:pt x="1139" y="577"/>
                      <a:pt x="896" y="1"/>
                      <a:pt x="4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45;p49">
                <a:extLst>
                  <a:ext uri="{FF2B5EF4-FFF2-40B4-BE49-F238E27FC236}">
                    <a16:creationId xmlns:a16="http://schemas.microsoft.com/office/drawing/2014/main" id="{4A100EE8-5F03-265D-FCA5-A9146F820D7E}"/>
                  </a:ext>
                </a:extLst>
              </p:cNvPr>
              <p:cNvSpPr/>
              <p:nvPr/>
            </p:nvSpPr>
            <p:spPr>
              <a:xfrm>
                <a:off x="2172675" y="3003600"/>
                <a:ext cx="339225" cy="162525"/>
              </a:xfrm>
              <a:custGeom>
                <a:avLst/>
                <a:gdLst/>
                <a:ahLst/>
                <a:cxnLst/>
                <a:rect l="l" t="t" r="r" b="b"/>
                <a:pathLst>
                  <a:path w="13569" h="6501" extrusionOk="0">
                    <a:moveTo>
                      <a:pt x="553" y="1"/>
                    </a:moveTo>
                    <a:cubicBezTo>
                      <a:pt x="0" y="1"/>
                      <a:pt x="242" y="1397"/>
                      <a:pt x="331" y="1729"/>
                    </a:cubicBezTo>
                    <a:cubicBezTo>
                      <a:pt x="1151" y="4815"/>
                      <a:pt x="4071" y="6500"/>
                      <a:pt x="7074" y="6500"/>
                    </a:cubicBezTo>
                    <a:cubicBezTo>
                      <a:pt x="9349" y="6500"/>
                      <a:pt x="11672" y="5534"/>
                      <a:pt x="13168" y="3477"/>
                    </a:cubicBezTo>
                    <a:cubicBezTo>
                      <a:pt x="13569" y="2939"/>
                      <a:pt x="13497" y="2596"/>
                      <a:pt x="12887" y="2596"/>
                    </a:cubicBezTo>
                    <a:cubicBezTo>
                      <a:pt x="12818" y="2596"/>
                      <a:pt x="12741" y="2600"/>
                      <a:pt x="12657" y="2609"/>
                    </a:cubicBezTo>
                    <a:lnTo>
                      <a:pt x="12645" y="2622"/>
                    </a:lnTo>
                    <a:cubicBezTo>
                      <a:pt x="12494" y="2638"/>
                      <a:pt x="12341" y="2645"/>
                      <a:pt x="12188" y="2645"/>
                    </a:cubicBezTo>
                    <a:cubicBezTo>
                      <a:pt x="11098" y="2645"/>
                      <a:pt x="9960" y="2294"/>
                      <a:pt x="8866" y="2294"/>
                    </a:cubicBezTo>
                    <a:cubicBezTo>
                      <a:pt x="8374" y="2294"/>
                      <a:pt x="7891" y="2365"/>
                      <a:pt x="7426" y="2571"/>
                    </a:cubicBezTo>
                    <a:cubicBezTo>
                      <a:pt x="6813" y="2852"/>
                      <a:pt x="6405" y="3324"/>
                      <a:pt x="5881" y="3720"/>
                    </a:cubicBezTo>
                    <a:cubicBezTo>
                      <a:pt x="5894" y="3694"/>
                      <a:pt x="5894" y="3643"/>
                      <a:pt x="5881" y="3618"/>
                    </a:cubicBezTo>
                    <a:cubicBezTo>
                      <a:pt x="5307" y="1959"/>
                      <a:pt x="2717" y="1219"/>
                      <a:pt x="867" y="108"/>
                    </a:cubicBezTo>
                    <a:cubicBezTo>
                      <a:pt x="741" y="34"/>
                      <a:pt x="637" y="1"/>
                      <a:pt x="5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946;p49">
                <a:extLst>
                  <a:ext uri="{FF2B5EF4-FFF2-40B4-BE49-F238E27FC236}">
                    <a16:creationId xmlns:a16="http://schemas.microsoft.com/office/drawing/2014/main" id="{73217B78-D309-8351-93FE-C423888D16F5}"/>
                  </a:ext>
                </a:extLst>
              </p:cNvPr>
              <p:cNvSpPr/>
              <p:nvPr/>
            </p:nvSpPr>
            <p:spPr>
              <a:xfrm>
                <a:off x="2191125" y="2900300"/>
                <a:ext cx="340750" cy="136600"/>
              </a:xfrm>
              <a:custGeom>
                <a:avLst/>
                <a:gdLst/>
                <a:ahLst/>
                <a:cxnLst/>
                <a:rect l="l" t="t" r="r" b="b"/>
                <a:pathLst>
                  <a:path w="13630" h="5464" extrusionOk="0">
                    <a:moveTo>
                      <a:pt x="241" y="1"/>
                    </a:moveTo>
                    <a:cubicBezTo>
                      <a:pt x="102" y="1"/>
                      <a:pt x="1" y="73"/>
                      <a:pt x="1" y="285"/>
                    </a:cubicBezTo>
                    <a:cubicBezTo>
                      <a:pt x="12" y="2366"/>
                      <a:pt x="3011" y="5463"/>
                      <a:pt x="6820" y="5463"/>
                    </a:cubicBezTo>
                    <a:cubicBezTo>
                      <a:pt x="7471" y="5463"/>
                      <a:pt x="8145" y="5373"/>
                      <a:pt x="8831" y="5172"/>
                    </a:cubicBezTo>
                    <a:lnTo>
                      <a:pt x="8844" y="5172"/>
                    </a:lnTo>
                    <a:cubicBezTo>
                      <a:pt x="10350" y="4725"/>
                      <a:pt x="11256" y="3806"/>
                      <a:pt x="13361" y="2237"/>
                    </a:cubicBezTo>
                    <a:cubicBezTo>
                      <a:pt x="13629" y="2046"/>
                      <a:pt x="13489" y="1573"/>
                      <a:pt x="13055" y="1522"/>
                    </a:cubicBezTo>
                    <a:cubicBezTo>
                      <a:pt x="12206" y="1443"/>
                      <a:pt x="11352" y="1323"/>
                      <a:pt x="10503" y="1323"/>
                    </a:cubicBezTo>
                    <a:cubicBezTo>
                      <a:pt x="9848" y="1323"/>
                      <a:pt x="9196" y="1395"/>
                      <a:pt x="8551" y="1612"/>
                    </a:cubicBezTo>
                    <a:cubicBezTo>
                      <a:pt x="6879" y="2173"/>
                      <a:pt x="6994" y="2786"/>
                      <a:pt x="6483" y="2798"/>
                    </a:cubicBezTo>
                    <a:cubicBezTo>
                      <a:pt x="6479" y="2799"/>
                      <a:pt x="6475" y="2799"/>
                      <a:pt x="6471" y="2799"/>
                    </a:cubicBezTo>
                    <a:cubicBezTo>
                      <a:pt x="6156" y="2799"/>
                      <a:pt x="5856" y="2336"/>
                      <a:pt x="5667" y="2135"/>
                    </a:cubicBezTo>
                    <a:cubicBezTo>
                      <a:pt x="4301" y="616"/>
                      <a:pt x="2502" y="1216"/>
                      <a:pt x="983" y="310"/>
                    </a:cubicBezTo>
                    <a:cubicBezTo>
                      <a:pt x="853" y="228"/>
                      <a:pt x="487" y="1"/>
                      <a:pt x="2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947;p49">
                <a:extLst>
                  <a:ext uri="{FF2B5EF4-FFF2-40B4-BE49-F238E27FC236}">
                    <a16:creationId xmlns:a16="http://schemas.microsoft.com/office/drawing/2014/main" id="{58C952C1-E039-6581-FC1F-3522E783FCC1}"/>
                  </a:ext>
                </a:extLst>
              </p:cNvPr>
              <p:cNvSpPr/>
              <p:nvPr/>
            </p:nvSpPr>
            <p:spPr>
              <a:xfrm>
                <a:off x="2213775" y="2773850"/>
                <a:ext cx="317150" cy="132275"/>
              </a:xfrm>
              <a:custGeom>
                <a:avLst/>
                <a:gdLst/>
                <a:ahLst/>
                <a:cxnLst/>
                <a:rect l="l" t="t" r="r" b="b"/>
                <a:pathLst>
                  <a:path w="12686" h="5291" extrusionOk="0">
                    <a:moveTo>
                      <a:pt x="806" y="1"/>
                    </a:moveTo>
                    <a:cubicBezTo>
                      <a:pt x="1" y="1"/>
                      <a:pt x="812" y="1693"/>
                      <a:pt x="996" y="2025"/>
                    </a:cubicBezTo>
                    <a:cubicBezTo>
                      <a:pt x="1762" y="3377"/>
                      <a:pt x="2910" y="4539"/>
                      <a:pt x="4391" y="5049"/>
                    </a:cubicBezTo>
                    <a:lnTo>
                      <a:pt x="4403" y="5049"/>
                    </a:lnTo>
                    <a:cubicBezTo>
                      <a:pt x="4902" y="5215"/>
                      <a:pt x="5413" y="5291"/>
                      <a:pt x="5925" y="5291"/>
                    </a:cubicBezTo>
                    <a:cubicBezTo>
                      <a:pt x="6987" y="5291"/>
                      <a:pt x="8050" y="4966"/>
                      <a:pt x="8997" y="4449"/>
                    </a:cubicBezTo>
                    <a:cubicBezTo>
                      <a:pt x="10120" y="3837"/>
                      <a:pt x="10886" y="2892"/>
                      <a:pt x="11766" y="2012"/>
                    </a:cubicBezTo>
                    <a:cubicBezTo>
                      <a:pt x="12200" y="1591"/>
                      <a:pt x="12685" y="1208"/>
                      <a:pt x="11970" y="838"/>
                    </a:cubicBezTo>
                    <a:cubicBezTo>
                      <a:pt x="11644" y="667"/>
                      <a:pt x="11160" y="567"/>
                      <a:pt x="10600" y="567"/>
                    </a:cubicBezTo>
                    <a:cubicBezTo>
                      <a:pt x="9407" y="567"/>
                      <a:pt x="7867" y="1019"/>
                      <a:pt x="6764" y="2191"/>
                    </a:cubicBezTo>
                    <a:cubicBezTo>
                      <a:pt x="6547" y="2416"/>
                      <a:pt x="6418" y="2625"/>
                      <a:pt x="6279" y="2625"/>
                    </a:cubicBezTo>
                    <a:cubicBezTo>
                      <a:pt x="6205" y="2625"/>
                      <a:pt x="6130" y="2566"/>
                      <a:pt x="6037" y="2420"/>
                    </a:cubicBezTo>
                    <a:cubicBezTo>
                      <a:pt x="5462" y="1476"/>
                      <a:pt x="4314" y="940"/>
                      <a:pt x="3229" y="902"/>
                    </a:cubicBezTo>
                    <a:cubicBezTo>
                      <a:pt x="2030" y="864"/>
                      <a:pt x="1443" y="85"/>
                      <a:pt x="907" y="9"/>
                    </a:cubicBezTo>
                    <a:cubicBezTo>
                      <a:pt x="871" y="3"/>
                      <a:pt x="837" y="1"/>
                      <a:pt x="80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948;p49">
                <a:extLst>
                  <a:ext uri="{FF2B5EF4-FFF2-40B4-BE49-F238E27FC236}">
                    <a16:creationId xmlns:a16="http://schemas.microsoft.com/office/drawing/2014/main" id="{A158C1F3-F73C-0E12-6EBF-F2CF0EF9EB52}"/>
                  </a:ext>
                </a:extLst>
              </p:cNvPr>
              <p:cNvSpPr/>
              <p:nvPr/>
            </p:nvSpPr>
            <p:spPr>
              <a:xfrm>
                <a:off x="2308225" y="2604450"/>
                <a:ext cx="90975" cy="166075"/>
              </a:xfrm>
              <a:custGeom>
                <a:avLst/>
                <a:gdLst/>
                <a:ahLst/>
                <a:cxnLst/>
                <a:rect l="l" t="t" r="r" b="b"/>
                <a:pathLst>
                  <a:path w="3639" h="6643" extrusionOk="0">
                    <a:moveTo>
                      <a:pt x="1111" y="1"/>
                    </a:moveTo>
                    <a:cubicBezTo>
                      <a:pt x="1069" y="1"/>
                      <a:pt x="1026" y="7"/>
                      <a:pt x="983" y="21"/>
                    </a:cubicBezTo>
                    <a:cubicBezTo>
                      <a:pt x="0" y="340"/>
                      <a:pt x="166" y="5228"/>
                      <a:pt x="1736" y="6376"/>
                    </a:cubicBezTo>
                    <a:cubicBezTo>
                      <a:pt x="1992" y="6562"/>
                      <a:pt x="2220" y="6643"/>
                      <a:pt x="2421" y="6643"/>
                    </a:cubicBezTo>
                    <a:cubicBezTo>
                      <a:pt x="3281" y="6643"/>
                      <a:pt x="3638" y="5174"/>
                      <a:pt x="3535" y="4232"/>
                    </a:cubicBezTo>
                    <a:cubicBezTo>
                      <a:pt x="3394" y="2867"/>
                      <a:pt x="2667" y="1604"/>
                      <a:pt x="1838" y="545"/>
                    </a:cubicBezTo>
                    <a:cubicBezTo>
                      <a:pt x="1670" y="332"/>
                      <a:pt x="1413" y="1"/>
                      <a:pt x="11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949;p49">
                <a:extLst>
                  <a:ext uri="{FF2B5EF4-FFF2-40B4-BE49-F238E27FC236}">
                    <a16:creationId xmlns:a16="http://schemas.microsoft.com/office/drawing/2014/main" id="{5A96DCE8-D4AF-83DB-D716-E1FCBBC4C4F5}"/>
                  </a:ext>
                </a:extLst>
              </p:cNvPr>
              <p:cNvSpPr/>
              <p:nvPr/>
            </p:nvSpPr>
            <p:spPr>
              <a:xfrm>
                <a:off x="1993675" y="3200950"/>
                <a:ext cx="337525" cy="230250"/>
              </a:xfrm>
              <a:custGeom>
                <a:avLst/>
                <a:gdLst/>
                <a:ahLst/>
                <a:cxnLst/>
                <a:rect l="l" t="t" r="r" b="b"/>
                <a:pathLst>
                  <a:path w="13501" h="9210" extrusionOk="0">
                    <a:moveTo>
                      <a:pt x="1047" y="1"/>
                    </a:moveTo>
                    <a:cubicBezTo>
                      <a:pt x="1017" y="1"/>
                      <a:pt x="987" y="4"/>
                      <a:pt x="957" y="11"/>
                    </a:cubicBezTo>
                    <a:cubicBezTo>
                      <a:pt x="0" y="215"/>
                      <a:pt x="523" y="4720"/>
                      <a:pt x="3956" y="7183"/>
                    </a:cubicBezTo>
                    <a:cubicBezTo>
                      <a:pt x="5444" y="8260"/>
                      <a:pt x="6824" y="9209"/>
                      <a:pt x="9233" y="9209"/>
                    </a:cubicBezTo>
                    <a:cubicBezTo>
                      <a:pt x="9447" y="9209"/>
                      <a:pt x="9670" y="9202"/>
                      <a:pt x="9902" y="9186"/>
                    </a:cubicBezTo>
                    <a:cubicBezTo>
                      <a:pt x="10681" y="9135"/>
                      <a:pt x="13501" y="8676"/>
                      <a:pt x="13156" y="7936"/>
                    </a:cubicBezTo>
                    <a:cubicBezTo>
                      <a:pt x="13016" y="7629"/>
                      <a:pt x="12684" y="7374"/>
                      <a:pt x="12442" y="7144"/>
                    </a:cubicBezTo>
                    <a:cubicBezTo>
                      <a:pt x="10990" y="5852"/>
                      <a:pt x="9716" y="5094"/>
                      <a:pt x="7897" y="5094"/>
                    </a:cubicBezTo>
                    <a:cubicBezTo>
                      <a:pt x="7381" y="5094"/>
                      <a:pt x="6822" y="5155"/>
                      <a:pt x="6202" y="5281"/>
                    </a:cubicBezTo>
                    <a:cubicBezTo>
                      <a:pt x="5781" y="2257"/>
                      <a:pt x="3918" y="2410"/>
                      <a:pt x="2271" y="892"/>
                    </a:cubicBezTo>
                    <a:cubicBezTo>
                      <a:pt x="1801" y="468"/>
                      <a:pt x="1406" y="1"/>
                      <a:pt x="10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950;p49">
                <a:extLst>
                  <a:ext uri="{FF2B5EF4-FFF2-40B4-BE49-F238E27FC236}">
                    <a16:creationId xmlns:a16="http://schemas.microsoft.com/office/drawing/2014/main" id="{0E2F5858-7378-AFE7-0B55-AAE2A9CE4979}"/>
                  </a:ext>
                </a:extLst>
              </p:cNvPr>
              <p:cNvSpPr/>
              <p:nvPr/>
            </p:nvSpPr>
            <p:spPr>
              <a:xfrm>
                <a:off x="1889675" y="3287075"/>
                <a:ext cx="327000" cy="271425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10857" extrusionOk="0">
                    <a:moveTo>
                      <a:pt x="993" y="0"/>
                    </a:moveTo>
                    <a:cubicBezTo>
                      <a:pt x="803" y="0"/>
                      <a:pt x="632" y="131"/>
                      <a:pt x="549" y="356"/>
                    </a:cubicBezTo>
                    <a:cubicBezTo>
                      <a:pt x="0" y="1760"/>
                      <a:pt x="459" y="4644"/>
                      <a:pt x="1136" y="6200"/>
                    </a:cubicBezTo>
                    <a:cubicBezTo>
                      <a:pt x="2457" y="9217"/>
                      <a:pt x="5820" y="10856"/>
                      <a:pt x="9119" y="10856"/>
                    </a:cubicBezTo>
                    <a:cubicBezTo>
                      <a:pt x="9644" y="10856"/>
                      <a:pt x="10167" y="10815"/>
                      <a:pt x="10681" y="10730"/>
                    </a:cubicBezTo>
                    <a:cubicBezTo>
                      <a:pt x="11089" y="10667"/>
                      <a:pt x="12608" y="10386"/>
                      <a:pt x="12825" y="10041"/>
                    </a:cubicBezTo>
                    <a:cubicBezTo>
                      <a:pt x="13080" y="9659"/>
                      <a:pt x="12569" y="9429"/>
                      <a:pt x="12301" y="9225"/>
                    </a:cubicBezTo>
                    <a:lnTo>
                      <a:pt x="12289" y="9225"/>
                    </a:lnTo>
                    <a:cubicBezTo>
                      <a:pt x="11625" y="8714"/>
                      <a:pt x="10961" y="8204"/>
                      <a:pt x="10413" y="7566"/>
                    </a:cubicBezTo>
                    <a:cubicBezTo>
                      <a:pt x="9626" y="6637"/>
                      <a:pt x="8647" y="6012"/>
                      <a:pt x="6978" y="6012"/>
                    </a:cubicBezTo>
                    <a:cubicBezTo>
                      <a:pt x="6537" y="6012"/>
                      <a:pt x="6047" y="6056"/>
                      <a:pt x="5500" y="6149"/>
                    </a:cubicBezTo>
                    <a:cubicBezTo>
                      <a:pt x="5500" y="6149"/>
                      <a:pt x="5755" y="5282"/>
                      <a:pt x="4734" y="3878"/>
                    </a:cubicBezTo>
                    <a:cubicBezTo>
                      <a:pt x="3790" y="2602"/>
                      <a:pt x="2310" y="1824"/>
                      <a:pt x="1544" y="420"/>
                    </a:cubicBezTo>
                    <a:cubicBezTo>
                      <a:pt x="1386" y="128"/>
                      <a:pt x="1180" y="0"/>
                      <a:pt x="9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951;p49">
                <a:extLst>
                  <a:ext uri="{FF2B5EF4-FFF2-40B4-BE49-F238E27FC236}">
                    <a16:creationId xmlns:a16="http://schemas.microsoft.com/office/drawing/2014/main" id="{4D343EF3-8647-0B13-BA61-9CE90AD1CDDE}"/>
                  </a:ext>
                </a:extLst>
              </p:cNvPr>
              <p:cNvSpPr/>
              <p:nvPr/>
            </p:nvSpPr>
            <p:spPr>
              <a:xfrm>
                <a:off x="2198475" y="3040425"/>
                <a:ext cx="97000" cy="81850"/>
              </a:xfrm>
              <a:custGeom>
                <a:avLst/>
                <a:gdLst/>
                <a:ahLst/>
                <a:cxnLst/>
                <a:rect l="l" t="t" r="r" b="b"/>
                <a:pathLst>
                  <a:path w="3880" h="3274" extrusionOk="0">
                    <a:moveTo>
                      <a:pt x="205" y="1"/>
                    </a:moveTo>
                    <a:lnTo>
                      <a:pt x="205" y="14"/>
                    </a:lnTo>
                    <a:cubicBezTo>
                      <a:pt x="194" y="11"/>
                      <a:pt x="183" y="10"/>
                      <a:pt x="173" y="10"/>
                    </a:cubicBezTo>
                    <a:cubicBezTo>
                      <a:pt x="120" y="10"/>
                      <a:pt x="71" y="37"/>
                      <a:pt x="39" y="90"/>
                    </a:cubicBezTo>
                    <a:cubicBezTo>
                      <a:pt x="0" y="167"/>
                      <a:pt x="26" y="256"/>
                      <a:pt x="102" y="307"/>
                    </a:cubicBezTo>
                    <a:lnTo>
                      <a:pt x="115" y="307"/>
                    </a:lnTo>
                    <a:cubicBezTo>
                      <a:pt x="3393" y="2154"/>
                      <a:pt x="3365" y="3274"/>
                      <a:pt x="3694" y="3274"/>
                    </a:cubicBezTo>
                    <a:cubicBezTo>
                      <a:pt x="3708" y="3274"/>
                      <a:pt x="3723" y="3272"/>
                      <a:pt x="3739" y="3267"/>
                    </a:cubicBezTo>
                    <a:cubicBezTo>
                      <a:pt x="3829" y="3242"/>
                      <a:pt x="3880" y="3153"/>
                      <a:pt x="3854" y="3063"/>
                    </a:cubicBezTo>
                    <a:cubicBezTo>
                      <a:pt x="3522" y="1826"/>
                      <a:pt x="2502" y="894"/>
                      <a:pt x="1379" y="384"/>
                    </a:cubicBezTo>
                    <a:cubicBezTo>
                      <a:pt x="1009" y="205"/>
                      <a:pt x="613" y="77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952;p49">
                <a:extLst>
                  <a:ext uri="{FF2B5EF4-FFF2-40B4-BE49-F238E27FC236}">
                    <a16:creationId xmlns:a16="http://schemas.microsoft.com/office/drawing/2014/main" id="{0260DCE0-4DD7-E8C4-6EC7-11EC34721BE3}"/>
                  </a:ext>
                </a:extLst>
              </p:cNvPr>
              <p:cNvSpPr/>
              <p:nvPr/>
            </p:nvSpPr>
            <p:spPr>
              <a:xfrm>
                <a:off x="2031300" y="3239475"/>
                <a:ext cx="87625" cy="110100"/>
              </a:xfrm>
              <a:custGeom>
                <a:avLst/>
                <a:gdLst/>
                <a:ahLst/>
                <a:cxnLst/>
                <a:rect l="l" t="t" r="r" b="b"/>
                <a:pathLst>
                  <a:path w="3505" h="4404" extrusionOk="0">
                    <a:moveTo>
                      <a:pt x="176" y="1"/>
                    </a:moveTo>
                    <a:cubicBezTo>
                      <a:pt x="136" y="1"/>
                      <a:pt x="98" y="15"/>
                      <a:pt x="65" y="40"/>
                    </a:cubicBezTo>
                    <a:cubicBezTo>
                      <a:pt x="1" y="103"/>
                      <a:pt x="1" y="206"/>
                      <a:pt x="65" y="269"/>
                    </a:cubicBezTo>
                    <a:cubicBezTo>
                      <a:pt x="1341" y="1609"/>
                      <a:pt x="2247" y="2643"/>
                      <a:pt x="2757" y="4276"/>
                    </a:cubicBezTo>
                    <a:cubicBezTo>
                      <a:pt x="2783" y="4353"/>
                      <a:pt x="2846" y="4404"/>
                      <a:pt x="2923" y="4404"/>
                    </a:cubicBezTo>
                    <a:cubicBezTo>
                      <a:pt x="2925" y="4404"/>
                      <a:pt x="2928" y="4404"/>
                      <a:pt x="2930" y="4404"/>
                    </a:cubicBezTo>
                    <a:cubicBezTo>
                      <a:pt x="3504" y="4404"/>
                      <a:pt x="2798" y="1336"/>
                      <a:pt x="243" y="14"/>
                    </a:cubicBezTo>
                    <a:cubicBezTo>
                      <a:pt x="221" y="5"/>
                      <a:pt x="198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953;p49">
                <a:extLst>
                  <a:ext uri="{FF2B5EF4-FFF2-40B4-BE49-F238E27FC236}">
                    <a16:creationId xmlns:a16="http://schemas.microsoft.com/office/drawing/2014/main" id="{6A5A5B18-BFA3-D28C-FD83-06A839208B47}"/>
                  </a:ext>
                </a:extLst>
              </p:cNvPr>
              <p:cNvSpPr/>
              <p:nvPr/>
            </p:nvSpPr>
            <p:spPr>
              <a:xfrm>
                <a:off x="2139950" y="3361250"/>
                <a:ext cx="145075" cy="39825"/>
              </a:xfrm>
              <a:custGeom>
                <a:avLst/>
                <a:gdLst/>
                <a:ahLst/>
                <a:cxnLst/>
                <a:rect l="l" t="t" r="r" b="b"/>
                <a:pathLst>
                  <a:path w="5803" h="1593" extrusionOk="0">
                    <a:moveTo>
                      <a:pt x="2064" y="0"/>
                    </a:moveTo>
                    <a:cubicBezTo>
                      <a:pt x="1422" y="0"/>
                      <a:pt x="783" y="122"/>
                      <a:pt x="198" y="401"/>
                    </a:cubicBezTo>
                    <a:cubicBezTo>
                      <a:pt x="0" y="459"/>
                      <a:pt x="67" y="728"/>
                      <a:pt x="234" y="728"/>
                    </a:cubicBezTo>
                    <a:cubicBezTo>
                      <a:pt x="251" y="728"/>
                      <a:pt x="269" y="725"/>
                      <a:pt x="287" y="720"/>
                    </a:cubicBezTo>
                    <a:lnTo>
                      <a:pt x="300" y="720"/>
                    </a:lnTo>
                    <a:cubicBezTo>
                      <a:pt x="862" y="641"/>
                      <a:pt x="1193" y="606"/>
                      <a:pt x="1517" y="606"/>
                    </a:cubicBezTo>
                    <a:cubicBezTo>
                      <a:pt x="1827" y="606"/>
                      <a:pt x="2130" y="638"/>
                      <a:pt x="2622" y="694"/>
                    </a:cubicBezTo>
                    <a:lnTo>
                      <a:pt x="2635" y="681"/>
                    </a:lnTo>
                    <a:cubicBezTo>
                      <a:pt x="3617" y="924"/>
                      <a:pt x="4587" y="1230"/>
                      <a:pt x="5544" y="1587"/>
                    </a:cubicBezTo>
                    <a:cubicBezTo>
                      <a:pt x="5558" y="1591"/>
                      <a:pt x="5571" y="1592"/>
                      <a:pt x="5584" y="1592"/>
                    </a:cubicBezTo>
                    <a:cubicBezTo>
                      <a:pt x="5716" y="1592"/>
                      <a:pt x="5802" y="1424"/>
                      <a:pt x="5697" y="1319"/>
                    </a:cubicBezTo>
                    <a:cubicBezTo>
                      <a:pt x="4796" y="548"/>
                      <a:pt x="3423" y="0"/>
                      <a:pt x="2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954;p49">
                <a:extLst>
                  <a:ext uri="{FF2B5EF4-FFF2-40B4-BE49-F238E27FC236}">
                    <a16:creationId xmlns:a16="http://schemas.microsoft.com/office/drawing/2014/main" id="{15742340-1BD2-B9B7-5E78-6084EDE8AABC}"/>
                  </a:ext>
                </a:extLst>
              </p:cNvPr>
              <p:cNvSpPr/>
              <p:nvPr/>
            </p:nvSpPr>
            <p:spPr>
              <a:xfrm>
                <a:off x="2379025" y="2804225"/>
                <a:ext cx="113600" cy="71875"/>
              </a:xfrm>
              <a:custGeom>
                <a:avLst/>
                <a:gdLst/>
                <a:ahLst/>
                <a:cxnLst/>
                <a:rect l="l" t="t" r="r" b="b"/>
                <a:pathLst>
                  <a:path w="4544" h="2875" extrusionOk="0">
                    <a:moveTo>
                      <a:pt x="4003" y="1"/>
                    </a:moveTo>
                    <a:cubicBezTo>
                      <a:pt x="3259" y="1"/>
                      <a:pt x="2483" y="321"/>
                      <a:pt x="1864" y="733"/>
                    </a:cubicBezTo>
                    <a:cubicBezTo>
                      <a:pt x="1315" y="1091"/>
                      <a:pt x="830" y="1550"/>
                      <a:pt x="435" y="2086"/>
                    </a:cubicBezTo>
                    <a:cubicBezTo>
                      <a:pt x="129" y="2532"/>
                      <a:pt x="1" y="2686"/>
                      <a:pt x="103" y="2813"/>
                    </a:cubicBezTo>
                    <a:cubicBezTo>
                      <a:pt x="138" y="2855"/>
                      <a:pt x="185" y="2874"/>
                      <a:pt x="230" y="2874"/>
                    </a:cubicBezTo>
                    <a:cubicBezTo>
                      <a:pt x="268" y="2874"/>
                      <a:pt x="304" y="2862"/>
                      <a:pt x="333" y="2839"/>
                    </a:cubicBezTo>
                    <a:lnTo>
                      <a:pt x="333" y="2839"/>
                    </a:lnTo>
                    <a:cubicBezTo>
                      <a:pt x="333" y="2839"/>
                      <a:pt x="333" y="2839"/>
                      <a:pt x="333" y="2839"/>
                    </a:cubicBezTo>
                    <a:cubicBezTo>
                      <a:pt x="347" y="2839"/>
                      <a:pt x="1387" y="1864"/>
                      <a:pt x="1979" y="1448"/>
                    </a:cubicBezTo>
                    <a:cubicBezTo>
                      <a:pt x="2374" y="1154"/>
                      <a:pt x="2808" y="912"/>
                      <a:pt x="3255" y="695"/>
                    </a:cubicBezTo>
                    <a:cubicBezTo>
                      <a:pt x="3625" y="555"/>
                      <a:pt x="4008" y="427"/>
                      <a:pt x="4391" y="338"/>
                    </a:cubicBezTo>
                    <a:cubicBezTo>
                      <a:pt x="4544" y="287"/>
                      <a:pt x="4544" y="70"/>
                      <a:pt x="4391" y="31"/>
                    </a:cubicBezTo>
                    <a:cubicBezTo>
                      <a:pt x="4263" y="10"/>
                      <a:pt x="4133" y="1"/>
                      <a:pt x="40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955;p49">
                <a:extLst>
                  <a:ext uri="{FF2B5EF4-FFF2-40B4-BE49-F238E27FC236}">
                    <a16:creationId xmlns:a16="http://schemas.microsoft.com/office/drawing/2014/main" id="{7E7FDC49-68F5-8338-4515-9AAFDFFCD5E4}"/>
                  </a:ext>
                </a:extLst>
              </p:cNvPr>
              <p:cNvSpPr/>
              <p:nvPr/>
            </p:nvSpPr>
            <p:spPr>
              <a:xfrm>
                <a:off x="2250150" y="2807875"/>
                <a:ext cx="99000" cy="69050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2762" extrusionOk="0">
                    <a:moveTo>
                      <a:pt x="192" y="0"/>
                    </a:moveTo>
                    <a:lnTo>
                      <a:pt x="205" y="13"/>
                    </a:lnTo>
                    <a:cubicBezTo>
                      <a:pt x="196" y="11"/>
                      <a:pt x="188" y="11"/>
                      <a:pt x="180" y="11"/>
                    </a:cubicBezTo>
                    <a:cubicBezTo>
                      <a:pt x="125" y="11"/>
                      <a:pt x="72" y="45"/>
                      <a:pt x="39" y="90"/>
                    </a:cubicBezTo>
                    <a:cubicBezTo>
                      <a:pt x="1" y="166"/>
                      <a:pt x="26" y="255"/>
                      <a:pt x="103" y="306"/>
                    </a:cubicBezTo>
                    <a:lnTo>
                      <a:pt x="115" y="306"/>
                    </a:lnTo>
                    <a:cubicBezTo>
                      <a:pt x="2247" y="1455"/>
                      <a:pt x="2489" y="1736"/>
                      <a:pt x="3599" y="2693"/>
                    </a:cubicBezTo>
                    <a:cubicBezTo>
                      <a:pt x="3634" y="2742"/>
                      <a:pt x="3679" y="2762"/>
                      <a:pt x="3724" y="2762"/>
                    </a:cubicBezTo>
                    <a:cubicBezTo>
                      <a:pt x="3844" y="2762"/>
                      <a:pt x="3960" y="2618"/>
                      <a:pt x="3867" y="2489"/>
                    </a:cubicBezTo>
                    <a:cubicBezTo>
                      <a:pt x="3153" y="1123"/>
                      <a:pt x="1506" y="153"/>
                      <a:pt x="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956;p49">
                <a:extLst>
                  <a:ext uri="{FF2B5EF4-FFF2-40B4-BE49-F238E27FC236}">
                    <a16:creationId xmlns:a16="http://schemas.microsoft.com/office/drawing/2014/main" id="{C154335B-4D33-3831-17F2-EB6A1AD50B8F}"/>
                  </a:ext>
                </a:extLst>
              </p:cNvPr>
              <p:cNvSpPr/>
              <p:nvPr/>
            </p:nvSpPr>
            <p:spPr>
              <a:xfrm>
                <a:off x="2325750" y="3086650"/>
                <a:ext cx="145500" cy="47700"/>
              </a:xfrm>
              <a:custGeom>
                <a:avLst/>
                <a:gdLst/>
                <a:ahLst/>
                <a:cxnLst/>
                <a:rect l="l" t="t" r="r" b="b"/>
                <a:pathLst>
                  <a:path w="5820" h="1908" extrusionOk="0">
                    <a:moveTo>
                      <a:pt x="4724" y="1"/>
                    </a:moveTo>
                    <a:cubicBezTo>
                      <a:pt x="3073" y="1"/>
                      <a:pt x="1260" y="643"/>
                      <a:pt x="77" y="1623"/>
                    </a:cubicBezTo>
                    <a:cubicBezTo>
                      <a:pt x="14" y="1674"/>
                      <a:pt x="1" y="1750"/>
                      <a:pt x="26" y="1827"/>
                    </a:cubicBezTo>
                    <a:cubicBezTo>
                      <a:pt x="51" y="1882"/>
                      <a:pt x="94" y="1907"/>
                      <a:pt x="158" y="1907"/>
                    </a:cubicBezTo>
                    <a:cubicBezTo>
                      <a:pt x="525" y="1907"/>
                      <a:pt x="1606" y="1112"/>
                      <a:pt x="4263" y="602"/>
                    </a:cubicBezTo>
                    <a:cubicBezTo>
                      <a:pt x="5616" y="347"/>
                      <a:pt x="5769" y="461"/>
                      <a:pt x="5807" y="257"/>
                    </a:cubicBezTo>
                    <a:cubicBezTo>
                      <a:pt x="5820" y="168"/>
                      <a:pt x="5769" y="91"/>
                      <a:pt x="5679" y="79"/>
                    </a:cubicBezTo>
                    <a:cubicBezTo>
                      <a:pt x="5371" y="26"/>
                      <a:pt x="5051" y="1"/>
                      <a:pt x="47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957;p49">
                <a:extLst>
                  <a:ext uri="{FF2B5EF4-FFF2-40B4-BE49-F238E27FC236}">
                    <a16:creationId xmlns:a16="http://schemas.microsoft.com/office/drawing/2014/main" id="{D255E694-829E-6BEF-10D6-4B838A2E669B}"/>
                  </a:ext>
                </a:extLst>
              </p:cNvPr>
              <p:cNvSpPr/>
              <p:nvPr/>
            </p:nvSpPr>
            <p:spPr>
              <a:xfrm>
                <a:off x="2219225" y="2935475"/>
                <a:ext cx="104325" cy="68450"/>
              </a:xfrm>
              <a:custGeom>
                <a:avLst/>
                <a:gdLst/>
                <a:ahLst/>
                <a:cxnLst/>
                <a:rect l="l" t="t" r="r" b="b"/>
                <a:pathLst>
                  <a:path w="4173" h="2738" extrusionOk="0">
                    <a:moveTo>
                      <a:pt x="204" y="0"/>
                    </a:moveTo>
                    <a:cubicBezTo>
                      <a:pt x="207" y="0"/>
                      <a:pt x="211" y="0"/>
                      <a:pt x="214" y="1"/>
                    </a:cubicBezTo>
                    <a:lnTo>
                      <a:pt x="214" y="1"/>
                    </a:lnTo>
                    <a:cubicBezTo>
                      <a:pt x="215" y="0"/>
                      <a:pt x="216" y="0"/>
                      <a:pt x="217" y="0"/>
                    </a:cubicBezTo>
                    <a:close/>
                    <a:moveTo>
                      <a:pt x="214" y="1"/>
                    </a:moveTo>
                    <a:cubicBezTo>
                      <a:pt x="38" y="3"/>
                      <a:pt x="1" y="243"/>
                      <a:pt x="153" y="307"/>
                    </a:cubicBezTo>
                    <a:cubicBezTo>
                      <a:pt x="2936" y="1394"/>
                      <a:pt x="3617" y="2738"/>
                      <a:pt x="3986" y="2738"/>
                    </a:cubicBezTo>
                    <a:cubicBezTo>
                      <a:pt x="4011" y="2738"/>
                      <a:pt x="4035" y="2732"/>
                      <a:pt x="4058" y="2719"/>
                    </a:cubicBezTo>
                    <a:cubicBezTo>
                      <a:pt x="4147" y="2667"/>
                      <a:pt x="4173" y="2565"/>
                      <a:pt x="4134" y="2489"/>
                    </a:cubicBezTo>
                    <a:cubicBezTo>
                      <a:pt x="3522" y="1430"/>
                      <a:pt x="2552" y="613"/>
                      <a:pt x="1404" y="205"/>
                    </a:cubicBezTo>
                    <a:cubicBezTo>
                      <a:pt x="1024" y="78"/>
                      <a:pt x="619" y="2"/>
                      <a:pt x="2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958;p49">
                <a:extLst>
                  <a:ext uri="{FF2B5EF4-FFF2-40B4-BE49-F238E27FC236}">
                    <a16:creationId xmlns:a16="http://schemas.microsoft.com/office/drawing/2014/main" id="{2A9F9873-15F7-7CCF-4808-654611B2B506}"/>
                  </a:ext>
                </a:extLst>
              </p:cNvPr>
              <p:cNvSpPr/>
              <p:nvPr/>
            </p:nvSpPr>
            <p:spPr>
              <a:xfrm>
                <a:off x="2365825" y="2960500"/>
                <a:ext cx="125100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2007" extrusionOk="0">
                    <a:moveTo>
                      <a:pt x="4231" y="1"/>
                    </a:moveTo>
                    <a:cubicBezTo>
                      <a:pt x="2768" y="1"/>
                      <a:pt x="1127" y="653"/>
                      <a:pt x="108" y="1718"/>
                    </a:cubicBezTo>
                    <a:cubicBezTo>
                      <a:pt x="1" y="1835"/>
                      <a:pt x="100" y="2006"/>
                      <a:pt x="233" y="2006"/>
                    </a:cubicBezTo>
                    <a:cubicBezTo>
                      <a:pt x="258" y="2006"/>
                      <a:pt x="285" y="2000"/>
                      <a:pt x="312" y="1985"/>
                    </a:cubicBezTo>
                    <a:cubicBezTo>
                      <a:pt x="1358" y="1398"/>
                      <a:pt x="2469" y="952"/>
                      <a:pt x="3617" y="620"/>
                    </a:cubicBezTo>
                    <a:lnTo>
                      <a:pt x="3617" y="633"/>
                    </a:lnTo>
                    <a:cubicBezTo>
                      <a:pt x="4051" y="518"/>
                      <a:pt x="4485" y="429"/>
                      <a:pt x="4804" y="352"/>
                    </a:cubicBezTo>
                    <a:cubicBezTo>
                      <a:pt x="5004" y="340"/>
                      <a:pt x="4996" y="33"/>
                      <a:pt x="4791" y="33"/>
                    </a:cubicBezTo>
                    <a:cubicBezTo>
                      <a:pt x="4787" y="33"/>
                      <a:pt x="4783" y="33"/>
                      <a:pt x="4778" y="33"/>
                    </a:cubicBezTo>
                    <a:cubicBezTo>
                      <a:pt x="4600" y="12"/>
                      <a:pt x="4417" y="1"/>
                      <a:pt x="42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959;p49">
                <a:extLst>
                  <a:ext uri="{FF2B5EF4-FFF2-40B4-BE49-F238E27FC236}">
                    <a16:creationId xmlns:a16="http://schemas.microsoft.com/office/drawing/2014/main" id="{1CBDE23C-A08D-1520-A474-61BAB0CF2397}"/>
                  </a:ext>
                </a:extLst>
              </p:cNvPr>
              <p:cNvSpPr/>
              <p:nvPr/>
            </p:nvSpPr>
            <p:spPr>
              <a:xfrm>
                <a:off x="2128925" y="3143150"/>
                <a:ext cx="99250" cy="98975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3959" extrusionOk="0">
                    <a:moveTo>
                      <a:pt x="218" y="1"/>
                    </a:moveTo>
                    <a:lnTo>
                      <a:pt x="230" y="13"/>
                    </a:lnTo>
                    <a:cubicBezTo>
                      <a:pt x="213" y="7"/>
                      <a:pt x="195" y="3"/>
                      <a:pt x="177" y="3"/>
                    </a:cubicBezTo>
                    <a:cubicBezTo>
                      <a:pt x="128" y="3"/>
                      <a:pt x="80" y="27"/>
                      <a:pt x="52" y="64"/>
                    </a:cubicBezTo>
                    <a:cubicBezTo>
                      <a:pt x="1" y="128"/>
                      <a:pt x="13" y="230"/>
                      <a:pt x="77" y="281"/>
                    </a:cubicBezTo>
                    <a:cubicBezTo>
                      <a:pt x="1455" y="1379"/>
                      <a:pt x="2731" y="2400"/>
                      <a:pt x="3369" y="3854"/>
                    </a:cubicBezTo>
                    <a:cubicBezTo>
                      <a:pt x="3392" y="3912"/>
                      <a:pt x="3446" y="3958"/>
                      <a:pt x="3512" y="3958"/>
                    </a:cubicBezTo>
                    <a:cubicBezTo>
                      <a:pt x="3519" y="3958"/>
                      <a:pt x="3527" y="3958"/>
                      <a:pt x="3535" y="3956"/>
                    </a:cubicBezTo>
                    <a:cubicBezTo>
                      <a:pt x="3969" y="3931"/>
                      <a:pt x="3535" y="2004"/>
                      <a:pt x="1391" y="613"/>
                    </a:cubicBezTo>
                    <a:cubicBezTo>
                      <a:pt x="1034" y="358"/>
                      <a:pt x="639" y="167"/>
                      <a:pt x="2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960;p49">
                <a:extLst>
                  <a:ext uri="{FF2B5EF4-FFF2-40B4-BE49-F238E27FC236}">
                    <a16:creationId xmlns:a16="http://schemas.microsoft.com/office/drawing/2014/main" id="{50E39664-2138-6E80-18D2-40C62440DFE4}"/>
                  </a:ext>
                </a:extLst>
              </p:cNvPr>
              <p:cNvSpPr/>
              <p:nvPr/>
            </p:nvSpPr>
            <p:spPr>
              <a:xfrm>
                <a:off x="2254475" y="3240900"/>
                <a:ext cx="144375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5775" h="974" extrusionOk="0">
                    <a:moveTo>
                      <a:pt x="3537" y="0"/>
                    </a:moveTo>
                    <a:cubicBezTo>
                      <a:pt x="2386" y="0"/>
                      <a:pt x="1158" y="201"/>
                      <a:pt x="198" y="646"/>
                    </a:cubicBezTo>
                    <a:cubicBezTo>
                      <a:pt x="0" y="704"/>
                      <a:pt x="56" y="974"/>
                      <a:pt x="232" y="974"/>
                    </a:cubicBezTo>
                    <a:cubicBezTo>
                      <a:pt x="249" y="974"/>
                      <a:pt x="267" y="971"/>
                      <a:pt x="287" y="965"/>
                    </a:cubicBezTo>
                    <a:lnTo>
                      <a:pt x="300" y="965"/>
                    </a:lnTo>
                    <a:cubicBezTo>
                      <a:pt x="3222" y="595"/>
                      <a:pt x="3528" y="672"/>
                      <a:pt x="5583" y="557"/>
                    </a:cubicBezTo>
                    <a:cubicBezTo>
                      <a:pt x="5749" y="531"/>
                      <a:pt x="5774" y="302"/>
                      <a:pt x="5621" y="251"/>
                    </a:cubicBezTo>
                    <a:cubicBezTo>
                      <a:pt x="5027" y="88"/>
                      <a:pt x="4299" y="0"/>
                      <a:pt x="35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961;p49">
                <a:extLst>
                  <a:ext uri="{FF2B5EF4-FFF2-40B4-BE49-F238E27FC236}">
                    <a16:creationId xmlns:a16="http://schemas.microsoft.com/office/drawing/2014/main" id="{6811CCF0-A0F1-C4C6-1CEE-E845F50C91A1}"/>
                  </a:ext>
                </a:extLst>
              </p:cNvPr>
              <p:cNvSpPr/>
              <p:nvPr/>
            </p:nvSpPr>
            <p:spPr>
              <a:xfrm>
                <a:off x="1918375" y="3337950"/>
                <a:ext cx="81700" cy="123075"/>
              </a:xfrm>
              <a:custGeom>
                <a:avLst/>
                <a:gdLst/>
                <a:ahLst/>
                <a:cxnLst/>
                <a:rect l="l" t="t" r="r" b="b"/>
                <a:pathLst>
                  <a:path w="3268" h="4923" extrusionOk="0">
                    <a:moveTo>
                      <a:pt x="323" y="0"/>
                    </a:moveTo>
                    <a:cubicBezTo>
                      <a:pt x="294" y="0"/>
                      <a:pt x="266" y="7"/>
                      <a:pt x="243" y="18"/>
                    </a:cubicBezTo>
                    <a:cubicBezTo>
                      <a:pt x="1" y="171"/>
                      <a:pt x="281" y="286"/>
                      <a:pt x="1659" y="2481"/>
                    </a:cubicBezTo>
                    <a:cubicBezTo>
                      <a:pt x="2668" y="4000"/>
                      <a:pt x="2795" y="4727"/>
                      <a:pt x="2821" y="4791"/>
                    </a:cubicBezTo>
                    <a:cubicBezTo>
                      <a:pt x="2839" y="4880"/>
                      <a:pt x="2906" y="4922"/>
                      <a:pt x="2975" y="4922"/>
                    </a:cubicBezTo>
                    <a:cubicBezTo>
                      <a:pt x="3053" y="4922"/>
                      <a:pt x="3133" y="4867"/>
                      <a:pt x="3140" y="4765"/>
                    </a:cubicBezTo>
                    <a:cubicBezTo>
                      <a:pt x="3267" y="3259"/>
                      <a:pt x="1596" y="1014"/>
                      <a:pt x="422" y="31"/>
                    </a:cubicBezTo>
                    <a:cubicBezTo>
                      <a:pt x="394" y="10"/>
                      <a:pt x="358" y="0"/>
                      <a:pt x="3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962;p49">
                <a:extLst>
                  <a:ext uri="{FF2B5EF4-FFF2-40B4-BE49-F238E27FC236}">
                    <a16:creationId xmlns:a16="http://schemas.microsoft.com/office/drawing/2014/main" id="{82C4566A-AD9B-0671-6B10-6C3CEA21E0CE}"/>
                  </a:ext>
                </a:extLst>
              </p:cNvPr>
              <p:cNvSpPr/>
              <p:nvPr/>
            </p:nvSpPr>
            <p:spPr>
              <a:xfrm>
                <a:off x="2027475" y="3474850"/>
                <a:ext cx="149650" cy="56475"/>
              </a:xfrm>
              <a:custGeom>
                <a:avLst/>
                <a:gdLst/>
                <a:ahLst/>
                <a:cxnLst/>
                <a:rect l="l" t="t" r="r" b="b"/>
                <a:pathLst>
                  <a:path w="5986" h="2259" extrusionOk="0">
                    <a:moveTo>
                      <a:pt x="656" y="1"/>
                    </a:moveTo>
                    <a:cubicBezTo>
                      <a:pt x="508" y="1"/>
                      <a:pt x="362" y="6"/>
                      <a:pt x="218" y="17"/>
                    </a:cubicBezTo>
                    <a:cubicBezTo>
                      <a:pt x="141" y="17"/>
                      <a:pt x="77" y="68"/>
                      <a:pt x="52" y="144"/>
                    </a:cubicBezTo>
                    <a:cubicBezTo>
                      <a:pt x="1" y="399"/>
                      <a:pt x="243" y="310"/>
                      <a:pt x="1634" y="667"/>
                    </a:cubicBezTo>
                    <a:cubicBezTo>
                      <a:pt x="4443" y="1401"/>
                      <a:pt x="5501" y="2258"/>
                      <a:pt x="5844" y="2258"/>
                    </a:cubicBezTo>
                    <a:cubicBezTo>
                      <a:pt x="5883" y="2258"/>
                      <a:pt x="5912" y="2247"/>
                      <a:pt x="5934" y="2224"/>
                    </a:cubicBezTo>
                    <a:cubicBezTo>
                      <a:pt x="5985" y="2160"/>
                      <a:pt x="5985" y="2058"/>
                      <a:pt x="5922" y="1994"/>
                    </a:cubicBezTo>
                    <a:cubicBezTo>
                      <a:pt x="4587" y="790"/>
                      <a:pt x="2488" y="1"/>
                      <a:pt x="6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963;p49">
                <a:extLst>
                  <a:ext uri="{FF2B5EF4-FFF2-40B4-BE49-F238E27FC236}">
                    <a16:creationId xmlns:a16="http://schemas.microsoft.com/office/drawing/2014/main" id="{7A50D4D1-BAC0-0E40-DA87-361333E01041}"/>
                  </a:ext>
                </a:extLst>
              </p:cNvPr>
              <p:cNvSpPr/>
              <p:nvPr/>
            </p:nvSpPr>
            <p:spPr>
              <a:xfrm>
                <a:off x="2327675" y="2628200"/>
                <a:ext cx="35800" cy="97150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3886" extrusionOk="0">
                    <a:moveTo>
                      <a:pt x="708" y="1"/>
                    </a:moveTo>
                    <a:cubicBezTo>
                      <a:pt x="651" y="1"/>
                      <a:pt x="594" y="29"/>
                      <a:pt x="562" y="92"/>
                    </a:cubicBezTo>
                    <a:cubicBezTo>
                      <a:pt x="0" y="1215"/>
                      <a:pt x="256" y="2912"/>
                      <a:pt x="1111" y="3831"/>
                    </a:cubicBezTo>
                    <a:cubicBezTo>
                      <a:pt x="1149" y="3869"/>
                      <a:pt x="1194" y="3886"/>
                      <a:pt x="1237" y="3886"/>
                    </a:cubicBezTo>
                    <a:cubicBezTo>
                      <a:pt x="1338" y="3886"/>
                      <a:pt x="1431" y="3794"/>
                      <a:pt x="1404" y="3678"/>
                    </a:cubicBezTo>
                    <a:lnTo>
                      <a:pt x="1404" y="3678"/>
                    </a:lnTo>
                    <a:cubicBezTo>
                      <a:pt x="1404" y="3678"/>
                      <a:pt x="1404" y="3678"/>
                      <a:pt x="1404" y="3678"/>
                    </a:cubicBezTo>
                    <a:cubicBezTo>
                      <a:pt x="1400" y="3678"/>
                      <a:pt x="1224" y="3163"/>
                      <a:pt x="1136" y="2810"/>
                    </a:cubicBezTo>
                    <a:lnTo>
                      <a:pt x="1136" y="2798"/>
                    </a:lnTo>
                    <a:cubicBezTo>
                      <a:pt x="868" y="1751"/>
                      <a:pt x="855" y="1113"/>
                      <a:pt x="868" y="156"/>
                    </a:cubicBezTo>
                    <a:cubicBezTo>
                      <a:pt x="868" y="59"/>
                      <a:pt x="789" y="1"/>
                      <a:pt x="7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964;p49">
                <a:extLst>
                  <a:ext uri="{FF2B5EF4-FFF2-40B4-BE49-F238E27FC236}">
                    <a16:creationId xmlns:a16="http://schemas.microsoft.com/office/drawing/2014/main" id="{017262EB-3297-AFA6-BB9E-061205BBA62D}"/>
                  </a:ext>
                </a:extLst>
              </p:cNvPr>
              <p:cNvSpPr/>
              <p:nvPr/>
            </p:nvSpPr>
            <p:spPr>
              <a:xfrm>
                <a:off x="1882000" y="2598050"/>
                <a:ext cx="654325" cy="1010575"/>
              </a:xfrm>
              <a:custGeom>
                <a:avLst/>
                <a:gdLst/>
                <a:ahLst/>
                <a:cxnLst/>
                <a:rect l="l" t="t" r="r" b="b"/>
                <a:pathLst>
                  <a:path w="26173" h="40423" extrusionOk="0">
                    <a:moveTo>
                      <a:pt x="18185" y="520"/>
                    </a:moveTo>
                    <a:cubicBezTo>
                      <a:pt x="18338" y="545"/>
                      <a:pt x="18504" y="737"/>
                      <a:pt x="18657" y="941"/>
                    </a:cubicBezTo>
                    <a:lnTo>
                      <a:pt x="18682" y="967"/>
                    </a:lnTo>
                    <a:cubicBezTo>
                      <a:pt x="19678" y="2230"/>
                      <a:pt x="20214" y="3391"/>
                      <a:pt x="20329" y="4527"/>
                    </a:cubicBezTo>
                    <a:cubicBezTo>
                      <a:pt x="20405" y="5203"/>
                      <a:pt x="20226" y="6096"/>
                      <a:pt x="19844" y="6479"/>
                    </a:cubicBezTo>
                    <a:cubicBezTo>
                      <a:pt x="19844" y="6147"/>
                      <a:pt x="19831" y="5854"/>
                      <a:pt x="19818" y="5599"/>
                    </a:cubicBezTo>
                    <a:cubicBezTo>
                      <a:pt x="19818" y="5535"/>
                      <a:pt x="19793" y="5471"/>
                      <a:pt x="19742" y="5420"/>
                    </a:cubicBezTo>
                    <a:cubicBezTo>
                      <a:pt x="19691" y="5369"/>
                      <a:pt x="19627" y="5356"/>
                      <a:pt x="19563" y="5356"/>
                    </a:cubicBezTo>
                    <a:cubicBezTo>
                      <a:pt x="19423" y="5356"/>
                      <a:pt x="19308" y="5471"/>
                      <a:pt x="19320" y="5611"/>
                    </a:cubicBezTo>
                    <a:cubicBezTo>
                      <a:pt x="19333" y="5930"/>
                      <a:pt x="19333" y="6275"/>
                      <a:pt x="19346" y="6632"/>
                    </a:cubicBezTo>
                    <a:cubicBezTo>
                      <a:pt x="19193" y="6594"/>
                      <a:pt x="19053" y="6517"/>
                      <a:pt x="18925" y="6428"/>
                    </a:cubicBezTo>
                    <a:cubicBezTo>
                      <a:pt x="17853" y="5650"/>
                      <a:pt x="17508" y="2893"/>
                      <a:pt x="17738" y="1400"/>
                    </a:cubicBezTo>
                    <a:cubicBezTo>
                      <a:pt x="17840" y="762"/>
                      <a:pt x="18019" y="545"/>
                      <a:pt x="18108" y="520"/>
                    </a:cubicBezTo>
                    <a:close/>
                    <a:moveTo>
                      <a:pt x="14078" y="7291"/>
                    </a:moveTo>
                    <a:cubicBezTo>
                      <a:pt x="14098" y="7291"/>
                      <a:pt x="14123" y="7292"/>
                      <a:pt x="14152" y="7296"/>
                    </a:cubicBezTo>
                    <a:cubicBezTo>
                      <a:pt x="14344" y="7347"/>
                      <a:pt x="14535" y="7449"/>
                      <a:pt x="14701" y="7564"/>
                    </a:cubicBezTo>
                    <a:cubicBezTo>
                      <a:pt x="15109" y="7819"/>
                      <a:pt x="15684" y="8164"/>
                      <a:pt x="16488" y="8189"/>
                    </a:cubicBezTo>
                    <a:cubicBezTo>
                      <a:pt x="17572" y="8227"/>
                      <a:pt x="18593" y="8763"/>
                      <a:pt x="19104" y="9580"/>
                    </a:cubicBezTo>
                    <a:cubicBezTo>
                      <a:pt x="19142" y="9657"/>
                      <a:pt x="19206" y="9720"/>
                      <a:pt x="19269" y="9784"/>
                    </a:cubicBezTo>
                    <a:cubicBezTo>
                      <a:pt x="19218" y="10537"/>
                      <a:pt x="19155" y="11303"/>
                      <a:pt x="19065" y="12056"/>
                    </a:cubicBezTo>
                    <a:cubicBezTo>
                      <a:pt x="18619" y="12056"/>
                      <a:pt x="18172" y="11979"/>
                      <a:pt x="17751" y="11839"/>
                    </a:cubicBezTo>
                    <a:cubicBezTo>
                      <a:pt x="16092" y="11277"/>
                      <a:pt x="15058" y="9950"/>
                      <a:pt x="14484" y="8929"/>
                    </a:cubicBezTo>
                    <a:cubicBezTo>
                      <a:pt x="14165" y="8355"/>
                      <a:pt x="13872" y="7500"/>
                      <a:pt x="14012" y="7309"/>
                    </a:cubicBezTo>
                    <a:cubicBezTo>
                      <a:pt x="14012" y="7300"/>
                      <a:pt x="14031" y="7291"/>
                      <a:pt x="14078" y="7291"/>
                    </a:cubicBezTo>
                    <a:close/>
                    <a:moveTo>
                      <a:pt x="23867" y="7849"/>
                    </a:moveTo>
                    <a:cubicBezTo>
                      <a:pt x="24404" y="7849"/>
                      <a:pt x="24856" y="7941"/>
                      <a:pt x="25139" y="8087"/>
                    </a:cubicBezTo>
                    <a:cubicBezTo>
                      <a:pt x="25305" y="8176"/>
                      <a:pt x="25356" y="8253"/>
                      <a:pt x="25356" y="8278"/>
                    </a:cubicBezTo>
                    <a:cubicBezTo>
                      <a:pt x="25369" y="8380"/>
                      <a:pt x="25127" y="8623"/>
                      <a:pt x="24973" y="8776"/>
                    </a:cubicBezTo>
                    <a:lnTo>
                      <a:pt x="24871" y="8865"/>
                    </a:lnTo>
                    <a:cubicBezTo>
                      <a:pt x="24667" y="9057"/>
                      <a:pt x="24489" y="9248"/>
                      <a:pt x="24297" y="9452"/>
                    </a:cubicBezTo>
                    <a:cubicBezTo>
                      <a:pt x="23621" y="10141"/>
                      <a:pt x="22996" y="10792"/>
                      <a:pt x="22141" y="11264"/>
                    </a:cubicBezTo>
                    <a:cubicBezTo>
                      <a:pt x="21349" y="11698"/>
                      <a:pt x="20482" y="11979"/>
                      <a:pt x="19576" y="12056"/>
                    </a:cubicBezTo>
                    <a:cubicBezTo>
                      <a:pt x="19665" y="11315"/>
                      <a:pt x="19729" y="10575"/>
                      <a:pt x="19767" y="9848"/>
                    </a:cubicBezTo>
                    <a:cubicBezTo>
                      <a:pt x="19882" y="9771"/>
                      <a:pt x="19984" y="9682"/>
                      <a:pt x="20073" y="9567"/>
                    </a:cubicBezTo>
                    <a:lnTo>
                      <a:pt x="20073" y="9554"/>
                    </a:lnTo>
                    <a:cubicBezTo>
                      <a:pt x="20124" y="9503"/>
                      <a:pt x="20163" y="9452"/>
                      <a:pt x="20214" y="9389"/>
                    </a:cubicBezTo>
                    <a:cubicBezTo>
                      <a:pt x="21289" y="8245"/>
                      <a:pt x="22758" y="7849"/>
                      <a:pt x="23867" y="7849"/>
                    </a:cubicBezTo>
                    <a:close/>
                    <a:moveTo>
                      <a:pt x="12621" y="12349"/>
                    </a:moveTo>
                    <a:cubicBezTo>
                      <a:pt x="12685" y="12349"/>
                      <a:pt x="12838" y="12387"/>
                      <a:pt x="13195" y="12617"/>
                    </a:cubicBezTo>
                    <a:lnTo>
                      <a:pt x="13221" y="12617"/>
                    </a:lnTo>
                    <a:cubicBezTo>
                      <a:pt x="13897" y="13025"/>
                      <a:pt x="14599" y="13153"/>
                      <a:pt x="15288" y="13255"/>
                    </a:cubicBezTo>
                    <a:cubicBezTo>
                      <a:pt x="16220" y="13421"/>
                      <a:pt x="17100" y="13574"/>
                      <a:pt x="17840" y="14391"/>
                    </a:cubicBezTo>
                    <a:cubicBezTo>
                      <a:pt x="17879" y="14429"/>
                      <a:pt x="17917" y="14480"/>
                      <a:pt x="17968" y="14531"/>
                    </a:cubicBezTo>
                    <a:cubicBezTo>
                      <a:pt x="18121" y="14761"/>
                      <a:pt x="18338" y="14952"/>
                      <a:pt x="18580" y="15093"/>
                    </a:cubicBezTo>
                    <a:cubicBezTo>
                      <a:pt x="18440" y="15794"/>
                      <a:pt x="18274" y="16509"/>
                      <a:pt x="18083" y="17211"/>
                    </a:cubicBezTo>
                    <a:cubicBezTo>
                      <a:pt x="16921" y="17019"/>
                      <a:pt x="15824" y="16547"/>
                      <a:pt x="14880" y="15845"/>
                    </a:cubicBezTo>
                    <a:cubicBezTo>
                      <a:pt x="13540" y="14837"/>
                      <a:pt x="12634" y="13446"/>
                      <a:pt x="12621" y="12387"/>
                    </a:cubicBezTo>
                    <a:cubicBezTo>
                      <a:pt x="12621" y="12375"/>
                      <a:pt x="12621" y="12362"/>
                      <a:pt x="12621" y="12349"/>
                    </a:cubicBezTo>
                    <a:close/>
                    <a:moveTo>
                      <a:pt x="22874" y="13660"/>
                    </a:moveTo>
                    <a:cubicBezTo>
                      <a:pt x="23509" y="13660"/>
                      <a:pt x="24150" y="13727"/>
                      <a:pt x="24782" y="13791"/>
                    </a:cubicBezTo>
                    <a:lnTo>
                      <a:pt x="24871" y="13791"/>
                    </a:lnTo>
                    <a:cubicBezTo>
                      <a:pt x="25050" y="13817"/>
                      <a:pt x="25216" y="13829"/>
                      <a:pt x="25395" y="13855"/>
                    </a:cubicBezTo>
                    <a:cubicBezTo>
                      <a:pt x="25497" y="13855"/>
                      <a:pt x="25586" y="13906"/>
                      <a:pt x="25612" y="13995"/>
                    </a:cubicBezTo>
                    <a:cubicBezTo>
                      <a:pt x="25624" y="14033"/>
                      <a:pt x="25612" y="14084"/>
                      <a:pt x="25586" y="14110"/>
                    </a:cubicBezTo>
                    <a:cubicBezTo>
                      <a:pt x="25101" y="14467"/>
                      <a:pt x="24680" y="14786"/>
                      <a:pt x="24310" y="15080"/>
                    </a:cubicBezTo>
                    <a:lnTo>
                      <a:pt x="24284" y="15093"/>
                    </a:lnTo>
                    <a:cubicBezTo>
                      <a:pt x="23008" y="16075"/>
                      <a:pt x="22255" y="16662"/>
                      <a:pt x="21133" y="16994"/>
                    </a:cubicBezTo>
                    <a:cubicBezTo>
                      <a:pt x="20496" y="17180"/>
                      <a:pt x="19837" y="17276"/>
                      <a:pt x="19179" y="17276"/>
                    </a:cubicBezTo>
                    <a:cubicBezTo>
                      <a:pt x="18984" y="17276"/>
                      <a:pt x="18790" y="17267"/>
                      <a:pt x="18596" y="17251"/>
                    </a:cubicBezTo>
                    <a:lnTo>
                      <a:pt x="18596" y="17251"/>
                    </a:lnTo>
                    <a:cubicBezTo>
                      <a:pt x="18786" y="16514"/>
                      <a:pt x="18964" y="15791"/>
                      <a:pt x="19104" y="15093"/>
                    </a:cubicBezTo>
                    <a:cubicBezTo>
                      <a:pt x="19244" y="15016"/>
                      <a:pt x="19384" y="14914"/>
                      <a:pt x="19486" y="14799"/>
                    </a:cubicBezTo>
                    <a:cubicBezTo>
                      <a:pt x="19716" y="14582"/>
                      <a:pt x="20048" y="14250"/>
                      <a:pt x="21005" y="13931"/>
                    </a:cubicBezTo>
                    <a:cubicBezTo>
                      <a:pt x="21611" y="13727"/>
                      <a:pt x="22239" y="13660"/>
                      <a:pt x="22874" y="13660"/>
                    </a:cubicBezTo>
                    <a:close/>
                    <a:moveTo>
                      <a:pt x="12187" y="16483"/>
                    </a:moveTo>
                    <a:cubicBezTo>
                      <a:pt x="12251" y="16509"/>
                      <a:pt x="12302" y="16522"/>
                      <a:pt x="12353" y="16560"/>
                    </a:cubicBezTo>
                    <a:cubicBezTo>
                      <a:pt x="12864" y="16866"/>
                      <a:pt x="13451" y="17147"/>
                      <a:pt x="14012" y="17428"/>
                    </a:cubicBezTo>
                    <a:cubicBezTo>
                      <a:pt x="15390" y="18091"/>
                      <a:pt x="16807" y="18780"/>
                      <a:pt x="17228" y="19840"/>
                    </a:cubicBezTo>
                    <a:lnTo>
                      <a:pt x="17215" y="19891"/>
                    </a:lnTo>
                    <a:cubicBezTo>
                      <a:pt x="17189" y="19916"/>
                      <a:pt x="17177" y="19954"/>
                      <a:pt x="17177" y="19993"/>
                    </a:cubicBezTo>
                    <a:cubicBezTo>
                      <a:pt x="16896" y="20707"/>
                      <a:pt x="16590" y="21422"/>
                      <a:pt x="16258" y="22085"/>
                    </a:cubicBezTo>
                    <a:cubicBezTo>
                      <a:pt x="14203" y="21396"/>
                      <a:pt x="12723" y="19865"/>
                      <a:pt x="12200" y="17900"/>
                    </a:cubicBezTo>
                    <a:cubicBezTo>
                      <a:pt x="12060" y="17351"/>
                      <a:pt x="12034" y="16586"/>
                      <a:pt x="12162" y="16483"/>
                    </a:cubicBezTo>
                    <a:close/>
                    <a:moveTo>
                      <a:pt x="20502" y="18775"/>
                    </a:moveTo>
                    <a:cubicBezTo>
                      <a:pt x="21020" y="18775"/>
                      <a:pt x="21557" y="18859"/>
                      <a:pt x="22115" y="18946"/>
                    </a:cubicBezTo>
                    <a:lnTo>
                      <a:pt x="22115" y="18934"/>
                    </a:lnTo>
                    <a:cubicBezTo>
                      <a:pt x="22679" y="19024"/>
                      <a:pt x="23258" y="19123"/>
                      <a:pt x="23835" y="19123"/>
                    </a:cubicBezTo>
                    <a:cubicBezTo>
                      <a:pt x="23989" y="19123"/>
                      <a:pt x="24144" y="19116"/>
                      <a:pt x="24297" y="19099"/>
                    </a:cubicBezTo>
                    <a:cubicBezTo>
                      <a:pt x="24379" y="19092"/>
                      <a:pt x="24447" y="19089"/>
                      <a:pt x="24504" y="19089"/>
                    </a:cubicBezTo>
                    <a:cubicBezTo>
                      <a:pt x="24733" y="19089"/>
                      <a:pt x="24782" y="19138"/>
                      <a:pt x="24782" y="19138"/>
                    </a:cubicBezTo>
                    <a:cubicBezTo>
                      <a:pt x="24782" y="19138"/>
                      <a:pt x="24820" y="19253"/>
                      <a:pt x="24591" y="19572"/>
                    </a:cubicBezTo>
                    <a:cubicBezTo>
                      <a:pt x="23240" y="21422"/>
                      <a:pt x="21022" y="22483"/>
                      <a:pt x="18688" y="22483"/>
                    </a:cubicBezTo>
                    <a:cubicBezTo>
                      <a:pt x="18221" y="22483"/>
                      <a:pt x="17749" y="22441"/>
                      <a:pt x="17279" y="22353"/>
                    </a:cubicBezTo>
                    <a:cubicBezTo>
                      <a:pt x="17126" y="22315"/>
                      <a:pt x="16947" y="22290"/>
                      <a:pt x="16756" y="22226"/>
                    </a:cubicBezTo>
                    <a:cubicBezTo>
                      <a:pt x="17075" y="21575"/>
                      <a:pt x="17368" y="20899"/>
                      <a:pt x="17636" y="20197"/>
                    </a:cubicBezTo>
                    <a:cubicBezTo>
                      <a:pt x="17662" y="20171"/>
                      <a:pt x="17674" y="20146"/>
                      <a:pt x="17700" y="20120"/>
                    </a:cubicBezTo>
                    <a:cubicBezTo>
                      <a:pt x="17853" y="20005"/>
                      <a:pt x="17993" y="19878"/>
                      <a:pt x="18134" y="19750"/>
                    </a:cubicBezTo>
                    <a:cubicBezTo>
                      <a:pt x="18440" y="19469"/>
                      <a:pt x="18785" y="19227"/>
                      <a:pt x="19155" y="19036"/>
                    </a:cubicBezTo>
                    <a:cubicBezTo>
                      <a:pt x="19589" y="18843"/>
                      <a:pt x="20038" y="18775"/>
                      <a:pt x="20502" y="18775"/>
                    </a:cubicBezTo>
                    <a:close/>
                    <a:moveTo>
                      <a:pt x="9689" y="20663"/>
                    </a:moveTo>
                    <a:cubicBezTo>
                      <a:pt x="9765" y="20663"/>
                      <a:pt x="9857" y="20728"/>
                      <a:pt x="10095" y="20911"/>
                    </a:cubicBezTo>
                    <a:cubicBezTo>
                      <a:pt x="10643" y="21345"/>
                      <a:pt x="11243" y="21715"/>
                      <a:pt x="11881" y="22009"/>
                    </a:cubicBezTo>
                    <a:cubicBezTo>
                      <a:pt x="12519" y="22315"/>
                      <a:pt x="13081" y="22621"/>
                      <a:pt x="13514" y="23208"/>
                    </a:cubicBezTo>
                    <a:cubicBezTo>
                      <a:pt x="13948" y="23795"/>
                      <a:pt x="14267" y="24472"/>
                      <a:pt x="14433" y="25186"/>
                    </a:cubicBezTo>
                    <a:cubicBezTo>
                      <a:pt x="13987" y="25799"/>
                      <a:pt x="13514" y="26386"/>
                      <a:pt x="13004" y="26934"/>
                    </a:cubicBezTo>
                    <a:cubicBezTo>
                      <a:pt x="12315" y="26564"/>
                      <a:pt x="11677" y="26092"/>
                      <a:pt x="11141" y="25518"/>
                    </a:cubicBezTo>
                    <a:lnTo>
                      <a:pt x="11141" y="25531"/>
                    </a:lnTo>
                    <a:cubicBezTo>
                      <a:pt x="10095" y="24421"/>
                      <a:pt x="9571" y="23030"/>
                      <a:pt x="9456" y="21039"/>
                    </a:cubicBezTo>
                    <a:cubicBezTo>
                      <a:pt x="9456" y="20937"/>
                      <a:pt x="9482" y="20695"/>
                      <a:pt x="9648" y="20669"/>
                    </a:cubicBezTo>
                    <a:cubicBezTo>
                      <a:pt x="9662" y="20665"/>
                      <a:pt x="9675" y="20663"/>
                      <a:pt x="9689" y="20663"/>
                    </a:cubicBezTo>
                    <a:close/>
                    <a:moveTo>
                      <a:pt x="17392" y="24448"/>
                    </a:moveTo>
                    <a:cubicBezTo>
                      <a:pt x="18049" y="24448"/>
                      <a:pt x="18797" y="24570"/>
                      <a:pt x="19499" y="24867"/>
                    </a:cubicBezTo>
                    <a:lnTo>
                      <a:pt x="19499" y="24880"/>
                    </a:lnTo>
                    <a:cubicBezTo>
                      <a:pt x="19691" y="24957"/>
                      <a:pt x="19882" y="25033"/>
                      <a:pt x="20061" y="25122"/>
                    </a:cubicBezTo>
                    <a:cubicBezTo>
                      <a:pt x="20622" y="25416"/>
                      <a:pt x="21222" y="25633"/>
                      <a:pt x="21847" y="25760"/>
                    </a:cubicBezTo>
                    <a:cubicBezTo>
                      <a:pt x="22026" y="25799"/>
                      <a:pt x="22460" y="25875"/>
                      <a:pt x="22498" y="26028"/>
                    </a:cubicBezTo>
                    <a:cubicBezTo>
                      <a:pt x="22485" y="26080"/>
                      <a:pt x="22332" y="26322"/>
                      <a:pt x="21081" y="26973"/>
                    </a:cubicBezTo>
                    <a:lnTo>
                      <a:pt x="20992" y="27011"/>
                    </a:lnTo>
                    <a:cubicBezTo>
                      <a:pt x="19793" y="27644"/>
                      <a:pt x="18431" y="27964"/>
                      <a:pt x="17061" y="27964"/>
                    </a:cubicBezTo>
                    <a:cubicBezTo>
                      <a:pt x="15835" y="27964"/>
                      <a:pt x="14603" y="27708"/>
                      <a:pt x="13476" y="27190"/>
                    </a:cubicBezTo>
                    <a:cubicBezTo>
                      <a:pt x="14038" y="26577"/>
                      <a:pt x="14548" y="25914"/>
                      <a:pt x="15020" y="25237"/>
                    </a:cubicBezTo>
                    <a:cubicBezTo>
                      <a:pt x="15314" y="25033"/>
                      <a:pt x="15633" y="24867"/>
                      <a:pt x="15952" y="24701"/>
                    </a:cubicBezTo>
                    <a:cubicBezTo>
                      <a:pt x="16294" y="24545"/>
                      <a:pt x="16807" y="24448"/>
                      <a:pt x="17392" y="24448"/>
                    </a:cubicBezTo>
                    <a:close/>
                    <a:moveTo>
                      <a:pt x="5539" y="24370"/>
                    </a:moveTo>
                    <a:cubicBezTo>
                      <a:pt x="5730" y="24395"/>
                      <a:pt x="6024" y="24676"/>
                      <a:pt x="6292" y="24931"/>
                    </a:cubicBezTo>
                    <a:cubicBezTo>
                      <a:pt x="6381" y="25020"/>
                      <a:pt x="6470" y="25110"/>
                      <a:pt x="6560" y="25199"/>
                    </a:cubicBezTo>
                    <a:cubicBezTo>
                      <a:pt x="7045" y="25620"/>
                      <a:pt x="7581" y="25990"/>
                      <a:pt x="8142" y="26296"/>
                    </a:cubicBezTo>
                    <a:cubicBezTo>
                      <a:pt x="9240" y="26934"/>
                      <a:pt x="10107" y="27432"/>
                      <a:pt x="10388" y="29308"/>
                    </a:cubicBezTo>
                    <a:cubicBezTo>
                      <a:pt x="9699" y="29831"/>
                      <a:pt x="9010" y="30380"/>
                      <a:pt x="8359" y="30929"/>
                    </a:cubicBezTo>
                    <a:cubicBezTo>
                      <a:pt x="5858" y="29002"/>
                      <a:pt x="5041" y="25914"/>
                      <a:pt x="5296" y="24727"/>
                    </a:cubicBezTo>
                    <a:cubicBezTo>
                      <a:pt x="5335" y="24497"/>
                      <a:pt x="5411" y="24382"/>
                      <a:pt x="5475" y="24370"/>
                    </a:cubicBezTo>
                    <a:close/>
                    <a:moveTo>
                      <a:pt x="12376" y="29470"/>
                    </a:moveTo>
                    <a:cubicBezTo>
                      <a:pt x="14137" y="29470"/>
                      <a:pt x="15349" y="30209"/>
                      <a:pt x="16743" y="31452"/>
                    </a:cubicBezTo>
                    <a:lnTo>
                      <a:pt x="16845" y="31541"/>
                    </a:lnTo>
                    <a:cubicBezTo>
                      <a:pt x="17062" y="31707"/>
                      <a:pt x="17253" y="31924"/>
                      <a:pt x="17394" y="32166"/>
                    </a:cubicBezTo>
                    <a:cubicBezTo>
                      <a:pt x="17394" y="32179"/>
                      <a:pt x="17406" y="32179"/>
                      <a:pt x="17394" y="32205"/>
                    </a:cubicBezTo>
                    <a:cubicBezTo>
                      <a:pt x="17164" y="32600"/>
                      <a:pt x="15263" y="32996"/>
                      <a:pt x="14369" y="33060"/>
                    </a:cubicBezTo>
                    <a:cubicBezTo>
                      <a:pt x="14086" y="33078"/>
                      <a:pt x="13801" y="33097"/>
                      <a:pt x="13501" y="33097"/>
                    </a:cubicBezTo>
                    <a:cubicBezTo>
                      <a:pt x="12353" y="33097"/>
                      <a:pt x="10996" y="32826"/>
                      <a:pt x="8780" y="31248"/>
                    </a:cubicBezTo>
                    <a:lnTo>
                      <a:pt x="8767" y="31248"/>
                    </a:lnTo>
                    <a:cubicBezTo>
                      <a:pt x="9431" y="30686"/>
                      <a:pt x="10120" y="30137"/>
                      <a:pt x="10796" y="29640"/>
                    </a:cubicBezTo>
                    <a:cubicBezTo>
                      <a:pt x="11374" y="29525"/>
                      <a:pt x="11895" y="29470"/>
                      <a:pt x="12376" y="29470"/>
                    </a:cubicBezTo>
                    <a:close/>
                    <a:moveTo>
                      <a:pt x="1290" y="27815"/>
                    </a:moveTo>
                    <a:cubicBezTo>
                      <a:pt x="1392" y="27815"/>
                      <a:pt x="1519" y="27930"/>
                      <a:pt x="1621" y="28108"/>
                    </a:cubicBezTo>
                    <a:cubicBezTo>
                      <a:pt x="2068" y="28925"/>
                      <a:pt x="2757" y="29538"/>
                      <a:pt x="3421" y="30137"/>
                    </a:cubicBezTo>
                    <a:cubicBezTo>
                      <a:pt x="3931" y="30571"/>
                      <a:pt x="4416" y="31056"/>
                      <a:pt x="4837" y="31592"/>
                    </a:cubicBezTo>
                    <a:cubicBezTo>
                      <a:pt x="5552" y="32575"/>
                      <a:pt x="5590" y="33251"/>
                      <a:pt x="5577" y="33519"/>
                    </a:cubicBezTo>
                    <a:cubicBezTo>
                      <a:pt x="4812" y="34310"/>
                      <a:pt x="4071" y="35127"/>
                      <a:pt x="3395" y="35969"/>
                    </a:cubicBezTo>
                    <a:cubicBezTo>
                      <a:pt x="2655" y="35331"/>
                      <a:pt x="2068" y="34540"/>
                      <a:pt x="1672" y="33659"/>
                    </a:cubicBezTo>
                    <a:cubicBezTo>
                      <a:pt x="983" y="32103"/>
                      <a:pt x="588" y="29295"/>
                      <a:pt x="1085" y="28006"/>
                    </a:cubicBezTo>
                    <a:cubicBezTo>
                      <a:pt x="1124" y="27892"/>
                      <a:pt x="1200" y="27828"/>
                      <a:pt x="1277" y="27815"/>
                    </a:cubicBezTo>
                    <a:close/>
                    <a:moveTo>
                      <a:pt x="7265" y="33835"/>
                    </a:moveTo>
                    <a:cubicBezTo>
                      <a:pt x="8994" y="33835"/>
                      <a:pt x="9858" y="34525"/>
                      <a:pt x="10516" y="35305"/>
                    </a:cubicBezTo>
                    <a:cubicBezTo>
                      <a:pt x="11077" y="35956"/>
                      <a:pt x="11766" y="36492"/>
                      <a:pt x="12430" y="37003"/>
                    </a:cubicBezTo>
                    <a:cubicBezTo>
                      <a:pt x="12481" y="37041"/>
                      <a:pt x="12545" y="37079"/>
                      <a:pt x="12596" y="37118"/>
                    </a:cubicBezTo>
                    <a:cubicBezTo>
                      <a:pt x="12978" y="37373"/>
                      <a:pt x="12940" y="37411"/>
                      <a:pt x="12902" y="37475"/>
                    </a:cubicBezTo>
                    <a:cubicBezTo>
                      <a:pt x="12813" y="37615"/>
                      <a:pt x="12009" y="37870"/>
                      <a:pt x="10937" y="38049"/>
                    </a:cubicBezTo>
                    <a:cubicBezTo>
                      <a:pt x="10425" y="38133"/>
                      <a:pt x="9908" y="38175"/>
                      <a:pt x="9393" y="38175"/>
                    </a:cubicBezTo>
                    <a:cubicBezTo>
                      <a:pt x="7339" y="38175"/>
                      <a:pt x="5313" y="37517"/>
                      <a:pt x="3752" y="36314"/>
                    </a:cubicBezTo>
                    <a:lnTo>
                      <a:pt x="3765" y="36314"/>
                    </a:lnTo>
                    <a:cubicBezTo>
                      <a:pt x="4416" y="35510"/>
                      <a:pt x="5118" y="34718"/>
                      <a:pt x="5845" y="33966"/>
                    </a:cubicBezTo>
                    <a:cubicBezTo>
                      <a:pt x="6376" y="33876"/>
                      <a:pt x="6846" y="33835"/>
                      <a:pt x="7265" y="33835"/>
                    </a:cubicBezTo>
                    <a:close/>
                    <a:moveTo>
                      <a:pt x="18179" y="1"/>
                    </a:moveTo>
                    <a:cubicBezTo>
                      <a:pt x="18111" y="1"/>
                      <a:pt x="18041" y="11"/>
                      <a:pt x="17968" y="35"/>
                    </a:cubicBezTo>
                    <a:cubicBezTo>
                      <a:pt x="17611" y="150"/>
                      <a:pt x="17381" y="584"/>
                      <a:pt x="17253" y="1311"/>
                    </a:cubicBezTo>
                    <a:cubicBezTo>
                      <a:pt x="16998" y="2957"/>
                      <a:pt x="17406" y="5918"/>
                      <a:pt x="18644" y="6824"/>
                    </a:cubicBezTo>
                    <a:cubicBezTo>
                      <a:pt x="18848" y="6977"/>
                      <a:pt x="19078" y="7079"/>
                      <a:pt x="19320" y="7130"/>
                    </a:cubicBezTo>
                    <a:lnTo>
                      <a:pt x="19359" y="7130"/>
                    </a:lnTo>
                    <a:cubicBezTo>
                      <a:pt x="19359" y="7755"/>
                      <a:pt x="19346" y="8393"/>
                      <a:pt x="19320" y="9006"/>
                    </a:cubicBezTo>
                    <a:cubicBezTo>
                      <a:pt x="18619" y="8189"/>
                      <a:pt x="17598" y="7704"/>
                      <a:pt x="16513" y="7691"/>
                    </a:cubicBezTo>
                    <a:cubicBezTo>
                      <a:pt x="15837" y="7666"/>
                      <a:pt x="15352" y="7372"/>
                      <a:pt x="14969" y="7130"/>
                    </a:cubicBezTo>
                    <a:lnTo>
                      <a:pt x="14931" y="7117"/>
                    </a:lnTo>
                    <a:cubicBezTo>
                      <a:pt x="14714" y="6964"/>
                      <a:pt x="14471" y="6849"/>
                      <a:pt x="14216" y="6798"/>
                    </a:cubicBezTo>
                    <a:cubicBezTo>
                      <a:pt x="14164" y="6784"/>
                      <a:pt x="14112" y="6778"/>
                      <a:pt x="14062" y="6778"/>
                    </a:cubicBezTo>
                    <a:cubicBezTo>
                      <a:pt x="13875" y="6778"/>
                      <a:pt x="13701" y="6867"/>
                      <a:pt x="13591" y="7028"/>
                    </a:cubicBezTo>
                    <a:cubicBezTo>
                      <a:pt x="13183" y="7628"/>
                      <a:pt x="14012" y="9121"/>
                      <a:pt x="14050" y="9184"/>
                    </a:cubicBezTo>
                    <a:cubicBezTo>
                      <a:pt x="14676" y="10269"/>
                      <a:pt x="15786" y="11698"/>
                      <a:pt x="17585" y="12324"/>
                    </a:cubicBezTo>
                    <a:cubicBezTo>
                      <a:pt x="17840" y="12400"/>
                      <a:pt x="18108" y="12464"/>
                      <a:pt x="18376" y="12515"/>
                    </a:cubicBezTo>
                    <a:cubicBezTo>
                      <a:pt x="18580" y="12540"/>
                      <a:pt x="18797" y="12566"/>
                      <a:pt x="19014" y="12566"/>
                    </a:cubicBezTo>
                    <a:cubicBezTo>
                      <a:pt x="18925" y="13230"/>
                      <a:pt x="18823" y="13906"/>
                      <a:pt x="18695" y="14569"/>
                    </a:cubicBezTo>
                    <a:cubicBezTo>
                      <a:pt x="18580" y="14467"/>
                      <a:pt x="18466" y="14352"/>
                      <a:pt x="18376" y="14225"/>
                    </a:cubicBezTo>
                    <a:lnTo>
                      <a:pt x="18363" y="14212"/>
                    </a:lnTo>
                    <a:cubicBezTo>
                      <a:pt x="18312" y="14148"/>
                      <a:pt x="18274" y="14097"/>
                      <a:pt x="18223" y="14059"/>
                    </a:cubicBezTo>
                    <a:cubicBezTo>
                      <a:pt x="17368" y="13102"/>
                      <a:pt x="16360" y="12936"/>
                      <a:pt x="15377" y="12770"/>
                    </a:cubicBezTo>
                    <a:cubicBezTo>
                      <a:pt x="14714" y="12655"/>
                      <a:pt x="14076" y="12540"/>
                      <a:pt x="13489" y="12183"/>
                    </a:cubicBezTo>
                    <a:lnTo>
                      <a:pt x="13463" y="12170"/>
                    </a:lnTo>
                    <a:cubicBezTo>
                      <a:pt x="13185" y="12007"/>
                      <a:pt x="12877" y="11844"/>
                      <a:pt x="12612" y="11844"/>
                    </a:cubicBezTo>
                    <a:cubicBezTo>
                      <a:pt x="12524" y="11844"/>
                      <a:pt x="12442" y="11861"/>
                      <a:pt x="12366" y="11902"/>
                    </a:cubicBezTo>
                    <a:cubicBezTo>
                      <a:pt x="12200" y="12004"/>
                      <a:pt x="12098" y="12196"/>
                      <a:pt x="12123" y="12387"/>
                    </a:cubicBezTo>
                    <a:cubicBezTo>
                      <a:pt x="12123" y="13625"/>
                      <a:pt x="13093" y="15144"/>
                      <a:pt x="14586" y="16241"/>
                    </a:cubicBezTo>
                    <a:cubicBezTo>
                      <a:pt x="15569" y="16994"/>
                      <a:pt x="16730" y="17492"/>
                      <a:pt x="17955" y="17709"/>
                    </a:cubicBezTo>
                    <a:cubicBezTo>
                      <a:pt x="17866" y="18002"/>
                      <a:pt x="17776" y="18296"/>
                      <a:pt x="17687" y="18576"/>
                    </a:cubicBezTo>
                    <a:cubicBezTo>
                      <a:pt x="17623" y="18780"/>
                      <a:pt x="17547" y="18972"/>
                      <a:pt x="17470" y="19214"/>
                    </a:cubicBezTo>
                    <a:cubicBezTo>
                      <a:pt x="16819" y="18232"/>
                      <a:pt x="15454" y="17568"/>
                      <a:pt x="14242" y="16981"/>
                    </a:cubicBezTo>
                    <a:lnTo>
                      <a:pt x="14229" y="16981"/>
                    </a:lnTo>
                    <a:cubicBezTo>
                      <a:pt x="13680" y="16713"/>
                      <a:pt x="13119" y="16432"/>
                      <a:pt x="12621" y="16139"/>
                    </a:cubicBezTo>
                    <a:cubicBezTo>
                      <a:pt x="12446" y="16030"/>
                      <a:pt x="12300" y="15990"/>
                      <a:pt x="12179" y="15990"/>
                    </a:cubicBezTo>
                    <a:cubicBezTo>
                      <a:pt x="12045" y="15990"/>
                      <a:pt x="11942" y="16040"/>
                      <a:pt x="11868" y="16101"/>
                    </a:cubicBezTo>
                    <a:cubicBezTo>
                      <a:pt x="11332" y="16496"/>
                      <a:pt x="11702" y="17976"/>
                      <a:pt x="11702" y="18040"/>
                    </a:cubicBezTo>
                    <a:cubicBezTo>
                      <a:pt x="12277" y="20159"/>
                      <a:pt x="13846" y="21805"/>
                      <a:pt x="16041" y="22558"/>
                    </a:cubicBezTo>
                    <a:cubicBezTo>
                      <a:pt x="15671" y="23285"/>
                      <a:pt x="15250" y="23987"/>
                      <a:pt x="14803" y="24663"/>
                    </a:cubicBezTo>
                    <a:cubicBezTo>
                      <a:pt x="14599" y="24038"/>
                      <a:pt x="14306" y="23451"/>
                      <a:pt x="13910" y="22928"/>
                    </a:cubicBezTo>
                    <a:cubicBezTo>
                      <a:pt x="13412" y="22251"/>
                      <a:pt x="12800" y="21920"/>
                      <a:pt x="12098" y="21588"/>
                    </a:cubicBezTo>
                    <a:cubicBezTo>
                      <a:pt x="11485" y="21307"/>
                      <a:pt x="10924" y="20950"/>
                      <a:pt x="10401" y="20541"/>
                    </a:cubicBezTo>
                    <a:cubicBezTo>
                      <a:pt x="10132" y="20329"/>
                      <a:pt x="9932" y="20175"/>
                      <a:pt x="9663" y="20175"/>
                    </a:cubicBezTo>
                    <a:cubicBezTo>
                      <a:pt x="9625" y="20175"/>
                      <a:pt x="9586" y="20178"/>
                      <a:pt x="9546" y="20184"/>
                    </a:cubicBezTo>
                    <a:cubicBezTo>
                      <a:pt x="9112" y="20273"/>
                      <a:pt x="8933" y="20707"/>
                      <a:pt x="8946" y="21090"/>
                    </a:cubicBezTo>
                    <a:cubicBezTo>
                      <a:pt x="9074" y="23221"/>
                      <a:pt x="9635" y="24701"/>
                      <a:pt x="10771" y="25901"/>
                    </a:cubicBezTo>
                    <a:cubicBezTo>
                      <a:pt x="11320" y="26475"/>
                      <a:pt x="11945" y="26960"/>
                      <a:pt x="12647" y="27356"/>
                    </a:cubicBezTo>
                    <a:cubicBezTo>
                      <a:pt x="12085" y="27943"/>
                      <a:pt x="11473" y="28479"/>
                      <a:pt x="10835" y="28976"/>
                    </a:cubicBezTo>
                    <a:cubicBezTo>
                      <a:pt x="10465" y="27088"/>
                      <a:pt x="9456" y="26501"/>
                      <a:pt x="8397" y="25875"/>
                    </a:cubicBezTo>
                    <a:cubicBezTo>
                      <a:pt x="7861" y="25595"/>
                      <a:pt x="7364" y="25250"/>
                      <a:pt x="6904" y="24842"/>
                    </a:cubicBezTo>
                    <a:cubicBezTo>
                      <a:pt x="6815" y="24765"/>
                      <a:pt x="6726" y="24676"/>
                      <a:pt x="6636" y="24599"/>
                    </a:cubicBezTo>
                    <a:cubicBezTo>
                      <a:pt x="6241" y="24215"/>
                      <a:pt x="5895" y="23880"/>
                      <a:pt x="5510" y="23880"/>
                    </a:cubicBezTo>
                    <a:cubicBezTo>
                      <a:pt x="5461" y="23880"/>
                      <a:pt x="5411" y="23886"/>
                      <a:pt x="5360" y="23897"/>
                    </a:cubicBezTo>
                    <a:cubicBezTo>
                      <a:pt x="5156" y="23936"/>
                      <a:pt x="4901" y="24102"/>
                      <a:pt x="4786" y="24638"/>
                    </a:cubicBezTo>
                    <a:cubicBezTo>
                      <a:pt x="4633" y="25429"/>
                      <a:pt x="4837" y="26654"/>
                      <a:pt x="5348" y="27853"/>
                    </a:cubicBezTo>
                    <a:cubicBezTo>
                      <a:pt x="5922" y="29193"/>
                      <a:pt x="6815" y="30380"/>
                      <a:pt x="7963" y="31286"/>
                    </a:cubicBezTo>
                    <a:cubicBezTo>
                      <a:pt x="7300" y="31860"/>
                      <a:pt x="6649" y="32460"/>
                      <a:pt x="6049" y="33072"/>
                    </a:cubicBezTo>
                    <a:cubicBezTo>
                      <a:pt x="5909" y="32422"/>
                      <a:pt x="5641" y="31822"/>
                      <a:pt x="5233" y="31311"/>
                    </a:cubicBezTo>
                    <a:cubicBezTo>
                      <a:pt x="4799" y="30750"/>
                      <a:pt x="4301" y="30239"/>
                      <a:pt x="3752" y="29780"/>
                    </a:cubicBezTo>
                    <a:cubicBezTo>
                      <a:pt x="3089" y="29180"/>
                      <a:pt x="2476" y="28619"/>
                      <a:pt x="2055" y="27879"/>
                    </a:cubicBezTo>
                    <a:cubicBezTo>
                      <a:pt x="1863" y="27529"/>
                      <a:pt x="1590" y="27328"/>
                      <a:pt x="1292" y="27328"/>
                    </a:cubicBezTo>
                    <a:cubicBezTo>
                      <a:pt x="1274" y="27328"/>
                      <a:pt x="1256" y="27329"/>
                      <a:pt x="1239" y="27330"/>
                    </a:cubicBezTo>
                    <a:cubicBezTo>
                      <a:pt x="945" y="27356"/>
                      <a:pt x="690" y="27560"/>
                      <a:pt x="601" y="27840"/>
                    </a:cubicBezTo>
                    <a:cubicBezTo>
                      <a:pt x="1" y="29385"/>
                      <a:pt x="550" y="32396"/>
                      <a:pt x="1200" y="33876"/>
                    </a:cubicBezTo>
                    <a:cubicBezTo>
                      <a:pt x="1634" y="34846"/>
                      <a:pt x="2259" y="35688"/>
                      <a:pt x="3063" y="36377"/>
                    </a:cubicBezTo>
                    <a:cubicBezTo>
                      <a:pt x="2132" y="37539"/>
                      <a:pt x="1277" y="38776"/>
                      <a:pt x="524" y="40052"/>
                    </a:cubicBezTo>
                    <a:cubicBezTo>
                      <a:pt x="486" y="40104"/>
                      <a:pt x="473" y="40180"/>
                      <a:pt x="486" y="40244"/>
                    </a:cubicBezTo>
                    <a:cubicBezTo>
                      <a:pt x="511" y="40333"/>
                      <a:pt x="601" y="40410"/>
                      <a:pt x="690" y="40423"/>
                    </a:cubicBezTo>
                    <a:lnTo>
                      <a:pt x="741" y="40423"/>
                    </a:lnTo>
                    <a:cubicBezTo>
                      <a:pt x="830" y="40423"/>
                      <a:pt x="907" y="40384"/>
                      <a:pt x="958" y="40308"/>
                    </a:cubicBezTo>
                    <a:cubicBezTo>
                      <a:pt x="1698" y="39044"/>
                      <a:pt x="2540" y="37845"/>
                      <a:pt x="3446" y="36696"/>
                    </a:cubicBezTo>
                    <a:cubicBezTo>
                      <a:pt x="4722" y="37679"/>
                      <a:pt x="6215" y="38304"/>
                      <a:pt x="7798" y="38547"/>
                    </a:cubicBezTo>
                    <a:cubicBezTo>
                      <a:pt x="8327" y="38636"/>
                      <a:pt x="8866" y="38681"/>
                      <a:pt x="9405" y="38681"/>
                    </a:cubicBezTo>
                    <a:cubicBezTo>
                      <a:pt x="9945" y="38681"/>
                      <a:pt x="10484" y="38636"/>
                      <a:pt x="11013" y="38547"/>
                    </a:cubicBezTo>
                    <a:cubicBezTo>
                      <a:pt x="11932" y="38394"/>
                      <a:pt x="13081" y="38138"/>
                      <a:pt x="13336" y="37756"/>
                    </a:cubicBezTo>
                    <a:cubicBezTo>
                      <a:pt x="13668" y="37232"/>
                      <a:pt x="13144" y="36875"/>
                      <a:pt x="12876" y="36696"/>
                    </a:cubicBezTo>
                    <a:cubicBezTo>
                      <a:pt x="12825" y="36671"/>
                      <a:pt x="12787" y="36633"/>
                      <a:pt x="12736" y="36607"/>
                    </a:cubicBezTo>
                    <a:cubicBezTo>
                      <a:pt x="12098" y="36109"/>
                      <a:pt x="11434" y="35599"/>
                      <a:pt x="10898" y="34974"/>
                    </a:cubicBezTo>
                    <a:cubicBezTo>
                      <a:pt x="9948" y="33859"/>
                      <a:pt x="8801" y="33334"/>
                      <a:pt x="7250" y="33334"/>
                    </a:cubicBezTo>
                    <a:cubicBezTo>
                      <a:pt x="6989" y="33334"/>
                      <a:pt x="6717" y="33349"/>
                      <a:pt x="6432" y="33379"/>
                    </a:cubicBezTo>
                    <a:cubicBezTo>
                      <a:pt x="7057" y="32766"/>
                      <a:pt x="7708" y="32166"/>
                      <a:pt x="8372" y="31592"/>
                    </a:cubicBezTo>
                    <a:cubicBezTo>
                      <a:pt x="9418" y="32358"/>
                      <a:pt x="10630" y="33200"/>
                      <a:pt x="12391" y="33493"/>
                    </a:cubicBezTo>
                    <a:cubicBezTo>
                      <a:pt x="12834" y="33562"/>
                      <a:pt x="13276" y="33596"/>
                      <a:pt x="13719" y="33596"/>
                    </a:cubicBezTo>
                    <a:cubicBezTo>
                      <a:pt x="13940" y="33596"/>
                      <a:pt x="14161" y="33587"/>
                      <a:pt x="14382" y="33570"/>
                    </a:cubicBezTo>
                    <a:cubicBezTo>
                      <a:pt x="14408" y="33570"/>
                      <a:pt x="17330" y="33302"/>
                      <a:pt x="17815" y="32473"/>
                    </a:cubicBezTo>
                    <a:cubicBezTo>
                      <a:pt x="17917" y="32319"/>
                      <a:pt x="17930" y="32128"/>
                      <a:pt x="17853" y="31962"/>
                    </a:cubicBezTo>
                    <a:cubicBezTo>
                      <a:pt x="17674" y="31656"/>
                      <a:pt x="17445" y="31388"/>
                      <a:pt x="17164" y="31171"/>
                    </a:cubicBezTo>
                    <a:lnTo>
                      <a:pt x="17062" y="31082"/>
                    </a:lnTo>
                    <a:cubicBezTo>
                      <a:pt x="15623" y="29802"/>
                      <a:pt x="14285" y="28974"/>
                      <a:pt x="12351" y="28974"/>
                    </a:cubicBezTo>
                    <a:cubicBezTo>
                      <a:pt x="12106" y="28974"/>
                      <a:pt x="11852" y="28987"/>
                      <a:pt x="11588" y="29014"/>
                    </a:cubicBezTo>
                    <a:cubicBezTo>
                      <a:pt x="12123" y="28568"/>
                      <a:pt x="12621" y="28096"/>
                      <a:pt x="13106" y="27598"/>
                    </a:cubicBezTo>
                    <a:cubicBezTo>
                      <a:pt x="13884" y="27981"/>
                      <a:pt x="14714" y="28236"/>
                      <a:pt x="15569" y="28376"/>
                    </a:cubicBezTo>
                    <a:cubicBezTo>
                      <a:pt x="16051" y="28456"/>
                      <a:pt x="16536" y="28495"/>
                      <a:pt x="17019" y="28495"/>
                    </a:cubicBezTo>
                    <a:cubicBezTo>
                      <a:pt x="18477" y="28495"/>
                      <a:pt x="19918" y="28138"/>
                      <a:pt x="21222" y="27458"/>
                    </a:cubicBezTo>
                    <a:lnTo>
                      <a:pt x="21311" y="27407"/>
                    </a:lnTo>
                    <a:cubicBezTo>
                      <a:pt x="22587" y="26743"/>
                      <a:pt x="23047" y="26347"/>
                      <a:pt x="22996" y="25977"/>
                    </a:cubicBezTo>
                    <a:cubicBezTo>
                      <a:pt x="22919" y="25441"/>
                      <a:pt x="22268" y="25327"/>
                      <a:pt x="21924" y="25263"/>
                    </a:cubicBezTo>
                    <a:cubicBezTo>
                      <a:pt x="21349" y="25135"/>
                      <a:pt x="20788" y="24944"/>
                      <a:pt x="20265" y="24676"/>
                    </a:cubicBezTo>
                    <a:cubicBezTo>
                      <a:pt x="20073" y="24587"/>
                      <a:pt x="19882" y="24497"/>
                      <a:pt x="19691" y="24408"/>
                    </a:cubicBezTo>
                    <a:cubicBezTo>
                      <a:pt x="18922" y="24083"/>
                      <a:pt x="18113" y="23948"/>
                      <a:pt x="17395" y="23948"/>
                    </a:cubicBezTo>
                    <a:cubicBezTo>
                      <a:pt x="16728" y="23948"/>
                      <a:pt x="16140" y="24064"/>
                      <a:pt x="15735" y="24255"/>
                    </a:cubicBezTo>
                    <a:lnTo>
                      <a:pt x="15620" y="24306"/>
                    </a:lnTo>
                    <a:cubicBezTo>
                      <a:pt x="15939" y="23795"/>
                      <a:pt x="16245" y="23247"/>
                      <a:pt x="16526" y="22698"/>
                    </a:cubicBezTo>
                    <a:cubicBezTo>
                      <a:pt x="16768" y="22762"/>
                      <a:pt x="16985" y="22813"/>
                      <a:pt x="17189" y="22851"/>
                    </a:cubicBezTo>
                    <a:cubicBezTo>
                      <a:pt x="17253" y="22864"/>
                      <a:pt x="17317" y="22877"/>
                      <a:pt x="17394" y="22889"/>
                    </a:cubicBezTo>
                    <a:cubicBezTo>
                      <a:pt x="17821" y="22958"/>
                      <a:pt x="18250" y="22992"/>
                      <a:pt x="18676" y="22992"/>
                    </a:cubicBezTo>
                    <a:cubicBezTo>
                      <a:pt x="21171" y="22992"/>
                      <a:pt x="23558" y="21838"/>
                      <a:pt x="24986" y="19865"/>
                    </a:cubicBezTo>
                    <a:cubicBezTo>
                      <a:pt x="25280" y="19469"/>
                      <a:pt x="25356" y="19138"/>
                      <a:pt x="25216" y="18895"/>
                    </a:cubicBezTo>
                    <a:cubicBezTo>
                      <a:pt x="25099" y="18693"/>
                      <a:pt x="24859" y="18589"/>
                      <a:pt x="24487" y="18589"/>
                    </a:cubicBezTo>
                    <a:cubicBezTo>
                      <a:pt x="24412" y="18589"/>
                      <a:pt x="24332" y="18593"/>
                      <a:pt x="24246" y="18602"/>
                    </a:cubicBezTo>
                    <a:cubicBezTo>
                      <a:pt x="24105" y="18615"/>
                      <a:pt x="23961" y="18621"/>
                      <a:pt x="23815" y="18621"/>
                    </a:cubicBezTo>
                    <a:cubicBezTo>
                      <a:pt x="23279" y="18621"/>
                      <a:pt x="22721" y="18539"/>
                      <a:pt x="22179" y="18449"/>
                    </a:cubicBezTo>
                    <a:cubicBezTo>
                      <a:pt x="21622" y="18362"/>
                      <a:pt x="21055" y="18273"/>
                      <a:pt x="20490" y="18273"/>
                    </a:cubicBezTo>
                    <a:cubicBezTo>
                      <a:pt x="19967" y="18273"/>
                      <a:pt x="19446" y="18349"/>
                      <a:pt x="18938" y="18576"/>
                    </a:cubicBezTo>
                    <a:cubicBezTo>
                      <a:pt x="18593" y="18742"/>
                      <a:pt x="18274" y="18959"/>
                      <a:pt x="17981" y="19214"/>
                    </a:cubicBezTo>
                    <a:cubicBezTo>
                      <a:pt x="18044" y="19061"/>
                      <a:pt x="18095" y="18895"/>
                      <a:pt x="18147" y="18742"/>
                    </a:cubicBezTo>
                    <a:cubicBezTo>
                      <a:pt x="18249" y="18436"/>
                      <a:pt x="18338" y="18117"/>
                      <a:pt x="18440" y="17772"/>
                    </a:cubicBezTo>
                    <a:lnTo>
                      <a:pt x="18453" y="17760"/>
                    </a:lnTo>
                    <a:cubicBezTo>
                      <a:pt x="18695" y="17786"/>
                      <a:pt x="18938" y="17798"/>
                      <a:pt x="19182" y="17798"/>
                    </a:cubicBezTo>
                    <a:cubicBezTo>
                      <a:pt x="19890" y="17798"/>
                      <a:pt x="20599" y="17691"/>
                      <a:pt x="21273" y="17492"/>
                    </a:cubicBezTo>
                    <a:cubicBezTo>
                      <a:pt x="22485" y="17134"/>
                      <a:pt x="23327" y="16496"/>
                      <a:pt x="24591" y="15514"/>
                    </a:cubicBezTo>
                    <a:lnTo>
                      <a:pt x="24642" y="15475"/>
                    </a:lnTo>
                    <a:cubicBezTo>
                      <a:pt x="25012" y="15195"/>
                      <a:pt x="25420" y="14876"/>
                      <a:pt x="25879" y="14531"/>
                    </a:cubicBezTo>
                    <a:cubicBezTo>
                      <a:pt x="26084" y="14378"/>
                      <a:pt x="26173" y="14123"/>
                      <a:pt x="26096" y="13880"/>
                    </a:cubicBezTo>
                    <a:cubicBezTo>
                      <a:pt x="26007" y="13587"/>
                      <a:pt x="25752" y="13383"/>
                      <a:pt x="25446" y="13357"/>
                    </a:cubicBezTo>
                    <a:cubicBezTo>
                      <a:pt x="25241" y="13344"/>
                      <a:pt x="25037" y="13319"/>
                      <a:pt x="24833" y="13293"/>
                    </a:cubicBezTo>
                    <a:cubicBezTo>
                      <a:pt x="24190" y="13225"/>
                      <a:pt x="23538" y="13156"/>
                      <a:pt x="22885" y="13156"/>
                    </a:cubicBezTo>
                    <a:cubicBezTo>
                      <a:pt x="22202" y="13156"/>
                      <a:pt x="21517" y="13231"/>
                      <a:pt x="20839" y="13459"/>
                    </a:cubicBezTo>
                    <a:cubicBezTo>
                      <a:pt x="19907" y="13778"/>
                      <a:pt x="19499" y="14097"/>
                      <a:pt x="19244" y="14352"/>
                    </a:cubicBezTo>
                    <a:cubicBezTo>
                      <a:pt x="19359" y="13753"/>
                      <a:pt x="19448" y="13153"/>
                      <a:pt x="19525" y="12566"/>
                    </a:cubicBezTo>
                    <a:cubicBezTo>
                      <a:pt x="20533" y="12502"/>
                      <a:pt x="21515" y="12209"/>
                      <a:pt x="22396" y="11711"/>
                    </a:cubicBezTo>
                    <a:cubicBezTo>
                      <a:pt x="23315" y="11213"/>
                      <a:pt x="24004" y="10499"/>
                      <a:pt x="24667" y="9797"/>
                    </a:cubicBezTo>
                    <a:cubicBezTo>
                      <a:pt x="24859" y="9605"/>
                      <a:pt x="25037" y="9414"/>
                      <a:pt x="25229" y="9223"/>
                    </a:cubicBezTo>
                    <a:lnTo>
                      <a:pt x="25331" y="9133"/>
                    </a:lnTo>
                    <a:cubicBezTo>
                      <a:pt x="25637" y="8827"/>
                      <a:pt x="25918" y="8559"/>
                      <a:pt x="25867" y="8202"/>
                    </a:cubicBezTo>
                    <a:cubicBezTo>
                      <a:pt x="25841" y="7985"/>
                      <a:pt x="25675" y="7793"/>
                      <a:pt x="25382" y="7640"/>
                    </a:cubicBezTo>
                    <a:cubicBezTo>
                      <a:pt x="25002" y="7446"/>
                      <a:pt x="24469" y="7345"/>
                      <a:pt x="23882" y="7345"/>
                    </a:cubicBezTo>
                    <a:cubicBezTo>
                      <a:pt x="23543" y="7345"/>
                      <a:pt x="23185" y="7379"/>
                      <a:pt x="22830" y="7449"/>
                    </a:cubicBezTo>
                    <a:cubicBezTo>
                      <a:pt x="21694" y="7666"/>
                      <a:pt x="20660" y="8215"/>
                      <a:pt x="19856" y="9044"/>
                    </a:cubicBezTo>
                    <a:lnTo>
                      <a:pt x="19818" y="9082"/>
                    </a:lnTo>
                    <a:cubicBezTo>
                      <a:pt x="19844" y="8406"/>
                      <a:pt x="19856" y="7730"/>
                      <a:pt x="19856" y="7066"/>
                    </a:cubicBezTo>
                    <a:cubicBezTo>
                      <a:pt x="19895" y="7053"/>
                      <a:pt x="19933" y="7028"/>
                      <a:pt x="19971" y="7015"/>
                    </a:cubicBezTo>
                    <a:cubicBezTo>
                      <a:pt x="20711" y="6581"/>
                      <a:pt x="20928" y="5254"/>
                      <a:pt x="20839" y="4463"/>
                    </a:cubicBezTo>
                    <a:cubicBezTo>
                      <a:pt x="20711" y="3238"/>
                      <a:pt x="20137" y="1987"/>
                      <a:pt x="19091" y="647"/>
                    </a:cubicBezTo>
                    <a:lnTo>
                      <a:pt x="19065" y="622"/>
                    </a:lnTo>
                    <a:cubicBezTo>
                      <a:pt x="18879" y="381"/>
                      <a:pt x="18581" y="1"/>
                      <a:pt x="181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965;p49">
              <a:extLst>
                <a:ext uri="{FF2B5EF4-FFF2-40B4-BE49-F238E27FC236}">
                  <a16:creationId xmlns:a16="http://schemas.microsoft.com/office/drawing/2014/main" id="{7BA06EB3-8FEA-BF3D-45D7-3E39A29F1035}"/>
                </a:ext>
              </a:extLst>
            </p:cNvPr>
            <p:cNvGrpSpPr/>
            <p:nvPr/>
          </p:nvGrpSpPr>
          <p:grpSpPr>
            <a:xfrm>
              <a:off x="6508930" y="3714320"/>
              <a:ext cx="408469" cy="263277"/>
              <a:chOff x="1087650" y="1031275"/>
              <a:chExt cx="298000" cy="192075"/>
            </a:xfrm>
          </p:grpSpPr>
          <p:sp>
            <p:nvSpPr>
              <p:cNvPr id="16" name="Google Shape;966;p49">
                <a:extLst>
                  <a:ext uri="{FF2B5EF4-FFF2-40B4-BE49-F238E27FC236}">
                    <a16:creationId xmlns:a16="http://schemas.microsoft.com/office/drawing/2014/main" id="{3A083E5C-862E-BCDD-A7FF-B593F677810A}"/>
                  </a:ext>
                </a:extLst>
              </p:cNvPr>
              <p:cNvSpPr/>
              <p:nvPr/>
            </p:nvSpPr>
            <p:spPr>
              <a:xfrm>
                <a:off x="1094350" y="1037650"/>
                <a:ext cx="284275" cy="179975"/>
              </a:xfrm>
              <a:custGeom>
                <a:avLst/>
                <a:gdLst/>
                <a:ahLst/>
                <a:cxnLst/>
                <a:rect l="l" t="t" r="r" b="b"/>
                <a:pathLst>
                  <a:path w="11371" h="7199" extrusionOk="0">
                    <a:moveTo>
                      <a:pt x="5615" y="0"/>
                    </a:moveTo>
                    <a:cubicBezTo>
                      <a:pt x="4518" y="0"/>
                      <a:pt x="3574" y="664"/>
                      <a:pt x="2885" y="1902"/>
                    </a:cubicBezTo>
                    <a:cubicBezTo>
                      <a:pt x="2655" y="2297"/>
                      <a:pt x="2476" y="2603"/>
                      <a:pt x="2106" y="2795"/>
                    </a:cubicBezTo>
                    <a:cubicBezTo>
                      <a:pt x="1979" y="2871"/>
                      <a:pt x="1838" y="2935"/>
                      <a:pt x="1698" y="2999"/>
                    </a:cubicBezTo>
                    <a:cubicBezTo>
                      <a:pt x="1404" y="3114"/>
                      <a:pt x="1124" y="3267"/>
                      <a:pt x="868" y="3458"/>
                    </a:cubicBezTo>
                    <a:cubicBezTo>
                      <a:pt x="256" y="3918"/>
                      <a:pt x="1" y="4734"/>
                      <a:pt x="230" y="5475"/>
                    </a:cubicBezTo>
                    <a:cubicBezTo>
                      <a:pt x="447" y="6074"/>
                      <a:pt x="983" y="6495"/>
                      <a:pt x="1621" y="6559"/>
                    </a:cubicBezTo>
                    <a:lnTo>
                      <a:pt x="1749" y="6559"/>
                    </a:lnTo>
                    <a:cubicBezTo>
                      <a:pt x="2017" y="6546"/>
                      <a:pt x="2272" y="6508"/>
                      <a:pt x="2527" y="6432"/>
                    </a:cubicBezTo>
                    <a:cubicBezTo>
                      <a:pt x="2731" y="6381"/>
                      <a:pt x="2948" y="6342"/>
                      <a:pt x="3178" y="6330"/>
                    </a:cubicBezTo>
                    <a:cubicBezTo>
                      <a:pt x="3255" y="6330"/>
                      <a:pt x="3344" y="6342"/>
                      <a:pt x="3421" y="6355"/>
                    </a:cubicBezTo>
                    <a:cubicBezTo>
                      <a:pt x="3625" y="6432"/>
                      <a:pt x="3803" y="6521"/>
                      <a:pt x="3969" y="6649"/>
                    </a:cubicBezTo>
                    <a:cubicBezTo>
                      <a:pt x="4059" y="6712"/>
                      <a:pt x="4148" y="6763"/>
                      <a:pt x="4224" y="6814"/>
                    </a:cubicBezTo>
                    <a:cubicBezTo>
                      <a:pt x="4652" y="7059"/>
                      <a:pt x="5127" y="7198"/>
                      <a:pt x="5615" y="7198"/>
                    </a:cubicBezTo>
                    <a:cubicBezTo>
                      <a:pt x="5636" y="7198"/>
                      <a:pt x="5658" y="7198"/>
                      <a:pt x="5679" y="7197"/>
                    </a:cubicBezTo>
                    <a:cubicBezTo>
                      <a:pt x="5704" y="7198"/>
                      <a:pt x="5729" y="7198"/>
                      <a:pt x="5754" y="7198"/>
                    </a:cubicBezTo>
                    <a:cubicBezTo>
                      <a:pt x="6174" y="7198"/>
                      <a:pt x="6582" y="7097"/>
                      <a:pt x="6955" y="6917"/>
                    </a:cubicBezTo>
                    <a:cubicBezTo>
                      <a:pt x="7032" y="6878"/>
                      <a:pt x="7096" y="6840"/>
                      <a:pt x="7159" y="6802"/>
                    </a:cubicBezTo>
                    <a:cubicBezTo>
                      <a:pt x="7274" y="6738"/>
                      <a:pt x="7389" y="6674"/>
                      <a:pt x="7504" y="6636"/>
                    </a:cubicBezTo>
                    <a:cubicBezTo>
                      <a:pt x="7642" y="6583"/>
                      <a:pt x="7789" y="6556"/>
                      <a:pt x="7938" y="6556"/>
                    </a:cubicBezTo>
                    <a:cubicBezTo>
                      <a:pt x="7968" y="6556"/>
                      <a:pt x="7997" y="6557"/>
                      <a:pt x="8027" y="6559"/>
                    </a:cubicBezTo>
                    <a:cubicBezTo>
                      <a:pt x="8180" y="6559"/>
                      <a:pt x="8346" y="6572"/>
                      <a:pt x="8525" y="6585"/>
                    </a:cubicBezTo>
                    <a:cubicBezTo>
                      <a:pt x="8703" y="6598"/>
                      <a:pt x="8895" y="6623"/>
                      <a:pt x="9074" y="6623"/>
                    </a:cubicBezTo>
                    <a:cubicBezTo>
                      <a:pt x="9176" y="6623"/>
                      <a:pt x="9278" y="6610"/>
                      <a:pt x="9367" y="6598"/>
                    </a:cubicBezTo>
                    <a:cubicBezTo>
                      <a:pt x="10324" y="6495"/>
                      <a:pt x="11090" y="5755"/>
                      <a:pt x="11230" y="4798"/>
                    </a:cubicBezTo>
                    <a:cubicBezTo>
                      <a:pt x="11370" y="3841"/>
                      <a:pt x="10847" y="2910"/>
                      <a:pt x="9967" y="2527"/>
                    </a:cubicBezTo>
                    <a:cubicBezTo>
                      <a:pt x="9737" y="2438"/>
                      <a:pt x="9507" y="2361"/>
                      <a:pt x="9265" y="2323"/>
                    </a:cubicBezTo>
                    <a:cubicBezTo>
                      <a:pt x="8984" y="2272"/>
                      <a:pt x="8703" y="2170"/>
                      <a:pt x="8448" y="2029"/>
                    </a:cubicBezTo>
                    <a:cubicBezTo>
                      <a:pt x="8193" y="1825"/>
                      <a:pt x="7976" y="1583"/>
                      <a:pt x="7810" y="1289"/>
                    </a:cubicBezTo>
                    <a:cubicBezTo>
                      <a:pt x="7644" y="1021"/>
                      <a:pt x="7453" y="779"/>
                      <a:pt x="7223" y="562"/>
                    </a:cubicBezTo>
                    <a:cubicBezTo>
                      <a:pt x="6891" y="281"/>
                      <a:pt x="6483" y="102"/>
                      <a:pt x="6049" y="39"/>
                    </a:cubicBezTo>
                    <a:cubicBezTo>
                      <a:pt x="5909" y="13"/>
                      <a:pt x="5756" y="0"/>
                      <a:pt x="56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967;p49">
                <a:extLst>
                  <a:ext uri="{FF2B5EF4-FFF2-40B4-BE49-F238E27FC236}">
                    <a16:creationId xmlns:a16="http://schemas.microsoft.com/office/drawing/2014/main" id="{BABF1644-269F-959C-1653-2261C1461B21}"/>
                  </a:ext>
                </a:extLst>
              </p:cNvPr>
              <p:cNvSpPr/>
              <p:nvPr/>
            </p:nvSpPr>
            <p:spPr>
              <a:xfrm>
                <a:off x="1087650" y="1031275"/>
                <a:ext cx="298000" cy="192075"/>
              </a:xfrm>
              <a:custGeom>
                <a:avLst/>
                <a:gdLst/>
                <a:ahLst/>
                <a:cxnLst/>
                <a:rect l="l" t="t" r="r" b="b"/>
                <a:pathLst>
                  <a:path w="11920" h="7683" extrusionOk="0">
                    <a:moveTo>
                      <a:pt x="5883" y="485"/>
                    </a:moveTo>
                    <a:lnTo>
                      <a:pt x="5883" y="498"/>
                    </a:lnTo>
                    <a:cubicBezTo>
                      <a:pt x="5921" y="494"/>
                      <a:pt x="5958" y="493"/>
                      <a:pt x="5994" y="493"/>
                    </a:cubicBezTo>
                    <a:cubicBezTo>
                      <a:pt x="6093" y="493"/>
                      <a:pt x="6189" y="505"/>
                      <a:pt x="6292" y="523"/>
                    </a:cubicBezTo>
                    <a:cubicBezTo>
                      <a:pt x="6675" y="574"/>
                      <a:pt x="7045" y="740"/>
                      <a:pt x="7338" y="995"/>
                    </a:cubicBezTo>
                    <a:cubicBezTo>
                      <a:pt x="7823" y="1416"/>
                      <a:pt x="8040" y="2118"/>
                      <a:pt x="8576" y="2476"/>
                    </a:cubicBezTo>
                    <a:cubicBezTo>
                      <a:pt x="9035" y="2782"/>
                      <a:pt x="9635" y="2782"/>
                      <a:pt x="10133" y="2986"/>
                    </a:cubicBezTo>
                    <a:cubicBezTo>
                      <a:pt x="11919" y="3752"/>
                      <a:pt x="11536" y="6393"/>
                      <a:pt x="9609" y="6610"/>
                    </a:cubicBezTo>
                    <a:cubicBezTo>
                      <a:pt x="9520" y="6623"/>
                      <a:pt x="9431" y="6623"/>
                      <a:pt x="9342" y="6623"/>
                    </a:cubicBezTo>
                    <a:cubicBezTo>
                      <a:pt x="8984" y="6623"/>
                      <a:pt x="8627" y="6559"/>
                      <a:pt x="8282" y="6559"/>
                    </a:cubicBezTo>
                    <a:cubicBezTo>
                      <a:pt x="8078" y="6559"/>
                      <a:pt x="7887" y="6585"/>
                      <a:pt x="7695" y="6648"/>
                    </a:cubicBezTo>
                    <a:cubicBezTo>
                      <a:pt x="7491" y="6738"/>
                      <a:pt x="7300" y="6840"/>
                      <a:pt x="7108" y="6942"/>
                    </a:cubicBezTo>
                    <a:cubicBezTo>
                      <a:pt x="6740" y="7126"/>
                      <a:pt x="6342" y="7216"/>
                      <a:pt x="5943" y="7216"/>
                    </a:cubicBezTo>
                    <a:cubicBezTo>
                      <a:pt x="5486" y="7216"/>
                      <a:pt x="5029" y="7097"/>
                      <a:pt x="4620" y="6865"/>
                    </a:cubicBezTo>
                    <a:cubicBezTo>
                      <a:pt x="4327" y="6687"/>
                      <a:pt x="4071" y="6470"/>
                      <a:pt x="3752" y="6380"/>
                    </a:cubicBezTo>
                    <a:cubicBezTo>
                      <a:pt x="3650" y="6355"/>
                      <a:pt x="3548" y="6342"/>
                      <a:pt x="3446" y="6342"/>
                    </a:cubicBezTo>
                    <a:cubicBezTo>
                      <a:pt x="2974" y="6342"/>
                      <a:pt x="2502" y="6572"/>
                      <a:pt x="2017" y="6572"/>
                    </a:cubicBezTo>
                    <a:lnTo>
                      <a:pt x="1902" y="6572"/>
                    </a:lnTo>
                    <a:cubicBezTo>
                      <a:pt x="1366" y="6508"/>
                      <a:pt x="907" y="6151"/>
                      <a:pt x="728" y="5640"/>
                    </a:cubicBezTo>
                    <a:cubicBezTo>
                      <a:pt x="524" y="5002"/>
                      <a:pt x="741" y="4288"/>
                      <a:pt x="1290" y="3892"/>
                    </a:cubicBezTo>
                    <a:cubicBezTo>
                      <a:pt x="1660" y="3599"/>
                      <a:pt x="2093" y="3471"/>
                      <a:pt x="2489" y="3254"/>
                    </a:cubicBezTo>
                    <a:cubicBezTo>
                      <a:pt x="2897" y="3024"/>
                      <a:pt x="3127" y="2667"/>
                      <a:pt x="3357" y="2259"/>
                    </a:cubicBezTo>
                    <a:cubicBezTo>
                      <a:pt x="3918" y="1263"/>
                      <a:pt x="4748" y="485"/>
                      <a:pt x="5883" y="485"/>
                    </a:cubicBezTo>
                    <a:close/>
                    <a:moveTo>
                      <a:pt x="5896" y="0"/>
                    </a:moveTo>
                    <a:lnTo>
                      <a:pt x="5883" y="13"/>
                    </a:lnTo>
                    <a:cubicBezTo>
                      <a:pt x="4697" y="13"/>
                      <a:pt x="3676" y="702"/>
                      <a:pt x="2948" y="2029"/>
                    </a:cubicBezTo>
                    <a:cubicBezTo>
                      <a:pt x="2731" y="2399"/>
                      <a:pt x="2566" y="2667"/>
                      <a:pt x="2272" y="2833"/>
                    </a:cubicBezTo>
                    <a:cubicBezTo>
                      <a:pt x="2144" y="2897"/>
                      <a:pt x="2004" y="2960"/>
                      <a:pt x="1864" y="3024"/>
                    </a:cubicBezTo>
                    <a:cubicBezTo>
                      <a:pt x="1558" y="3139"/>
                      <a:pt x="1264" y="3305"/>
                      <a:pt x="996" y="3509"/>
                    </a:cubicBezTo>
                    <a:cubicBezTo>
                      <a:pt x="294" y="4032"/>
                      <a:pt x="1" y="4951"/>
                      <a:pt x="269" y="5793"/>
                    </a:cubicBezTo>
                    <a:cubicBezTo>
                      <a:pt x="524" y="6482"/>
                      <a:pt x="1136" y="6967"/>
                      <a:pt x="1864" y="7031"/>
                    </a:cubicBezTo>
                    <a:lnTo>
                      <a:pt x="2030" y="7031"/>
                    </a:lnTo>
                    <a:cubicBezTo>
                      <a:pt x="2310" y="7031"/>
                      <a:pt x="2591" y="6980"/>
                      <a:pt x="2859" y="6916"/>
                    </a:cubicBezTo>
                    <a:cubicBezTo>
                      <a:pt x="3051" y="6853"/>
                      <a:pt x="3255" y="6827"/>
                      <a:pt x="3446" y="6814"/>
                    </a:cubicBezTo>
                    <a:cubicBezTo>
                      <a:pt x="3510" y="6814"/>
                      <a:pt x="3574" y="6814"/>
                      <a:pt x="3637" y="6840"/>
                    </a:cubicBezTo>
                    <a:cubicBezTo>
                      <a:pt x="3816" y="6891"/>
                      <a:pt x="3969" y="6980"/>
                      <a:pt x="4122" y="7095"/>
                    </a:cubicBezTo>
                    <a:cubicBezTo>
                      <a:pt x="4199" y="7146"/>
                      <a:pt x="4288" y="7210"/>
                      <a:pt x="4378" y="7261"/>
                    </a:cubicBezTo>
                    <a:cubicBezTo>
                      <a:pt x="4863" y="7541"/>
                      <a:pt x="5407" y="7682"/>
                      <a:pt x="5953" y="7682"/>
                    </a:cubicBezTo>
                    <a:cubicBezTo>
                      <a:pt x="6425" y="7682"/>
                      <a:pt x="6900" y="7576"/>
                      <a:pt x="7338" y="7363"/>
                    </a:cubicBezTo>
                    <a:cubicBezTo>
                      <a:pt x="7415" y="7325"/>
                      <a:pt x="7478" y="7286"/>
                      <a:pt x="7542" y="7248"/>
                    </a:cubicBezTo>
                    <a:cubicBezTo>
                      <a:pt x="7644" y="7184"/>
                      <a:pt x="7759" y="7133"/>
                      <a:pt x="7861" y="7095"/>
                    </a:cubicBezTo>
                    <a:cubicBezTo>
                      <a:pt x="7978" y="7053"/>
                      <a:pt x="8103" y="7028"/>
                      <a:pt x="8222" y="7028"/>
                    </a:cubicBezTo>
                    <a:cubicBezTo>
                      <a:pt x="8247" y="7028"/>
                      <a:pt x="8271" y="7029"/>
                      <a:pt x="8295" y="7031"/>
                    </a:cubicBezTo>
                    <a:cubicBezTo>
                      <a:pt x="8448" y="7031"/>
                      <a:pt x="8614" y="7044"/>
                      <a:pt x="8780" y="7057"/>
                    </a:cubicBezTo>
                    <a:cubicBezTo>
                      <a:pt x="8946" y="7069"/>
                      <a:pt x="9150" y="7095"/>
                      <a:pt x="9354" y="7095"/>
                    </a:cubicBezTo>
                    <a:cubicBezTo>
                      <a:pt x="9456" y="7095"/>
                      <a:pt x="9571" y="7082"/>
                      <a:pt x="9673" y="7069"/>
                    </a:cubicBezTo>
                    <a:cubicBezTo>
                      <a:pt x="10745" y="6955"/>
                      <a:pt x="11587" y="6125"/>
                      <a:pt x="11741" y="5066"/>
                    </a:cubicBezTo>
                    <a:cubicBezTo>
                      <a:pt x="11906" y="3994"/>
                      <a:pt x="11319" y="2960"/>
                      <a:pt x="10337" y="2539"/>
                    </a:cubicBezTo>
                    <a:cubicBezTo>
                      <a:pt x="10094" y="2437"/>
                      <a:pt x="9852" y="2374"/>
                      <a:pt x="9597" y="2322"/>
                    </a:cubicBezTo>
                    <a:cubicBezTo>
                      <a:pt x="9342" y="2271"/>
                      <a:pt x="9086" y="2195"/>
                      <a:pt x="8857" y="2067"/>
                    </a:cubicBezTo>
                    <a:cubicBezTo>
                      <a:pt x="8627" y="1876"/>
                      <a:pt x="8436" y="1646"/>
                      <a:pt x="8295" y="1391"/>
                    </a:cubicBezTo>
                    <a:cubicBezTo>
                      <a:pt x="8116" y="1110"/>
                      <a:pt x="7912" y="842"/>
                      <a:pt x="7670" y="613"/>
                    </a:cubicBezTo>
                    <a:cubicBezTo>
                      <a:pt x="7300" y="306"/>
                      <a:pt x="6853" y="102"/>
                      <a:pt x="6368" y="38"/>
                    </a:cubicBezTo>
                    <a:cubicBezTo>
                      <a:pt x="6215" y="13"/>
                      <a:pt x="6049" y="0"/>
                      <a:pt x="58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968;p49">
              <a:extLst>
                <a:ext uri="{FF2B5EF4-FFF2-40B4-BE49-F238E27FC236}">
                  <a16:creationId xmlns:a16="http://schemas.microsoft.com/office/drawing/2014/main" id="{0B8F02E6-F5FA-38A8-5DCA-8051EABC2B85}"/>
                </a:ext>
              </a:extLst>
            </p:cNvPr>
            <p:cNvSpPr/>
            <p:nvPr/>
          </p:nvSpPr>
          <p:spPr>
            <a:xfrm>
              <a:off x="7809955" y="2642433"/>
              <a:ext cx="408469" cy="263277"/>
            </a:xfrm>
            <a:custGeom>
              <a:avLst/>
              <a:gdLst/>
              <a:ahLst/>
              <a:cxnLst/>
              <a:rect l="l" t="t" r="r" b="b"/>
              <a:pathLst>
                <a:path w="11920" h="7683" extrusionOk="0">
                  <a:moveTo>
                    <a:pt x="5883" y="485"/>
                  </a:moveTo>
                  <a:lnTo>
                    <a:pt x="5883" y="498"/>
                  </a:lnTo>
                  <a:cubicBezTo>
                    <a:pt x="5921" y="494"/>
                    <a:pt x="5958" y="493"/>
                    <a:pt x="5994" y="493"/>
                  </a:cubicBezTo>
                  <a:cubicBezTo>
                    <a:pt x="6093" y="493"/>
                    <a:pt x="6189" y="505"/>
                    <a:pt x="6292" y="523"/>
                  </a:cubicBezTo>
                  <a:cubicBezTo>
                    <a:pt x="6675" y="574"/>
                    <a:pt x="7045" y="740"/>
                    <a:pt x="7338" y="995"/>
                  </a:cubicBezTo>
                  <a:cubicBezTo>
                    <a:pt x="7823" y="1416"/>
                    <a:pt x="8040" y="2118"/>
                    <a:pt x="8576" y="2476"/>
                  </a:cubicBezTo>
                  <a:cubicBezTo>
                    <a:pt x="9035" y="2782"/>
                    <a:pt x="9635" y="2782"/>
                    <a:pt x="10133" y="2986"/>
                  </a:cubicBezTo>
                  <a:cubicBezTo>
                    <a:pt x="11919" y="3752"/>
                    <a:pt x="11536" y="6393"/>
                    <a:pt x="9609" y="6610"/>
                  </a:cubicBezTo>
                  <a:cubicBezTo>
                    <a:pt x="9520" y="6623"/>
                    <a:pt x="9431" y="6623"/>
                    <a:pt x="9342" y="6623"/>
                  </a:cubicBezTo>
                  <a:cubicBezTo>
                    <a:pt x="8984" y="6623"/>
                    <a:pt x="8627" y="6559"/>
                    <a:pt x="8282" y="6559"/>
                  </a:cubicBezTo>
                  <a:cubicBezTo>
                    <a:pt x="8078" y="6559"/>
                    <a:pt x="7887" y="6585"/>
                    <a:pt x="7695" y="6648"/>
                  </a:cubicBezTo>
                  <a:cubicBezTo>
                    <a:pt x="7491" y="6738"/>
                    <a:pt x="7300" y="6840"/>
                    <a:pt x="7108" y="6942"/>
                  </a:cubicBezTo>
                  <a:cubicBezTo>
                    <a:pt x="6740" y="7126"/>
                    <a:pt x="6342" y="7216"/>
                    <a:pt x="5943" y="7216"/>
                  </a:cubicBezTo>
                  <a:cubicBezTo>
                    <a:pt x="5486" y="7216"/>
                    <a:pt x="5029" y="7097"/>
                    <a:pt x="4620" y="6865"/>
                  </a:cubicBezTo>
                  <a:cubicBezTo>
                    <a:pt x="4327" y="6687"/>
                    <a:pt x="4071" y="6470"/>
                    <a:pt x="3752" y="6380"/>
                  </a:cubicBezTo>
                  <a:cubicBezTo>
                    <a:pt x="3650" y="6355"/>
                    <a:pt x="3548" y="6342"/>
                    <a:pt x="3446" y="6342"/>
                  </a:cubicBezTo>
                  <a:cubicBezTo>
                    <a:pt x="2974" y="6342"/>
                    <a:pt x="2502" y="6572"/>
                    <a:pt x="2017" y="6572"/>
                  </a:cubicBezTo>
                  <a:lnTo>
                    <a:pt x="1902" y="6572"/>
                  </a:lnTo>
                  <a:cubicBezTo>
                    <a:pt x="1366" y="6508"/>
                    <a:pt x="907" y="6151"/>
                    <a:pt x="728" y="5640"/>
                  </a:cubicBezTo>
                  <a:cubicBezTo>
                    <a:pt x="524" y="5002"/>
                    <a:pt x="741" y="4288"/>
                    <a:pt x="1290" y="3892"/>
                  </a:cubicBezTo>
                  <a:cubicBezTo>
                    <a:pt x="1660" y="3599"/>
                    <a:pt x="2093" y="3471"/>
                    <a:pt x="2489" y="3254"/>
                  </a:cubicBezTo>
                  <a:cubicBezTo>
                    <a:pt x="2897" y="3024"/>
                    <a:pt x="3127" y="2667"/>
                    <a:pt x="3357" y="2259"/>
                  </a:cubicBezTo>
                  <a:cubicBezTo>
                    <a:pt x="3918" y="1263"/>
                    <a:pt x="4748" y="485"/>
                    <a:pt x="5883" y="485"/>
                  </a:cubicBezTo>
                  <a:close/>
                  <a:moveTo>
                    <a:pt x="5896" y="0"/>
                  </a:moveTo>
                  <a:lnTo>
                    <a:pt x="5883" y="13"/>
                  </a:lnTo>
                  <a:cubicBezTo>
                    <a:pt x="4697" y="13"/>
                    <a:pt x="3676" y="702"/>
                    <a:pt x="2948" y="2029"/>
                  </a:cubicBezTo>
                  <a:cubicBezTo>
                    <a:pt x="2731" y="2399"/>
                    <a:pt x="2566" y="2667"/>
                    <a:pt x="2272" y="2833"/>
                  </a:cubicBezTo>
                  <a:cubicBezTo>
                    <a:pt x="2144" y="2897"/>
                    <a:pt x="2004" y="2960"/>
                    <a:pt x="1864" y="3024"/>
                  </a:cubicBezTo>
                  <a:cubicBezTo>
                    <a:pt x="1558" y="3139"/>
                    <a:pt x="1264" y="3305"/>
                    <a:pt x="996" y="3509"/>
                  </a:cubicBezTo>
                  <a:cubicBezTo>
                    <a:pt x="294" y="4032"/>
                    <a:pt x="1" y="4951"/>
                    <a:pt x="269" y="5793"/>
                  </a:cubicBezTo>
                  <a:cubicBezTo>
                    <a:pt x="524" y="6482"/>
                    <a:pt x="1136" y="6967"/>
                    <a:pt x="1864" y="7031"/>
                  </a:cubicBezTo>
                  <a:lnTo>
                    <a:pt x="2030" y="7031"/>
                  </a:lnTo>
                  <a:cubicBezTo>
                    <a:pt x="2310" y="7031"/>
                    <a:pt x="2591" y="6980"/>
                    <a:pt x="2859" y="6916"/>
                  </a:cubicBezTo>
                  <a:cubicBezTo>
                    <a:pt x="3051" y="6853"/>
                    <a:pt x="3255" y="6827"/>
                    <a:pt x="3446" y="6814"/>
                  </a:cubicBezTo>
                  <a:cubicBezTo>
                    <a:pt x="3510" y="6814"/>
                    <a:pt x="3574" y="6814"/>
                    <a:pt x="3637" y="6840"/>
                  </a:cubicBezTo>
                  <a:cubicBezTo>
                    <a:pt x="3816" y="6891"/>
                    <a:pt x="3969" y="6980"/>
                    <a:pt x="4122" y="7095"/>
                  </a:cubicBezTo>
                  <a:cubicBezTo>
                    <a:pt x="4199" y="7146"/>
                    <a:pt x="4288" y="7210"/>
                    <a:pt x="4378" y="7261"/>
                  </a:cubicBezTo>
                  <a:cubicBezTo>
                    <a:pt x="4863" y="7541"/>
                    <a:pt x="5407" y="7682"/>
                    <a:pt x="5953" y="7682"/>
                  </a:cubicBezTo>
                  <a:cubicBezTo>
                    <a:pt x="6425" y="7682"/>
                    <a:pt x="6900" y="7576"/>
                    <a:pt x="7338" y="7363"/>
                  </a:cubicBezTo>
                  <a:cubicBezTo>
                    <a:pt x="7415" y="7325"/>
                    <a:pt x="7478" y="7286"/>
                    <a:pt x="7542" y="7248"/>
                  </a:cubicBezTo>
                  <a:cubicBezTo>
                    <a:pt x="7644" y="7184"/>
                    <a:pt x="7759" y="7133"/>
                    <a:pt x="7861" y="7095"/>
                  </a:cubicBezTo>
                  <a:cubicBezTo>
                    <a:pt x="7978" y="7053"/>
                    <a:pt x="8103" y="7028"/>
                    <a:pt x="8222" y="7028"/>
                  </a:cubicBezTo>
                  <a:cubicBezTo>
                    <a:pt x="8247" y="7028"/>
                    <a:pt x="8271" y="7029"/>
                    <a:pt x="8295" y="7031"/>
                  </a:cubicBezTo>
                  <a:cubicBezTo>
                    <a:pt x="8448" y="7031"/>
                    <a:pt x="8614" y="7044"/>
                    <a:pt x="8780" y="7057"/>
                  </a:cubicBezTo>
                  <a:cubicBezTo>
                    <a:pt x="8946" y="7069"/>
                    <a:pt x="9150" y="7095"/>
                    <a:pt x="9354" y="7095"/>
                  </a:cubicBezTo>
                  <a:cubicBezTo>
                    <a:pt x="9456" y="7095"/>
                    <a:pt x="9571" y="7082"/>
                    <a:pt x="9673" y="7069"/>
                  </a:cubicBezTo>
                  <a:cubicBezTo>
                    <a:pt x="10745" y="6955"/>
                    <a:pt x="11587" y="6125"/>
                    <a:pt x="11741" y="5066"/>
                  </a:cubicBezTo>
                  <a:cubicBezTo>
                    <a:pt x="11906" y="3994"/>
                    <a:pt x="11319" y="2960"/>
                    <a:pt x="10337" y="2539"/>
                  </a:cubicBezTo>
                  <a:cubicBezTo>
                    <a:pt x="10094" y="2437"/>
                    <a:pt x="9852" y="2374"/>
                    <a:pt x="9597" y="2322"/>
                  </a:cubicBezTo>
                  <a:cubicBezTo>
                    <a:pt x="9342" y="2271"/>
                    <a:pt x="9086" y="2195"/>
                    <a:pt x="8857" y="2067"/>
                  </a:cubicBezTo>
                  <a:cubicBezTo>
                    <a:pt x="8627" y="1876"/>
                    <a:pt x="8436" y="1646"/>
                    <a:pt x="8295" y="1391"/>
                  </a:cubicBezTo>
                  <a:cubicBezTo>
                    <a:pt x="8116" y="1110"/>
                    <a:pt x="7912" y="842"/>
                    <a:pt x="7670" y="613"/>
                  </a:cubicBezTo>
                  <a:cubicBezTo>
                    <a:pt x="7300" y="306"/>
                    <a:pt x="6853" y="102"/>
                    <a:pt x="6368" y="38"/>
                  </a:cubicBezTo>
                  <a:cubicBezTo>
                    <a:pt x="6215" y="13"/>
                    <a:pt x="6049" y="0"/>
                    <a:pt x="58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>
          <a:extLst>
            <a:ext uri="{FF2B5EF4-FFF2-40B4-BE49-F238E27FC236}">
              <a16:creationId xmlns:a16="http://schemas.microsoft.com/office/drawing/2014/main" id="{C8F86863-03A6-D79F-502B-559B44EC5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56">
            <a:extLst>
              <a:ext uri="{FF2B5EF4-FFF2-40B4-BE49-F238E27FC236}">
                <a16:creationId xmlns:a16="http://schemas.microsoft.com/office/drawing/2014/main" id="{F9F83095-2309-6E35-4CB0-EA86837000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9378" y="1893044"/>
            <a:ext cx="4611328" cy="1209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 !</a:t>
            </a:r>
            <a:endParaRPr sz="7200" dirty="0"/>
          </a:p>
        </p:txBody>
      </p:sp>
      <p:grpSp>
        <p:nvGrpSpPr>
          <p:cNvPr id="1169" name="Google Shape;1169;p56">
            <a:extLst>
              <a:ext uri="{FF2B5EF4-FFF2-40B4-BE49-F238E27FC236}">
                <a16:creationId xmlns:a16="http://schemas.microsoft.com/office/drawing/2014/main" id="{C87EF358-B142-587E-41D3-A3157D919228}"/>
              </a:ext>
            </a:extLst>
          </p:cNvPr>
          <p:cNvGrpSpPr/>
          <p:nvPr/>
        </p:nvGrpSpPr>
        <p:grpSpPr>
          <a:xfrm>
            <a:off x="959834" y="2688449"/>
            <a:ext cx="314662" cy="358099"/>
            <a:chOff x="-52832000" y="3192625"/>
            <a:chExt cx="279625" cy="318225"/>
          </a:xfrm>
        </p:grpSpPr>
        <p:sp>
          <p:nvSpPr>
            <p:cNvPr id="1170" name="Google Shape;1170;p56">
              <a:extLst>
                <a:ext uri="{FF2B5EF4-FFF2-40B4-BE49-F238E27FC236}">
                  <a16:creationId xmlns:a16="http://schemas.microsoft.com/office/drawing/2014/main" id="{5B39BE10-685A-CA4F-158A-07465D49E2FA}"/>
                </a:ext>
              </a:extLst>
            </p:cNvPr>
            <p:cNvSpPr/>
            <p:nvPr/>
          </p:nvSpPr>
          <p:spPr>
            <a:xfrm>
              <a:off x="-52574450" y="3306025"/>
              <a:ext cx="22075" cy="110300"/>
            </a:xfrm>
            <a:custGeom>
              <a:avLst/>
              <a:gdLst/>
              <a:ahLst/>
              <a:cxnLst/>
              <a:rect l="l" t="t" r="r" b="b"/>
              <a:pathLst>
                <a:path w="883" h="4412" extrusionOk="0">
                  <a:moveTo>
                    <a:pt x="1" y="1"/>
                  </a:moveTo>
                  <a:lnTo>
                    <a:pt x="1" y="1"/>
                  </a:lnTo>
                  <a:cubicBezTo>
                    <a:pt x="95" y="348"/>
                    <a:pt x="127" y="726"/>
                    <a:pt x="127" y="1104"/>
                  </a:cubicBezTo>
                  <a:lnTo>
                    <a:pt x="127" y="3939"/>
                  </a:lnTo>
                  <a:cubicBezTo>
                    <a:pt x="127" y="4097"/>
                    <a:pt x="127" y="4254"/>
                    <a:pt x="95" y="4412"/>
                  </a:cubicBezTo>
                  <a:cubicBezTo>
                    <a:pt x="537" y="4254"/>
                    <a:pt x="883" y="3876"/>
                    <a:pt x="883" y="3341"/>
                  </a:cubicBezTo>
                  <a:lnTo>
                    <a:pt x="883" y="1104"/>
                  </a:lnTo>
                  <a:cubicBezTo>
                    <a:pt x="883" y="600"/>
                    <a:pt x="537" y="12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6">
              <a:extLst>
                <a:ext uri="{FF2B5EF4-FFF2-40B4-BE49-F238E27FC236}">
                  <a16:creationId xmlns:a16="http://schemas.microsoft.com/office/drawing/2014/main" id="{5436577F-FA39-0B73-CA06-A7885BC217BC}"/>
                </a:ext>
              </a:extLst>
            </p:cNvPr>
            <p:cNvSpPr/>
            <p:nvPr/>
          </p:nvSpPr>
          <p:spPr>
            <a:xfrm>
              <a:off x="-52826475" y="3192625"/>
              <a:ext cx="267800" cy="100050"/>
            </a:xfrm>
            <a:custGeom>
              <a:avLst/>
              <a:gdLst/>
              <a:ahLst/>
              <a:cxnLst/>
              <a:rect l="l" t="t" r="r" b="b"/>
              <a:pathLst>
                <a:path w="10712" h="4002" extrusionOk="0">
                  <a:moveTo>
                    <a:pt x="5356" y="0"/>
                  </a:moveTo>
                  <a:cubicBezTo>
                    <a:pt x="2836" y="0"/>
                    <a:pt x="725" y="1670"/>
                    <a:pt x="0" y="4001"/>
                  </a:cubicBezTo>
                  <a:cubicBezTo>
                    <a:pt x="284" y="3844"/>
                    <a:pt x="567" y="3749"/>
                    <a:pt x="882" y="3749"/>
                  </a:cubicBezTo>
                  <a:cubicBezTo>
                    <a:pt x="1639" y="2017"/>
                    <a:pt x="3371" y="756"/>
                    <a:pt x="5356" y="756"/>
                  </a:cubicBezTo>
                  <a:cubicBezTo>
                    <a:pt x="7373" y="756"/>
                    <a:pt x="9105" y="1985"/>
                    <a:pt x="9861" y="3749"/>
                  </a:cubicBezTo>
                  <a:cubicBezTo>
                    <a:pt x="10176" y="3749"/>
                    <a:pt x="10492" y="3844"/>
                    <a:pt x="10712" y="4001"/>
                  </a:cubicBezTo>
                  <a:cubicBezTo>
                    <a:pt x="10019" y="1702"/>
                    <a:pt x="7877" y="0"/>
                    <a:pt x="53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6">
              <a:extLst>
                <a:ext uri="{FF2B5EF4-FFF2-40B4-BE49-F238E27FC236}">
                  <a16:creationId xmlns:a16="http://schemas.microsoft.com/office/drawing/2014/main" id="{5A862D15-B42C-CFAD-9A34-9FD59D2F7533}"/>
                </a:ext>
              </a:extLst>
            </p:cNvPr>
            <p:cNvSpPr/>
            <p:nvPr/>
          </p:nvSpPr>
          <p:spPr>
            <a:xfrm>
              <a:off x="-52794975" y="3361175"/>
              <a:ext cx="204800" cy="149675"/>
            </a:xfrm>
            <a:custGeom>
              <a:avLst/>
              <a:gdLst/>
              <a:ahLst/>
              <a:cxnLst/>
              <a:rect l="l" t="t" r="r" b="b"/>
              <a:pathLst>
                <a:path w="8192" h="5987" extrusionOk="0">
                  <a:moveTo>
                    <a:pt x="5132" y="2560"/>
                  </a:moveTo>
                  <a:cubicBezTo>
                    <a:pt x="5230" y="2560"/>
                    <a:pt x="5325" y="2599"/>
                    <a:pt x="5388" y="2678"/>
                  </a:cubicBezTo>
                  <a:cubicBezTo>
                    <a:pt x="5577" y="2836"/>
                    <a:pt x="5577" y="3088"/>
                    <a:pt x="5419" y="3182"/>
                  </a:cubicBezTo>
                  <a:cubicBezTo>
                    <a:pt x="5073" y="3560"/>
                    <a:pt x="4569" y="3749"/>
                    <a:pt x="4096" y="3749"/>
                  </a:cubicBezTo>
                  <a:cubicBezTo>
                    <a:pt x="3592" y="3749"/>
                    <a:pt x="3120" y="3560"/>
                    <a:pt x="2773" y="3182"/>
                  </a:cubicBezTo>
                  <a:cubicBezTo>
                    <a:pt x="2615" y="3025"/>
                    <a:pt x="2615" y="2804"/>
                    <a:pt x="2773" y="2678"/>
                  </a:cubicBezTo>
                  <a:cubicBezTo>
                    <a:pt x="2852" y="2599"/>
                    <a:pt x="2946" y="2560"/>
                    <a:pt x="3037" y="2560"/>
                  </a:cubicBezTo>
                  <a:cubicBezTo>
                    <a:pt x="3127" y="2560"/>
                    <a:pt x="3214" y="2599"/>
                    <a:pt x="3277" y="2678"/>
                  </a:cubicBezTo>
                  <a:cubicBezTo>
                    <a:pt x="3498" y="2899"/>
                    <a:pt x="3781" y="3009"/>
                    <a:pt x="4065" y="3009"/>
                  </a:cubicBezTo>
                  <a:cubicBezTo>
                    <a:pt x="4348" y="3009"/>
                    <a:pt x="4632" y="2899"/>
                    <a:pt x="4852" y="2678"/>
                  </a:cubicBezTo>
                  <a:cubicBezTo>
                    <a:pt x="4931" y="2599"/>
                    <a:pt x="5033" y="2560"/>
                    <a:pt x="5132" y="2560"/>
                  </a:cubicBezTo>
                  <a:close/>
                  <a:moveTo>
                    <a:pt x="1" y="0"/>
                  </a:moveTo>
                  <a:lnTo>
                    <a:pt x="1" y="1859"/>
                  </a:lnTo>
                  <a:cubicBezTo>
                    <a:pt x="1" y="2993"/>
                    <a:pt x="473" y="4127"/>
                    <a:pt x="1355" y="4915"/>
                  </a:cubicBezTo>
                  <a:cubicBezTo>
                    <a:pt x="2111" y="5640"/>
                    <a:pt x="3088" y="5986"/>
                    <a:pt x="4096" y="5986"/>
                  </a:cubicBezTo>
                  <a:lnTo>
                    <a:pt x="4506" y="5986"/>
                  </a:lnTo>
                  <a:cubicBezTo>
                    <a:pt x="6585" y="5797"/>
                    <a:pt x="8192" y="3907"/>
                    <a:pt x="8192" y="1733"/>
                  </a:cubicBezTo>
                  <a:lnTo>
                    <a:pt x="8192" y="32"/>
                  </a:lnTo>
                  <a:cubicBezTo>
                    <a:pt x="8192" y="1261"/>
                    <a:pt x="7215" y="2237"/>
                    <a:pt x="5955" y="2237"/>
                  </a:cubicBezTo>
                  <a:cubicBezTo>
                    <a:pt x="5167" y="2237"/>
                    <a:pt x="4506" y="1859"/>
                    <a:pt x="4096" y="1229"/>
                  </a:cubicBezTo>
                  <a:cubicBezTo>
                    <a:pt x="3718" y="1796"/>
                    <a:pt x="2994" y="2237"/>
                    <a:pt x="2269" y="2237"/>
                  </a:cubicBezTo>
                  <a:cubicBezTo>
                    <a:pt x="1040" y="2237"/>
                    <a:pt x="1" y="126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6">
              <a:extLst>
                <a:ext uri="{FF2B5EF4-FFF2-40B4-BE49-F238E27FC236}">
                  <a16:creationId xmlns:a16="http://schemas.microsoft.com/office/drawing/2014/main" id="{30AE6DAB-B36F-7F97-EBA8-93B2D010F1AD}"/>
                </a:ext>
              </a:extLst>
            </p:cNvPr>
            <p:cNvSpPr/>
            <p:nvPr/>
          </p:nvSpPr>
          <p:spPr>
            <a:xfrm>
              <a:off x="-52791025" y="3231225"/>
              <a:ext cx="137850" cy="74825"/>
            </a:xfrm>
            <a:custGeom>
              <a:avLst/>
              <a:gdLst/>
              <a:ahLst/>
              <a:cxnLst/>
              <a:rect l="l" t="t" r="r" b="b"/>
              <a:pathLst>
                <a:path w="5514" h="2993" extrusionOk="0">
                  <a:moveTo>
                    <a:pt x="3938" y="0"/>
                  </a:moveTo>
                  <a:cubicBezTo>
                    <a:pt x="2048" y="0"/>
                    <a:pt x="473" y="1260"/>
                    <a:pt x="0" y="2993"/>
                  </a:cubicBezTo>
                  <a:lnTo>
                    <a:pt x="1701" y="2993"/>
                  </a:lnTo>
                  <a:cubicBezTo>
                    <a:pt x="3434" y="2993"/>
                    <a:pt x="4946" y="1890"/>
                    <a:pt x="5513" y="315"/>
                  </a:cubicBezTo>
                  <a:cubicBezTo>
                    <a:pt x="5041" y="126"/>
                    <a:pt x="4505" y="0"/>
                    <a:pt x="3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6">
              <a:extLst>
                <a:ext uri="{FF2B5EF4-FFF2-40B4-BE49-F238E27FC236}">
                  <a16:creationId xmlns:a16="http://schemas.microsoft.com/office/drawing/2014/main" id="{60DEB5ED-A286-AEAC-0EB0-79E8A43944B6}"/>
                </a:ext>
              </a:extLst>
            </p:cNvPr>
            <p:cNvSpPr/>
            <p:nvPr/>
          </p:nvSpPr>
          <p:spPr>
            <a:xfrm>
              <a:off x="-52683125" y="3361950"/>
              <a:ext cx="74825" cy="37850"/>
            </a:xfrm>
            <a:custGeom>
              <a:avLst/>
              <a:gdLst/>
              <a:ahLst/>
              <a:cxnLst/>
              <a:rect l="l" t="t" r="r" b="b"/>
              <a:pathLst>
                <a:path w="2993" h="1514" extrusionOk="0">
                  <a:moveTo>
                    <a:pt x="0" y="1"/>
                  </a:moveTo>
                  <a:cubicBezTo>
                    <a:pt x="0" y="851"/>
                    <a:pt x="662" y="1513"/>
                    <a:pt x="1481" y="1513"/>
                  </a:cubicBezTo>
                  <a:cubicBezTo>
                    <a:pt x="2300" y="1513"/>
                    <a:pt x="2993" y="820"/>
                    <a:pt x="29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6">
              <a:extLst>
                <a:ext uri="{FF2B5EF4-FFF2-40B4-BE49-F238E27FC236}">
                  <a16:creationId xmlns:a16="http://schemas.microsoft.com/office/drawing/2014/main" id="{3938382D-DD7C-CCF2-FD53-4961369BBEDA}"/>
                </a:ext>
              </a:extLst>
            </p:cNvPr>
            <p:cNvSpPr/>
            <p:nvPr/>
          </p:nvSpPr>
          <p:spPr>
            <a:xfrm>
              <a:off x="-52794975" y="3247750"/>
              <a:ext cx="204800" cy="104000"/>
            </a:xfrm>
            <a:custGeom>
              <a:avLst/>
              <a:gdLst/>
              <a:ahLst/>
              <a:cxnLst/>
              <a:rect l="l" t="t" r="r" b="b"/>
              <a:pathLst>
                <a:path w="8192" h="4160" extrusionOk="0">
                  <a:moveTo>
                    <a:pt x="6365" y="1"/>
                  </a:moveTo>
                  <a:cubicBezTo>
                    <a:pt x="5640" y="1828"/>
                    <a:pt x="3876" y="3025"/>
                    <a:pt x="1859" y="3025"/>
                  </a:cubicBezTo>
                  <a:lnTo>
                    <a:pt x="1" y="3025"/>
                  </a:lnTo>
                  <a:lnTo>
                    <a:pt x="1" y="3403"/>
                  </a:lnTo>
                  <a:lnTo>
                    <a:pt x="1" y="4159"/>
                  </a:lnTo>
                  <a:cubicBezTo>
                    <a:pt x="1" y="3939"/>
                    <a:pt x="158" y="3781"/>
                    <a:pt x="379" y="3781"/>
                  </a:cubicBezTo>
                  <a:lnTo>
                    <a:pt x="7814" y="3781"/>
                  </a:lnTo>
                  <a:cubicBezTo>
                    <a:pt x="8003" y="3781"/>
                    <a:pt x="8160" y="3939"/>
                    <a:pt x="8160" y="4159"/>
                  </a:cubicBezTo>
                  <a:lnTo>
                    <a:pt x="8160" y="3403"/>
                  </a:lnTo>
                  <a:cubicBezTo>
                    <a:pt x="8192" y="2017"/>
                    <a:pt x="7467" y="757"/>
                    <a:pt x="63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6">
              <a:extLst>
                <a:ext uri="{FF2B5EF4-FFF2-40B4-BE49-F238E27FC236}">
                  <a16:creationId xmlns:a16="http://schemas.microsoft.com/office/drawing/2014/main" id="{06A47901-3D26-EE31-9171-1253C3C581A4}"/>
                </a:ext>
              </a:extLst>
            </p:cNvPr>
            <p:cNvSpPr/>
            <p:nvPr/>
          </p:nvSpPr>
          <p:spPr>
            <a:xfrm>
              <a:off x="-52776850" y="3361950"/>
              <a:ext cx="74825" cy="37850"/>
            </a:xfrm>
            <a:custGeom>
              <a:avLst/>
              <a:gdLst/>
              <a:ahLst/>
              <a:cxnLst/>
              <a:rect l="l" t="t" r="r" b="b"/>
              <a:pathLst>
                <a:path w="2993" h="1514" extrusionOk="0">
                  <a:moveTo>
                    <a:pt x="0" y="1"/>
                  </a:moveTo>
                  <a:cubicBezTo>
                    <a:pt x="0" y="851"/>
                    <a:pt x="662" y="1513"/>
                    <a:pt x="1481" y="1513"/>
                  </a:cubicBezTo>
                  <a:cubicBezTo>
                    <a:pt x="2332" y="1513"/>
                    <a:pt x="2993" y="820"/>
                    <a:pt x="29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6">
              <a:extLst>
                <a:ext uri="{FF2B5EF4-FFF2-40B4-BE49-F238E27FC236}">
                  <a16:creationId xmlns:a16="http://schemas.microsoft.com/office/drawing/2014/main" id="{5109FEEE-AB3C-5A6D-85B0-28DACA0CF6B0}"/>
                </a:ext>
              </a:extLst>
            </p:cNvPr>
            <p:cNvSpPr/>
            <p:nvPr/>
          </p:nvSpPr>
          <p:spPr>
            <a:xfrm>
              <a:off x="-52832000" y="3306025"/>
              <a:ext cx="21300" cy="110300"/>
            </a:xfrm>
            <a:custGeom>
              <a:avLst/>
              <a:gdLst/>
              <a:ahLst/>
              <a:cxnLst/>
              <a:rect l="l" t="t" r="r" b="b"/>
              <a:pathLst>
                <a:path w="852" h="4412" extrusionOk="0">
                  <a:moveTo>
                    <a:pt x="851" y="1"/>
                  </a:moveTo>
                  <a:cubicBezTo>
                    <a:pt x="347" y="127"/>
                    <a:pt x="1" y="568"/>
                    <a:pt x="1" y="1104"/>
                  </a:cubicBezTo>
                  <a:lnTo>
                    <a:pt x="1" y="3341"/>
                  </a:lnTo>
                  <a:cubicBezTo>
                    <a:pt x="1" y="3813"/>
                    <a:pt x="316" y="4254"/>
                    <a:pt x="757" y="4412"/>
                  </a:cubicBezTo>
                  <a:lnTo>
                    <a:pt x="757" y="4097"/>
                  </a:lnTo>
                  <a:lnTo>
                    <a:pt x="757" y="3341"/>
                  </a:lnTo>
                  <a:lnTo>
                    <a:pt x="757" y="1104"/>
                  </a:lnTo>
                  <a:cubicBezTo>
                    <a:pt x="757" y="726"/>
                    <a:pt x="788" y="348"/>
                    <a:pt x="8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5" name="Google Shape;1185;p56">
            <a:extLst>
              <a:ext uri="{FF2B5EF4-FFF2-40B4-BE49-F238E27FC236}">
                <a16:creationId xmlns:a16="http://schemas.microsoft.com/office/drawing/2014/main" id="{A18C370A-C26F-27F5-83CD-E67F4F083848}"/>
              </a:ext>
            </a:extLst>
          </p:cNvPr>
          <p:cNvGrpSpPr/>
          <p:nvPr/>
        </p:nvGrpSpPr>
        <p:grpSpPr>
          <a:xfrm>
            <a:off x="5584527" y="842275"/>
            <a:ext cx="3014148" cy="3296911"/>
            <a:chOff x="5584527" y="842275"/>
            <a:chExt cx="3014148" cy="3296911"/>
          </a:xfrm>
        </p:grpSpPr>
        <p:grpSp>
          <p:nvGrpSpPr>
            <p:cNvPr id="1186" name="Google Shape;1186;p56">
              <a:extLst>
                <a:ext uri="{FF2B5EF4-FFF2-40B4-BE49-F238E27FC236}">
                  <a16:creationId xmlns:a16="http://schemas.microsoft.com/office/drawing/2014/main" id="{4C502254-6A85-3C92-95A5-215953989188}"/>
                </a:ext>
              </a:extLst>
            </p:cNvPr>
            <p:cNvGrpSpPr/>
            <p:nvPr/>
          </p:nvGrpSpPr>
          <p:grpSpPr>
            <a:xfrm>
              <a:off x="5648026" y="1545719"/>
              <a:ext cx="2733910" cy="2593467"/>
              <a:chOff x="936775" y="238300"/>
              <a:chExt cx="3397850" cy="3223300"/>
            </a:xfrm>
          </p:grpSpPr>
          <p:sp>
            <p:nvSpPr>
              <p:cNvPr id="1187" name="Google Shape;1187;p56">
                <a:extLst>
                  <a:ext uri="{FF2B5EF4-FFF2-40B4-BE49-F238E27FC236}">
                    <a16:creationId xmlns:a16="http://schemas.microsoft.com/office/drawing/2014/main" id="{E111DBB2-D602-13D0-DF88-1B9034C2F9C8}"/>
                  </a:ext>
                </a:extLst>
              </p:cNvPr>
              <p:cNvSpPr/>
              <p:nvPr/>
            </p:nvSpPr>
            <p:spPr>
              <a:xfrm>
                <a:off x="2749350" y="2875675"/>
                <a:ext cx="761525" cy="555125"/>
              </a:xfrm>
              <a:custGeom>
                <a:avLst/>
                <a:gdLst/>
                <a:ahLst/>
                <a:cxnLst/>
                <a:rect l="l" t="t" r="r" b="b"/>
                <a:pathLst>
                  <a:path w="30461" h="22205" extrusionOk="0">
                    <a:moveTo>
                      <a:pt x="21613" y="0"/>
                    </a:moveTo>
                    <a:cubicBezTo>
                      <a:pt x="17227" y="1010"/>
                      <a:pt x="12766" y="1627"/>
                      <a:pt x="8256" y="1848"/>
                    </a:cubicBezTo>
                    <a:cubicBezTo>
                      <a:pt x="7476" y="1896"/>
                      <a:pt x="6686" y="1923"/>
                      <a:pt x="5893" y="1923"/>
                    </a:cubicBezTo>
                    <a:cubicBezTo>
                      <a:pt x="5457" y="1923"/>
                      <a:pt x="5021" y="1915"/>
                      <a:pt x="4584" y="1898"/>
                    </a:cubicBezTo>
                    <a:cubicBezTo>
                      <a:pt x="3056" y="1873"/>
                      <a:pt x="1528" y="1750"/>
                      <a:pt x="0" y="1528"/>
                    </a:cubicBezTo>
                    <a:lnTo>
                      <a:pt x="0" y="1528"/>
                    </a:lnTo>
                    <a:cubicBezTo>
                      <a:pt x="25" y="1700"/>
                      <a:pt x="50" y="1873"/>
                      <a:pt x="74" y="2021"/>
                    </a:cubicBezTo>
                    <a:lnTo>
                      <a:pt x="74" y="2144"/>
                    </a:lnTo>
                    <a:cubicBezTo>
                      <a:pt x="617" y="5619"/>
                      <a:pt x="1257" y="9118"/>
                      <a:pt x="1898" y="12248"/>
                    </a:cubicBezTo>
                    <a:lnTo>
                      <a:pt x="2046" y="12988"/>
                    </a:lnTo>
                    <a:cubicBezTo>
                      <a:pt x="2440" y="15033"/>
                      <a:pt x="2933" y="17571"/>
                      <a:pt x="4289" y="19149"/>
                    </a:cubicBezTo>
                    <a:cubicBezTo>
                      <a:pt x="6260" y="21416"/>
                      <a:pt x="9390" y="21909"/>
                      <a:pt x="11608" y="22106"/>
                    </a:cubicBezTo>
                    <a:lnTo>
                      <a:pt x="11633" y="22106"/>
                    </a:lnTo>
                    <a:cubicBezTo>
                      <a:pt x="12791" y="22180"/>
                      <a:pt x="13949" y="22204"/>
                      <a:pt x="15107" y="22204"/>
                    </a:cubicBezTo>
                    <a:lnTo>
                      <a:pt x="15132" y="22204"/>
                    </a:lnTo>
                    <a:cubicBezTo>
                      <a:pt x="17030" y="22180"/>
                      <a:pt x="18927" y="22032"/>
                      <a:pt x="20800" y="21786"/>
                    </a:cubicBezTo>
                    <a:cubicBezTo>
                      <a:pt x="22353" y="21564"/>
                      <a:pt x="23881" y="21219"/>
                      <a:pt x="25384" y="20750"/>
                    </a:cubicBezTo>
                    <a:cubicBezTo>
                      <a:pt x="27873" y="19913"/>
                      <a:pt x="29450" y="18804"/>
                      <a:pt x="30042" y="17448"/>
                    </a:cubicBezTo>
                    <a:cubicBezTo>
                      <a:pt x="30461" y="16462"/>
                      <a:pt x="30387" y="15353"/>
                      <a:pt x="29795" y="14146"/>
                    </a:cubicBezTo>
                    <a:cubicBezTo>
                      <a:pt x="29056" y="12618"/>
                      <a:pt x="28070" y="11238"/>
                      <a:pt x="26887" y="10006"/>
                    </a:cubicBezTo>
                    <a:cubicBezTo>
                      <a:pt x="26320" y="10203"/>
                      <a:pt x="25680" y="10425"/>
                      <a:pt x="25014" y="10671"/>
                    </a:cubicBezTo>
                    <a:cubicBezTo>
                      <a:pt x="22156" y="11681"/>
                      <a:pt x="19248" y="13037"/>
                      <a:pt x="17547" y="13776"/>
                    </a:cubicBezTo>
                    <a:cubicBezTo>
                      <a:pt x="17473" y="13804"/>
                      <a:pt x="17400" y="13817"/>
                      <a:pt x="17331" y="13817"/>
                    </a:cubicBezTo>
                    <a:cubicBezTo>
                      <a:pt x="16852" y="13817"/>
                      <a:pt x="16543" y="13206"/>
                      <a:pt x="16931" y="12840"/>
                    </a:cubicBezTo>
                    <a:cubicBezTo>
                      <a:pt x="19075" y="10843"/>
                      <a:pt x="22057" y="9217"/>
                      <a:pt x="25212" y="8256"/>
                    </a:cubicBezTo>
                    <a:cubicBezTo>
                      <a:pt x="24275" y="7344"/>
                      <a:pt x="23462" y="6309"/>
                      <a:pt x="22747" y="5200"/>
                    </a:cubicBezTo>
                    <a:cubicBezTo>
                      <a:pt x="22180" y="5397"/>
                      <a:pt x="21564" y="5594"/>
                      <a:pt x="20899" y="5841"/>
                    </a:cubicBezTo>
                    <a:cubicBezTo>
                      <a:pt x="15437" y="7770"/>
                      <a:pt x="13890" y="8996"/>
                      <a:pt x="13169" y="8996"/>
                    </a:cubicBezTo>
                    <a:cubicBezTo>
                      <a:pt x="13015" y="8996"/>
                      <a:pt x="12899" y="8940"/>
                      <a:pt x="12791" y="8823"/>
                    </a:cubicBezTo>
                    <a:cubicBezTo>
                      <a:pt x="12569" y="8601"/>
                      <a:pt x="12594" y="8231"/>
                      <a:pt x="12815" y="8009"/>
                    </a:cubicBezTo>
                    <a:cubicBezTo>
                      <a:pt x="15157" y="5841"/>
                      <a:pt x="18484" y="4116"/>
                      <a:pt x="21909" y="3204"/>
                    </a:cubicBezTo>
                    <a:cubicBezTo>
                      <a:pt x="21712" y="2366"/>
                      <a:pt x="21589" y="1503"/>
                      <a:pt x="21613" y="665"/>
                    </a:cubicBezTo>
                    <a:lnTo>
                      <a:pt x="21613" y="567"/>
                    </a:lnTo>
                    <a:lnTo>
                      <a:pt x="216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56">
                <a:extLst>
                  <a:ext uri="{FF2B5EF4-FFF2-40B4-BE49-F238E27FC236}">
                    <a16:creationId xmlns:a16="http://schemas.microsoft.com/office/drawing/2014/main" id="{5924061A-1DE1-7EC3-F236-EABC0B71C90D}"/>
                  </a:ext>
                </a:extLst>
              </p:cNvPr>
              <p:cNvSpPr/>
              <p:nvPr/>
            </p:nvSpPr>
            <p:spPr>
              <a:xfrm>
                <a:off x="1517125" y="2861500"/>
                <a:ext cx="772025" cy="549350"/>
              </a:xfrm>
              <a:custGeom>
                <a:avLst/>
                <a:gdLst/>
                <a:ahLst/>
                <a:cxnLst/>
                <a:rect l="l" t="t" r="r" b="b"/>
                <a:pathLst>
                  <a:path w="30881" h="21974" extrusionOk="0">
                    <a:moveTo>
                      <a:pt x="9440" y="0"/>
                    </a:moveTo>
                    <a:lnTo>
                      <a:pt x="9440" y="148"/>
                    </a:lnTo>
                    <a:cubicBezTo>
                      <a:pt x="9415" y="1183"/>
                      <a:pt x="9218" y="2194"/>
                      <a:pt x="8848" y="3155"/>
                    </a:cubicBezTo>
                    <a:cubicBezTo>
                      <a:pt x="12249" y="4214"/>
                      <a:pt x="15551" y="6038"/>
                      <a:pt x="17819" y="8305"/>
                    </a:cubicBezTo>
                    <a:cubicBezTo>
                      <a:pt x="18041" y="8527"/>
                      <a:pt x="18041" y="8897"/>
                      <a:pt x="17819" y="9119"/>
                    </a:cubicBezTo>
                    <a:cubicBezTo>
                      <a:pt x="17708" y="9225"/>
                      <a:pt x="17595" y="9276"/>
                      <a:pt x="17452" y="9276"/>
                    </a:cubicBezTo>
                    <a:cubicBezTo>
                      <a:pt x="16733" y="9276"/>
                      <a:pt x="15277" y="7979"/>
                      <a:pt x="9809" y="5841"/>
                    </a:cubicBezTo>
                    <a:cubicBezTo>
                      <a:pt x="9095" y="5570"/>
                      <a:pt x="8429" y="5299"/>
                      <a:pt x="7838" y="5077"/>
                    </a:cubicBezTo>
                    <a:cubicBezTo>
                      <a:pt x="7025" y="6161"/>
                      <a:pt x="6137" y="7122"/>
                      <a:pt x="5152" y="8010"/>
                    </a:cubicBezTo>
                    <a:cubicBezTo>
                      <a:pt x="8355" y="9094"/>
                      <a:pt x="11411" y="10844"/>
                      <a:pt x="13531" y="12988"/>
                    </a:cubicBezTo>
                    <a:cubicBezTo>
                      <a:pt x="13752" y="13210"/>
                      <a:pt x="13752" y="13579"/>
                      <a:pt x="13531" y="13801"/>
                    </a:cubicBezTo>
                    <a:cubicBezTo>
                      <a:pt x="13423" y="13908"/>
                      <a:pt x="13278" y="13968"/>
                      <a:pt x="13130" y="13968"/>
                    </a:cubicBezTo>
                    <a:cubicBezTo>
                      <a:pt x="13040" y="13968"/>
                      <a:pt x="12949" y="13946"/>
                      <a:pt x="12865" y="13900"/>
                    </a:cubicBezTo>
                    <a:cubicBezTo>
                      <a:pt x="11189" y="13086"/>
                      <a:pt x="8331" y="11632"/>
                      <a:pt x="5497" y="10548"/>
                    </a:cubicBezTo>
                    <a:cubicBezTo>
                      <a:pt x="4757" y="10228"/>
                      <a:pt x="4043" y="9956"/>
                      <a:pt x="3427" y="9735"/>
                    </a:cubicBezTo>
                    <a:cubicBezTo>
                      <a:pt x="2342" y="10794"/>
                      <a:pt x="1455" y="12027"/>
                      <a:pt x="740" y="13357"/>
                    </a:cubicBezTo>
                    <a:cubicBezTo>
                      <a:pt x="124" y="14540"/>
                      <a:pt x="1" y="15649"/>
                      <a:pt x="395" y="16635"/>
                    </a:cubicBezTo>
                    <a:cubicBezTo>
                      <a:pt x="913" y="18040"/>
                      <a:pt x="2465" y="19198"/>
                      <a:pt x="4930" y="20110"/>
                    </a:cubicBezTo>
                    <a:cubicBezTo>
                      <a:pt x="6408" y="20627"/>
                      <a:pt x="7936" y="21046"/>
                      <a:pt x="9464" y="21293"/>
                    </a:cubicBezTo>
                    <a:cubicBezTo>
                      <a:pt x="11214" y="21613"/>
                      <a:pt x="12767" y="21761"/>
                      <a:pt x="13752" y="21860"/>
                    </a:cubicBezTo>
                    <a:cubicBezTo>
                      <a:pt x="14245" y="21884"/>
                      <a:pt x="14738" y="21909"/>
                      <a:pt x="15133" y="21934"/>
                    </a:cubicBezTo>
                    <a:cubicBezTo>
                      <a:pt x="15806" y="21953"/>
                      <a:pt x="16528" y="21974"/>
                      <a:pt x="17274" y="21974"/>
                    </a:cubicBezTo>
                    <a:cubicBezTo>
                      <a:pt x="20375" y="21974"/>
                      <a:pt x="23889" y="21611"/>
                      <a:pt x="26075" y="19247"/>
                    </a:cubicBezTo>
                    <a:cubicBezTo>
                      <a:pt x="27479" y="17695"/>
                      <a:pt x="28071" y="15181"/>
                      <a:pt x="28539" y="13160"/>
                    </a:cubicBezTo>
                    <a:lnTo>
                      <a:pt x="28687" y="12446"/>
                    </a:lnTo>
                    <a:cubicBezTo>
                      <a:pt x="29451" y="9316"/>
                      <a:pt x="30190" y="5841"/>
                      <a:pt x="30856" y="2391"/>
                    </a:cubicBezTo>
                    <a:lnTo>
                      <a:pt x="30880" y="2267"/>
                    </a:lnTo>
                    <a:lnTo>
                      <a:pt x="30880" y="2267"/>
                    </a:lnTo>
                    <a:cubicBezTo>
                      <a:pt x="29546" y="2397"/>
                      <a:pt x="28194" y="2469"/>
                      <a:pt x="26839" y="2469"/>
                    </a:cubicBezTo>
                    <a:cubicBezTo>
                      <a:pt x="26641" y="2469"/>
                      <a:pt x="26444" y="2468"/>
                      <a:pt x="26247" y="2465"/>
                    </a:cubicBezTo>
                    <a:cubicBezTo>
                      <a:pt x="25040" y="2440"/>
                      <a:pt x="23807" y="2391"/>
                      <a:pt x="22600" y="2292"/>
                    </a:cubicBezTo>
                    <a:cubicBezTo>
                      <a:pt x="18139" y="1922"/>
                      <a:pt x="13752" y="1158"/>
                      <a:pt x="94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56">
                <a:extLst>
                  <a:ext uri="{FF2B5EF4-FFF2-40B4-BE49-F238E27FC236}">
                    <a16:creationId xmlns:a16="http://schemas.microsoft.com/office/drawing/2014/main" id="{D2649802-BA4A-0FC7-E2CB-E886ADDDA70F}"/>
                  </a:ext>
                </a:extLst>
              </p:cNvPr>
              <p:cNvSpPr/>
              <p:nvPr/>
            </p:nvSpPr>
            <p:spPr>
              <a:xfrm>
                <a:off x="2030975" y="692800"/>
                <a:ext cx="1080050" cy="356850"/>
              </a:xfrm>
              <a:custGeom>
                <a:avLst/>
                <a:gdLst/>
                <a:ahLst/>
                <a:cxnLst/>
                <a:rect l="l" t="t" r="r" b="b"/>
                <a:pathLst>
                  <a:path w="43202" h="14274" extrusionOk="0">
                    <a:moveTo>
                      <a:pt x="7569" y="1846"/>
                    </a:moveTo>
                    <a:cubicBezTo>
                      <a:pt x="10279" y="1846"/>
                      <a:pt x="12889" y="3960"/>
                      <a:pt x="12889" y="7147"/>
                    </a:cubicBezTo>
                    <a:cubicBezTo>
                      <a:pt x="12889" y="8552"/>
                      <a:pt x="12347" y="9883"/>
                      <a:pt x="11361" y="10869"/>
                    </a:cubicBezTo>
                    <a:cubicBezTo>
                      <a:pt x="10326" y="11904"/>
                      <a:pt x="8971" y="12421"/>
                      <a:pt x="7618" y="12421"/>
                    </a:cubicBezTo>
                    <a:cubicBezTo>
                      <a:pt x="6266" y="12421"/>
                      <a:pt x="4917" y="11904"/>
                      <a:pt x="3894" y="10869"/>
                    </a:cubicBezTo>
                    <a:cubicBezTo>
                      <a:pt x="1824" y="8823"/>
                      <a:pt x="1824" y="5471"/>
                      <a:pt x="3894" y="3401"/>
                    </a:cubicBezTo>
                    <a:cubicBezTo>
                      <a:pt x="4960" y="2327"/>
                      <a:pt x="6276" y="1846"/>
                      <a:pt x="7569" y="1846"/>
                    </a:cubicBezTo>
                    <a:close/>
                    <a:moveTo>
                      <a:pt x="33649" y="1840"/>
                    </a:moveTo>
                    <a:cubicBezTo>
                      <a:pt x="36362" y="1840"/>
                      <a:pt x="38963" y="3941"/>
                      <a:pt x="38963" y="7123"/>
                    </a:cubicBezTo>
                    <a:cubicBezTo>
                      <a:pt x="38963" y="10055"/>
                      <a:pt x="36597" y="12397"/>
                      <a:pt x="33689" y="12421"/>
                    </a:cubicBezTo>
                    <a:cubicBezTo>
                      <a:pt x="28982" y="12421"/>
                      <a:pt x="26616" y="6728"/>
                      <a:pt x="29943" y="3401"/>
                    </a:cubicBezTo>
                    <a:cubicBezTo>
                      <a:pt x="31021" y="2323"/>
                      <a:pt x="32348" y="1840"/>
                      <a:pt x="33649" y="1840"/>
                    </a:cubicBezTo>
                    <a:close/>
                    <a:moveTo>
                      <a:pt x="33689" y="0"/>
                    </a:moveTo>
                    <a:cubicBezTo>
                      <a:pt x="30781" y="0"/>
                      <a:pt x="28169" y="1775"/>
                      <a:pt x="27084" y="4461"/>
                    </a:cubicBezTo>
                    <a:cubicBezTo>
                      <a:pt x="25310" y="3278"/>
                      <a:pt x="23240" y="2613"/>
                      <a:pt x="21096" y="2539"/>
                    </a:cubicBezTo>
                    <a:cubicBezTo>
                      <a:pt x="20942" y="2533"/>
                      <a:pt x="20789" y="2530"/>
                      <a:pt x="20637" y="2530"/>
                    </a:cubicBezTo>
                    <a:cubicBezTo>
                      <a:pt x="18357" y="2530"/>
                      <a:pt x="16137" y="3215"/>
                      <a:pt x="14220" y="4486"/>
                    </a:cubicBezTo>
                    <a:cubicBezTo>
                      <a:pt x="13107" y="1764"/>
                      <a:pt x="10473" y="67"/>
                      <a:pt x="7673" y="67"/>
                    </a:cubicBezTo>
                    <a:cubicBezTo>
                      <a:pt x="7000" y="67"/>
                      <a:pt x="6317" y="165"/>
                      <a:pt x="5644" y="370"/>
                    </a:cubicBezTo>
                    <a:cubicBezTo>
                      <a:pt x="2144" y="1405"/>
                      <a:pt x="0" y="4929"/>
                      <a:pt x="715" y="8527"/>
                    </a:cubicBezTo>
                    <a:cubicBezTo>
                      <a:pt x="1359" y="11863"/>
                      <a:pt x="4279" y="14232"/>
                      <a:pt x="7632" y="14232"/>
                    </a:cubicBezTo>
                    <a:cubicBezTo>
                      <a:pt x="7871" y="14232"/>
                      <a:pt x="8112" y="14220"/>
                      <a:pt x="8355" y="14196"/>
                    </a:cubicBezTo>
                    <a:cubicBezTo>
                      <a:pt x="11977" y="13851"/>
                      <a:pt x="14738" y="10795"/>
                      <a:pt x="14738" y="7147"/>
                    </a:cubicBezTo>
                    <a:cubicBezTo>
                      <a:pt x="14738" y="6901"/>
                      <a:pt x="14738" y="6654"/>
                      <a:pt x="14713" y="6408"/>
                    </a:cubicBezTo>
                    <a:cubicBezTo>
                      <a:pt x="16454" y="5072"/>
                      <a:pt x="18610" y="4360"/>
                      <a:pt x="20802" y="4360"/>
                    </a:cubicBezTo>
                    <a:cubicBezTo>
                      <a:pt x="20875" y="4360"/>
                      <a:pt x="20949" y="4361"/>
                      <a:pt x="21022" y="4362"/>
                    </a:cubicBezTo>
                    <a:cubicBezTo>
                      <a:pt x="23043" y="4461"/>
                      <a:pt x="24990" y="5176"/>
                      <a:pt x="26616" y="6383"/>
                    </a:cubicBezTo>
                    <a:cubicBezTo>
                      <a:pt x="26567" y="6630"/>
                      <a:pt x="26567" y="6876"/>
                      <a:pt x="26567" y="7123"/>
                    </a:cubicBezTo>
                    <a:cubicBezTo>
                      <a:pt x="26567" y="11426"/>
                      <a:pt x="30078" y="14273"/>
                      <a:pt x="33738" y="14273"/>
                    </a:cubicBezTo>
                    <a:cubicBezTo>
                      <a:pt x="35485" y="14273"/>
                      <a:pt x="37267" y="13624"/>
                      <a:pt x="38716" y="12175"/>
                    </a:cubicBezTo>
                    <a:cubicBezTo>
                      <a:pt x="43202" y="7689"/>
                      <a:pt x="40023" y="0"/>
                      <a:pt x="33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56">
                <a:extLst>
                  <a:ext uri="{FF2B5EF4-FFF2-40B4-BE49-F238E27FC236}">
                    <a16:creationId xmlns:a16="http://schemas.microsoft.com/office/drawing/2014/main" id="{CC6A758C-9063-3953-08BA-79DBF74E3EF8}"/>
                  </a:ext>
                </a:extLst>
              </p:cNvPr>
              <p:cNvSpPr/>
              <p:nvPr/>
            </p:nvSpPr>
            <p:spPr>
              <a:xfrm>
                <a:off x="2017600" y="1069300"/>
                <a:ext cx="353475" cy="185450"/>
              </a:xfrm>
              <a:custGeom>
                <a:avLst/>
                <a:gdLst/>
                <a:ahLst/>
                <a:cxnLst/>
                <a:rect l="l" t="t" r="r" b="b"/>
                <a:pathLst>
                  <a:path w="14139" h="7418" extrusionOk="0">
                    <a:moveTo>
                      <a:pt x="7448" y="0"/>
                    </a:moveTo>
                    <a:cubicBezTo>
                      <a:pt x="5489" y="0"/>
                      <a:pt x="3519" y="620"/>
                      <a:pt x="2310" y="1970"/>
                    </a:cubicBezTo>
                    <a:cubicBezTo>
                      <a:pt x="0" y="4524"/>
                      <a:pt x="3063" y="7418"/>
                      <a:pt x="7283" y="7418"/>
                    </a:cubicBezTo>
                    <a:cubicBezTo>
                      <a:pt x="8151" y="7418"/>
                      <a:pt x="9069" y="7295"/>
                      <a:pt x="9999" y="7022"/>
                    </a:cubicBezTo>
                    <a:cubicBezTo>
                      <a:pt x="13991" y="5863"/>
                      <a:pt x="14139" y="2512"/>
                      <a:pt x="11527" y="1009"/>
                    </a:cubicBezTo>
                    <a:cubicBezTo>
                      <a:pt x="10394" y="352"/>
                      <a:pt x="8924" y="0"/>
                      <a:pt x="74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56">
                <a:extLst>
                  <a:ext uri="{FF2B5EF4-FFF2-40B4-BE49-F238E27FC236}">
                    <a16:creationId xmlns:a16="http://schemas.microsoft.com/office/drawing/2014/main" id="{4C01EF3C-5250-4167-D0FF-4CBE191CD0C7}"/>
                  </a:ext>
                </a:extLst>
              </p:cNvPr>
              <p:cNvSpPr/>
              <p:nvPr/>
            </p:nvSpPr>
            <p:spPr>
              <a:xfrm>
                <a:off x="2723475" y="1069250"/>
                <a:ext cx="353725" cy="185250"/>
              </a:xfrm>
              <a:custGeom>
                <a:avLst/>
                <a:gdLst/>
                <a:ahLst/>
                <a:cxnLst/>
                <a:rect l="l" t="t" r="r" b="b"/>
                <a:pathLst>
                  <a:path w="14149" h="7410" extrusionOk="0">
                    <a:moveTo>
                      <a:pt x="6705" y="0"/>
                    </a:moveTo>
                    <a:cubicBezTo>
                      <a:pt x="5223" y="0"/>
                      <a:pt x="3749" y="352"/>
                      <a:pt x="2613" y="1011"/>
                    </a:cubicBezTo>
                    <a:cubicBezTo>
                      <a:pt x="0" y="2514"/>
                      <a:pt x="148" y="5865"/>
                      <a:pt x="4165" y="7024"/>
                    </a:cubicBezTo>
                    <a:cubicBezTo>
                      <a:pt x="5084" y="7290"/>
                      <a:pt x="5990" y="7409"/>
                      <a:pt x="6849" y="7409"/>
                    </a:cubicBezTo>
                    <a:cubicBezTo>
                      <a:pt x="11079" y="7409"/>
                      <a:pt x="14149" y="4508"/>
                      <a:pt x="11854" y="1947"/>
                    </a:cubicBezTo>
                    <a:cubicBezTo>
                      <a:pt x="10634" y="614"/>
                      <a:pt x="8663" y="0"/>
                      <a:pt x="67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56">
                <a:extLst>
                  <a:ext uri="{FF2B5EF4-FFF2-40B4-BE49-F238E27FC236}">
                    <a16:creationId xmlns:a16="http://schemas.microsoft.com/office/drawing/2014/main" id="{3A4BE8FA-A875-0178-1201-A8A456BF59EF}"/>
                  </a:ext>
                </a:extLst>
              </p:cNvPr>
              <p:cNvSpPr/>
              <p:nvPr/>
            </p:nvSpPr>
            <p:spPr>
              <a:xfrm>
                <a:off x="2458550" y="1271625"/>
                <a:ext cx="463325" cy="253550"/>
              </a:xfrm>
              <a:custGeom>
                <a:avLst/>
                <a:gdLst/>
                <a:ahLst/>
                <a:cxnLst/>
                <a:rect l="l" t="t" r="r" b="b"/>
                <a:pathLst>
                  <a:path w="18533" h="10142" extrusionOk="0">
                    <a:moveTo>
                      <a:pt x="3251" y="1"/>
                    </a:moveTo>
                    <a:cubicBezTo>
                      <a:pt x="2611" y="1"/>
                      <a:pt x="2006" y="374"/>
                      <a:pt x="1725" y="974"/>
                    </a:cubicBezTo>
                    <a:lnTo>
                      <a:pt x="0" y="5065"/>
                    </a:lnTo>
                    <a:lnTo>
                      <a:pt x="17720" y="10142"/>
                    </a:lnTo>
                    <a:lnTo>
                      <a:pt x="18410" y="5780"/>
                    </a:lnTo>
                    <a:cubicBezTo>
                      <a:pt x="18533" y="4967"/>
                      <a:pt x="18040" y="4178"/>
                      <a:pt x="17227" y="3931"/>
                    </a:cubicBezTo>
                    <a:lnTo>
                      <a:pt x="3697" y="62"/>
                    </a:lnTo>
                    <a:cubicBezTo>
                      <a:pt x="3549" y="21"/>
                      <a:pt x="3399" y="1"/>
                      <a:pt x="32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56">
                <a:extLst>
                  <a:ext uri="{FF2B5EF4-FFF2-40B4-BE49-F238E27FC236}">
                    <a16:creationId xmlns:a16="http://schemas.microsoft.com/office/drawing/2014/main" id="{BCB2610B-B568-73A6-6AFB-A364008CFC8F}"/>
                  </a:ext>
                </a:extLst>
              </p:cNvPr>
              <p:cNvSpPr/>
              <p:nvPr/>
            </p:nvSpPr>
            <p:spPr>
              <a:xfrm>
                <a:off x="1846750" y="1361900"/>
                <a:ext cx="1300625" cy="1471475"/>
              </a:xfrm>
              <a:custGeom>
                <a:avLst/>
                <a:gdLst/>
                <a:ahLst/>
                <a:cxnLst/>
                <a:rect l="l" t="t" r="r" b="b"/>
                <a:pathLst>
                  <a:path w="52025" h="58859" extrusionOk="0">
                    <a:moveTo>
                      <a:pt x="14703" y="1"/>
                    </a:moveTo>
                    <a:cubicBezTo>
                      <a:pt x="14073" y="1"/>
                      <a:pt x="13493" y="398"/>
                      <a:pt x="13309" y="1035"/>
                    </a:cubicBezTo>
                    <a:lnTo>
                      <a:pt x="11534" y="7196"/>
                    </a:lnTo>
                    <a:cubicBezTo>
                      <a:pt x="13580" y="9340"/>
                      <a:pt x="15822" y="11287"/>
                      <a:pt x="18237" y="13012"/>
                    </a:cubicBezTo>
                    <a:cubicBezTo>
                      <a:pt x="19445" y="13850"/>
                      <a:pt x="20677" y="14639"/>
                      <a:pt x="21959" y="15353"/>
                    </a:cubicBezTo>
                    <a:cubicBezTo>
                      <a:pt x="23363" y="16191"/>
                      <a:pt x="24300" y="16734"/>
                      <a:pt x="25039" y="17843"/>
                    </a:cubicBezTo>
                    <a:cubicBezTo>
                      <a:pt x="25409" y="18434"/>
                      <a:pt x="25532" y="19124"/>
                      <a:pt x="25360" y="19789"/>
                    </a:cubicBezTo>
                    <a:cubicBezTo>
                      <a:pt x="25162" y="20455"/>
                      <a:pt x="24694" y="20997"/>
                      <a:pt x="24078" y="21268"/>
                    </a:cubicBezTo>
                    <a:cubicBezTo>
                      <a:pt x="23447" y="21584"/>
                      <a:pt x="22737" y="21741"/>
                      <a:pt x="22037" y="21741"/>
                    </a:cubicBezTo>
                    <a:cubicBezTo>
                      <a:pt x="21862" y="21741"/>
                      <a:pt x="21688" y="21731"/>
                      <a:pt x="21515" y="21712"/>
                    </a:cubicBezTo>
                    <a:lnTo>
                      <a:pt x="21515" y="21712"/>
                    </a:lnTo>
                    <a:cubicBezTo>
                      <a:pt x="22304" y="22402"/>
                      <a:pt x="22895" y="23264"/>
                      <a:pt x="23265" y="24250"/>
                    </a:cubicBezTo>
                    <a:cubicBezTo>
                      <a:pt x="23511" y="24891"/>
                      <a:pt x="23437" y="25605"/>
                      <a:pt x="23043" y="26148"/>
                    </a:cubicBezTo>
                    <a:cubicBezTo>
                      <a:pt x="22501" y="26887"/>
                      <a:pt x="21392" y="27281"/>
                      <a:pt x="19938" y="27281"/>
                    </a:cubicBezTo>
                    <a:lnTo>
                      <a:pt x="19346" y="27281"/>
                    </a:lnTo>
                    <a:cubicBezTo>
                      <a:pt x="19716" y="27651"/>
                      <a:pt x="20036" y="28070"/>
                      <a:pt x="20283" y="28538"/>
                    </a:cubicBezTo>
                    <a:cubicBezTo>
                      <a:pt x="20800" y="29351"/>
                      <a:pt x="20899" y="30386"/>
                      <a:pt x="20529" y="31274"/>
                    </a:cubicBezTo>
                    <a:cubicBezTo>
                      <a:pt x="20160" y="32185"/>
                      <a:pt x="19371" y="32826"/>
                      <a:pt x="18435" y="33048"/>
                    </a:cubicBezTo>
                    <a:cubicBezTo>
                      <a:pt x="17695" y="33245"/>
                      <a:pt x="16931" y="33319"/>
                      <a:pt x="16167" y="33319"/>
                    </a:cubicBezTo>
                    <a:cubicBezTo>
                      <a:pt x="15822" y="33319"/>
                      <a:pt x="15453" y="33319"/>
                      <a:pt x="15083" y="33294"/>
                    </a:cubicBezTo>
                    <a:cubicBezTo>
                      <a:pt x="12890" y="33122"/>
                      <a:pt x="10327" y="32407"/>
                      <a:pt x="7566" y="31200"/>
                    </a:cubicBezTo>
                    <a:cubicBezTo>
                      <a:pt x="6729" y="30830"/>
                      <a:pt x="5891" y="30411"/>
                      <a:pt x="5053" y="29968"/>
                    </a:cubicBezTo>
                    <a:lnTo>
                      <a:pt x="4461" y="31964"/>
                    </a:lnTo>
                    <a:lnTo>
                      <a:pt x="4018" y="33541"/>
                    </a:lnTo>
                    <a:lnTo>
                      <a:pt x="740" y="44927"/>
                    </a:lnTo>
                    <a:lnTo>
                      <a:pt x="567" y="45518"/>
                    </a:lnTo>
                    <a:lnTo>
                      <a:pt x="395" y="46109"/>
                    </a:lnTo>
                    <a:lnTo>
                      <a:pt x="222" y="46775"/>
                    </a:lnTo>
                    <a:cubicBezTo>
                      <a:pt x="1" y="47514"/>
                      <a:pt x="444" y="48303"/>
                      <a:pt x="1184" y="48525"/>
                    </a:cubicBezTo>
                    <a:lnTo>
                      <a:pt x="19174" y="53675"/>
                    </a:lnTo>
                    <a:lnTo>
                      <a:pt x="20357" y="54020"/>
                    </a:lnTo>
                    <a:lnTo>
                      <a:pt x="34281" y="58037"/>
                    </a:lnTo>
                    <a:lnTo>
                      <a:pt x="35562" y="58407"/>
                    </a:lnTo>
                    <a:lnTo>
                      <a:pt x="36967" y="58801"/>
                    </a:lnTo>
                    <a:cubicBezTo>
                      <a:pt x="37097" y="58840"/>
                      <a:pt x="37228" y="58859"/>
                      <a:pt x="37357" y="58859"/>
                    </a:cubicBezTo>
                    <a:cubicBezTo>
                      <a:pt x="37965" y="58859"/>
                      <a:pt x="38534" y="58450"/>
                      <a:pt x="38717" y="57840"/>
                    </a:cubicBezTo>
                    <a:lnTo>
                      <a:pt x="42611" y="44237"/>
                    </a:lnTo>
                    <a:lnTo>
                      <a:pt x="42808" y="43596"/>
                    </a:lnTo>
                    <a:lnTo>
                      <a:pt x="43005" y="42955"/>
                    </a:lnTo>
                    <a:lnTo>
                      <a:pt x="45839" y="32974"/>
                    </a:lnTo>
                    <a:lnTo>
                      <a:pt x="46209" y="31767"/>
                    </a:lnTo>
                    <a:lnTo>
                      <a:pt x="51852" y="12100"/>
                    </a:lnTo>
                    <a:cubicBezTo>
                      <a:pt x="52025" y="11534"/>
                      <a:pt x="51827" y="10942"/>
                      <a:pt x="51359" y="10597"/>
                    </a:cubicBezTo>
                    <a:cubicBezTo>
                      <a:pt x="51211" y="10474"/>
                      <a:pt x="51064" y="10375"/>
                      <a:pt x="50866" y="10326"/>
                    </a:cubicBezTo>
                    <a:lnTo>
                      <a:pt x="43177" y="8133"/>
                    </a:lnTo>
                    <a:lnTo>
                      <a:pt x="42586" y="7960"/>
                    </a:lnTo>
                    <a:lnTo>
                      <a:pt x="41970" y="7788"/>
                    </a:lnTo>
                    <a:lnTo>
                      <a:pt x="23955" y="2612"/>
                    </a:lnTo>
                    <a:lnTo>
                      <a:pt x="23363" y="2440"/>
                    </a:lnTo>
                    <a:lnTo>
                      <a:pt x="22772" y="2267"/>
                    </a:lnTo>
                    <a:lnTo>
                      <a:pt x="15083" y="49"/>
                    </a:lnTo>
                    <a:cubicBezTo>
                      <a:pt x="14956" y="17"/>
                      <a:pt x="14828" y="1"/>
                      <a:pt x="14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56">
                <a:extLst>
                  <a:ext uri="{FF2B5EF4-FFF2-40B4-BE49-F238E27FC236}">
                    <a16:creationId xmlns:a16="http://schemas.microsoft.com/office/drawing/2014/main" id="{A4A769AF-511D-347E-C5E7-C3BB32A551F9}"/>
                  </a:ext>
                </a:extLst>
              </p:cNvPr>
              <p:cNvSpPr/>
              <p:nvPr/>
            </p:nvSpPr>
            <p:spPr>
              <a:xfrm>
                <a:off x="1436425" y="618700"/>
                <a:ext cx="421500" cy="367450"/>
              </a:xfrm>
              <a:custGeom>
                <a:avLst/>
                <a:gdLst/>
                <a:ahLst/>
                <a:cxnLst/>
                <a:rect l="l" t="t" r="r" b="b"/>
                <a:pathLst>
                  <a:path w="16860" h="14698" extrusionOk="0">
                    <a:moveTo>
                      <a:pt x="9183" y="1"/>
                    </a:moveTo>
                    <a:cubicBezTo>
                      <a:pt x="7248" y="1"/>
                      <a:pt x="5352" y="629"/>
                      <a:pt x="3796" y="1806"/>
                    </a:cubicBezTo>
                    <a:cubicBezTo>
                      <a:pt x="1898" y="3285"/>
                      <a:pt x="641" y="5429"/>
                      <a:pt x="321" y="7819"/>
                    </a:cubicBezTo>
                    <a:cubicBezTo>
                      <a:pt x="1" y="10013"/>
                      <a:pt x="444" y="12280"/>
                      <a:pt x="1529" y="14202"/>
                    </a:cubicBezTo>
                    <a:cubicBezTo>
                      <a:pt x="1713" y="14526"/>
                      <a:pt x="2028" y="14697"/>
                      <a:pt x="2391" y="14697"/>
                    </a:cubicBezTo>
                    <a:cubicBezTo>
                      <a:pt x="2416" y="14697"/>
                      <a:pt x="2440" y="14697"/>
                      <a:pt x="2465" y="14695"/>
                    </a:cubicBezTo>
                    <a:cubicBezTo>
                      <a:pt x="2958" y="14621"/>
                      <a:pt x="3328" y="14153"/>
                      <a:pt x="3278" y="13660"/>
                    </a:cubicBezTo>
                    <a:lnTo>
                      <a:pt x="3278" y="13586"/>
                    </a:lnTo>
                    <a:cubicBezTo>
                      <a:pt x="3056" y="11738"/>
                      <a:pt x="3081" y="10013"/>
                      <a:pt x="3549" y="8485"/>
                    </a:cubicBezTo>
                    <a:cubicBezTo>
                      <a:pt x="3968" y="7006"/>
                      <a:pt x="4831" y="5675"/>
                      <a:pt x="6038" y="4714"/>
                    </a:cubicBezTo>
                    <a:cubicBezTo>
                      <a:pt x="7217" y="3824"/>
                      <a:pt x="8678" y="3333"/>
                      <a:pt x="10168" y="3333"/>
                    </a:cubicBezTo>
                    <a:cubicBezTo>
                      <a:pt x="10204" y="3333"/>
                      <a:pt x="10241" y="3334"/>
                      <a:pt x="10277" y="3334"/>
                    </a:cubicBezTo>
                    <a:cubicBezTo>
                      <a:pt x="11854" y="3334"/>
                      <a:pt x="13530" y="3802"/>
                      <a:pt x="15255" y="4566"/>
                    </a:cubicBezTo>
                    <a:lnTo>
                      <a:pt x="15305" y="4566"/>
                    </a:lnTo>
                    <a:cubicBezTo>
                      <a:pt x="15433" y="4623"/>
                      <a:pt x="15558" y="4649"/>
                      <a:pt x="15678" y="4649"/>
                    </a:cubicBezTo>
                    <a:cubicBezTo>
                      <a:pt x="16383" y="4649"/>
                      <a:pt x="16860" y="3752"/>
                      <a:pt x="16290" y="3162"/>
                    </a:cubicBezTo>
                    <a:cubicBezTo>
                      <a:pt x="14762" y="1535"/>
                      <a:pt x="12742" y="475"/>
                      <a:pt x="10548" y="106"/>
                    </a:cubicBezTo>
                    <a:cubicBezTo>
                      <a:pt x="10094" y="35"/>
                      <a:pt x="9637" y="1"/>
                      <a:pt x="91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56">
                <a:extLst>
                  <a:ext uri="{FF2B5EF4-FFF2-40B4-BE49-F238E27FC236}">
                    <a16:creationId xmlns:a16="http://schemas.microsoft.com/office/drawing/2014/main" id="{E2BED510-7051-4D3B-2F9C-6D31AA3D3C53}"/>
                  </a:ext>
                </a:extLst>
              </p:cNvPr>
              <p:cNvSpPr/>
              <p:nvPr/>
            </p:nvSpPr>
            <p:spPr>
              <a:xfrm>
                <a:off x="2037125" y="364300"/>
                <a:ext cx="401875" cy="271625"/>
              </a:xfrm>
              <a:custGeom>
                <a:avLst/>
                <a:gdLst/>
                <a:ahLst/>
                <a:cxnLst/>
                <a:rect l="l" t="t" r="r" b="b"/>
                <a:pathLst>
                  <a:path w="16075" h="10865" extrusionOk="0">
                    <a:moveTo>
                      <a:pt x="8210" y="0"/>
                    </a:moveTo>
                    <a:cubicBezTo>
                      <a:pt x="7304" y="0"/>
                      <a:pt x="6393" y="157"/>
                      <a:pt x="5521" y="473"/>
                    </a:cubicBezTo>
                    <a:cubicBezTo>
                      <a:pt x="3549" y="1188"/>
                      <a:pt x="1948" y="2642"/>
                      <a:pt x="1036" y="4515"/>
                    </a:cubicBezTo>
                    <a:cubicBezTo>
                      <a:pt x="124" y="6314"/>
                      <a:pt x="1" y="8384"/>
                      <a:pt x="666" y="10257"/>
                    </a:cubicBezTo>
                    <a:cubicBezTo>
                      <a:pt x="830" y="10672"/>
                      <a:pt x="1187" y="10864"/>
                      <a:pt x="1543" y="10864"/>
                    </a:cubicBezTo>
                    <a:cubicBezTo>
                      <a:pt x="1990" y="10864"/>
                      <a:pt x="2435" y="10560"/>
                      <a:pt x="2490" y="10011"/>
                    </a:cubicBezTo>
                    <a:lnTo>
                      <a:pt x="2490" y="9961"/>
                    </a:lnTo>
                    <a:cubicBezTo>
                      <a:pt x="2588" y="8606"/>
                      <a:pt x="3081" y="7275"/>
                      <a:pt x="3870" y="6166"/>
                    </a:cubicBezTo>
                    <a:cubicBezTo>
                      <a:pt x="4609" y="5156"/>
                      <a:pt x="5620" y="4367"/>
                      <a:pt x="6778" y="3924"/>
                    </a:cubicBezTo>
                    <a:cubicBezTo>
                      <a:pt x="7434" y="3686"/>
                      <a:pt x="8130" y="3567"/>
                      <a:pt x="8830" y="3567"/>
                    </a:cubicBezTo>
                    <a:cubicBezTo>
                      <a:pt x="9365" y="3567"/>
                      <a:pt x="9902" y="3637"/>
                      <a:pt x="10425" y="3776"/>
                    </a:cubicBezTo>
                    <a:cubicBezTo>
                      <a:pt x="11731" y="4096"/>
                      <a:pt x="13038" y="4811"/>
                      <a:pt x="14418" y="5624"/>
                    </a:cubicBezTo>
                    <a:lnTo>
                      <a:pt x="14467" y="5649"/>
                    </a:lnTo>
                    <a:cubicBezTo>
                      <a:pt x="14621" y="5737"/>
                      <a:pt x="14777" y="5776"/>
                      <a:pt x="14926" y="5776"/>
                    </a:cubicBezTo>
                    <a:cubicBezTo>
                      <a:pt x="15566" y="5776"/>
                      <a:pt x="16074" y="5056"/>
                      <a:pt x="15674" y="4416"/>
                    </a:cubicBezTo>
                    <a:cubicBezTo>
                      <a:pt x="14689" y="2815"/>
                      <a:pt x="13235" y="1533"/>
                      <a:pt x="11534" y="744"/>
                    </a:cubicBezTo>
                    <a:cubicBezTo>
                      <a:pt x="10490" y="250"/>
                      <a:pt x="9353" y="0"/>
                      <a:pt x="82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56">
                <a:extLst>
                  <a:ext uri="{FF2B5EF4-FFF2-40B4-BE49-F238E27FC236}">
                    <a16:creationId xmlns:a16="http://schemas.microsoft.com/office/drawing/2014/main" id="{37B7BF5A-F773-1181-B8F4-6E69C8DC2ADE}"/>
                  </a:ext>
                </a:extLst>
              </p:cNvPr>
              <p:cNvSpPr/>
              <p:nvPr/>
            </p:nvSpPr>
            <p:spPr>
              <a:xfrm>
                <a:off x="1242350" y="1862800"/>
                <a:ext cx="284050" cy="269425"/>
              </a:xfrm>
              <a:custGeom>
                <a:avLst/>
                <a:gdLst/>
                <a:ahLst/>
                <a:cxnLst/>
                <a:rect l="l" t="t" r="r" b="b"/>
                <a:pathLst>
                  <a:path w="11362" h="10777" extrusionOk="0">
                    <a:moveTo>
                      <a:pt x="3792" y="1"/>
                    </a:moveTo>
                    <a:cubicBezTo>
                      <a:pt x="2717" y="1"/>
                      <a:pt x="1651" y="250"/>
                      <a:pt x="691" y="739"/>
                    </a:cubicBezTo>
                    <a:cubicBezTo>
                      <a:pt x="1" y="1109"/>
                      <a:pt x="247" y="2144"/>
                      <a:pt x="1036" y="2169"/>
                    </a:cubicBezTo>
                    <a:lnTo>
                      <a:pt x="1085" y="2169"/>
                    </a:lnTo>
                    <a:cubicBezTo>
                      <a:pt x="1153" y="2167"/>
                      <a:pt x="1221" y="2166"/>
                      <a:pt x="1289" y="2166"/>
                    </a:cubicBezTo>
                    <a:cubicBezTo>
                      <a:pt x="2308" y="2166"/>
                      <a:pt x="3343" y="2338"/>
                      <a:pt x="4313" y="2661"/>
                    </a:cubicBezTo>
                    <a:cubicBezTo>
                      <a:pt x="5275" y="3006"/>
                      <a:pt x="6137" y="3549"/>
                      <a:pt x="6876" y="4263"/>
                    </a:cubicBezTo>
                    <a:cubicBezTo>
                      <a:pt x="7591" y="4978"/>
                      <a:pt x="8158" y="5841"/>
                      <a:pt x="8552" y="6802"/>
                    </a:cubicBezTo>
                    <a:cubicBezTo>
                      <a:pt x="8946" y="7812"/>
                      <a:pt x="9119" y="8896"/>
                      <a:pt x="9070" y="9981"/>
                    </a:cubicBezTo>
                    <a:lnTo>
                      <a:pt x="9070" y="10030"/>
                    </a:lnTo>
                    <a:cubicBezTo>
                      <a:pt x="9039" y="10488"/>
                      <a:pt x="9406" y="10776"/>
                      <a:pt x="9778" y="10776"/>
                    </a:cubicBezTo>
                    <a:cubicBezTo>
                      <a:pt x="10006" y="10776"/>
                      <a:pt x="10235" y="10668"/>
                      <a:pt x="10376" y="10424"/>
                    </a:cubicBezTo>
                    <a:cubicBezTo>
                      <a:pt x="11115" y="9118"/>
                      <a:pt x="11362" y="7590"/>
                      <a:pt x="11041" y="6136"/>
                    </a:cubicBezTo>
                    <a:cubicBezTo>
                      <a:pt x="10746" y="4633"/>
                      <a:pt x="10006" y="3253"/>
                      <a:pt x="8922" y="2193"/>
                    </a:cubicBezTo>
                    <a:cubicBezTo>
                      <a:pt x="7838" y="1109"/>
                      <a:pt x="6457" y="370"/>
                      <a:pt x="4954" y="98"/>
                    </a:cubicBezTo>
                    <a:cubicBezTo>
                      <a:pt x="4569" y="33"/>
                      <a:pt x="4180" y="1"/>
                      <a:pt x="37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56">
                <a:extLst>
                  <a:ext uri="{FF2B5EF4-FFF2-40B4-BE49-F238E27FC236}">
                    <a16:creationId xmlns:a16="http://schemas.microsoft.com/office/drawing/2014/main" id="{0312608A-83F4-1317-90F3-2A81FB2F77D8}"/>
                  </a:ext>
                </a:extLst>
              </p:cNvPr>
              <p:cNvSpPr/>
              <p:nvPr/>
            </p:nvSpPr>
            <p:spPr>
              <a:xfrm>
                <a:off x="3544125" y="1939075"/>
                <a:ext cx="296700" cy="253500"/>
              </a:xfrm>
              <a:custGeom>
                <a:avLst/>
                <a:gdLst/>
                <a:ahLst/>
                <a:cxnLst/>
                <a:rect l="l" t="t" r="r" b="b"/>
                <a:pathLst>
                  <a:path w="11868" h="10140" extrusionOk="0">
                    <a:moveTo>
                      <a:pt x="7716" y="0"/>
                    </a:moveTo>
                    <a:cubicBezTo>
                      <a:pt x="7519" y="0"/>
                      <a:pt x="7321" y="10"/>
                      <a:pt x="7123" y="29"/>
                    </a:cubicBezTo>
                    <a:cubicBezTo>
                      <a:pt x="5619" y="128"/>
                      <a:pt x="4165" y="695"/>
                      <a:pt x="2958" y="1656"/>
                    </a:cubicBezTo>
                    <a:cubicBezTo>
                      <a:pt x="1750" y="2592"/>
                      <a:pt x="888" y="3874"/>
                      <a:pt x="444" y="5353"/>
                    </a:cubicBezTo>
                    <a:cubicBezTo>
                      <a:pt x="1" y="6757"/>
                      <a:pt x="50" y="8261"/>
                      <a:pt x="543" y="9665"/>
                    </a:cubicBezTo>
                    <a:cubicBezTo>
                      <a:pt x="676" y="9987"/>
                      <a:pt x="964" y="10139"/>
                      <a:pt x="1249" y="10139"/>
                    </a:cubicBezTo>
                    <a:cubicBezTo>
                      <a:pt x="1598" y="10139"/>
                      <a:pt x="1943" y="9913"/>
                      <a:pt x="1997" y="9493"/>
                    </a:cubicBezTo>
                    <a:lnTo>
                      <a:pt x="1997" y="9444"/>
                    </a:lnTo>
                    <a:cubicBezTo>
                      <a:pt x="2120" y="8335"/>
                      <a:pt x="2416" y="7275"/>
                      <a:pt x="2884" y="6264"/>
                    </a:cubicBezTo>
                    <a:cubicBezTo>
                      <a:pt x="3352" y="5377"/>
                      <a:pt x="3993" y="4564"/>
                      <a:pt x="4782" y="3948"/>
                    </a:cubicBezTo>
                    <a:cubicBezTo>
                      <a:pt x="5570" y="3307"/>
                      <a:pt x="6507" y="2839"/>
                      <a:pt x="7492" y="2568"/>
                    </a:cubicBezTo>
                    <a:cubicBezTo>
                      <a:pt x="8119" y="2407"/>
                      <a:pt x="8764" y="2325"/>
                      <a:pt x="9405" y="2325"/>
                    </a:cubicBezTo>
                    <a:cubicBezTo>
                      <a:pt x="9847" y="2325"/>
                      <a:pt x="10288" y="2364"/>
                      <a:pt x="10721" y="2445"/>
                    </a:cubicBezTo>
                    <a:lnTo>
                      <a:pt x="10770" y="2445"/>
                    </a:lnTo>
                    <a:cubicBezTo>
                      <a:pt x="10814" y="2452"/>
                      <a:pt x="10856" y="2456"/>
                      <a:pt x="10897" y="2456"/>
                    </a:cubicBezTo>
                    <a:cubicBezTo>
                      <a:pt x="11532" y="2456"/>
                      <a:pt x="11868" y="1604"/>
                      <a:pt x="11312" y="1188"/>
                    </a:cubicBezTo>
                    <a:cubicBezTo>
                      <a:pt x="10264" y="418"/>
                      <a:pt x="9011" y="0"/>
                      <a:pt x="77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56">
                <a:extLst>
                  <a:ext uri="{FF2B5EF4-FFF2-40B4-BE49-F238E27FC236}">
                    <a16:creationId xmlns:a16="http://schemas.microsoft.com/office/drawing/2014/main" id="{41EE0E8B-9B8D-6715-8D5E-B9BE911C4798}"/>
                  </a:ext>
                </a:extLst>
              </p:cNvPr>
              <p:cNvSpPr/>
              <p:nvPr/>
            </p:nvSpPr>
            <p:spPr>
              <a:xfrm>
                <a:off x="3316750" y="686875"/>
                <a:ext cx="316125" cy="230775"/>
              </a:xfrm>
              <a:custGeom>
                <a:avLst/>
                <a:gdLst/>
                <a:ahLst/>
                <a:cxnLst/>
                <a:rect l="l" t="t" r="r" b="b"/>
                <a:pathLst>
                  <a:path w="12645" h="9231" extrusionOk="0">
                    <a:moveTo>
                      <a:pt x="4997" y="0"/>
                    </a:moveTo>
                    <a:cubicBezTo>
                      <a:pt x="4835" y="0"/>
                      <a:pt x="4673" y="5"/>
                      <a:pt x="4512" y="16"/>
                    </a:cubicBezTo>
                    <a:cubicBezTo>
                      <a:pt x="3058" y="114"/>
                      <a:pt x="1653" y="681"/>
                      <a:pt x="544" y="1642"/>
                    </a:cubicBezTo>
                    <a:cubicBezTo>
                      <a:pt x="0" y="2118"/>
                      <a:pt x="373" y="2969"/>
                      <a:pt x="1030" y="2969"/>
                    </a:cubicBezTo>
                    <a:cubicBezTo>
                      <a:pt x="1088" y="2969"/>
                      <a:pt x="1148" y="2962"/>
                      <a:pt x="1209" y="2948"/>
                    </a:cubicBezTo>
                    <a:lnTo>
                      <a:pt x="1234" y="2948"/>
                    </a:lnTo>
                    <a:cubicBezTo>
                      <a:pt x="2086" y="2735"/>
                      <a:pt x="2953" y="2629"/>
                      <a:pt x="3812" y="2629"/>
                    </a:cubicBezTo>
                    <a:cubicBezTo>
                      <a:pt x="4046" y="2629"/>
                      <a:pt x="4279" y="2637"/>
                      <a:pt x="4512" y="2653"/>
                    </a:cubicBezTo>
                    <a:cubicBezTo>
                      <a:pt x="5522" y="2751"/>
                      <a:pt x="6508" y="3096"/>
                      <a:pt x="7370" y="3614"/>
                    </a:cubicBezTo>
                    <a:cubicBezTo>
                      <a:pt x="8258" y="4131"/>
                      <a:pt x="9022" y="4846"/>
                      <a:pt x="9613" y="5659"/>
                    </a:cubicBezTo>
                    <a:cubicBezTo>
                      <a:pt x="10229" y="6546"/>
                      <a:pt x="10673" y="7557"/>
                      <a:pt x="10870" y="8641"/>
                    </a:cubicBezTo>
                    <a:lnTo>
                      <a:pt x="10870" y="8666"/>
                    </a:lnTo>
                    <a:cubicBezTo>
                      <a:pt x="10947" y="9039"/>
                      <a:pt x="11259" y="9231"/>
                      <a:pt x="11572" y="9231"/>
                    </a:cubicBezTo>
                    <a:cubicBezTo>
                      <a:pt x="11858" y="9231"/>
                      <a:pt x="12144" y="9070"/>
                      <a:pt x="12250" y="8740"/>
                    </a:cubicBezTo>
                    <a:cubicBezTo>
                      <a:pt x="12644" y="7310"/>
                      <a:pt x="12521" y="5758"/>
                      <a:pt x="11856" y="4402"/>
                    </a:cubicBezTo>
                    <a:cubicBezTo>
                      <a:pt x="11240" y="3022"/>
                      <a:pt x="10180" y="1864"/>
                      <a:pt x="8874" y="1075"/>
                    </a:cubicBezTo>
                    <a:cubicBezTo>
                      <a:pt x="7706" y="370"/>
                      <a:pt x="6361" y="0"/>
                      <a:pt x="49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56">
                <a:extLst>
                  <a:ext uri="{FF2B5EF4-FFF2-40B4-BE49-F238E27FC236}">
                    <a16:creationId xmlns:a16="http://schemas.microsoft.com/office/drawing/2014/main" id="{CB6F25F3-1F4B-06C7-46A2-1F7908A3BF21}"/>
                  </a:ext>
                </a:extLst>
              </p:cNvPr>
              <p:cNvSpPr/>
              <p:nvPr/>
            </p:nvSpPr>
            <p:spPr>
              <a:xfrm>
                <a:off x="2738350" y="383375"/>
                <a:ext cx="340250" cy="232125"/>
              </a:xfrm>
              <a:custGeom>
                <a:avLst/>
                <a:gdLst/>
                <a:ahLst/>
                <a:cxnLst/>
                <a:rect l="l" t="t" r="r" b="b"/>
                <a:pathLst>
                  <a:path w="13610" h="9285" extrusionOk="0">
                    <a:moveTo>
                      <a:pt x="4921" y="1"/>
                    </a:moveTo>
                    <a:cubicBezTo>
                      <a:pt x="3419" y="1"/>
                      <a:pt x="1891" y="504"/>
                      <a:pt x="539" y="1682"/>
                    </a:cubicBezTo>
                    <a:cubicBezTo>
                      <a:pt x="0" y="2153"/>
                      <a:pt x="361" y="3014"/>
                      <a:pt x="1008" y="3014"/>
                    </a:cubicBezTo>
                    <a:cubicBezTo>
                      <a:pt x="1071" y="3014"/>
                      <a:pt x="1137" y="3006"/>
                      <a:pt x="1204" y="2988"/>
                    </a:cubicBezTo>
                    <a:cubicBezTo>
                      <a:pt x="2004" y="2888"/>
                      <a:pt x="2898" y="2655"/>
                      <a:pt x="3929" y="2655"/>
                    </a:cubicBezTo>
                    <a:cubicBezTo>
                      <a:pt x="4933" y="2655"/>
                      <a:pt x="6065" y="2876"/>
                      <a:pt x="7365" y="3653"/>
                    </a:cubicBezTo>
                    <a:cubicBezTo>
                      <a:pt x="9214" y="4738"/>
                      <a:pt x="10471" y="6586"/>
                      <a:pt x="10865" y="8681"/>
                    </a:cubicBezTo>
                    <a:cubicBezTo>
                      <a:pt x="10914" y="8952"/>
                      <a:pt x="11087" y="9174"/>
                      <a:pt x="11358" y="9248"/>
                    </a:cubicBezTo>
                    <a:cubicBezTo>
                      <a:pt x="11432" y="9272"/>
                      <a:pt x="11507" y="9284"/>
                      <a:pt x="11580" y="9284"/>
                    </a:cubicBezTo>
                    <a:cubicBezTo>
                      <a:pt x="11874" y="9284"/>
                      <a:pt x="12146" y="9095"/>
                      <a:pt x="12245" y="8779"/>
                    </a:cubicBezTo>
                    <a:cubicBezTo>
                      <a:pt x="13610" y="4445"/>
                      <a:pt x="9385" y="1"/>
                      <a:pt x="49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56">
                <a:extLst>
                  <a:ext uri="{FF2B5EF4-FFF2-40B4-BE49-F238E27FC236}">
                    <a16:creationId xmlns:a16="http://schemas.microsoft.com/office/drawing/2014/main" id="{59D20970-4F42-EA3E-B8B5-E7760370C649}"/>
                  </a:ext>
                </a:extLst>
              </p:cNvPr>
              <p:cNvSpPr/>
              <p:nvPr/>
            </p:nvSpPr>
            <p:spPr>
              <a:xfrm>
                <a:off x="1116050" y="1170625"/>
                <a:ext cx="230450" cy="311650"/>
              </a:xfrm>
              <a:custGeom>
                <a:avLst/>
                <a:gdLst/>
                <a:ahLst/>
                <a:cxnLst/>
                <a:rect l="l" t="t" r="r" b="b"/>
                <a:pathLst>
                  <a:path w="9218" h="12466" extrusionOk="0">
                    <a:moveTo>
                      <a:pt x="7128" y="0"/>
                    </a:moveTo>
                    <a:cubicBezTo>
                      <a:pt x="6103" y="0"/>
                      <a:pt x="5093" y="264"/>
                      <a:pt x="4190" y="775"/>
                    </a:cubicBezTo>
                    <a:cubicBezTo>
                      <a:pt x="2835" y="1490"/>
                      <a:pt x="1726" y="2574"/>
                      <a:pt x="1011" y="3905"/>
                    </a:cubicBezTo>
                    <a:cubicBezTo>
                      <a:pt x="296" y="5261"/>
                      <a:pt x="1" y="6813"/>
                      <a:pt x="198" y="8341"/>
                    </a:cubicBezTo>
                    <a:cubicBezTo>
                      <a:pt x="370" y="9795"/>
                      <a:pt x="1011" y="11151"/>
                      <a:pt x="2046" y="12235"/>
                    </a:cubicBezTo>
                    <a:cubicBezTo>
                      <a:pt x="2200" y="12396"/>
                      <a:pt x="2386" y="12466"/>
                      <a:pt x="2568" y="12466"/>
                    </a:cubicBezTo>
                    <a:cubicBezTo>
                      <a:pt x="3027" y="12466"/>
                      <a:pt x="3462" y="12025"/>
                      <a:pt x="3303" y="11496"/>
                    </a:cubicBezTo>
                    <a:lnTo>
                      <a:pt x="3303" y="11446"/>
                    </a:lnTo>
                    <a:cubicBezTo>
                      <a:pt x="2958" y="10387"/>
                      <a:pt x="2810" y="9302"/>
                      <a:pt x="2835" y="8193"/>
                    </a:cubicBezTo>
                    <a:cubicBezTo>
                      <a:pt x="2884" y="7183"/>
                      <a:pt x="3155" y="6197"/>
                      <a:pt x="3623" y="5285"/>
                    </a:cubicBezTo>
                    <a:cubicBezTo>
                      <a:pt x="4092" y="4373"/>
                      <a:pt x="4757" y="3585"/>
                      <a:pt x="5570" y="2944"/>
                    </a:cubicBezTo>
                    <a:cubicBezTo>
                      <a:pt x="6408" y="2279"/>
                      <a:pt x="7394" y="1786"/>
                      <a:pt x="8454" y="1539"/>
                    </a:cubicBezTo>
                    <a:lnTo>
                      <a:pt x="8503" y="1539"/>
                    </a:lnTo>
                    <a:cubicBezTo>
                      <a:pt x="9218" y="1342"/>
                      <a:pt x="9218" y="332"/>
                      <a:pt x="8503" y="159"/>
                    </a:cubicBezTo>
                    <a:cubicBezTo>
                      <a:pt x="8047" y="53"/>
                      <a:pt x="7586" y="0"/>
                      <a:pt x="71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56">
                <a:extLst>
                  <a:ext uri="{FF2B5EF4-FFF2-40B4-BE49-F238E27FC236}">
                    <a16:creationId xmlns:a16="http://schemas.microsoft.com/office/drawing/2014/main" id="{200264A7-481D-1FED-28CF-D4A1B1DB6B90}"/>
                  </a:ext>
                </a:extLst>
              </p:cNvPr>
              <p:cNvSpPr/>
              <p:nvPr/>
            </p:nvSpPr>
            <p:spPr>
              <a:xfrm>
                <a:off x="3141200" y="1333075"/>
                <a:ext cx="364125" cy="466075"/>
              </a:xfrm>
              <a:custGeom>
                <a:avLst/>
                <a:gdLst/>
                <a:ahLst/>
                <a:cxnLst/>
                <a:rect l="l" t="t" r="r" b="b"/>
                <a:pathLst>
                  <a:path w="14565" h="18643" extrusionOk="0">
                    <a:moveTo>
                      <a:pt x="3080" y="1"/>
                    </a:moveTo>
                    <a:cubicBezTo>
                      <a:pt x="2119" y="1"/>
                      <a:pt x="1188" y="295"/>
                      <a:pt x="370" y="833"/>
                    </a:cubicBezTo>
                    <a:cubicBezTo>
                      <a:pt x="123" y="981"/>
                      <a:pt x="0" y="1276"/>
                      <a:pt x="74" y="1547"/>
                    </a:cubicBezTo>
                    <a:cubicBezTo>
                      <a:pt x="139" y="1891"/>
                      <a:pt x="428" y="2104"/>
                      <a:pt x="746" y="2104"/>
                    </a:cubicBezTo>
                    <a:cubicBezTo>
                      <a:pt x="792" y="2104"/>
                      <a:pt x="840" y="2099"/>
                      <a:pt x="887" y="2090"/>
                    </a:cubicBezTo>
                    <a:lnTo>
                      <a:pt x="937" y="2090"/>
                    </a:lnTo>
                    <a:cubicBezTo>
                      <a:pt x="1282" y="2006"/>
                      <a:pt x="1639" y="1963"/>
                      <a:pt x="1999" y="1963"/>
                    </a:cubicBezTo>
                    <a:cubicBezTo>
                      <a:pt x="2384" y="1963"/>
                      <a:pt x="2773" y="2012"/>
                      <a:pt x="3155" y="2114"/>
                    </a:cubicBezTo>
                    <a:cubicBezTo>
                      <a:pt x="3721" y="2287"/>
                      <a:pt x="4214" y="2656"/>
                      <a:pt x="4510" y="3199"/>
                    </a:cubicBezTo>
                    <a:cubicBezTo>
                      <a:pt x="4757" y="3667"/>
                      <a:pt x="4781" y="4234"/>
                      <a:pt x="4584" y="4727"/>
                    </a:cubicBezTo>
                    <a:cubicBezTo>
                      <a:pt x="4338" y="5367"/>
                      <a:pt x="3968" y="5934"/>
                      <a:pt x="3475" y="6378"/>
                    </a:cubicBezTo>
                    <a:cubicBezTo>
                      <a:pt x="2498" y="7355"/>
                      <a:pt x="3281" y="8907"/>
                      <a:pt x="4494" y="8907"/>
                    </a:cubicBezTo>
                    <a:cubicBezTo>
                      <a:pt x="4657" y="8907"/>
                      <a:pt x="4828" y="8879"/>
                      <a:pt x="5003" y="8817"/>
                    </a:cubicBezTo>
                    <a:lnTo>
                      <a:pt x="5028" y="8817"/>
                    </a:lnTo>
                    <a:cubicBezTo>
                      <a:pt x="5607" y="8633"/>
                      <a:pt x="6204" y="8540"/>
                      <a:pt x="6802" y="8540"/>
                    </a:cubicBezTo>
                    <a:cubicBezTo>
                      <a:pt x="7400" y="8540"/>
                      <a:pt x="7997" y="8633"/>
                      <a:pt x="8576" y="8817"/>
                    </a:cubicBezTo>
                    <a:cubicBezTo>
                      <a:pt x="9759" y="9089"/>
                      <a:pt x="10794" y="9754"/>
                      <a:pt x="11558" y="10690"/>
                    </a:cubicBezTo>
                    <a:cubicBezTo>
                      <a:pt x="12174" y="11578"/>
                      <a:pt x="12298" y="12687"/>
                      <a:pt x="11854" y="13894"/>
                    </a:cubicBezTo>
                    <a:cubicBezTo>
                      <a:pt x="11435" y="15126"/>
                      <a:pt x="10573" y="16285"/>
                      <a:pt x="9636" y="17394"/>
                    </a:cubicBezTo>
                    <a:lnTo>
                      <a:pt x="9611" y="17418"/>
                    </a:lnTo>
                    <a:cubicBezTo>
                      <a:pt x="9165" y="17962"/>
                      <a:pt x="9620" y="18643"/>
                      <a:pt x="10183" y="18643"/>
                    </a:cubicBezTo>
                    <a:cubicBezTo>
                      <a:pt x="10335" y="18643"/>
                      <a:pt x="10495" y="18593"/>
                      <a:pt x="10646" y="18478"/>
                    </a:cubicBezTo>
                    <a:cubicBezTo>
                      <a:pt x="11977" y="17517"/>
                      <a:pt x="13086" y="16260"/>
                      <a:pt x="13875" y="14781"/>
                    </a:cubicBezTo>
                    <a:cubicBezTo>
                      <a:pt x="14318" y="13968"/>
                      <a:pt x="14540" y="13032"/>
                      <a:pt x="14565" y="12120"/>
                    </a:cubicBezTo>
                    <a:cubicBezTo>
                      <a:pt x="14565" y="11109"/>
                      <a:pt x="14294" y="10148"/>
                      <a:pt x="13776" y="9286"/>
                    </a:cubicBezTo>
                    <a:cubicBezTo>
                      <a:pt x="13283" y="8472"/>
                      <a:pt x="12618" y="7782"/>
                      <a:pt x="11829" y="7240"/>
                    </a:cubicBezTo>
                    <a:cubicBezTo>
                      <a:pt x="11090" y="6723"/>
                      <a:pt x="10277" y="6328"/>
                      <a:pt x="9414" y="6057"/>
                    </a:cubicBezTo>
                    <a:cubicBezTo>
                      <a:pt x="8724" y="5836"/>
                      <a:pt x="8010" y="5712"/>
                      <a:pt x="7270" y="5638"/>
                    </a:cubicBezTo>
                    <a:cubicBezTo>
                      <a:pt x="7295" y="5589"/>
                      <a:pt x="7320" y="5540"/>
                      <a:pt x="7320" y="5490"/>
                    </a:cubicBezTo>
                    <a:cubicBezTo>
                      <a:pt x="7665" y="4209"/>
                      <a:pt x="7418" y="2854"/>
                      <a:pt x="6679" y="1769"/>
                    </a:cubicBezTo>
                    <a:cubicBezTo>
                      <a:pt x="5915" y="734"/>
                      <a:pt x="4757" y="93"/>
                      <a:pt x="3500" y="19"/>
                    </a:cubicBezTo>
                    <a:cubicBezTo>
                      <a:pt x="3359" y="7"/>
                      <a:pt x="3219" y="1"/>
                      <a:pt x="30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56">
                <a:extLst>
                  <a:ext uri="{FF2B5EF4-FFF2-40B4-BE49-F238E27FC236}">
                    <a16:creationId xmlns:a16="http://schemas.microsoft.com/office/drawing/2014/main" id="{FD36A9E9-1176-3826-2E7B-2E784110D793}"/>
                  </a:ext>
                </a:extLst>
              </p:cNvPr>
              <p:cNvSpPr/>
              <p:nvPr/>
            </p:nvSpPr>
            <p:spPr>
              <a:xfrm>
                <a:off x="1446275" y="1019175"/>
                <a:ext cx="483025" cy="349550"/>
              </a:xfrm>
              <a:custGeom>
                <a:avLst/>
                <a:gdLst/>
                <a:ahLst/>
                <a:cxnLst/>
                <a:rect l="l" t="t" r="r" b="b"/>
                <a:pathLst>
                  <a:path w="19321" h="13982" extrusionOk="0">
                    <a:moveTo>
                      <a:pt x="12447" y="0"/>
                    </a:moveTo>
                    <a:cubicBezTo>
                      <a:pt x="11552" y="0"/>
                      <a:pt x="10665" y="222"/>
                      <a:pt x="9859" y="648"/>
                    </a:cubicBezTo>
                    <a:cubicBezTo>
                      <a:pt x="9021" y="1116"/>
                      <a:pt x="8306" y="1732"/>
                      <a:pt x="7739" y="2496"/>
                    </a:cubicBezTo>
                    <a:cubicBezTo>
                      <a:pt x="7197" y="3211"/>
                      <a:pt x="6753" y="3999"/>
                      <a:pt x="6433" y="4837"/>
                    </a:cubicBezTo>
                    <a:cubicBezTo>
                      <a:pt x="6187" y="5527"/>
                      <a:pt x="6014" y="6242"/>
                      <a:pt x="5915" y="6981"/>
                    </a:cubicBezTo>
                    <a:cubicBezTo>
                      <a:pt x="5866" y="6957"/>
                      <a:pt x="5817" y="6932"/>
                      <a:pt x="5768" y="6907"/>
                    </a:cubicBezTo>
                    <a:cubicBezTo>
                      <a:pt x="5324" y="6768"/>
                      <a:pt x="4867" y="6699"/>
                      <a:pt x="4413" y="6699"/>
                    </a:cubicBezTo>
                    <a:cubicBezTo>
                      <a:pt x="3581" y="6699"/>
                      <a:pt x="2755" y="6929"/>
                      <a:pt x="2022" y="7376"/>
                    </a:cubicBezTo>
                    <a:cubicBezTo>
                      <a:pt x="962" y="8066"/>
                      <a:pt x="272" y="9199"/>
                      <a:pt x="124" y="10456"/>
                    </a:cubicBezTo>
                    <a:cubicBezTo>
                      <a:pt x="1" y="11565"/>
                      <a:pt x="223" y="12674"/>
                      <a:pt x="789" y="13635"/>
                    </a:cubicBezTo>
                    <a:cubicBezTo>
                      <a:pt x="923" y="13876"/>
                      <a:pt x="1148" y="13981"/>
                      <a:pt x="1372" y="13981"/>
                    </a:cubicBezTo>
                    <a:cubicBezTo>
                      <a:pt x="1768" y="13981"/>
                      <a:pt x="2165" y="13654"/>
                      <a:pt x="2071" y="13167"/>
                    </a:cubicBezTo>
                    <a:lnTo>
                      <a:pt x="2071" y="13118"/>
                    </a:lnTo>
                    <a:cubicBezTo>
                      <a:pt x="1923" y="12378"/>
                      <a:pt x="1972" y="11614"/>
                      <a:pt x="2219" y="10900"/>
                    </a:cubicBezTo>
                    <a:cubicBezTo>
                      <a:pt x="2391" y="10333"/>
                      <a:pt x="2810" y="9865"/>
                      <a:pt x="3352" y="9594"/>
                    </a:cubicBezTo>
                    <a:cubicBezTo>
                      <a:pt x="3599" y="9495"/>
                      <a:pt x="3858" y="9446"/>
                      <a:pt x="4116" y="9446"/>
                    </a:cubicBezTo>
                    <a:cubicBezTo>
                      <a:pt x="4375" y="9446"/>
                      <a:pt x="4634" y="9495"/>
                      <a:pt x="4880" y="9594"/>
                    </a:cubicBezTo>
                    <a:cubicBezTo>
                      <a:pt x="5497" y="9865"/>
                      <a:pt x="6063" y="10259"/>
                      <a:pt x="6482" y="10776"/>
                    </a:cubicBezTo>
                    <a:cubicBezTo>
                      <a:pt x="6793" y="11131"/>
                      <a:pt x="7183" y="11284"/>
                      <a:pt x="7564" y="11284"/>
                    </a:cubicBezTo>
                    <a:cubicBezTo>
                      <a:pt x="8455" y="11284"/>
                      <a:pt x="9299" y="10449"/>
                      <a:pt x="8971" y="9396"/>
                    </a:cubicBezTo>
                    <a:lnTo>
                      <a:pt x="8971" y="9372"/>
                    </a:lnTo>
                    <a:cubicBezTo>
                      <a:pt x="8676" y="8189"/>
                      <a:pt x="8750" y="6957"/>
                      <a:pt x="9144" y="5798"/>
                    </a:cubicBezTo>
                    <a:cubicBezTo>
                      <a:pt x="9489" y="4640"/>
                      <a:pt x="10204" y="3630"/>
                      <a:pt x="11189" y="2940"/>
                    </a:cubicBezTo>
                    <a:cubicBezTo>
                      <a:pt x="11687" y="2617"/>
                      <a:pt x="12243" y="2456"/>
                      <a:pt x="12841" y="2456"/>
                    </a:cubicBezTo>
                    <a:cubicBezTo>
                      <a:pt x="13340" y="2456"/>
                      <a:pt x="13869" y="2568"/>
                      <a:pt x="14418" y="2792"/>
                    </a:cubicBezTo>
                    <a:cubicBezTo>
                      <a:pt x="15601" y="3309"/>
                      <a:pt x="16734" y="4196"/>
                      <a:pt x="17794" y="5182"/>
                    </a:cubicBezTo>
                    <a:lnTo>
                      <a:pt x="17819" y="5207"/>
                    </a:lnTo>
                    <a:cubicBezTo>
                      <a:pt x="17972" y="5355"/>
                      <a:pt x="18146" y="5417"/>
                      <a:pt x="18314" y="5417"/>
                    </a:cubicBezTo>
                    <a:cubicBezTo>
                      <a:pt x="18846" y="5417"/>
                      <a:pt x="19321" y="4789"/>
                      <a:pt x="18928" y="4246"/>
                    </a:cubicBezTo>
                    <a:cubicBezTo>
                      <a:pt x="18016" y="2841"/>
                      <a:pt x="16808" y="1683"/>
                      <a:pt x="15354" y="820"/>
                    </a:cubicBezTo>
                    <a:cubicBezTo>
                      <a:pt x="14566" y="352"/>
                      <a:pt x="13654" y="81"/>
                      <a:pt x="12717" y="7"/>
                    </a:cubicBezTo>
                    <a:cubicBezTo>
                      <a:pt x="12627" y="2"/>
                      <a:pt x="12537" y="0"/>
                      <a:pt x="124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56">
                <a:extLst>
                  <a:ext uri="{FF2B5EF4-FFF2-40B4-BE49-F238E27FC236}">
                    <a16:creationId xmlns:a16="http://schemas.microsoft.com/office/drawing/2014/main" id="{693271A4-B6F6-2AA3-6E11-447195410D05}"/>
                  </a:ext>
                </a:extLst>
              </p:cNvPr>
              <p:cNvSpPr/>
              <p:nvPr/>
            </p:nvSpPr>
            <p:spPr>
              <a:xfrm>
                <a:off x="936775" y="238300"/>
                <a:ext cx="3397850" cy="3223300"/>
              </a:xfrm>
              <a:custGeom>
                <a:avLst/>
                <a:gdLst/>
                <a:ahLst/>
                <a:cxnLst/>
                <a:rect l="l" t="t" r="r" b="b"/>
                <a:pathLst>
                  <a:path w="135914" h="128932" extrusionOk="0">
                    <a:moveTo>
                      <a:pt x="64091" y="41347"/>
                    </a:moveTo>
                    <a:cubicBezTo>
                      <a:pt x="64249" y="41347"/>
                      <a:pt x="64410" y="41370"/>
                      <a:pt x="64568" y="41420"/>
                    </a:cubicBezTo>
                    <a:lnTo>
                      <a:pt x="78098" y="45289"/>
                    </a:lnTo>
                    <a:cubicBezTo>
                      <a:pt x="78911" y="45536"/>
                      <a:pt x="79404" y="46324"/>
                      <a:pt x="79281" y="47137"/>
                    </a:cubicBezTo>
                    <a:lnTo>
                      <a:pt x="78591" y="51524"/>
                    </a:lnTo>
                    <a:lnTo>
                      <a:pt x="60871" y="46423"/>
                    </a:lnTo>
                    <a:lnTo>
                      <a:pt x="62596" y="42332"/>
                    </a:lnTo>
                    <a:cubicBezTo>
                      <a:pt x="62872" y="41721"/>
                      <a:pt x="63463" y="41347"/>
                      <a:pt x="64091" y="41347"/>
                    </a:cubicBezTo>
                    <a:close/>
                    <a:moveTo>
                      <a:pt x="52816" y="1222"/>
                    </a:moveTo>
                    <a:cubicBezTo>
                      <a:pt x="53639" y="1222"/>
                      <a:pt x="54471" y="1296"/>
                      <a:pt x="55302" y="1447"/>
                    </a:cubicBezTo>
                    <a:cubicBezTo>
                      <a:pt x="59516" y="2236"/>
                      <a:pt x="62818" y="4971"/>
                      <a:pt x="64100" y="8766"/>
                    </a:cubicBezTo>
                    <a:cubicBezTo>
                      <a:pt x="64297" y="9382"/>
                      <a:pt x="64519" y="9999"/>
                      <a:pt x="65110" y="10023"/>
                    </a:cubicBezTo>
                    <a:cubicBezTo>
                      <a:pt x="65124" y="10024"/>
                      <a:pt x="65137" y="10024"/>
                      <a:pt x="65150" y="10024"/>
                    </a:cubicBezTo>
                    <a:cubicBezTo>
                      <a:pt x="65686" y="10024"/>
                      <a:pt x="65881" y="9538"/>
                      <a:pt x="66145" y="8865"/>
                    </a:cubicBezTo>
                    <a:cubicBezTo>
                      <a:pt x="67106" y="6302"/>
                      <a:pt x="69029" y="4207"/>
                      <a:pt x="71493" y="3024"/>
                    </a:cubicBezTo>
                    <a:cubicBezTo>
                      <a:pt x="73261" y="2135"/>
                      <a:pt x="75212" y="1690"/>
                      <a:pt x="77185" y="1690"/>
                    </a:cubicBezTo>
                    <a:cubicBezTo>
                      <a:pt x="79366" y="1690"/>
                      <a:pt x="81575" y="2233"/>
                      <a:pt x="83593" y="3320"/>
                    </a:cubicBezTo>
                    <a:cubicBezTo>
                      <a:pt x="87216" y="5242"/>
                      <a:pt x="89557" y="8545"/>
                      <a:pt x="90001" y="12364"/>
                    </a:cubicBezTo>
                    <a:cubicBezTo>
                      <a:pt x="90050" y="12685"/>
                      <a:pt x="90050" y="12981"/>
                      <a:pt x="90075" y="13301"/>
                    </a:cubicBezTo>
                    <a:lnTo>
                      <a:pt x="90099" y="13621"/>
                    </a:lnTo>
                    <a:cubicBezTo>
                      <a:pt x="90099" y="13966"/>
                      <a:pt x="90272" y="14262"/>
                      <a:pt x="90568" y="14435"/>
                    </a:cubicBezTo>
                    <a:cubicBezTo>
                      <a:pt x="90683" y="14492"/>
                      <a:pt x="90798" y="14518"/>
                      <a:pt x="90918" y="14518"/>
                    </a:cubicBezTo>
                    <a:cubicBezTo>
                      <a:pt x="91257" y="14518"/>
                      <a:pt x="91628" y="14307"/>
                      <a:pt x="92120" y="14016"/>
                    </a:cubicBezTo>
                    <a:cubicBezTo>
                      <a:pt x="93673" y="13005"/>
                      <a:pt x="95423" y="12364"/>
                      <a:pt x="97246" y="12093"/>
                    </a:cubicBezTo>
                    <a:cubicBezTo>
                      <a:pt x="98005" y="11981"/>
                      <a:pt x="98759" y="11926"/>
                      <a:pt x="99506" y="11926"/>
                    </a:cubicBezTo>
                    <a:cubicBezTo>
                      <a:pt x="104312" y="11926"/>
                      <a:pt x="108760" y="14216"/>
                      <a:pt x="111491" y="18205"/>
                    </a:cubicBezTo>
                    <a:cubicBezTo>
                      <a:pt x="113265" y="20743"/>
                      <a:pt x="114078" y="23824"/>
                      <a:pt x="113758" y="26905"/>
                    </a:cubicBezTo>
                    <a:cubicBezTo>
                      <a:pt x="108090" y="30108"/>
                      <a:pt x="102003" y="32006"/>
                      <a:pt x="96951" y="32055"/>
                    </a:cubicBezTo>
                    <a:cubicBezTo>
                      <a:pt x="96907" y="32049"/>
                      <a:pt x="96863" y="32046"/>
                      <a:pt x="96819" y="32046"/>
                    </a:cubicBezTo>
                    <a:cubicBezTo>
                      <a:pt x="96520" y="32046"/>
                      <a:pt x="96232" y="32191"/>
                      <a:pt x="96039" y="32449"/>
                    </a:cubicBezTo>
                    <a:cubicBezTo>
                      <a:pt x="95940" y="32622"/>
                      <a:pt x="95940" y="32819"/>
                      <a:pt x="96039" y="32967"/>
                    </a:cubicBezTo>
                    <a:cubicBezTo>
                      <a:pt x="96088" y="33066"/>
                      <a:pt x="96187" y="33140"/>
                      <a:pt x="96260" y="33189"/>
                    </a:cubicBezTo>
                    <a:cubicBezTo>
                      <a:pt x="96408" y="33263"/>
                      <a:pt x="96532" y="33287"/>
                      <a:pt x="96679" y="33287"/>
                    </a:cubicBezTo>
                    <a:lnTo>
                      <a:pt x="97443" y="33287"/>
                    </a:lnTo>
                    <a:cubicBezTo>
                      <a:pt x="98060" y="33287"/>
                      <a:pt x="98676" y="33263"/>
                      <a:pt x="99292" y="33189"/>
                    </a:cubicBezTo>
                    <a:cubicBezTo>
                      <a:pt x="103284" y="32721"/>
                      <a:pt x="107474" y="31464"/>
                      <a:pt x="111712" y="29418"/>
                    </a:cubicBezTo>
                    <a:cubicBezTo>
                      <a:pt x="112329" y="29098"/>
                      <a:pt x="112920" y="28827"/>
                      <a:pt x="113462" y="28531"/>
                    </a:cubicBezTo>
                    <a:cubicBezTo>
                      <a:pt x="113709" y="28408"/>
                      <a:pt x="113955" y="28260"/>
                      <a:pt x="114177" y="28137"/>
                    </a:cubicBezTo>
                    <a:cubicBezTo>
                      <a:pt x="114399" y="28014"/>
                      <a:pt x="114645" y="27890"/>
                      <a:pt x="114842" y="27767"/>
                    </a:cubicBezTo>
                    <a:cubicBezTo>
                      <a:pt x="116986" y="26535"/>
                      <a:pt x="119007" y="25105"/>
                      <a:pt x="120880" y="23528"/>
                    </a:cubicBezTo>
                    <a:cubicBezTo>
                      <a:pt x="122408" y="22271"/>
                      <a:pt x="123345" y="21507"/>
                      <a:pt x="124601" y="21507"/>
                    </a:cubicBezTo>
                    <a:cubicBezTo>
                      <a:pt x="124823" y="21507"/>
                      <a:pt x="125045" y="21606"/>
                      <a:pt x="125193" y="21779"/>
                    </a:cubicBezTo>
                    <a:cubicBezTo>
                      <a:pt x="125464" y="22197"/>
                      <a:pt x="125562" y="22715"/>
                      <a:pt x="125439" y="23208"/>
                    </a:cubicBezTo>
                    <a:cubicBezTo>
                      <a:pt x="125193" y="24415"/>
                      <a:pt x="124601" y="25524"/>
                      <a:pt x="123763" y="26412"/>
                    </a:cubicBezTo>
                    <a:cubicBezTo>
                      <a:pt x="123690" y="26510"/>
                      <a:pt x="123616" y="26584"/>
                      <a:pt x="123591" y="26633"/>
                    </a:cubicBezTo>
                    <a:cubicBezTo>
                      <a:pt x="123394" y="26880"/>
                      <a:pt x="123443" y="27225"/>
                      <a:pt x="123665" y="27471"/>
                    </a:cubicBezTo>
                    <a:cubicBezTo>
                      <a:pt x="123770" y="27576"/>
                      <a:pt x="123916" y="27632"/>
                      <a:pt x="124067" y="27632"/>
                    </a:cubicBezTo>
                    <a:cubicBezTo>
                      <a:pt x="124201" y="27632"/>
                      <a:pt x="124338" y="27588"/>
                      <a:pt x="124454" y="27496"/>
                    </a:cubicBezTo>
                    <a:cubicBezTo>
                      <a:pt x="124527" y="27447"/>
                      <a:pt x="124626" y="27373"/>
                      <a:pt x="124774" y="27299"/>
                    </a:cubicBezTo>
                    <a:cubicBezTo>
                      <a:pt x="125439" y="26781"/>
                      <a:pt x="126696" y="25869"/>
                      <a:pt x="128249" y="25475"/>
                    </a:cubicBezTo>
                    <a:cubicBezTo>
                      <a:pt x="128500" y="25407"/>
                      <a:pt x="128783" y="25354"/>
                      <a:pt x="129049" y="25354"/>
                    </a:cubicBezTo>
                    <a:cubicBezTo>
                      <a:pt x="129356" y="25354"/>
                      <a:pt x="129641" y="25425"/>
                      <a:pt x="129826" y="25623"/>
                    </a:cubicBezTo>
                    <a:cubicBezTo>
                      <a:pt x="130171" y="26017"/>
                      <a:pt x="130146" y="26831"/>
                      <a:pt x="129703" y="27915"/>
                    </a:cubicBezTo>
                    <a:cubicBezTo>
                      <a:pt x="129382" y="28728"/>
                      <a:pt x="128963" y="29517"/>
                      <a:pt x="128421" y="30231"/>
                    </a:cubicBezTo>
                    <a:cubicBezTo>
                      <a:pt x="128249" y="30429"/>
                      <a:pt x="128101" y="30700"/>
                      <a:pt x="128027" y="30971"/>
                    </a:cubicBezTo>
                    <a:cubicBezTo>
                      <a:pt x="128002" y="31217"/>
                      <a:pt x="128125" y="31464"/>
                      <a:pt x="128323" y="31587"/>
                    </a:cubicBezTo>
                    <a:cubicBezTo>
                      <a:pt x="128416" y="31633"/>
                      <a:pt x="128520" y="31658"/>
                      <a:pt x="128622" y="31658"/>
                    </a:cubicBezTo>
                    <a:cubicBezTo>
                      <a:pt x="128736" y="31658"/>
                      <a:pt x="128848" y="31627"/>
                      <a:pt x="128939" y="31562"/>
                    </a:cubicBezTo>
                    <a:cubicBezTo>
                      <a:pt x="129087" y="31439"/>
                      <a:pt x="129210" y="31340"/>
                      <a:pt x="129333" y="31217"/>
                    </a:cubicBezTo>
                    <a:cubicBezTo>
                      <a:pt x="129678" y="30848"/>
                      <a:pt x="130072" y="30552"/>
                      <a:pt x="130516" y="30305"/>
                    </a:cubicBezTo>
                    <a:cubicBezTo>
                      <a:pt x="131335" y="29874"/>
                      <a:pt x="131909" y="29651"/>
                      <a:pt x="132748" y="29651"/>
                    </a:cubicBezTo>
                    <a:cubicBezTo>
                      <a:pt x="132869" y="29651"/>
                      <a:pt x="132995" y="29655"/>
                      <a:pt x="133128" y="29665"/>
                    </a:cubicBezTo>
                    <a:cubicBezTo>
                      <a:pt x="133146" y="29664"/>
                      <a:pt x="133163" y="29664"/>
                      <a:pt x="133181" y="29664"/>
                    </a:cubicBezTo>
                    <a:cubicBezTo>
                      <a:pt x="133750" y="29664"/>
                      <a:pt x="134242" y="30051"/>
                      <a:pt x="134410" y="30601"/>
                    </a:cubicBezTo>
                    <a:cubicBezTo>
                      <a:pt x="135100" y="32745"/>
                      <a:pt x="132611" y="37649"/>
                      <a:pt x="127288" y="42406"/>
                    </a:cubicBezTo>
                    <a:cubicBezTo>
                      <a:pt x="127115" y="42554"/>
                      <a:pt x="126943" y="42701"/>
                      <a:pt x="126770" y="42849"/>
                    </a:cubicBezTo>
                    <a:cubicBezTo>
                      <a:pt x="126598" y="42997"/>
                      <a:pt x="126425" y="43120"/>
                      <a:pt x="126253" y="43268"/>
                    </a:cubicBezTo>
                    <a:cubicBezTo>
                      <a:pt x="118909" y="49380"/>
                      <a:pt x="113166" y="51376"/>
                      <a:pt x="110702" y="52239"/>
                    </a:cubicBezTo>
                    <a:cubicBezTo>
                      <a:pt x="109913" y="52510"/>
                      <a:pt x="109618" y="52608"/>
                      <a:pt x="109470" y="52756"/>
                    </a:cubicBezTo>
                    <a:cubicBezTo>
                      <a:pt x="109371" y="52855"/>
                      <a:pt x="109297" y="53027"/>
                      <a:pt x="109297" y="53175"/>
                    </a:cubicBezTo>
                    <a:cubicBezTo>
                      <a:pt x="109297" y="53274"/>
                      <a:pt x="109322" y="53397"/>
                      <a:pt x="109371" y="53496"/>
                    </a:cubicBezTo>
                    <a:cubicBezTo>
                      <a:pt x="109490" y="53653"/>
                      <a:pt x="109687" y="53764"/>
                      <a:pt x="109887" y="53764"/>
                    </a:cubicBezTo>
                    <a:cubicBezTo>
                      <a:pt x="109937" y="53764"/>
                      <a:pt x="109987" y="53757"/>
                      <a:pt x="110037" y="53742"/>
                    </a:cubicBezTo>
                    <a:cubicBezTo>
                      <a:pt x="110111" y="53742"/>
                      <a:pt x="110160" y="53742"/>
                      <a:pt x="110209" y="53717"/>
                    </a:cubicBezTo>
                    <a:cubicBezTo>
                      <a:pt x="115532" y="52066"/>
                      <a:pt x="121619" y="48665"/>
                      <a:pt x="126573" y="44624"/>
                    </a:cubicBezTo>
                    <a:cubicBezTo>
                      <a:pt x="126819" y="46152"/>
                      <a:pt x="126819" y="47704"/>
                      <a:pt x="126573" y="49232"/>
                    </a:cubicBezTo>
                    <a:cubicBezTo>
                      <a:pt x="125883" y="53496"/>
                      <a:pt x="123246" y="57192"/>
                      <a:pt x="119426" y="59238"/>
                    </a:cubicBezTo>
                    <a:cubicBezTo>
                      <a:pt x="119303" y="59287"/>
                      <a:pt x="119180" y="59361"/>
                      <a:pt x="119081" y="59410"/>
                    </a:cubicBezTo>
                    <a:lnTo>
                      <a:pt x="118859" y="59509"/>
                    </a:lnTo>
                    <a:cubicBezTo>
                      <a:pt x="118662" y="59583"/>
                      <a:pt x="118465" y="59706"/>
                      <a:pt x="118268" y="59854"/>
                    </a:cubicBezTo>
                    <a:cubicBezTo>
                      <a:pt x="118169" y="59928"/>
                      <a:pt x="118071" y="60051"/>
                      <a:pt x="118021" y="60199"/>
                    </a:cubicBezTo>
                    <a:cubicBezTo>
                      <a:pt x="117972" y="60297"/>
                      <a:pt x="117972" y="60371"/>
                      <a:pt x="117972" y="60470"/>
                    </a:cubicBezTo>
                    <a:cubicBezTo>
                      <a:pt x="117972" y="60544"/>
                      <a:pt x="117972" y="60618"/>
                      <a:pt x="117997" y="60692"/>
                    </a:cubicBezTo>
                    <a:cubicBezTo>
                      <a:pt x="118071" y="60988"/>
                      <a:pt x="118268" y="61185"/>
                      <a:pt x="118613" y="61530"/>
                    </a:cubicBezTo>
                    <a:cubicBezTo>
                      <a:pt x="118982" y="61924"/>
                      <a:pt x="119328" y="62318"/>
                      <a:pt x="119648" y="62737"/>
                    </a:cubicBezTo>
                    <a:cubicBezTo>
                      <a:pt x="120609" y="64019"/>
                      <a:pt x="121299" y="65497"/>
                      <a:pt x="121693" y="67050"/>
                    </a:cubicBezTo>
                    <a:cubicBezTo>
                      <a:pt x="121767" y="67247"/>
                      <a:pt x="121817" y="67469"/>
                      <a:pt x="121866" y="67666"/>
                    </a:cubicBezTo>
                    <a:cubicBezTo>
                      <a:pt x="122679" y="71437"/>
                      <a:pt x="121743" y="75404"/>
                      <a:pt x="119303" y="78386"/>
                    </a:cubicBezTo>
                    <a:lnTo>
                      <a:pt x="119278" y="78411"/>
                    </a:lnTo>
                    <a:cubicBezTo>
                      <a:pt x="117602" y="80506"/>
                      <a:pt x="115384" y="82034"/>
                      <a:pt x="112846" y="82847"/>
                    </a:cubicBezTo>
                    <a:lnTo>
                      <a:pt x="112821" y="82847"/>
                    </a:lnTo>
                    <a:cubicBezTo>
                      <a:pt x="111613" y="83238"/>
                      <a:pt x="110346" y="83430"/>
                      <a:pt x="109069" y="83430"/>
                    </a:cubicBezTo>
                    <a:cubicBezTo>
                      <a:pt x="108497" y="83430"/>
                      <a:pt x="107922" y="83391"/>
                      <a:pt x="107350" y="83315"/>
                    </a:cubicBezTo>
                    <a:lnTo>
                      <a:pt x="107178" y="83315"/>
                    </a:lnTo>
                    <a:cubicBezTo>
                      <a:pt x="106414" y="83192"/>
                      <a:pt x="105650" y="82995"/>
                      <a:pt x="104911" y="82748"/>
                    </a:cubicBezTo>
                    <a:cubicBezTo>
                      <a:pt x="104763" y="82674"/>
                      <a:pt x="104615" y="82625"/>
                      <a:pt x="104467" y="82576"/>
                    </a:cubicBezTo>
                    <a:lnTo>
                      <a:pt x="104442" y="82551"/>
                    </a:lnTo>
                    <a:cubicBezTo>
                      <a:pt x="104295" y="82502"/>
                      <a:pt x="104147" y="82453"/>
                      <a:pt x="104048" y="82403"/>
                    </a:cubicBezTo>
                    <a:lnTo>
                      <a:pt x="103851" y="82305"/>
                    </a:lnTo>
                    <a:lnTo>
                      <a:pt x="103678" y="82231"/>
                    </a:lnTo>
                    <a:cubicBezTo>
                      <a:pt x="103506" y="82157"/>
                      <a:pt x="103383" y="82083"/>
                      <a:pt x="103235" y="82009"/>
                    </a:cubicBezTo>
                    <a:lnTo>
                      <a:pt x="103013" y="81886"/>
                    </a:lnTo>
                    <a:cubicBezTo>
                      <a:pt x="102791" y="81763"/>
                      <a:pt x="102619" y="81664"/>
                      <a:pt x="102495" y="81565"/>
                    </a:cubicBezTo>
                    <a:lnTo>
                      <a:pt x="102422" y="81541"/>
                    </a:lnTo>
                    <a:cubicBezTo>
                      <a:pt x="102372" y="81492"/>
                      <a:pt x="102323" y="81467"/>
                      <a:pt x="102274" y="81442"/>
                    </a:cubicBezTo>
                    <a:lnTo>
                      <a:pt x="102224" y="81393"/>
                    </a:lnTo>
                    <a:cubicBezTo>
                      <a:pt x="102077" y="81294"/>
                      <a:pt x="101978" y="81220"/>
                      <a:pt x="101879" y="81171"/>
                    </a:cubicBezTo>
                    <a:cubicBezTo>
                      <a:pt x="101830" y="81146"/>
                      <a:pt x="101781" y="81122"/>
                      <a:pt x="101732" y="81097"/>
                    </a:cubicBezTo>
                    <a:lnTo>
                      <a:pt x="101658" y="81073"/>
                    </a:lnTo>
                    <a:lnTo>
                      <a:pt x="101559" y="81048"/>
                    </a:lnTo>
                    <a:lnTo>
                      <a:pt x="101510" y="81048"/>
                    </a:lnTo>
                    <a:cubicBezTo>
                      <a:pt x="101460" y="81036"/>
                      <a:pt x="101411" y="81029"/>
                      <a:pt x="101362" y="81029"/>
                    </a:cubicBezTo>
                    <a:cubicBezTo>
                      <a:pt x="101313" y="81029"/>
                      <a:pt x="101263" y="81036"/>
                      <a:pt x="101214" y="81048"/>
                    </a:cubicBezTo>
                    <a:lnTo>
                      <a:pt x="100968" y="81048"/>
                    </a:lnTo>
                    <a:lnTo>
                      <a:pt x="100795" y="81196"/>
                    </a:lnTo>
                    <a:cubicBezTo>
                      <a:pt x="100623" y="81393"/>
                      <a:pt x="100475" y="81590"/>
                      <a:pt x="100376" y="81837"/>
                    </a:cubicBezTo>
                    <a:cubicBezTo>
                      <a:pt x="100228" y="82206"/>
                      <a:pt x="100080" y="82551"/>
                      <a:pt x="99908" y="82847"/>
                    </a:cubicBezTo>
                    <a:lnTo>
                      <a:pt x="99834" y="82970"/>
                    </a:lnTo>
                    <a:cubicBezTo>
                      <a:pt x="98897" y="84818"/>
                      <a:pt x="97641" y="86470"/>
                      <a:pt x="96088" y="87874"/>
                    </a:cubicBezTo>
                    <a:lnTo>
                      <a:pt x="96063" y="87899"/>
                    </a:lnTo>
                    <a:cubicBezTo>
                      <a:pt x="95940" y="87998"/>
                      <a:pt x="95817" y="88096"/>
                      <a:pt x="95694" y="88195"/>
                    </a:cubicBezTo>
                    <a:cubicBezTo>
                      <a:pt x="95275" y="88540"/>
                      <a:pt x="94856" y="88836"/>
                      <a:pt x="94412" y="89131"/>
                    </a:cubicBezTo>
                    <a:cubicBezTo>
                      <a:pt x="94043" y="89353"/>
                      <a:pt x="93673" y="89575"/>
                      <a:pt x="93303" y="89772"/>
                    </a:cubicBezTo>
                    <a:cubicBezTo>
                      <a:pt x="91581" y="90685"/>
                      <a:pt x="89683" y="91149"/>
                      <a:pt x="87777" y="91149"/>
                    </a:cubicBezTo>
                    <a:cubicBezTo>
                      <a:pt x="86492" y="91149"/>
                      <a:pt x="85203" y="90938"/>
                      <a:pt x="83963" y="90511"/>
                    </a:cubicBezTo>
                    <a:cubicBezTo>
                      <a:pt x="83421" y="90339"/>
                      <a:pt x="82879" y="90117"/>
                      <a:pt x="82361" y="89846"/>
                    </a:cubicBezTo>
                    <a:cubicBezTo>
                      <a:pt x="81696" y="89526"/>
                      <a:pt x="81030" y="89131"/>
                      <a:pt x="80414" y="88712"/>
                    </a:cubicBezTo>
                    <a:lnTo>
                      <a:pt x="83495" y="78017"/>
                    </a:lnTo>
                    <a:lnTo>
                      <a:pt x="83815" y="76834"/>
                    </a:lnTo>
                    <a:lnTo>
                      <a:pt x="89409" y="57389"/>
                    </a:lnTo>
                    <a:cubicBezTo>
                      <a:pt x="89804" y="55985"/>
                      <a:pt x="88990" y="54506"/>
                      <a:pt x="87586" y="54112"/>
                    </a:cubicBezTo>
                    <a:lnTo>
                      <a:pt x="79749" y="51869"/>
                    </a:lnTo>
                    <a:lnTo>
                      <a:pt x="80464" y="47335"/>
                    </a:lnTo>
                    <a:cubicBezTo>
                      <a:pt x="80685" y="45905"/>
                      <a:pt x="79823" y="44525"/>
                      <a:pt x="78418" y="44131"/>
                    </a:cubicBezTo>
                    <a:lnTo>
                      <a:pt x="64913" y="40212"/>
                    </a:lnTo>
                    <a:cubicBezTo>
                      <a:pt x="64657" y="40139"/>
                      <a:pt x="64398" y="40104"/>
                      <a:pt x="64142" y="40104"/>
                    </a:cubicBezTo>
                    <a:cubicBezTo>
                      <a:pt x="63016" y="40104"/>
                      <a:pt x="61949" y="40780"/>
                      <a:pt x="61487" y="41864"/>
                    </a:cubicBezTo>
                    <a:lnTo>
                      <a:pt x="59688" y="46078"/>
                    </a:lnTo>
                    <a:lnTo>
                      <a:pt x="51852" y="43835"/>
                    </a:lnTo>
                    <a:cubicBezTo>
                      <a:pt x="51601" y="43760"/>
                      <a:pt x="51348" y="43725"/>
                      <a:pt x="51100" y="43725"/>
                    </a:cubicBezTo>
                    <a:cubicBezTo>
                      <a:pt x="49954" y="43725"/>
                      <a:pt x="48898" y="44480"/>
                      <a:pt x="48574" y="45634"/>
                    </a:cubicBezTo>
                    <a:lnTo>
                      <a:pt x="46997" y="51056"/>
                    </a:lnTo>
                    <a:cubicBezTo>
                      <a:pt x="44286" y="48000"/>
                      <a:pt x="42191" y="44747"/>
                      <a:pt x="41008" y="41642"/>
                    </a:cubicBezTo>
                    <a:cubicBezTo>
                      <a:pt x="40934" y="41297"/>
                      <a:pt x="40663" y="41026"/>
                      <a:pt x="40318" y="40927"/>
                    </a:cubicBezTo>
                    <a:cubicBezTo>
                      <a:pt x="40293" y="40924"/>
                      <a:pt x="40268" y="40922"/>
                      <a:pt x="40244" y="40922"/>
                    </a:cubicBezTo>
                    <a:cubicBezTo>
                      <a:pt x="40078" y="40922"/>
                      <a:pt x="39933" y="40995"/>
                      <a:pt x="39825" y="41124"/>
                    </a:cubicBezTo>
                    <a:cubicBezTo>
                      <a:pt x="39751" y="41198"/>
                      <a:pt x="39702" y="41321"/>
                      <a:pt x="39702" y="41420"/>
                    </a:cubicBezTo>
                    <a:cubicBezTo>
                      <a:pt x="39677" y="41568"/>
                      <a:pt x="39702" y="41716"/>
                      <a:pt x="39751" y="41839"/>
                    </a:cubicBezTo>
                    <a:cubicBezTo>
                      <a:pt x="39850" y="42061"/>
                      <a:pt x="39948" y="42307"/>
                      <a:pt x="40022" y="42529"/>
                    </a:cubicBezTo>
                    <a:cubicBezTo>
                      <a:pt x="40244" y="43120"/>
                      <a:pt x="40491" y="43687"/>
                      <a:pt x="40762" y="44254"/>
                    </a:cubicBezTo>
                    <a:cubicBezTo>
                      <a:pt x="42314" y="47261"/>
                      <a:pt x="44286" y="50045"/>
                      <a:pt x="46578" y="52510"/>
                    </a:cubicBezTo>
                    <a:lnTo>
                      <a:pt x="47071" y="53027"/>
                    </a:lnTo>
                    <a:cubicBezTo>
                      <a:pt x="47243" y="53200"/>
                      <a:pt x="47416" y="53372"/>
                      <a:pt x="47563" y="53545"/>
                    </a:cubicBezTo>
                    <a:cubicBezTo>
                      <a:pt x="47908" y="53890"/>
                      <a:pt x="48278" y="54260"/>
                      <a:pt x="48623" y="54605"/>
                    </a:cubicBezTo>
                    <a:cubicBezTo>
                      <a:pt x="51235" y="57143"/>
                      <a:pt x="54168" y="59361"/>
                      <a:pt x="57347" y="61135"/>
                    </a:cubicBezTo>
                    <a:cubicBezTo>
                      <a:pt x="59048" y="62146"/>
                      <a:pt x="60083" y="62737"/>
                      <a:pt x="60526" y="63920"/>
                    </a:cubicBezTo>
                    <a:cubicBezTo>
                      <a:pt x="60600" y="64142"/>
                      <a:pt x="60576" y="64388"/>
                      <a:pt x="60477" y="64586"/>
                    </a:cubicBezTo>
                    <a:cubicBezTo>
                      <a:pt x="60181" y="64980"/>
                      <a:pt x="59713" y="65251"/>
                      <a:pt x="59220" y="65325"/>
                    </a:cubicBezTo>
                    <a:cubicBezTo>
                      <a:pt x="58906" y="65369"/>
                      <a:pt x="58591" y="65390"/>
                      <a:pt x="58277" y="65390"/>
                    </a:cubicBezTo>
                    <a:cubicBezTo>
                      <a:pt x="57356" y="65390"/>
                      <a:pt x="56442" y="65206"/>
                      <a:pt x="55598" y="64857"/>
                    </a:cubicBezTo>
                    <a:cubicBezTo>
                      <a:pt x="55474" y="64807"/>
                      <a:pt x="55400" y="64783"/>
                      <a:pt x="55351" y="64758"/>
                    </a:cubicBezTo>
                    <a:cubicBezTo>
                      <a:pt x="55296" y="64745"/>
                      <a:pt x="55241" y="64739"/>
                      <a:pt x="55187" y="64739"/>
                    </a:cubicBezTo>
                    <a:cubicBezTo>
                      <a:pt x="54927" y="64739"/>
                      <a:pt x="54689" y="64883"/>
                      <a:pt x="54587" y="65128"/>
                    </a:cubicBezTo>
                    <a:cubicBezTo>
                      <a:pt x="54464" y="65399"/>
                      <a:pt x="54562" y="65719"/>
                      <a:pt x="54834" y="65892"/>
                    </a:cubicBezTo>
                    <a:lnTo>
                      <a:pt x="55129" y="66089"/>
                    </a:lnTo>
                    <a:cubicBezTo>
                      <a:pt x="55844" y="66557"/>
                      <a:pt x="57150" y="67420"/>
                      <a:pt x="58062" y="68750"/>
                    </a:cubicBezTo>
                    <a:cubicBezTo>
                      <a:pt x="58358" y="69194"/>
                      <a:pt x="58678" y="69835"/>
                      <a:pt x="58456" y="70278"/>
                    </a:cubicBezTo>
                    <a:cubicBezTo>
                      <a:pt x="58210" y="70747"/>
                      <a:pt x="57421" y="70968"/>
                      <a:pt x="56263" y="70968"/>
                    </a:cubicBezTo>
                    <a:cubicBezTo>
                      <a:pt x="55376" y="70944"/>
                      <a:pt x="54489" y="70796"/>
                      <a:pt x="53651" y="70549"/>
                    </a:cubicBezTo>
                    <a:cubicBezTo>
                      <a:pt x="53380" y="70451"/>
                      <a:pt x="53108" y="70426"/>
                      <a:pt x="52813" y="70426"/>
                    </a:cubicBezTo>
                    <a:cubicBezTo>
                      <a:pt x="52566" y="70500"/>
                      <a:pt x="52394" y="70697"/>
                      <a:pt x="52344" y="70944"/>
                    </a:cubicBezTo>
                    <a:cubicBezTo>
                      <a:pt x="52295" y="71166"/>
                      <a:pt x="52394" y="71387"/>
                      <a:pt x="52566" y="71511"/>
                    </a:cubicBezTo>
                    <a:cubicBezTo>
                      <a:pt x="52714" y="71585"/>
                      <a:pt x="52862" y="71683"/>
                      <a:pt x="53035" y="71757"/>
                    </a:cubicBezTo>
                    <a:cubicBezTo>
                      <a:pt x="53478" y="71954"/>
                      <a:pt x="53897" y="72225"/>
                      <a:pt x="54267" y="72546"/>
                    </a:cubicBezTo>
                    <a:cubicBezTo>
                      <a:pt x="55080" y="73236"/>
                      <a:pt x="55499" y="73753"/>
                      <a:pt x="55819" y="74764"/>
                    </a:cubicBezTo>
                    <a:cubicBezTo>
                      <a:pt x="56041" y="75330"/>
                      <a:pt x="55869" y="75947"/>
                      <a:pt x="55376" y="76316"/>
                    </a:cubicBezTo>
                    <a:cubicBezTo>
                      <a:pt x="54798" y="76773"/>
                      <a:pt x="53829" y="77014"/>
                      <a:pt x="52566" y="77014"/>
                    </a:cubicBezTo>
                    <a:cubicBezTo>
                      <a:pt x="49948" y="77014"/>
                      <a:pt x="46069" y="75981"/>
                      <a:pt x="41797" y="73704"/>
                    </a:cubicBezTo>
                    <a:lnTo>
                      <a:pt x="41255" y="73384"/>
                    </a:lnTo>
                    <a:lnTo>
                      <a:pt x="40688" y="73088"/>
                    </a:lnTo>
                    <a:lnTo>
                      <a:pt x="40663" y="73063"/>
                    </a:lnTo>
                    <a:cubicBezTo>
                      <a:pt x="32383" y="68282"/>
                      <a:pt x="28513" y="63600"/>
                      <a:pt x="26862" y="61604"/>
                    </a:cubicBezTo>
                    <a:cubicBezTo>
                      <a:pt x="26320" y="60938"/>
                      <a:pt x="26123" y="60716"/>
                      <a:pt x="25926" y="60618"/>
                    </a:cubicBezTo>
                    <a:cubicBezTo>
                      <a:pt x="25852" y="60593"/>
                      <a:pt x="25778" y="60581"/>
                      <a:pt x="25701" y="60581"/>
                    </a:cubicBezTo>
                    <a:cubicBezTo>
                      <a:pt x="25624" y="60581"/>
                      <a:pt x="25544" y="60593"/>
                      <a:pt x="25458" y="60618"/>
                    </a:cubicBezTo>
                    <a:cubicBezTo>
                      <a:pt x="25359" y="60642"/>
                      <a:pt x="25260" y="60716"/>
                      <a:pt x="25187" y="60790"/>
                    </a:cubicBezTo>
                    <a:cubicBezTo>
                      <a:pt x="25014" y="61061"/>
                      <a:pt x="25039" y="61431"/>
                      <a:pt x="25285" y="61653"/>
                    </a:cubicBezTo>
                    <a:cubicBezTo>
                      <a:pt x="28760" y="66187"/>
                      <a:pt x="34206" y="70821"/>
                      <a:pt x="39874" y="74074"/>
                    </a:cubicBezTo>
                    <a:lnTo>
                      <a:pt x="40343" y="74320"/>
                    </a:lnTo>
                    <a:lnTo>
                      <a:pt x="39382" y="77647"/>
                    </a:lnTo>
                    <a:lnTo>
                      <a:pt x="38839" y="79545"/>
                    </a:lnTo>
                    <a:lnTo>
                      <a:pt x="35956" y="89550"/>
                    </a:lnTo>
                    <a:cubicBezTo>
                      <a:pt x="35759" y="89476"/>
                      <a:pt x="35537" y="89402"/>
                      <a:pt x="35340" y="89304"/>
                    </a:cubicBezTo>
                    <a:lnTo>
                      <a:pt x="34872" y="89107"/>
                    </a:lnTo>
                    <a:cubicBezTo>
                      <a:pt x="34576" y="88983"/>
                      <a:pt x="34305" y="88836"/>
                      <a:pt x="34034" y="88688"/>
                    </a:cubicBezTo>
                    <a:cubicBezTo>
                      <a:pt x="33639" y="88490"/>
                      <a:pt x="33270" y="88269"/>
                      <a:pt x="32925" y="88022"/>
                    </a:cubicBezTo>
                    <a:cubicBezTo>
                      <a:pt x="30460" y="86396"/>
                      <a:pt x="28538" y="83931"/>
                      <a:pt x="27183" y="80678"/>
                    </a:cubicBezTo>
                    <a:lnTo>
                      <a:pt x="27183" y="80654"/>
                    </a:lnTo>
                    <a:lnTo>
                      <a:pt x="26986" y="80185"/>
                    </a:lnTo>
                    <a:cubicBezTo>
                      <a:pt x="26936" y="80062"/>
                      <a:pt x="26862" y="79939"/>
                      <a:pt x="26764" y="79816"/>
                    </a:cubicBezTo>
                    <a:cubicBezTo>
                      <a:pt x="26739" y="79791"/>
                      <a:pt x="26714" y="79766"/>
                      <a:pt x="26690" y="79742"/>
                    </a:cubicBezTo>
                    <a:lnTo>
                      <a:pt x="26591" y="79668"/>
                    </a:lnTo>
                    <a:cubicBezTo>
                      <a:pt x="26517" y="79619"/>
                      <a:pt x="26468" y="79594"/>
                      <a:pt x="26394" y="79569"/>
                    </a:cubicBezTo>
                    <a:lnTo>
                      <a:pt x="26320" y="79545"/>
                    </a:lnTo>
                    <a:cubicBezTo>
                      <a:pt x="26254" y="79533"/>
                      <a:pt x="26186" y="79527"/>
                      <a:pt x="26116" y="79527"/>
                    </a:cubicBezTo>
                    <a:cubicBezTo>
                      <a:pt x="25898" y="79527"/>
                      <a:pt x="25669" y="79586"/>
                      <a:pt x="25482" y="79717"/>
                    </a:cubicBezTo>
                    <a:lnTo>
                      <a:pt x="25458" y="79742"/>
                    </a:lnTo>
                    <a:lnTo>
                      <a:pt x="25334" y="79791"/>
                    </a:lnTo>
                    <a:lnTo>
                      <a:pt x="25260" y="79865"/>
                    </a:lnTo>
                    <a:cubicBezTo>
                      <a:pt x="25211" y="79865"/>
                      <a:pt x="25211" y="79890"/>
                      <a:pt x="25187" y="79914"/>
                    </a:cubicBezTo>
                    <a:lnTo>
                      <a:pt x="24965" y="80013"/>
                    </a:lnTo>
                    <a:lnTo>
                      <a:pt x="24915" y="80062"/>
                    </a:lnTo>
                    <a:cubicBezTo>
                      <a:pt x="23930" y="80629"/>
                      <a:pt x="22870" y="81048"/>
                      <a:pt x="21761" y="81319"/>
                    </a:cubicBezTo>
                    <a:lnTo>
                      <a:pt x="21662" y="81344"/>
                    </a:lnTo>
                    <a:lnTo>
                      <a:pt x="21515" y="81368"/>
                    </a:lnTo>
                    <a:cubicBezTo>
                      <a:pt x="21441" y="81393"/>
                      <a:pt x="21367" y="81418"/>
                      <a:pt x="21243" y="81442"/>
                    </a:cubicBezTo>
                    <a:cubicBezTo>
                      <a:pt x="21096" y="81467"/>
                      <a:pt x="20948" y="81492"/>
                      <a:pt x="20800" y="81516"/>
                    </a:cubicBezTo>
                    <a:cubicBezTo>
                      <a:pt x="20140" y="81630"/>
                      <a:pt x="19474" y="81686"/>
                      <a:pt x="18808" y="81686"/>
                    </a:cubicBezTo>
                    <a:cubicBezTo>
                      <a:pt x="18180" y="81686"/>
                      <a:pt x="17553" y="81636"/>
                      <a:pt x="16931" y="81541"/>
                    </a:cubicBezTo>
                    <a:lnTo>
                      <a:pt x="16881" y="81541"/>
                    </a:lnTo>
                    <a:cubicBezTo>
                      <a:pt x="16807" y="81541"/>
                      <a:pt x="16734" y="81541"/>
                      <a:pt x="16635" y="81516"/>
                    </a:cubicBezTo>
                    <a:cubicBezTo>
                      <a:pt x="15625" y="81344"/>
                      <a:pt x="14639" y="81048"/>
                      <a:pt x="13702" y="80629"/>
                    </a:cubicBezTo>
                    <a:cubicBezTo>
                      <a:pt x="13480" y="80555"/>
                      <a:pt x="13259" y="80432"/>
                      <a:pt x="13037" y="80333"/>
                    </a:cubicBezTo>
                    <a:cubicBezTo>
                      <a:pt x="9217" y="78386"/>
                      <a:pt x="6580" y="74714"/>
                      <a:pt x="5964" y="70451"/>
                    </a:cubicBezTo>
                    <a:cubicBezTo>
                      <a:pt x="5299" y="66409"/>
                      <a:pt x="6679" y="62269"/>
                      <a:pt x="9661" y="59435"/>
                    </a:cubicBezTo>
                    <a:lnTo>
                      <a:pt x="9809" y="59287"/>
                    </a:lnTo>
                    <a:cubicBezTo>
                      <a:pt x="10104" y="58967"/>
                      <a:pt x="10400" y="58720"/>
                      <a:pt x="10351" y="58301"/>
                    </a:cubicBezTo>
                    <a:cubicBezTo>
                      <a:pt x="10277" y="57882"/>
                      <a:pt x="9956" y="57685"/>
                      <a:pt x="9439" y="57439"/>
                    </a:cubicBezTo>
                    <a:lnTo>
                      <a:pt x="9340" y="57365"/>
                    </a:lnTo>
                    <a:cubicBezTo>
                      <a:pt x="3352" y="54210"/>
                      <a:pt x="1454" y="47852"/>
                      <a:pt x="2243" y="42923"/>
                    </a:cubicBezTo>
                    <a:cubicBezTo>
                      <a:pt x="2957" y="38512"/>
                      <a:pt x="6161" y="33386"/>
                      <a:pt x="12988" y="32228"/>
                    </a:cubicBezTo>
                    <a:cubicBezTo>
                      <a:pt x="13450" y="32151"/>
                      <a:pt x="13921" y="32112"/>
                      <a:pt x="14391" y="32112"/>
                    </a:cubicBezTo>
                    <a:cubicBezTo>
                      <a:pt x="14672" y="32112"/>
                      <a:pt x="14953" y="32126"/>
                      <a:pt x="15230" y="32154"/>
                    </a:cubicBezTo>
                    <a:cubicBezTo>
                      <a:pt x="15723" y="32154"/>
                      <a:pt x="16265" y="32178"/>
                      <a:pt x="16955" y="32178"/>
                    </a:cubicBezTo>
                    <a:cubicBezTo>
                      <a:pt x="16992" y="32184"/>
                      <a:pt x="17029" y="32187"/>
                      <a:pt x="17065" y="32187"/>
                    </a:cubicBezTo>
                    <a:cubicBezTo>
                      <a:pt x="17348" y="32187"/>
                      <a:pt x="17619" y="32024"/>
                      <a:pt x="17793" y="31784"/>
                    </a:cubicBezTo>
                    <a:cubicBezTo>
                      <a:pt x="17941" y="31488"/>
                      <a:pt x="17916" y="31143"/>
                      <a:pt x="17719" y="30872"/>
                    </a:cubicBezTo>
                    <a:cubicBezTo>
                      <a:pt x="16684" y="29122"/>
                      <a:pt x="16068" y="27176"/>
                      <a:pt x="15920" y="25130"/>
                    </a:cubicBezTo>
                    <a:cubicBezTo>
                      <a:pt x="15920" y="24982"/>
                      <a:pt x="15896" y="24810"/>
                      <a:pt x="15871" y="24637"/>
                    </a:cubicBezTo>
                    <a:cubicBezTo>
                      <a:pt x="15846" y="24391"/>
                      <a:pt x="15846" y="24169"/>
                      <a:pt x="15846" y="23923"/>
                    </a:cubicBezTo>
                    <a:cubicBezTo>
                      <a:pt x="16142" y="18772"/>
                      <a:pt x="18878" y="14484"/>
                      <a:pt x="23387" y="12192"/>
                    </a:cubicBezTo>
                    <a:cubicBezTo>
                      <a:pt x="25474" y="11103"/>
                      <a:pt x="27754" y="10562"/>
                      <a:pt x="30030" y="10562"/>
                    </a:cubicBezTo>
                    <a:cubicBezTo>
                      <a:pt x="32700" y="10562"/>
                      <a:pt x="35364" y="11307"/>
                      <a:pt x="37706" y="12783"/>
                    </a:cubicBezTo>
                    <a:lnTo>
                      <a:pt x="38100" y="13054"/>
                    </a:lnTo>
                    <a:cubicBezTo>
                      <a:pt x="38273" y="13153"/>
                      <a:pt x="38420" y="13276"/>
                      <a:pt x="38593" y="13375"/>
                    </a:cubicBezTo>
                    <a:cubicBezTo>
                      <a:pt x="38740" y="13493"/>
                      <a:pt x="38914" y="13549"/>
                      <a:pt x="39087" y="13549"/>
                    </a:cubicBezTo>
                    <a:cubicBezTo>
                      <a:pt x="39204" y="13549"/>
                      <a:pt x="39322" y="13523"/>
                      <a:pt x="39431" y="13473"/>
                    </a:cubicBezTo>
                    <a:cubicBezTo>
                      <a:pt x="39899" y="13276"/>
                      <a:pt x="39948" y="12783"/>
                      <a:pt x="40047" y="12069"/>
                    </a:cubicBezTo>
                    <a:cubicBezTo>
                      <a:pt x="40269" y="9727"/>
                      <a:pt x="41230" y="7534"/>
                      <a:pt x="42782" y="5760"/>
                    </a:cubicBezTo>
                    <a:cubicBezTo>
                      <a:pt x="45261" y="2854"/>
                      <a:pt x="48947" y="1222"/>
                      <a:pt x="52816" y="1222"/>
                    </a:cubicBezTo>
                    <a:close/>
                    <a:moveTo>
                      <a:pt x="51107" y="44936"/>
                    </a:moveTo>
                    <a:cubicBezTo>
                      <a:pt x="51239" y="44936"/>
                      <a:pt x="51373" y="44955"/>
                      <a:pt x="51507" y="44993"/>
                    </a:cubicBezTo>
                    <a:lnTo>
                      <a:pt x="59196" y="47211"/>
                    </a:lnTo>
                    <a:lnTo>
                      <a:pt x="59812" y="47384"/>
                    </a:lnTo>
                    <a:lnTo>
                      <a:pt x="60403" y="47556"/>
                    </a:lnTo>
                    <a:lnTo>
                      <a:pt x="78418" y="52732"/>
                    </a:lnTo>
                    <a:lnTo>
                      <a:pt x="79010" y="52880"/>
                    </a:lnTo>
                    <a:lnTo>
                      <a:pt x="79601" y="53052"/>
                    </a:lnTo>
                    <a:lnTo>
                      <a:pt x="87315" y="55270"/>
                    </a:lnTo>
                    <a:cubicBezTo>
                      <a:pt x="87487" y="55319"/>
                      <a:pt x="87660" y="55418"/>
                      <a:pt x="87808" y="55516"/>
                    </a:cubicBezTo>
                    <a:cubicBezTo>
                      <a:pt x="88251" y="55886"/>
                      <a:pt x="88448" y="56478"/>
                      <a:pt x="88276" y="57020"/>
                    </a:cubicBezTo>
                    <a:lnTo>
                      <a:pt x="82632" y="76686"/>
                    </a:lnTo>
                    <a:lnTo>
                      <a:pt x="82287" y="77918"/>
                    </a:lnTo>
                    <a:lnTo>
                      <a:pt x="79404" y="87874"/>
                    </a:lnTo>
                    <a:lnTo>
                      <a:pt x="79207" y="88515"/>
                    </a:lnTo>
                    <a:lnTo>
                      <a:pt x="79034" y="89181"/>
                    </a:lnTo>
                    <a:lnTo>
                      <a:pt x="75140" y="102759"/>
                    </a:lnTo>
                    <a:cubicBezTo>
                      <a:pt x="74955" y="103397"/>
                      <a:pt x="74376" y="103794"/>
                      <a:pt x="73746" y="103794"/>
                    </a:cubicBezTo>
                    <a:cubicBezTo>
                      <a:pt x="73620" y="103794"/>
                      <a:pt x="73493" y="103778"/>
                      <a:pt x="73366" y="103745"/>
                    </a:cubicBezTo>
                    <a:lnTo>
                      <a:pt x="71986" y="103326"/>
                    </a:lnTo>
                    <a:lnTo>
                      <a:pt x="70680" y="102957"/>
                    </a:lnTo>
                    <a:lnTo>
                      <a:pt x="56756" y="98964"/>
                    </a:lnTo>
                    <a:lnTo>
                      <a:pt x="55573" y="98619"/>
                    </a:lnTo>
                    <a:lnTo>
                      <a:pt x="37583" y="93444"/>
                    </a:lnTo>
                    <a:cubicBezTo>
                      <a:pt x="36843" y="93247"/>
                      <a:pt x="36400" y="92458"/>
                      <a:pt x="36621" y="91694"/>
                    </a:cubicBezTo>
                    <a:lnTo>
                      <a:pt x="36794" y="91053"/>
                    </a:lnTo>
                    <a:lnTo>
                      <a:pt x="36966" y="90462"/>
                    </a:lnTo>
                    <a:lnTo>
                      <a:pt x="37139" y="89871"/>
                    </a:lnTo>
                    <a:lnTo>
                      <a:pt x="40417" y="78436"/>
                    </a:lnTo>
                    <a:lnTo>
                      <a:pt x="40860" y="76858"/>
                    </a:lnTo>
                    <a:lnTo>
                      <a:pt x="41452" y="74887"/>
                    </a:lnTo>
                    <a:cubicBezTo>
                      <a:pt x="42290" y="75330"/>
                      <a:pt x="43128" y="75749"/>
                      <a:pt x="43965" y="76094"/>
                    </a:cubicBezTo>
                    <a:cubicBezTo>
                      <a:pt x="46726" y="77327"/>
                      <a:pt x="49289" y="78041"/>
                      <a:pt x="51482" y="78214"/>
                    </a:cubicBezTo>
                    <a:cubicBezTo>
                      <a:pt x="51852" y="78238"/>
                      <a:pt x="52221" y="78238"/>
                      <a:pt x="52566" y="78238"/>
                    </a:cubicBezTo>
                    <a:cubicBezTo>
                      <a:pt x="53330" y="78238"/>
                      <a:pt x="54094" y="78140"/>
                      <a:pt x="54834" y="77967"/>
                    </a:cubicBezTo>
                    <a:cubicBezTo>
                      <a:pt x="55770" y="77746"/>
                      <a:pt x="56559" y="77080"/>
                      <a:pt x="56953" y="76193"/>
                    </a:cubicBezTo>
                    <a:cubicBezTo>
                      <a:pt x="57298" y="75281"/>
                      <a:pt x="57199" y="74271"/>
                      <a:pt x="56682" y="73457"/>
                    </a:cubicBezTo>
                    <a:cubicBezTo>
                      <a:pt x="56435" y="72989"/>
                      <a:pt x="56115" y="72570"/>
                      <a:pt x="55745" y="72176"/>
                    </a:cubicBezTo>
                    <a:lnTo>
                      <a:pt x="56337" y="72176"/>
                    </a:lnTo>
                    <a:cubicBezTo>
                      <a:pt x="57791" y="72176"/>
                      <a:pt x="58900" y="71806"/>
                      <a:pt x="59442" y="71067"/>
                    </a:cubicBezTo>
                    <a:cubicBezTo>
                      <a:pt x="59836" y="70525"/>
                      <a:pt x="59910" y="69810"/>
                      <a:pt x="59664" y="69169"/>
                    </a:cubicBezTo>
                    <a:cubicBezTo>
                      <a:pt x="59294" y="68184"/>
                      <a:pt x="58703" y="67321"/>
                      <a:pt x="57914" y="66631"/>
                    </a:cubicBezTo>
                    <a:lnTo>
                      <a:pt x="57914" y="66631"/>
                    </a:lnTo>
                    <a:cubicBezTo>
                      <a:pt x="58075" y="66649"/>
                      <a:pt x="58238" y="66658"/>
                      <a:pt x="58401" y="66658"/>
                    </a:cubicBezTo>
                    <a:cubicBezTo>
                      <a:pt x="59113" y="66658"/>
                      <a:pt x="59836" y="66488"/>
                      <a:pt x="60477" y="66187"/>
                    </a:cubicBezTo>
                    <a:cubicBezTo>
                      <a:pt x="61093" y="65892"/>
                      <a:pt x="61561" y="65374"/>
                      <a:pt x="61759" y="64709"/>
                    </a:cubicBezTo>
                    <a:cubicBezTo>
                      <a:pt x="61931" y="64043"/>
                      <a:pt x="61808" y="63329"/>
                      <a:pt x="61438" y="62762"/>
                    </a:cubicBezTo>
                    <a:cubicBezTo>
                      <a:pt x="60699" y="61653"/>
                      <a:pt x="59762" y="61111"/>
                      <a:pt x="58358" y="60273"/>
                    </a:cubicBezTo>
                    <a:cubicBezTo>
                      <a:pt x="57076" y="59558"/>
                      <a:pt x="55844" y="58770"/>
                      <a:pt x="54661" y="57932"/>
                    </a:cubicBezTo>
                    <a:cubicBezTo>
                      <a:pt x="52271" y="56207"/>
                      <a:pt x="50028" y="54284"/>
                      <a:pt x="47982" y="52140"/>
                    </a:cubicBezTo>
                    <a:lnTo>
                      <a:pt x="49757" y="45979"/>
                    </a:lnTo>
                    <a:cubicBezTo>
                      <a:pt x="49920" y="45349"/>
                      <a:pt x="50485" y="44936"/>
                      <a:pt x="51107" y="44936"/>
                    </a:cubicBezTo>
                    <a:close/>
                    <a:moveTo>
                      <a:pt x="33738" y="89944"/>
                    </a:moveTo>
                    <a:cubicBezTo>
                      <a:pt x="33935" y="90068"/>
                      <a:pt x="34157" y="90166"/>
                      <a:pt x="34354" y="90265"/>
                    </a:cubicBezTo>
                    <a:lnTo>
                      <a:pt x="34847" y="90462"/>
                    </a:lnTo>
                    <a:cubicBezTo>
                      <a:pt x="35093" y="90561"/>
                      <a:pt x="35340" y="90659"/>
                      <a:pt x="35611" y="90758"/>
                    </a:cubicBezTo>
                    <a:lnTo>
                      <a:pt x="35414" y="91399"/>
                    </a:lnTo>
                    <a:cubicBezTo>
                      <a:pt x="35020" y="92803"/>
                      <a:pt x="35833" y="94257"/>
                      <a:pt x="37238" y="94676"/>
                    </a:cubicBezTo>
                    <a:lnTo>
                      <a:pt x="55376" y="99851"/>
                    </a:lnTo>
                    <a:cubicBezTo>
                      <a:pt x="55105" y="101700"/>
                      <a:pt x="54760" y="103671"/>
                      <a:pt x="54390" y="105692"/>
                    </a:cubicBezTo>
                    <a:lnTo>
                      <a:pt x="54390" y="105741"/>
                    </a:lnTo>
                    <a:cubicBezTo>
                      <a:pt x="54291" y="106210"/>
                      <a:pt x="54217" y="106703"/>
                      <a:pt x="54119" y="107171"/>
                    </a:cubicBezTo>
                    <a:lnTo>
                      <a:pt x="54094" y="107294"/>
                    </a:lnTo>
                    <a:cubicBezTo>
                      <a:pt x="53429" y="110744"/>
                      <a:pt x="52665" y="114219"/>
                      <a:pt x="51926" y="117349"/>
                    </a:cubicBezTo>
                    <a:lnTo>
                      <a:pt x="51778" y="118064"/>
                    </a:lnTo>
                    <a:cubicBezTo>
                      <a:pt x="51285" y="120084"/>
                      <a:pt x="50718" y="122623"/>
                      <a:pt x="49313" y="124151"/>
                    </a:cubicBezTo>
                    <a:cubicBezTo>
                      <a:pt x="47162" y="126497"/>
                      <a:pt x="43723" y="126889"/>
                      <a:pt x="40658" y="126889"/>
                    </a:cubicBezTo>
                    <a:cubicBezTo>
                      <a:pt x="39861" y="126889"/>
                      <a:pt x="39089" y="126862"/>
                      <a:pt x="38371" y="126837"/>
                    </a:cubicBezTo>
                    <a:cubicBezTo>
                      <a:pt x="37977" y="126837"/>
                      <a:pt x="37484" y="126788"/>
                      <a:pt x="36991" y="126763"/>
                    </a:cubicBezTo>
                    <a:cubicBezTo>
                      <a:pt x="35956" y="126689"/>
                      <a:pt x="34428" y="126541"/>
                      <a:pt x="32678" y="126221"/>
                    </a:cubicBezTo>
                    <a:cubicBezTo>
                      <a:pt x="31150" y="125974"/>
                      <a:pt x="29622" y="125555"/>
                      <a:pt x="28144" y="125038"/>
                    </a:cubicBezTo>
                    <a:cubicBezTo>
                      <a:pt x="25679" y="124101"/>
                      <a:pt x="24127" y="122968"/>
                      <a:pt x="23609" y="121563"/>
                    </a:cubicBezTo>
                    <a:cubicBezTo>
                      <a:pt x="23215" y="120577"/>
                      <a:pt x="23338" y="119493"/>
                      <a:pt x="23954" y="118285"/>
                    </a:cubicBezTo>
                    <a:cubicBezTo>
                      <a:pt x="24669" y="116955"/>
                      <a:pt x="25556" y="115747"/>
                      <a:pt x="26616" y="114663"/>
                    </a:cubicBezTo>
                    <a:cubicBezTo>
                      <a:pt x="27158" y="114096"/>
                      <a:pt x="27725" y="113554"/>
                      <a:pt x="28242" y="113036"/>
                    </a:cubicBezTo>
                    <a:lnTo>
                      <a:pt x="28341" y="112962"/>
                    </a:lnTo>
                    <a:cubicBezTo>
                      <a:pt x="29327" y="112075"/>
                      <a:pt x="30239" y="111089"/>
                      <a:pt x="31027" y="110030"/>
                    </a:cubicBezTo>
                    <a:cubicBezTo>
                      <a:pt x="31446" y="109438"/>
                      <a:pt x="31791" y="108773"/>
                      <a:pt x="32062" y="108107"/>
                    </a:cubicBezTo>
                    <a:cubicBezTo>
                      <a:pt x="32432" y="107122"/>
                      <a:pt x="32629" y="106111"/>
                      <a:pt x="32654" y="105076"/>
                    </a:cubicBezTo>
                    <a:lnTo>
                      <a:pt x="32654" y="104953"/>
                    </a:lnTo>
                    <a:lnTo>
                      <a:pt x="32678" y="103622"/>
                    </a:lnTo>
                    <a:cubicBezTo>
                      <a:pt x="32728" y="99531"/>
                      <a:pt x="32802" y="94553"/>
                      <a:pt x="33738" y="89944"/>
                    </a:cubicBezTo>
                    <a:close/>
                    <a:moveTo>
                      <a:pt x="80119" y="89944"/>
                    </a:moveTo>
                    <a:cubicBezTo>
                      <a:pt x="80661" y="90339"/>
                      <a:pt x="81252" y="90659"/>
                      <a:pt x="81844" y="90955"/>
                    </a:cubicBezTo>
                    <a:cubicBezTo>
                      <a:pt x="82410" y="91251"/>
                      <a:pt x="83002" y="91497"/>
                      <a:pt x="83618" y="91694"/>
                    </a:cubicBezTo>
                    <a:cubicBezTo>
                      <a:pt x="84979" y="92158"/>
                      <a:pt x="86400" y="92389"/>
                      <a:pt x="87820" y="92389"/>
                    </a:cubicBezTo>
                    <a:cubicBezTo>
                      <a:pt x="89795" y="92389"/>
                      <a:pt x="91768" y="91942"/>
                      <a:pt x="93574" y="91053"/>
                    </a:cubicBezTo>
                    <a:cubicBezTo>
                      <a:pt x="94338" y="95662"/>
                      <a:pt x="94240" y="100615"/>
                      <a:pt x="94166" y="104706"/>
                    </a:cubicBezTo>
                    <a:lnTo>
                      <a:pt x="94166" y="105520"/>
                    </a:lnTo>
                    <a:lnTo>
                      <a:pt x="94166" y="106086"/>
                    </a:lnTo>
                    <a:lnTo>
                      <a:pt x="94166" y="106185"/>
                    </a:lnTo>
                    <a:cubicBezTo>
                      <a:pt x="94141" y="107048"/>
                      <a:pt x="94240" y="107910"/>
                      <a:pt x="94461" y="108723"/>
                    </a:cubicBezTo>
                    <a:cubicBezTo>
                      <a:pt x="94659" y="109413"/>
                      <a:pt x="94930" y="110079"/>
                      <a:pt x="95275" y="110720"/>
                    </a:cubicBezTo>
                    <a:cubicBezTo>
                      <a:pt x="95965" y="111829"/>
                      <a:pt x="96803" y="112864"/>
                      <a:pt x="97739" y="113775"/>
                    </a:cubicBezTo>
                    <a:lnTo>
                      <a:pt x="98232" y="114268"/>
                    </a:lnTo>
                    <a:cubicBezTo>
                      <a:pt x="98626" y="114663"/>
                      <a:pt x="99021" y="115082"/>
                      <a:pt x="99415" y="115525"/>
                    </a:cubicBezTo>
                    <a:cubicBezTo>
                      <a:pt x="100598" y="116733"/>
                      <a:pt x="101584" y="118138"/>
                      <a:pt x="102323" y="119665"/>
                    </a:cubicBezTo>
                    <a:cubicBezTo>
                      <a:pt x="102914" y="120873"/>
                      <a:pt x="102988" y="121982"/>
                      <a:pt x="102569" y="122943"/>
                    </a:cubicBezTo>
                    <a:cubicBezTo>
                      <a:pt x="101978" y="124323"/>
                      <a:pt x="100425" y="125432"/>
                      <a:pt x="97912" y="126245"/>
                    </a:cubicBezTo>
                    <a:cubicBezTo>
                      <a:pt x="96408" y="126738"/>
                      <a:pt x="94880" y="127083"/>
                      <a:pt x="93328" y="127281"/>
                    </a:cubicBezTo>
                    <a:cubicBezTo>
                      <a:pt x="91455" y="127552"/>
                      <a:pt x="89557" y="127699"/>
                      <a:pt x="87660" y="127724"/>
                    </a:cubicBezTo>
                    <a:lnTo>
                      <a:pt x="87635" y="127724"/>
                    </a:lnTo>
                    <a:cubicBezTo>
                      <a:pt x="86477" y="127724"/>
                      <a:pt x="85318" y="127699"/>
                      <a:pt x="84160" y="127601"/>
                    </a:cubicBezTo>
                    <a:lnTo>
                      <a:pt x="84136" y="127601"/>
                    </a:lnTo>
                    <a:cubicBezTo>
                      <a:pt x="81918" y="127428"/>
                      <a:pt x="78788" y="126936"/>
                      <a:pt x="76816" y="124644"/>
                    </a:cubicBezTo>
                    <a:cubicBezTo>
                      <a:pt x="75461" y="123066"/>
                      <a:pt x="74968" y="120528"/>
                      <a:pt x="74574" y="118483"/>
                    </a:cubicBezTo>
                    <a:lnTo>
                      <a:pt x="74426" y="117768"/>
                    </a:lnTo>
                    <a:cubicBezTo>
                      <a:pt x="73785" y="114613"/>
                      <a:pt x="73169" y="111114"/>
                      <a:pt x="72602" y="107664"/>
                    </a:cubicBezTo>
                    <a:lnTo>
                      <a:pt x="72602" y="107540"/>
                    </a:lnTo>
                    <a:cubicBezTo>
                      <a:pt x="72577" y="107393"/>
                      <a:pt x="72553" y="107220"/>
                      <a:pt x="72528" y="107048"/>
                    </a:cubicBezTo>
                    <a:cubicBezTo>
                      <a:pt x="72479" y="106727"/>
                      <a:pt x="72430" y="106382"/>
                      <a:pt x="72380" y="106037"/>
                    </a:cubicBezTo>
                    <a:cubicBezTo>
                      <a:pt x="72306" y="105594"/>
                      <a:pt x="72257" y="105125"/>
                      <a:pt x="72183" y="104682"/>
                    </a:cubicBezTo>
                    <a:lnTo>
                      <a:pt x="72183" y="104682"/>
                    </a:lnTo>
                    <a:lnTo>
                      <a:pt x="73046" y="104928"/>
                    </a:lnTo>
                    <a:cubicBezTo>
                      <a:pt x="73292" y="105002"/>
                      <a:pt x="73539" y="105051"/>
                      <a:pt x="73785" y="105051"/>
                    </a:cubicBezTo>
                    <a:cubicBezTo>
                      <a:pt x="74968" y="105051"/>
                      <a:pt x="76003" y="104263"/>
                      <a:pt x="76323" y="103129"/>
                    </a:cubicBezTo>
                    <a:lnTo>
                      <a:pt x="80119" y="89944"/>
                    </a:lnTo>
                    <a:close/>
                    <a:moveTo>
                      <a:pt x="52736" y="0"/>
                    </a:moveTo>
                    <a:cubicBezTo>
                      <a:pt x="48525" y="0"/>
                      <a:pt x="44514" y="1798"/>
                      <a:pt x="41846" y="4971"/>
                    </a:cubicBezTo>
                    <a:cubicBezTo>
                      <a:pt x="40121" y="6918"/>
                      <a:pt x="39086" y="9358"/>
                      <a:pt x="38815" y="11921"/>
                    </a:cubicBezTo>
                    <a:lnTo>
                      <a:pt x="38815" y="12044"/>
                    </a:lnTo>
                    <a:lnTo>
                      <a:pt x="38396" y="11748"/>
                    </a:lnTo>
                    <a:cubicBezTo>
                      <a:pt x="35847" y="10147"/>
                      <a:pt x="32944" y="9341"/>
                      <a:pt x="30036" y="9341"/>
                    </a:cubicBezTo>
                    <a:cubicBezTo>
                      <a:pt x="27573" y="9341"/>
                      <a:pt x="25105" y="9919"/>
                      <a:pt x="22845" y="11083"/>
                    </a:cubicBezTo>
                    <a:cubicBezTo>
                      <a:pt x="17941" y="13597"/>
                      <a:pt x="14935" y="18254"/>
                      <a:pt x="14639" y="23873"/>
                    </a:cubicBezTo>
                    <a:cubicBezTo>
                      <a:pt x="14614" y="24169"/>
                      <a:pt x="14639" y="24489"/>
                      <a:pt x="14663" y="24785"/>
                    </a:cubicBezTo>
                    <a:cubicBezTo>
                      <a:pt x="14663" y="24933"/>
                      <a:pt x="14713" y="25081"/>
                      <a:pt x="14713" y="25229"/>
                    </a:cubicBezTo>
                    <a:cubicBezTo>
                      <a:pt x="14836" y="27225"/>
                      <a:pt x="15403" y="29196"/>
                      <a:pt x="16364" y="30946"/>
                    </a:cubicBezTo>
                    <a:cubicBezTo>
                      <a:pt x="15970" y="30946"/>
                      <a:pt x="15625" y="30946"/>
                      <a:pt x="15304" y="30922"/>
                    </a:cubicBezTo>
                    <a:cubicBezTo>
                      <a:pt x="15039" y="30906"/>
                      <a:pt x="14774" y="30898"/>
                      <a:pt x="14508" y="30898"/>
                    </a:cubicBezTo>
                    <a:cubicBezTo>
                      <a:pt x="13936" y="30898"/>
                      <a:pt x="13363" y="30936"/>
                      <a:pt x="12790" y="31020"/>
                    </a:cubicBezTo>
                    <a:cubicBezTo>
                      <a:pt x="6555" y="32080"/>
                      <a:pt x="2046" y="36565"/>
                      <a:pt x="1060" y="42751"/>
                    </a:cubicBezTo>
                    <a:cubicBezTo>
                      <a:pt x="0" y="49084"/>
                      <a:pt x="3081" y="55418"/>
                      <a:pt x="8749" y="58449"/>
                    </a:cubicBezTo>
                    <a:lnTo>
                      <a:pt x="8823" y="58498"/>
                    </a:lnTo>
                    <a:lnTo>
                      <a:pt x="8798" y="58523"/>
                    </a:lnTo>
                    <a:cubicBezTo>
                      <a:pt x="5520" y="61653"/>
                      <a:pt x="4017" y="66187"/>
                      <a:pt x="4732" y="70648"/>
                    </a:cubicBezTo>
                    <a:cubicBezTo>
                      <a:pt x="5422" y="75281"/>
                      <a:pt x="8305" y="79298"/>
                      <a:pt x="12470" y="81418"/>
                    </a:cubicBezTo>
                    <a:cubicBezTo>
                      <a:pt x="12717" y="81541"/>
                      <a:pt x="12963" y="81639"/>
                      <a:pt x="13185" y="81738"/>
                    </a:cubicBezTo>
                    <a:cubicBezTo>
                      <a:pt x="14220" y="82206"/>
                      <a:pt x="15304" y="82527"/>
                      <a:pt x="16413" y="82699"/>
                    </a:cubicBezTo>
                    <a:cubicBezTo>
                      <a:pt x="16512" y="82724"/>
                      <a:pt x="16635" y="82748"/>
                      <a:pt x="16758" y="82748"/>
                    </a:cubicBezTo>
                    <a:cubicBezTo>
                      <a:pt x="17440" y="82844"/>
                      <a:pt x="18122" y="82893"/>
                      <a:pt x="18803" y="82893"/>
                    </a:cubicBezTo>
                    <a:cubicBezTo>
                      <a:pt x="19526" y="82893"/>
                      <a:pt x="20249" y="82838"/>
                      <a:pt x="20972" y="82724"/>
                    </a:cubicBezTo>
                    <a:cubicBezTo>
                      <a:pt x="21145" y="82699"/>
                      <a:pt x="21317" y="82674"/>
                      <a:pt x="21465" y="82625"/>
                    </a:cubicBezTo>
                    <a:cubicBezTo>
                      <a:pt x="21613" y="82601"/>
                      <a:pt x="21687" y="82601"/>
                      <a:pt x="21810" y="82551"/>
                    </a:cubicBezTo>
                    <a:lnTo>
                      <a:pt x="21909" y="82527"/>
                    </a:lnTo>
                    <a:cubicBezTo>
                      <a:pt x="21958" y="82527"/>
                      <a:pt x="22007" y="82502"/>
                      <a:pt x="22057" y="82502"/>
                    </a:cubicBezTo>
                    <a:cubicBezTo>
                      <a:pt x="23264" y="82206"/>
                      <a:pt x="24423" y="81738"/>
                      <a:pt x="25507" y="81122"/>
                    </a:cubicBezTo>
                    <a:lnTo>
                      <a:pt x="25581" y="81073"/>
                    </a:lnTo>
                    <a:lnTo>
                      <a:pt x="25827" y="80925"/>
                    </a:lnTo>
                    <a:lnTo>
                      <a:pt x="25877" y="80900"/>
                    </a:lnTo>
                    <a:lnTo>
                      <a:pt x="25926" y="80875"/>
                    </a:lnTo>
                    <a:lnTo>
                      <a:pt x="25975" y="81023"/>
                    </a:lnTo>
                    <a:lnTo>
                      <a:pt x="25975" y="81048"/>
                    </a:lnTo>
                    <a:lnTo>
                      <a:pt x="26000" y="81122"/>
                    </a:lnTo>
                    <a:cubicBezTo>
                      <a:pt x="27528" y="84769"/>
                      <a:pt x="29746" y="87505"/>
                      <a:pt x="32604" y="89304"/>
                    </a:cubicBezTo>
                    <a:cubicBezTo>
                      <a:pt x="31569" y="94109"/>
                      <a:pt x="31495" y="99309"/>
                      <a:pt x="31422" y="103573"/>
                    </a:cubicBezTo>
                    <a:lnTo>
                      <a:pt x="31397" y="104904"/>
                    </a:lnTo>
                    <a:lnTo>
                      <a:pt x="31397" y="104953"/>
                    </a:lnTo>
                    <a:lnTo>
                      <a:pt x="31397" y="105027"/>
                    </a:lnTo>
                    <a:cubicBezTo>
                      <a:pt x="31323" y="108378"/>
                      <a:pt x="29573" y="110030"/>
                      <a:pt x="27404" y="112124"/>
                    </a:cubicBezTo>
                    <a:cubicBezTo>
                      <a:pt x="25852" y="113578"/>
                      <a:pt x="24127" y="115229"/>
                      <a:pt x="22870" y="117694"/>
                    </a:cubicBezTo>
                    <a:cubicBezTo>
                      <a:pt x="22525" y="118335"/>
                      <a:pt x="22303" y="119000"/>
                      <a:pt x="22205" y="119715"/>
                    </a:cubicBezTo>
                    <a:cubicBezTo>
                      <a:pt x="22106" y="120479"/>
                      <a:pt x="22180" y="121267"/>
                      <a:pt x="22451" y="121982"/>
                    </a:cubicBezTo>
                    <a:cubicBezTo>
                      <a:pt x="23141" y="123732"/>
                      <a:pt x="24915" y="125136"/>
                      <a:pt x="27725" y="126147"/>
                    </a:cubicBezTo>
                    <a:cubicBezTo>
                      <a:pt x="28637" y="126492"/>
                      <a:pt x="29573" y="126763"/>
                      <a:pt x="30510" y="127009"/>
                    </a:cubicBezTo>
                    <a:cubicBezTo>
                      <a:pt x="31126" y="127157"/>
                      <a:pt x="31791" y="127281"/>
                      <a:pt x="32481" y="127404"/>
                    </a:cubicBezTo>
                    <a:cubicBezTo>
                      <a:pt x="34256" y="127724"/>
                      <a:pt x="35857" y="127897"/>
                      <a:pt x="36893" y="127971"/>
                    </a:cubicBezTo>
                    <a:cubicBezTo>
                      <a:pt x="37385" y="128020"/>
                      <a:pt x="37878" y="128044"/>
                      <a:pt x="38322" y="128069"/>
                    </a:cubicBezTo>
                    <a:cubicBezTo>
                      <a:pt x="39037" y="128069"/>
                      <a:pt x="39801" y="128094"/>
                      <a:pt x="40614" y="128094"/>
                    </a:cubicBezTo>
                    <a:cubicBezTo>
                      <a:pt x="43916" y="128094"/>
                      <a:pt x="47687" y="127675"/>
                      <a:pt x="50200" y="124964"/>
                    </a:cubicBezTo>
                    <a:cubicBezTo>
                      <a:pt x="51827" y="123190"/>
                      <a:pt x="52443" y="120503"/>
                      <a:pt x="52961" y="118335"/>
                    </a:cubicBezTo>
                    <a:lnTo>
                      <a:pt x="53133" y="117620"/>
                    </a:lnTo>
                    <a:cubicBezTo>
                      <a:pt x="53897" y="114490"/>
                      <a:pt x="54636" y="110991"/>
                      <a:pt x="55302" y="107516"/>
                    </a:cubicBezTo>
                    <a:lnTo>
                      <a:pt x="55326" y="107393"/>
                    </a:lnTo>
                    <a:cubicBezTo>
                      <a:pt x="55425" y="106924"/>
                      <a:pt x="55524" y="106431"/>
                      <a:pt x="55598" y="105939"/>
                    </a:cubicBezTo>
                    <a:lnTo>
                      <a:pt x="55598" y="105914"/>
                    </a:lnTo>
                    <a:cubicBezTo>
                      <a:pt x="55967" y="103918"/>
                      <a:pt x="56312" y="101996"/>
                      <a:pt x="56583" y="100172"/>
                    </a:cubicBezTo>
                    <a:lnTo>
                      <a:pt x="70877" y="104287"/>
                    </a:lnTo>
                    <a:cubicBezTo>
                      <a:pt x="70951" y="104904"/>
                      <a:pt x="71049" y="105520"/>
                      <a:pt x="71148" y="106185"/>
                    </a:cubicBezTo>
                    <a:lnTo>
                      <a:pt x="71148" y="106210"/>
                    </a:lnTo>
                    <a:cubicBezTo>
                      <a:pt x="71222" y="106703"/>
                      <a:pt x="71296" y="107195"/>
                      <a:pt x="71370" y="107688"/>
                    </a:cubicBezTo>
                    <a:lnTo>
                      <a:pt x="71394" y="107812"/>
                    </a:lnTo>
                    <a:cubicBezTo>
                      <a:pt x="71937" y="111286"/>
                      <a:pt x="72577" y="114811"/>
                      <a:pt x="73218" y="117965"/>
                    </a:cubicBezTo>
                    <a:lnTo>
                      <a:pt x="73341" y="118680"/>
                    </a:lnTo>
                    <a:cubicBezTo>
                      <a:pt x="73785" y="120873"/>
                      <a:pt x="74302" y="123584"/>
                      <a:pt x="75880" y="125432"/>
                    </a:cubicBezTo>
                    <a:cubicBezTo>
                      <a:pt x="78147" y="128069"/>
                      <a:pt x="81622" y="128636"/>
                      <a:pt x="84062" y="128808"/>
                    </a:cubicBezTo>
                    <a:lnTo>
                      <a:pt x="84086" y="128808"/>
                    </a:lnTo>
                    <a:cubicBezTo>
                      <a:pt x="85269" y="128907"/>
                      <a:pt x="86452" y="128932"/>
                      <a:pt x="87635" y="128932"/>
                    </a:cubicBezTo>
                    <a:lnTo>
                      <a:pt x="87660" y="128932"/>
                    </a:lnTo>
                    <a:cubicBezTo>
                      <a:pt x="89607" y="128907"/>
                      <a:pt x="91553" y="128759"/>
                      <a:pt x="93500" y="128488"/>
                    </a:cubicBezTo>
                    <a:cubicBezTo>
                      <a:pt x="95127" y="128266"/>
                      <a:pt x="96729" y="127897"/>
                      <a:pt x="98281" y="127404"/>
                    </a:cubicBezTo>
                    <a:cubicBezTo>
                      <a:pt x="101066" y="126492"/>
                      <a:pt x="102841" y="125210"/>
                      <a:pt x="103629" y="123584"/>
                    </a:cubicBezTo>
                    <a:cubicBezTo>
                      <a:pt x="103654" y="123535"/>
                      <a:pt x="103678" y="123485"/>
                      <a:pt x="103703" y="123411"/>
                    </a:cubicBezTo>
                    <a:cubicBezTo>
                      <a:pt x="103925" y="122894"/>
                      <a:pt x="104048" y="122327"/>
                      <a:pt x="104048" y="121785"/>
                    </a:cubicBezTo>
                    <a:cubicBezTo>
                      <a:pt x="104073" y="120848"/>
                      <a:pt x="103851" y="119937"/>
                      <a:pt x="103432" y="119123"/>
                    </a:cubicBezTo>
                    <a:cubicBezTo>
                      <a:pt x="102249" y="116610"/>
                      <a:pt x="100573" y="114909"/>
                      <a:pt x="99095" y="113381"/>
                    </a:cubicBezTo>
                    <a:cubicBezTo>
                      <a:pt x="96975" y="111237"/>
                      <a:pt x="95324" y="109512"/>
                      <a:pt x="95324" y="106160"/>
                    </a:cubicBezTo>
                    <a:lnTo>
                      <a:pt x="95324" y="106037"/>
                    </a:lnTo>
                    <a:lnTo>
                      <a:pt x="95373" y="104706"/>
                    </a:lnTo>
                    <a:cubicBezTo>
                      <a:pt x="95447" y="100443"/>
                      <a:pt x="95546" y="95243"/>
                      <a:pt x="94708" y="90388"/>
                    </a:cubicBezTo>
                    <a:cubicBezTo>
                      <a:pt x="95324" y="89994"/>
                      <a:pt x="95915" y="89575"/>
                      <a:pt x="96482" y="89107"/>
                    </a:cubicBezTo>
                    <a:cubicBezTo>
                      <a:pt x="96630" y="89008"/>
                      <a:pt x="96778" y="88885"/>
                      <a:pt x="96901" y="88762"/>
                    </a:cubicBezTo>
                    <a:lnTo>
                      <a:pt x="96926" y="88737"/>
                    </a:lnTo>
                    <a:cubicBezTo>
                      <a:pt x="98552" y="87258"/>
                      <a:pt x="99908" y="85509"/>
                      <a:pt x="100918" y="83562"/>
                    </a:cubicBezTo>
                    <a:lnTo>
                      <a:pt x="100968" y="83463"/>
                    </a:lnTo>
                    <a:cubicBezTo>
                      <a:pt x="101140" y="83118"/>
                      <a:pt x="101337" y="82724"/>
                      <a:pt x="101510" y="82329"/>
                    </a:cubicBezTo>
                    <a:lnTo>
                      <a:pt x="101534" y="82329"/>
                    </a:lnTo>
                    <a:lnTo>
                      <a:pt x="101608" y="82379"/>
                    </a:lnTo>
                    <a:cubicBezTo>
                      <a:pt x="101633" y="82403"/>
                      <a:pt x="101682" y="82453"/>
                      <a:pt x="101756" y="82477"/>
                    </a:cubicBezTo>
                    <a:lnTo>
                      <a:pt x="101805" y="82527"/>
                    </a:lnTo>
                    <a:lnTo>
                      <a:pt x="101855" y="82551"/>
                    </a:lnTo>
                    <a:cubicBezTo>
                      <a:pt x="102003" y="82650"/>
                      <a:pt x="102200" y="82773"/>
                      <a:pt x="102422" y="82896"/>
                    </a:cubicBezTo>
                    <a:lnTo>
                      <a:pt x="102643" y="83019"/>
                    </a:lnTo>
                    <a:cubicBezTo>
                      <a:pt x="102791" y="83093"/>
                      <a:pt x="102939" y="83192"/>
                      <a:pt x="103186" y="83291"/>
                    </a:cubicBezTo>
                    <a:lnTo>
                      <a:pt x="103358" y="83364"/>
                    </a:lnTo>
                    <a:lnTo>
                      <a:pt x="103555" y="83463"/>
                    </a:lnTo>
                    <a:lnTo>
                      <a:pt x="103999" y="83636"/>
                    </a:lnTo>
                    <a:cubicBezTo>
                      <a:pt x="104196" y="83734"/>
                      <a:pt x="104368" y="83783"/>
                      <a:pt x="104516" y="83833"/>
                    </a:cubicBezTo>
                    <a:cubicBezTo>
                      <a:pt x="105330" y="84128"/>
                      <a:pt x="106143" y="84326"/>
                      <a:pt x="106981" y="84449"/>
                    </a:cubicBezTo>
                    <a:cubicBezTo>
                      <a:pt x="107055" y="84473"/>
                      <a:pt x="107129" y="84473"/>
                      <a:pt x="107203" y="84498"/>
                    </a:cubicBezTo>
                    <a:cubicBezTo>
                      <a:pt x="107812" y="84581"/>
                      <a:pt x="108429" y="84622"/>
                      <a:pt x="109047" y="84622"/>
                    </a:cubicBezTo>
                    <a:cubicBezTo>
                      <a:pt x="110450" y="84622"/>
                      <a:pt x="111856" y="84408"/>
                      <a:pt x="113191" y="83981"/>
                    </a:cubicBezTo>
                    <a:cubicBezTo>
                      <a:pt x="115951" y="83118"/>
                      <a:pt x="118391" y="81467"/>
                      <a:pt x="120190" y="79249"/>
                    </a:cubicBezTo>
                    <a:lnTo>
                      <a:pt x="120215" y="79224"/>
                    </a:lnTo>
                    <a:cubicBezTo>
                      <a:pt x="122926" y="75922"/>
                      <a:pt x="123961" y="71585"/>
                      <a:pt x="123049" y="67444"/>
                    </a:cubicBezTo>
                    <a:cubicBezTo>
                      <a:pt x="122999" y="67198"/>
                      <a:pt x="122950" y="66976"/>
                      <a:pt x="122876" y="66730"/>
                    </a:cubicBezTo>
                    <a:cubicBezTo>
                      <a:pt x="122433" y="65029"/>
                      <a:pt x="121693" y="63427"/>
                      <a:pt x="120634" y="62023"/>
                    </a:cubicBezTo>
                    <a:cubicBezTo>
                      <a:pt x="120289" y="61579"/>
                      <a:pt x="119894" y="61135"/>
                      <a:pt x="119500" y="60716"/>
                    </a:cubicBezTo>
                    <a:lnTo>
                      <a:pt x="119426" y="60642"/>
                    </a:lnTo>
                    <a:lnTo>
                      <a:pt x="119500" y="60618"/>
                    </a:lnTo>
                    <a:cubicBezTo>
                      <a:pt x="119673" y="60519"/>
                      <a:pt x="119820" y="60445"/>
                      <a:pt x="119993" y="60347"/>
                    </a:cubicBezTo>
                    <a:cubicBezTo>
                      <a:pt x="124158" y="58129"/>
                      <a:pt x="127041" y="54112"/>
                      <a:pt x="127780" y="49454"/>
                    </a:cubicBezTo>
                    <a:cubicBezTo>
                      <a:pt x="128101" y="47556"/>
                      <a:pt x="128076" y="45609"/>
                      <a:pt x="127657" y="43737"/>
                    </a:cubicBezTo>
                    <a:cubicBezTo>
                      <a:pt x="132537" y="39498"/>
                      <a:pt x="135494" y="35160"/>
                      <a:pt x="135790" y="31710"/>
                    </a:cubicBezTo>
                    <a:cubicBezTo>
                      <a:pt x="135913" y="30749"/>
                      <a:pt x="135568" y="29788"/>
                      <a:pt x="134878" y="29122"/>
                    </a:cubicBezTo>
                    <a:cubicBezTo>
                      <a:pt x="134298" y="28620"/>
                      <a:pt x="133566" y="28345"/>
                      <a:pt x="132826" y="28345"/>
                    </a:cubicBezTo>
                    <a:cubicBezTo>
                      <a:pt x="132622" y="28345"/>
                      <a:pt x="132418" y="28365"/>
                      <a:pt x="132216" y="28408"/>
                    </a:cubicBezTo>
                    <a:cubicBezTo>
                      <a:pt x="131699" y="28482"/>
                      <a:pt x="131181" y="28630"/>
                      <a:pt x="130688" y="28851"/>
                    </a:cubicBezTo>
                    <a:lnTo>
                      <a:pt x="130738" y="28753"/>
                    </a:lnTo>
                    <a:cubicBezTo>
                      <a:pt x="130787" y="28630"/>
                      <a:pt x="130836" y="28506"/>
                      <a:pt x="130910" y="28309"/>
                    </a:cubicBezTo>
                    <a:cubicBezTo>
                      <a:pt x="131428" y="26929"/>
                      <a:pt x="131452" y="25746"/>
                      <a:pt x="130960" y="24982"/>
                    </a:cubicBezTo>
                    <a:cubicBezTo>
                      <a:pt x="130565" y="24440"/>
                      <a:pt x="129925" y="24120"/>
                      <a:pt x="129234" y="24120"/>
                    </a:cubicBezTo>
                    <a:cubicBezTo>
                      <a:pt x="128199" y="24120"/>
                      <a:pt x="127164" y="24391"/>
                      <a:pt x="126253" y="24884"/>
                    </a:cubicBezTo>
                    <a:cubicBezTo>
                      <a:pt x="126647" y="24095"/>
                      <a:pt x="126819" y="23208"/>
                      <a:pt x="126721" y="22321"/>
                    </a:cubicBezTo>
                    <a:cubicBezTo>
                      <a:pt x="126657" y="21075"/>
                      <a:pt x="125635" y="20173"/>
                      <a:pt x="124460" y="20173"/>
                    </a:cubicBezTo>
                    <a:cubicBezTo>
                      <a:pt x="124263" y="20173"/>
                      <a:pt x="124063" y="20198"/>
                      <a:pt x="123862" y="20251"/>
                    </a:cubicBezTo>
                    <a:cubicBezTo>
                      <a:pt x="122556" y="20546"/>
                      <a:pt x="121718" y="21236"/>
                      <a:pt x="120461" y="22271"/>
                    </a:cubicBezTo>
                    <a:cubicBezTo>
                      <a:pt x="119328" y="23208"/>
                      <a:pt x="118169" y="24095"/>
                      <a:pt x="116962" y="24908"/>
                    </a:cubicBezTo>
                    <a:cubicBezTo>
                      <a:pt x="116321" y="25327"/>
                      <a:pt x="115680" y="25746"/>
                      <a:pt x="115015" y="26141"/>
                    </a:cubicBezTo>
                    <a:cubicBezTo>
                      <a:pt x="115113" y="23060"/>
                      <a:pt x="114226" y="20029"/>
                      <a:pt x="112501" y="17490"/>
                    </a:cubicBezTo>
                    <a:cubicBezTo>
                      <a:pt x="109568" y="13176"/>
                      <a:pt x="104746" y="10694"/>
                      <a:pt x="99554" y="10694"/>
                    </a:cubicBezTo>
                    <a:cubicBezTo>
                      <a:pt x="98727" y="10694"/>
                      <a:pt x="97889" y="10757"/>
                      <a:pt x="97049" y="10886"/>
                    </a:cubicBezTo>
                    <a:cubicBezTo>
                      <a:pt x="95053" y="11157"/>
                      <a:pt x="93155" y="11872"/>
                      <a:pt x="91480" y="12956"/>
                    </a:cubicBezTo>
                    <a:lnTo>
                      <a:pt x="91282" y="13054"/>
                    </a:lnTo>
                    <a:cubicBezTo>
                      <a:pt x="91282" y="12783"/>
                      <a:pt x="91258" y="12512"/>
                      <a:pt x="91208" y="12217"/>
                    </a:cubicBezTo>
                    <a:cubicBezTo>
                      <a:pt x="90716" y="8002"/>
                      <a:pt x="88128" y="4355"/>
                      <a:pt x="84160" y="2211"/>
                    </a:cubicBezTo>
                    <a:cubicBezTo>
                      <a:pt x="81951" y="1035"/>
                      <a:pt x="79545" y="442"/>
                      <a:pt x="77166" y="442"/>
                    </a:cubicBezTo>
                    <a:cubicBezTo>
                      <a:pt x="75008" y="442"/>
                      <a:pt x="72872" y="930"/>
                      <a:pt x="70926" y="1915"/>
                    </a:cubicBezTo>
                    <a:cubicBezTo>
                      <a:pt x="68314" y="3172"/>
                      <a:pt x="66244" y="5365"/>
                      <a:pt x="65135" y="8076"/>
                    </a:cubicBezTo>
                    <a:cubicBezTo>
                      <a:pt x="63656" y="4035"/>
                      <a:pt x="60058" y="1102"/>
                      <a:pt x="55524" y="264"/>
                    </a:cubicBezTo>
                    <a:cubicBezTo>
                      <a:pt x="54593" y="87"/>
                      <a:pt x="53660" y="0"/>
                      <a:pt x="527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56">
                <a:extLst>
                  <a:ext uri="{FF2B5EF4-FFF2-40B4-BE49-F238E27FC236}">
                    <a16:creationId xmlns:a16="http://schemas.microsoft.com/office/drawing/2014/main" id="{45C97FC8-D02B-FDA7-DD7A-9C1F9B696AAC}"/>
                  </a:ext>
                </a:extLst>
              </p:cNvPr>
              <p:cNvSpPr/>
              <p:nvPr/>
            </p:nvSpPr>
            <p:spPr>
              <a:xfrm>
                <a:off x="2133850" y="809000"/>
                <a:ext cx="198425" cy="158200"/>
              </a:xfrm>
              <a:custGeom>
                <a:avLst/>
                <a:gdLst/>
                <a:ahLst/>
                <a:cxnLst/>
                <a:rect l="l" t="t" r="r" b="b"/>
                <a:pathLst>
                  <a:path w="7937" h="6328" extrusionOk="0">
                    <a:moveTo>
                      <a:pt x="3834" y="1"/>
                    </a:moveTo>
                    <a:cubicBezTo>
                      <a:pt x="3585" y="1"/>
                      <a:pt x="3332" y="28"/>
                      <a:pt x="3081" y="84"/>
                    </a:cubicBezTo>
                    <a:cubicBezTo>
                      <a:pt x="494" y="676"/>
                      <a:pt x="1" y="4150"/>
                      <a:pt x="2046" y="5654"/>
                    </a:cubicBezTo>
                    <a:cubicBezTo>
                      <a:pt x="2680" y="6121"/>
                      <a:pt x="3382" y="6328"/>
                      <a:pt x="4061" y="6328"/>
                    </a:cubicBezTo>
                    <a:cubicBezTo>
                      <a:pt x="6104" y="6328"/>
                      <a:pt x="7937" y="4460"/>
                      <a:pt x="7049" y="2204"/>
                    </a:cubicBezTo>
                    <a:cubicBezTo>
                      <a:pt x="6527" y="845"/>
                      <a:pt x="5225" y="1"/>
                      <a:pt x="38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56">
                <a:extLst>
                  <a:ext uri="{FF2B5EF4-FFF2-40B4-BE49-F238E27FC236}">
                    <a16:creationId xmlns:a16="http://schemas.microsoft.com/office/drawing/2014/main" id="{D0CDFF1D-B752-B980-A21E-B83DC1E0B8B9}"/>
                  </a:ext>
                </a:extLst>
              </p:cNvPr>
              <p:cNvSpPr/>
              <p:nvPr/>
            </p:nvSpPr>
            <p:spPr>
              <a:xfrm>
                <a:off x="2761775" y="808625"/>
                <a:ext cx="198925" cy="158475"/>
              </a:xfrm>
              <a:custGeom>
                <a:avLst/>
                <a:gdLst/>
                <a:ahLst/>
                <a:cxnLst/>
                <a:rect l="l" t="t" r="r" b="b"/>
                <a:pathLst>
                  <a:path w="7957" h="6339" extrusionOk="0">
                    <a:moveTo>
                      <a:pt x="4137" y="0"/>
                    </a:moveTo>
                    <a:cubicBezTo>
                      <a:pt x="2738" y="0"/>
                      <a:pt x="1435" y="845"/>
                      <a:pt x="908" y="2194"/>
                    </a:cubicBezTo>
                    <a:cubicBezTo>
                      <a:pt x="0" y="4454"/>
                      <a:pt x="1851" y="6339"/>
                      <a:pt x="3904" y="6339"/>
                    </a:cubicBezTo>
                    <a:cubicBezTo>
                      <a:pt x="4581" y="6339"/>
                      <a:pt x="5281" y="6134"/>
                      <a:pt x="5911" y="5669"/>
                    </a:cubicBezTo>
                    <a:cubicBezTo>
                      <a:pt x="7956" y="4165"/>
                      <a:pt x="7439" y="691"/>
                      <a:pt x="4851" y="75"/>
                    </a:cubicBezTo>
                    <a:cubicBezTo>
                      <a:pt x="4612" y="25"/>
                      <a:pt x="4373" y="0"/>
                      <a:pt x="41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56">
                <a:extLst>
                  <a:ext uri="{FF2B5EF4-FFF2-40B4-BE49-F238E27FC236}">
                    <a16:creationId xmlns:a16="http://schemas.microsoft.com/office/drawing/2014/main" id="{2B7C96AD-1E53-7603-4822-F3BD4D460438}"/>
                  </a:ext>
                </a:extLst>
              </p:cNvPr>
              <p:cNvSpPr/>
              <p:nvPr/>
            </p:nvSpPr>
            <p:spPr>
              <a:xfrm>
                <a:off x="2379075" y="928400"/>
                <a:ext cx="321625" cy="195850"/>
              </a:xfrm>
              <a:custGeom>
                <a:avLst/>
                <a:gdLst/>
                <a:ahLst/>
                <a:cxnLst/>
                <a:rect l="l" t="t" r="r" b="b"/>
                <a:pathLst>
                  <a:path w="12865" h="7834" extrusionOk="0">
                    <a:moveTo>
                      <a:pt x="6723" y="1"/>
                    </a:moveTo>
                    <a:cubicBezTo>
                      <a:pt x="4477" y="1"/>
                      <a:pt x="2561" y="338"/>
                      <a:pt x="1849" y="656"/>
                    </a:cubicBezTo>
                    <a:cubicBezTo>
                      <a:pt x="0" y="1420"/>
                      <a:pt x="567" y="3736"/>
                      <a:pt x="1454" y="5215"/>
                    </a:cubicBezTo>
                    <a:cubicBezTo>
                      <a:pt x="1627" y="5462"/>
                      <a:pt x="1799" y="5733"/>
                      <a:pt x="1996" y="5954"/>
                    </a:cubicBezTo>
                    <a:cubicBezTo>
                      <a:pt x="3122" y="7235"/>
                      <a:pt x="4847" y="7833"/>
                      <a:pt x="6591" y="7833"/>
                    </a:cubicBezTo>
                    <a:cubicBezTo>
                      <a:pt x="8741" y="7833"/>
                      <a:pt x="10922" y="6924"/>
                      <a:pt x="12051" y="5264"/>
                    </a:cubicBezTo>
                    <a:cubicBezTo>
                      <a:pt x="12593" y="4451"/>
                      <a:pt x="12865" y="3490"/>
                      <a:pt x="12815" y="2504"/>
                    </a:cubicBezTo>
                    <a:cubicBezTo>
                      <a:pt x="12815" y="1518"/>
                      <a:pt x="12273" y="755"/>
                      <a:pt x="11115" y="483"/>
                    </a:cubicBezTo>
                    <a:cubicBezTo>
                      <a:pt x="9664" y="133"/>
                      <a:pt x="8129" y="1"/>
                      <a:pt x="67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7" name="Google Shape;1207;p56">
              <a:extLst>
                <a:ext uri="{FF2B5EF4-FFF2-40B4-BE49-F238E27FC236}">
                  <a16:creationId xmlns:a16="http://schemas.microsoft.com/office/drawing/2014/main" id="{828745C0-BDE1-6F6E-6CEC-ED417DC4BC35}"/>
                </a:ext>
              </a:extLst>
            </p:cNvPr>
            <p:cNvGrpSpPr/>
            <p:nvPr/>
          </p:nvGrpSpPr>
          <p:grpSpPr>
            <a:xfrm flipH="1">
              <a:off x="7940081" y="3202608"/>
              <a:ext cx="658594" cy="895138"/>
              <a:chOff x="216425" y="2827425"/>
              <a:chExt cx="490025" cy="666025"/>
            </a:xfrm>
          </p:grpSpPr>
          <p:sp>
            <p:nvSpPr>
              <p:cNvPr id="1208" name="Google Shape;1208;p56">
                <a:extLst>
                  <a:ext uri="{FF2B5EF4-FFF2-40B4-BE49-F238E27FC236}">
                    <a16:creationId xmlns:a16="http://schemas.microsoft.com/office/drawing/2014/main" id="{7B59A55C-954A-23CA-1133-EC41BD110F9E}"/>
                  </a:ext>
                </a:extLst>
              </p:cNvPr>
              <p:cNvSpPr/>
              <p:nvPr/>
            </p:nvSpPr>
            <p:spPr>
              <a:xfrm>
                <a:off x="216425" y="2835300"/>
                <a:ext cx="481100" cy="563750"/>
              </a:xfrm>
              <a:custGeom>
                <a:avLst/>
                <a:gdLst/>
                <a:ahLst/>
                <a:cxnLst/>
                <a:rect l="l" t="t" r="r" b="b"/>
                <a:pathLst>
                  <a:path w="19244" h="22550" extrusionOk="0">
                    <a:moveTo>
                      <a:pt x="2001" y="1"/>
                    </a:moveTo>
                    <a:cubicBezTo>
                      <a:pt x="1924" y="1"/>
                      <a:pt x="1870" y="54"/>
                      <a:pt x="1838" y="179"/>
                    </a:cubicBezTo>
                    <a:cubicBezTo>
                      <a:pt x="1774" y="434"/>
                      <a:pt x="1965" y="766"/>
                      <a:pt x="2080" y="1991"/>
                    </a:cubicBezTo>
                    <a:cubicBezTo>
                      <a:pt x="2272" y="4250"/>
                      <a:pt x="0" y="8729"/>
                      <a:pt x="2042" y="11192"/>
                    </a:cubicBezTo>
                    <a:cubicBezTo>
                      <a:pt x="3382" y="12812"/>
                      <a:pt x="5845" y="12187"/>
                      <a:pt x="5615" y="13476"/>
                    </a:cubicBezTo>
                    <a:cubicBezTo>
                      <a:pt x="5436" y="14471"/>
                      <a:pt x="2310" y="17470"/>
                      <a:pt x="4620" y="20252"/>
                    </a:cubicBezTo>
                    <a:cubicBezTo>
                      <a:pt x="5948" y="21859"/>
                      <a:pt x="8063" y="22550"/>
                      <a:pt x="10217" y="22550"/>
                    </a:cubicBezTo>
                    <a:cubicBezTo>
                      <a:pt x="11414" y="22550"/>
                      <a:pt x="12624" y="22336"/>
                      <a:pt x="13718" y="21949"/>
                    </a:cubicBezTo>
                    <a:cubicBezTo>
                      <a:pt x="14139" y="21796"/>
                      <a:pt x="14535" y="21604"/>
                      <a:pt x="14918" y="21375"/>
                    </a:cubicBezTo>
                    <a:cubicBezTo>
                      <a:pt x="17227" y="19984"/>
                      <a:pt x="18822" y="17228"/>
                      <a:pt x="19103" y="14599"/>
                    </a:cubicBezTo>
                    <a:cubicBezTo>
                      <a:pt x="19243" y="13246"/>
                      <a:pt x="18963" y="11766"/>
                      <a:pt x="18057" y="10694"/>
                    </a:cubicBezTo>
                    <a:cubicBezTo>
                      <a:pt x="17237" y="9715"/>
                      <a:pt x="15929" y="9366"/>
                      <a:pt x="14674" y="9366"/>
                    </a:cubicBezTo>
                    <a:cubicBezTo>
                      <a:pt x="14424" y="9366"/>
                      <a:pt x="14176" y="9380"/>
                      <a:pt x="13935" y="9405"/>
                    </a:cubicBezTo>
                    <a:cubicBezTo>
                      <a:pt x="13561" y="9447"/>
                      <a:pt x="13138" y="9586"/>
                      <a:pt x="12736" y="9586"/>
                    </a:cubicBezTo>
                    <a:cubicBezTo>
                      <a:pt x="12522" y="9586"/>
                      <a:pt x="12314" y="9546"/>
                      <a:pt x="12123" y="9431"/>
                    </a:cubicBezTo>
                    <a:cubicBezTo>
                      <a:pt x="10732" y="8589"/>
                      <a:pt x="14037" y="5360"/>
                      <a:pt x="9673" y="3165"/>
                    </a:cubicBezTo>
                    <a:cubicBezTo>
                      <a:pt x="8129" y="2374"/>
                      <a:pt x="6534" y="2144"/>
                      <a:pt x="4607" y="1506"/>
                    </a:cubicBezTo>
                    <a:cubicBezTo>
                      <a:pt x="3548" y="1162"/>
                      <a:pt x="2871" y="575"/>
                      <a:pt x="2438" y="243"/>
                    </a:cubicBezTo>
                    <a:cubicBezTo>
                      <a:pt x="2247" y="97"/>
                      <a:pt x="2103" y="1"/>
                      <a:pt x="20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56">
                <a:extLst>
                  <a:ext uri="{FF2B5EF4-FFF2-40B4-BE49-F238E27FC236}">
                    <a16:creationId xmlns:a16="http://schemas.microsoft.com/office/drawing/2014/main" id="{FC27E19F-3E62-8342-68E2-8661714801D3}"/>
                  </a:ext>
                </a:extLst>
              </p:cNvPr>
              <p:cNvSpPr/>
              <p:nvPr/>
            </p:nvSpPr>
            <p:spPr>
              <a:xfrm>
                <a:off x="274750" y="3074425"/>
                <a:ext cx="107275" cy="50525"/>
              </a:xfrm>
              <a:custGeom>
                <a:avLst/>
                <a:gdLst/>
                <a:ahLst/>
                <a:cxnLst/>
                <a:rect l="l" t="t" r="r" b="b"/>
                <a:pathLst>
                  <a:path w="4291" h="2021" extrusionOk="0">
                    <a:moveTo>
                      <a:pt x="308" y="0"/>
                    </a:moveTo>
                    <a:cubicBezTo>
                      <a:pt x="254" y="0"/>
                      <a:pt x="214" y="26"/>
                      <a:pt x="181" y="83"/>
                    </a:cubicBezTo>
                    <a:cubicBezTo>
                      <a:pt x="0" y="422"/>
                      <a:pt x="1759" y="2020"/>
                      <a:pt x="3458" y="2020"/>
                    </a:cubicBezTo>
                    <a:cubicBezTo>
                      <a:pt x="3678" y="2020"/>
                      <a:pt x="3897" y="1993"/>
                      <a:pt x="4111" y="1933"/>
                    </a:cubicBezTo>
                    <a:cubicBezTo>
                      <a:pt x="4290" y="1882"/>
                      <a:pt x="4277" y="1614"/>
                      <a:pt x="4086" y="1576"/>
                    </a:cubicBezTo>
                    <a:cubicBezTo>
                      <a:pt x="3435" y="1474"/>
                      <a:pt x="2810" y="1269"/>
                      <a:pt x="2210" y="976"/>
                    </a:cubicBezTo>
                    <a:cubicBezTo>
                      <a:pt x="975" y="415"/>
                      <a:pt x="524" y="0"/>
                      <a:pt x="308" y="0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56">
                <a:extLst>
                  <a:ext uri="{FF2B5EF4-FFF2-40B4-BE49-F238E27FC236}">
                    <a16:creationId xmlns:a16="http://schemas.microsoft.com/office/drawing/2014/main" id="{BF1DF10D-48B5-DBB4-F1EC-1066CE7B6D92}"/>
                  </a:ext>
                </a:extLst>
              </p:cNvPr>
              <p:cNvSpPr/>
              <p:nvPr/>
            </p:nvSpPr>
            <p:spPr>
              <a:xfrm>
                <a:off x="439275" y="2950675"/>
                <a:ext cx="41625" cy="138075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5523" extrusionOk="0">
                    <a:moveTo>
                      <a:pt x="387" y="0"/>
                    </a:moveTo>
                    <a:cubicBezTo>
                      <a:pt x="285" y="0"/>
                      <a:pt x="188" y="99"/>
                      <a:pt x="223" y="222"/>
                    </a:cubicBezTo>
                    <a:cubicBezTo>
                      <a:pt x="414" y="949"/>
                      <a:pt x="542" y="1689"/>
                      <a:pt x="606" y="2430"/>
                    </a:cubicBezTo>
                    <a:lnTo>
                      <a:pt x="593" y="2749"/>
                    </a:lnTo>
                    <a:cubicBezTo>
                      <a:pt x="606" y="3648"/>
                      <a:pt x="53" y="5275"/>
                      <a:pt x="44" y="5275"/>
                    </a:cubicBezTo>
                    <a:cubicBezTo>
                      <a:pt x="44" y="5275"/>
                      <a:pt x="44" y="5275"/>
                      <a:pt x="44" y="5275"/>
                    </a:cubicBezTo>
                    <a:lnTo>
                      <a:pt x="44" y="5275"/>
                    </a:lnTo>
                    <a:cubicBezTo>
                      <a:pt x="1" y="5414"/>
                      <a:pt x="110" y="5523"/>
                      <a:pt x="225" y="5523"/>
                    </a:cubicBezTo>
                    <a:cubicBezTo>
                      <a:pt x="280" y="5523"/>
                      <a:pt x="335" y="5498"/>
                      <a:pt x="376" y="5441"/>
                    </a:cubicBezTo>
                    <a:cubicBezTo>
                      <a:pt x="1665" y="3616"/>
                      <a:pt x="1563" y="1358"/>
                      <a:pt x="516" y="69"/>
                    </a:cubicBezTo>
                    <a:cubicBezTo>
                      <a:pt x="481" y="21"/>
                      <a:pt x="433" y="0"/>
                      <a:pt x="387" y="0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56">
                <a:extLst>
                  <a:ext uri="{FF2B5EF4-FFF2-40B4-BE49-F238E27FC236}">
                    <a16:creationId xmlns:a16="http://schemas.microsoft.com/office/drawing/2014/main" id="{4F463D58-4C20-8AD2-30B0-F03FD315560C}"/>
                  </a:ext>
                </a:extLst>
              </p:cNvPr>
              <p:cNvSpPr/>
              <p:nvPr/>
            </p:nvSpPr>
            <p:spPr>
              <a:xfrm>
                <a:off x="351650" y="3307125"/>
                <a:ext cx="184375" cy="53850"/>
              </a:xfrm>
              <a:custGeom>
                <a:avLst/>
                <a:gdLst/>
                <a:ahLst/>
                <a:cxnLst/>
                <a:rect l="l" t="t" r="r" b="b"/>
                <a:pathLst>
                  <a:path w="7375" h="2154" extrusionOk="0">
                    <a:moveTo>
                      <a:pt x="243" y="1"/>
                    </a:moveTo>
                    <a:cubicBezTo>
                      <a:pt x="103" y="1"/>
                      <a:pt x="1" y="178"/>
                      <a:pt x="117" y="294"/>
                    </a:cubicBezTo>
                    <a:lnTo>
                      <a:pt x="117" y="307"/>
                    </a:lnTo>
                    <a:cubicBezTo>
                      <a:pt x="1223" y="1395"/>
                      <a:pt x="2934" y="2153"/>
                      <a:pt x="4770" y="2153"/>
                    </a:cubicBezTo>
                    <a:cubicBezTo>
                      <a:pt x="5561" y="2153"/>
                      <a:pt x="6375" y="2013"/>
                      <a:pt x="7173" y="1698"/>
                    </a:cubicBezTo>
                    <a:cubicBezTo>
                      <a:pt x="7374" y="1615"/>
                      <a:pt x="7312" y="1335"/>
                      <a:pt x="7119" y="1335"/>
                    </a:cubicBezTo>
                    <a:cubicBezTo>
                      <a:pt x="7104" y="1335"/>
                      <a:pt x="7088" y="1337"/>
                      <a:pt x="7071" y="1341"/>
                    </a:cubicBezTo>
                    <a:cubicBezTo>
                      <a:pt x="6261" y="1444"/>
                      <a:pt x="5931" y="1488"/>
                      <a:pt x="5495" y="1488"/>
                    </a:cubicBezTo>
                    <a:cubicBezTo>
                      <a:pt x="5231" y="1488"/>
                      <a:pt x="4928" y="1472"/>
                      <a:pt x="4455" y="1443"/>
                    </a:cubicBezTo>
                    <a:cubicBezTo>
                      <a:pt x="4162" y="1404"/>
                      <a:pt x="3881" y="1379"/>
                      <a:pt x="3600" y="1302"/>
                    </a:cubicBezTo>
                    <a:cubicBezTo>
                      <a:pt x="2439" y="1060"/>
                      <a:pt x="1342" y="626"/>
                      <a:pt x="334" y="26"/>
                    </a:cubicBezTo>
                    <a:cubicBezTo>
                      <a:pt x="303" y="9"/>
                      <a:pt x="272" y="1"/>
                      <a:pt x="243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56">
                <a:extLst>
                  <a:ext uri="{FF2B5EF4-FFF2-40B4-BE49-F238E27FC236}">
                    <a16:creationId xmlns:a16="http://schemas.microsoft.com/office/drawing/2014/main" id="{5AF5A170-3FAC-C391-6174-6B94C5BB6FA2}"/>
                  </a:ext>
                </a:extLst>
              </p:cNvPr>
              <p:cNvSpPr/>
              <p:nvPr/>
            </p:nvSpPr>
            <p:spPr>
              <a:xfrm>
                <a:off x="603250" y="3121150"/>
                <a:ext cx="71950" cy="178200"/>
              </a:xfrm>
              <a:custGeom>
                <a:avLst/>
                <a:gdLst/>
                <a:ahLst/>
                <a:cxnLst/>
                <a:rect l="l" t="t" r="r" b="b"/>
                <a:pathLst>
                  <a:path w="2878" h="7128" extrusionOk="0">
                    <a:moveTo>
                      <a:pt x="1727" y="0"/>
                    </a:moveTo>
                    <a:cubicBezTo>
                      <a:pt x="1707" y="0"/>
                      <a:pt x="1685" y="4"/>
                      <a:pt x="1665" y="13"/>
                    </a:cubicBezTo>
                    <a:cubicBezTo>
                      <a:pt x="1576" y="38"/>
                      <a:pt x="1525" y="128"/>
                      <a:pt x="1537" y="217"/>
                    </a:cubicBezTo>
                    <a:cubicBezTo>
                      <a:pt x="1627" y="791"/>
                      <a:pt x="1652" y="1378"/>
                      <a:pt x="1639" y="1953"/>
                    </a:cubicBezTo>
                    <a:cubicBezTo>
                      <a:pt x="1663" y="4331"/>
                      <a:pt x="109" y="6821"/>
                      <a:pt x="48" y="6886"/>
                    </a:cubicBezTo>
                    <a:lnTo>
                      <a:pt x="48" y="6886"/>
                    </a:lnTo>
                    <a:cubicBezTo>
                      <a:pt x="51" y="6879"/>
                      <a:pt x="54" y="6872"/>
                      <a:pt x="57" y="6865"/>
                    </a:cubicBezTo>
                    <a:lnTo>
                      <a:pt x="57" y="6865"/>
                    </a:lnTo>
                    <a:cubicBezTo>
                      <a:pt x="49" y="6880"/>
                      <a:pt x="45" y="6888"/>
                      <a:pt x="46" y="6888"/>
                    </a:cubicBezTo>
                    <a:cubicBezTo>
                      <a:pt x="47" y="6888"/>
                      <a:pt x="47" y="6887"/>
                      <a:pt x="48" y="6886"/>
                    </a:cubicBezTo>
                    <a:lnTo>
                      <a:pt x="48" y="6886"/>
                    </a:lnTo>
                    <a:cubicBezTo>
                      <a:pt x="1" y="7013"/>
                      <a:pt x="102" y="7127"/>
                      <a:pt x="213" y="7127"/>
                    </a:cubicBezTo>
                    <a:cubicBezTo>
                      <a:pt x="251" y="7127"/>
                      <a:pt x="290" y="7114"/>
                      <a:pt x="325" y="7082"/>
                    </a:cubicBezTo>
                    <a:cubicBezTo>
                      <a:pt x="1920" y="5538"/>
                      <a:pt x="2877" y="2718"/>
                      <a:pt x="1895" y="115"/>
                    </a:cubicBezTo>
                    <a:cubicBezTo>
                      <a:pt x="1865" y="46"/>
                      <a:pt x="1798" y="0"/>
                      <a:pt x="1727" y="0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56">
                <a:extLst>
                  <a:ext uri="{FF2B5EF4-FFF2-40B4-BE49-F238E27FC236}">
                    <a16:creationId xmlns:a16="http://schemas.microsoft.com/office/drawing/2014/main" id="{9BC840C0-B16B-D9C3-573D-F3304D19A01F}"/>
                  </a:ext>
                </a:extLst>
              </p:cNvPr>
              <p:cNvSpPr/>
              <p:nvPr/>
            </p:nvSpPr>
            <p:spPr>
              <a:xfrm>
                <a:off x="369225" y="3226625"/>
                <a:ext cx="107950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1530" extrusionOk="0">
                    <a:moveTo>
                      <a:pt x="154" y="0"/>
                    </a:moveTo>
                    <a:cubicBezTo>
                      <a:pt x="88" y="0"/>
                      <a:pt x="53" y="33"/>
                      <a:pt x="26" y="107"/>
                    </a:cubicBezTo>
                    <a:cubicBezTo>
                      <a:pt x="1" y="171"/>
                      <a:pt x="13" y="247"/>
                      <a:pt x="64" y="298"/>
                    </a:cubicBezTo>
                    <a:cubicBezTo>
                      <a:pt x="946" y="1209"/>
                      <a:pt x="2248" y="1529"/>
                      <a:pt x="3162" y="1529"/>
                    </a:cubicBezTo>
                    <a:cubicBezTo>
                      <a:pt x="3849" y="1529"/>
                      <a:pt x="4317" y="1349"/>
                      <a:pt x="4224" y="1102"/>
                    </a:cubicBezTo>
                    <a:cubicBezTo>
                      <a:pt x="4135" y="860"/>
                      <a:pt x="3714" y="1064"/>
                      <a:pt x="2604" y="783"/>
                    </a:cubicBezTo>
                    <a:cubicBezTo>
                      <a:pt x="927" y="362"/>
                      <a:pt x="373" y="0"/>
                      <a:pt x="154" y="0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56">
                <a:extLst>
                  <a:ext uri="{FF2B5EF4-FFF2-40B4-BE49-F238E27FC236}">
                    <a16:creationId xmlns:a16="http://schemas.microsoft.com/office/drawing/2014/main" id="{163A6FEC-4A84-F6A1-6C47-0430B6469594}"/>
                  </a:ext>
                </a:extLst>
              </p:cNvPr>
              <p:cNvSpPr/>
              <p:nvPr/>
            </p:nvSpPr>
            <p:spPr>
              <a:xfrm>
                <a:off x="532350" y="3097825"/>
                <a:ext cx="31825" cy="114575"/>
              </a:xfrm>
              <a:custGeom>
                <a:avLst/>
                <a:gdLst/>
                <a:ahLst/>
                <a:cxnLst/>
                <a:rect l="l" t="t" r="r" b="b"/>
                <a:pathLst>
                  <a:path w="1273" h="4583" extrusionOk="0">
                    <a:moveTo>
                      <a:pt x="651" y="0"/>
                    </a:moveTo>
                    <a:cubicBezTo>
                      <a:pt x="570" y="0"/>
                      <a:pt x="488" y="56"/>
                      <a:pt x="481" y="155"/>
                    </a:cubicBezTo>
                    <a:cubicBezTo>
                      <a:pt x="443" y="563"/>
                      <a:pt x="405" y="1686"/>
                      <a:pt x="354" y="2286"/>
                    </a:cubicBezTo>
                    <a:cubicBezTo>
                      <a:pt x="303" y="2975"/>
                      <a:pt x="201" y="3677"/>
                      <a:pt x="35" y="4353"/>
                    </a:cubicBezTo>
                    <a:cubicBezTo>
                      <a:pt x="0" y="4483"/>
                      <a:pt x="106" y="4583"/>
                      <a:pt x="217" y="4583"/>
                    </a:cubicBezTo>
                    <a:cubicBezTo>
                      <a:pt x="270" y="4583"/>
                      <a:pt x="325" y="4560"/>
                      <a:pt x="366" y="4506"/>
                    </a:cubicBezTo>
                    <a:cubicBezTo>
                      <a:pt x="1221" y="3383"/>
                      <a:pt x="1272" y="1354"/>
                      <a:pt x="813" y="117"/>
                    </a:cubicBezTo>
                    <a:cubicBezTo>
                      <a:pt x="785" y="37"/>
                      <a:pt x="718" y="0"/>
                      <a:pt x="651" y="0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56">
                <a:extLst>
                  <a:ext uri="{FF2B5EF4-FFF2-40B4-BE49-F238E27FC236}">
                    <a16:creationId xmlns:a16="http://schemas.microsoft.com/office/drawing/2014/main" id="{30EDA064-4FCD-3B0E-F0A4-FEA5CE4CB869}"/>
                  </a:ext>
                </a:extLst>
              </p:cNvPr>
              <p:cNvSpPr/>
              <p:nvPr/>
            </p:nvSpPr>
            <p:spPr>
              <a:xfrm>
                <a:off x="266500" y="2989975"/>
                <a:ext cx="62875" cy="35800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432" extrusionOk="0">
                    <a:moveTo>
                      <a:pt x="243" y="1"/>
                    </a:moveTo>
                    <a:cubicBezTo>
                      <a:pt x="150" y="1"/>
                      <a:pt x="63" y="62"/>
                      <a:pt x="52" y="156"/>
                    </a:cubicBezTo>
                    <a:cubicBezTo>
                      <a:pt x="1" y="524"/>
                      <a:pt x="1610" y="1431"/>
                      <a:pt x="2254" y="1431"/>
                    </a:cubicBezTo>
                    <a:cubicBezTo>
                      <a:pt x="2414" y="1431"/>
                      <a:pt x="2515" y="1375"/>
                      <a:pt x="2515" y="1240"/>
                    </a:cubicBezTo>
                    <a:cubicBezTo>
                      <a:pt x="2515" y="972"/>
                      <a:pt x="1149" y="117"/>
                      <a:pt x="269" y="3"/>
                    </a:cubicBezTo>
                    <a:cubicBezTo>
                      <a:pt x="260" y="1"/>
                      <a:pt x="251" y="1"/>
                      <a:pt x="243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56">
                <a:extLst>
                  <a:ext uri="{FF2B5EF4-FFF2-40B4-BE49-F238E27FC236}">
                    <a16:creationId xmlns:a16="http://schemas.microsoft.com/office/drawing/2014/main" id="{BF5239D7-0E12-E9A0-EBD3-64DBB02BEF4B}"/>
                  </a:ext>
                </a:extLst>
              </p:cNvPr>
              <p:cNvSpPr/>
              <p:nvPr/>
            </p:nvSpPr>
            <p:spPr>
              <a:xfrm>
                <a:off x="368275" y="2910900"/>
                <a:ext cx="31525" cy="855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3422" extrusionOk="0">
                    <a:moveTo>
                      <a:pt x="531" y="1"/>
                    </a:moveTo>
                    <a:cubicBezTo>
                      <a:pt x="443" y="1"/>
                      <a:pt x="354" y="60"/>
                      <a:pt x="332" y="167"/>
                    </a:cubicBezTo>
                    <a:cubicBezTo>
                      <a:pt x="282" y="480"/>
                      <a:pt x="11" y="3245"/>
                      <a:pt x="1" y="3245"/>
                    </a:cubicBezTo>
                    <a:cubicBezTo>
                      <a:pt x="0" y="3245"/>
                      <a:pt x="0" y="3244"/>
                      <a:pt x="0" y="3242"/>
                    </a:cubicBezTo>
                    <a:lnTo>
                      <a:pt x="0" y="3242"/>
                    </a:lnTo>
                    <a:cubicBezTo>
                      <a:pt x="0" y="3344"/>
                      <a:pt x="77" y="3421"/>
                      <a:pt x="166" y="3421"/>
                    </a:cubicBezTo>
                    <a:cubicBezTo>
                      <a:pt x="169" y="3421"/>
                      <a:pt x="171" y="3421"/>
                      <a:pt x="174" y="3421"/>
                    </a:cubicBezTo>
                    <a:cubicBezTo>
                      <a:pt x="571" y="3421"/>
                      <a:pt x="1260" y="1460"/>
                      <a:pt x="702" y="116"/>
                    </a:cubicBezTo>
                    <a:cubicBezTo>
                      <a:pt x="668" y="37"/>
                      <a:pt x="600" y="1"/>
                      <a:pt x="531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56">
                <a:extLst>
                  <a:ext uri="{FF2B5EF4-FFF2-40B4-BE49-F238E27FC236}">
                    <a16:creationId xmlns:a16="http://schemas.microsoft.com/office/drawing/2014/main" id="{7203E9E9-820E-019F-462C-9C895A59F52B}"/>
                  </a:ext>
                </a:extLst>
              </p:cNvPr>
              <p:cNvSpPr/>
              <p:nvPr/>
            </p:nvSpPr>
            <p:spPr>
              <a:xfrm>
                <a:off x="225675" y="2827425"/>
                <a:ext cx="480775" cy="666025"/>
              </a:xfrm>
              <a:custGeom>
                <a:avLst/>
                <a:gdLst/>
                <a:ahLst/>
                <a:cxnLst/>
                <a:rect l="l" t="t" r="r" b="b"/>
                <a:pathLst>
                  <a:path w="19231" h="26641" extrusionOk="0">
                    <a:moveTo>
                      <a:pt x="1787" y="724"/>
                    </a:moveTo>
                    <a:cubicBezTo>
                      <a:pt x="1863" y="775"/>
                      <a:pt x="1953" y="852"/>
                      <a:pt x="2029" y="903"/>
                    </a:cubicBezTo>
                    <a:cubicBezTo>
                      <a:pt x="2655" y="1439"/>
                      <a:pt x="3369" y="1834"/>
                      <a:pt x="4135" y="2102"/>
                    </a:cubicBezTo>
                    <a:cubicBezTo>
                      <a:pt x="4824" y="2332"/>
                      <a:pt x="5462" y="2510"/>
                      <a:pt x="6087" y="2676"/>
                    </a:cubicBezTo>
                    <a:cubicBezTo>
                      <a:pt x="7172" y="2970"/>
                      <a:pt x="8193" y="3251"/>
                      <a:pt x="9163" y="3735"/>
                    </a:cubicBezTo>
                    <a:cubicBezTo>
                      <a:pt x="11727" y="5037"/>
                      <a:pt x="11447" y="6594"/>
                      <a:pt x="11191" y="7972"/>
                    </a:cubicBezTo>
                    <a:cubicBezTo>
                      <a:pt x="11051" y="8763"/>
                      <a:pt x="10898" y="9567"/>
                      <a:pt x="11587" y="9988"/>
                    </a:cubicBezTo>
                    <a:cubicBezTo>
                      <a:pt x="11838" y="10145"/>
                      <a:pt x="12102" y="10197"/>
                      <a:pt x="12365" y="10197"/>
                    </a:cubicBezTo>
                    <a:cubicBezTo>
                      <a:pt x="12635" y="10197"/>
                      <a:pt x="12904" y="10142"/>
                      <a:pt x="13157" y="10090"/>
                    </a:cubicBezTo>
                    <a:cubicBezTo>
                      <a:pt x="13322" y="10065"/>
                      <a:pt x="13463" y="10039"/>
                      <a:pt x="13590" y="10027"/>
                    </a:cubicBezTo>
                    <a:cubicBezTo>
                      <a:pt x="13774" y="10006"/>
                      <a:pt x="14021" y="9987"/>
                      <a:pt x="14306" y="9987"/>
                    </a:cubicBezTo>
                    <a:cubicBezTo>
                      <a:pt x="15248" y="9987"/>
                      <a:pt x="16605" y="10191"/>
                      <a:pt x="17457" y="11200"/>
                    </a:cubicBezTo>
                    <a:cubicBezTo>
                      <a:pt x="18210" y="12107"/>
                      <a:pt x="18567" y="13446"/>
                      <a:pt x="18414" y="14876"/>
                    </a:cubicBezTo>
                    <a:cubicBezTo>
                      <a:pt x="18159" y="17377"/>
                      <a:pt x="16691" y="19852"/>
                      <a:pt x="14675" y="21205"/>
                    </a:cubicBezTo>
                    <a:cubicBezTo>
                      <a:pt x="13833" y="18589"/>
                      <a:pt x="12161" y="16649"/>
                      <a:pt x="10553" y="14773"/>
                    </a:cubicBezTo>
                    <a:cubicBezTo>
                      <a:pt x="9673" y="13804"/>
                      <a:pt x="8856" y="12770"/>
                      <a:pt x="8103" y="11711"/>
                    </a:cubicBezTo>
                    <a:cubicBezTo>
                      <a:pt x="6215" y="8942"/>
                      <a:pt x="4467" y="5713"/>
                      <a:pt x="2604" y="1528"/>
                    </a:cubicBezTo>
                    <a:cubicBezTo>
                      <a:pt x="2565" y="1464"/>
                      <a:pt x="2501" y="1400"/>
                      <a:pt x="2425" y="1375"/>
                    </a:cubicBezTo>
                    <a:lnTo>
                      <a:pt x="2425" y="1388"/>
                    </a:lnTo>
                    <a:cubicBezTo>
                      <a:pt x="2387" y="1368"/>
                      <a:pt x="2345" y="1359"/>
                      <a:pt x="2305" y="1359"/>
                    </a:cubicBezTo>
                    <a:cubicBezTo>
                      <a:pt x="2265" y="1359"/>
                      <a:pt x="2227" y="1368"/>
                      <a:pt x="2195" y="1388"/>
                    </a:cubicBezTo>
                    <a:cubicBezTo>
                      <a:pt x="2119" y="1413"/>
                      <a:pt x="2055" y="1477"/>
                      <a:pt x="2029" y="1553"/>
                    </a:cubicBezTo>
                    <a:cubicBezTo>
                      <a:pt x="2004" y="1630"/>
                      <a:pt x="2004" y="1719"/>
                      <a:pt x="2029" y="1796"/>
                    </a:cubicBezTo>
                    <a:cubicBezTo>
                      <a:pt x="3918" y="6007"/>
                      <a:pt x="5679" y="9274"/>
                      <a:pt x="7593" y="12068"/>
                    </a:cubicBezTo>
                    <a:cubicBezTo>
                      <a:pt x="8359" y="13153"/>
                      <a:pt x="9188" y="14199"/>
                      <a:pt x="10081" y="15195"/>
                    </a:cubicBezTo>
                    <a:cubicBezTo>
                      <a:pt x="11766" y="17147"/>
                      <a:pt x="13361" y="19010"/>
                      <a:pt x="14139" y="21549"/>
                    </a:cubicBezTo>
                    <a:cubicBezTo>
                      <a:pt x="13858" y="21715"/>
                      <a:pt x="13552" y="21843"/>
                      <a:pt x="13246" y="21958"/>
                    </a:cubicBezTo>
                    <a:cubicBezTo>
                      <a:pt x="12054" y="22382"/>
                      <a:pt x="10914" y="22565"/>
                      <a:pt x="9864" y="22565"/>
                    </a:cubicBezTo>
                    <a:cubicBezTo>
                      <a:pt x="7442" y="22565"/>
                      <a:pt x="5498" y="21591"/>
                      <a:pt x="4492" y="20363"/>
                    </a:cubicBezTo>
                    <a:cubicBezTo>
                      <a:pt x="3165" y="18780"/>
                      <a:pt x="3777" y="17147"/>
                      <a:pt x="4454" y="15896"/>
                    </a:cubicBezTo>
                    <a:cubicBezTo>
                      <a:pt x="4620" y="15577"/>
                      <a:pt x="4798" y="15284"/>
                      <a:pt x="4964" y="15016"/>
                    </a:cubicBezTo>
                    <a:cubicBezTo>
                      <a:pt x="5270" y="14531"/>
                      <a:pt x="5500" y="14148"/>
                      <a:pt x="5551" y="13842"/>
                    </a:cubicBezTo>
                    <a:cubicBezTo>
                      <a:pt x="5717" y="12898"/>
                      <a:pt x="4888" y="12668"/>
                      <a:pt x="4084" y="12451"/>
                    </a:cubicBezTo>
                    <a:cubicBezTo>
                      <a:pt x="3382" y="12260"/>
                      <a:pt x="2514" y="12017"/>
                      <a:pt x="1914" y="11303"/>
                    </a:cubicBezTo>
                    <a:cubicBezTo>
                      <a:pt x="664" y="9784"/>
                      <a:pt x="1174" y="7385"/>
                      <a:pt x="1621" y="5254"/>
                    </a:cubicBezTo>
                    <a:cubicBezTo>
                      <a:pt x="1863" y="4144"/>
                      <a:pt x="2080" y="3072"/>
                      <a:pt x="2017" y="2268"/>
                    </a:cubicBezTo>
                    <a:cubicBezTo>
                      <a:pt x="1978" y="1809"/>
                      <a:pt x="1914" y="1362"/>
                      <a:pt x="1812" y="915"/>
                    </a:cubicBezTo>
                    <a:cubicBezTo>
                      <a:pt x="1800" y="852"/>
                      <a:pt x="1787" y="775"/>
                      <a:pt x="1787" y="724"/>
                    </a:cubicBezTo>
                    <a:close/>
                    <a:moveTo>
                      <a:pt x="1633" y="0"/>
                    </a:moveTo>
                    <a:cubicBezTo>
                      <a:pt x="1587" y="0"/>
                      <a:pt x="1540" y="7"/>
                      <a:pt x="1493" y="22"/>
                    </a:cubicBezTo>
                    <a:cubicBezTo>
                      <a:pt x="1327" y="86"/>
                      <a:pt x="1213" y="239"/>
                      <a:pt x="1174" y="418"/>
                    </a:cubicBezTo>
                    <a:cubicBezTo>
                      <a:pt x="1136" y="622"/>
                      <a:pt x="1149" y="852"/>
                      <a:pt x="1213" y="1056"/>
                    </a:cubicBezTo>
                    <a:cubicBezTo>
                      <a:pt x="1302" y="1477"/>
                      <a:pt x="1366" y="1898"/>
                      <a:pt x="1404" y="2332"/>
                    </a:cubicBezTo>
                    <a:cubicBezTo>
                      <a:pt x="1468" y="3046"/>
                      <a:pt x="1238" y="4067"/>
                      <a:pt x="1021" y="5139"/>
                    </a:cubicBezTo>
                    <a:cubicBezTo>
                      <a:pt x="549" y="7398"/>
                      <a:pt x="0" y="9963"/>
                      <a:pt x="1442" y="11711"/>
                    </a:cubicBezTo>
                    <a:cubicBezTo>
                      <a:pt x="2170" y="12579"/>
                      <a:pt x="3152" y="12847"/>
                      <a:pt x="3931" y="13064"/>
                    </a:cubicBezTo>
                    <a:cubicBezTo>
                      <a:pt x="4849" y="13319"/>
                      <a:pt x="5003" y="13421"/>
                      <a:pt x="4951" y="13740"/>
                    </a:cubicBezTo>
                    <a:cubicBezTo>
                      <a:pt x="4913" y="13931"/>
                      <a:pt x="4684" y="14301"/>
                      <a:pt x="4441" y="14697"/>
                    </a:cubicBezTo>
                    <a:cubicBezTo>
                      <a:pt x="3586" y="16113"/>
                      <a:pt x="2131" y="18500"/>
                      <a:pt x="4020" y="20758"/>
                    </a:cubicBezTo>
                    <a:cubicBezTo>
                      <a:pt x="5447" y="22484"/>
                      <a:pt x="7658" y="23160"/>
                      <a:pt x="9840" y="23160"/>
                    </a:cubicBezTo>
                    <a:cubicBezTo>
                      <a:pt x="11112" y="23160"/>
                      <a:pt x="12373" y="22930"/>
                      <a:pt x="13463" y="22545"/>
                    </a:cubicBezTo>
                    <a:cubicBezTo>
                      <a:pt x="13756" y="22443"/>
                      <a:pt x="14050" y="22302"/>
                      <a:pt x="14318" y="22162"/>
                    </a:cubicBezTo>
                    <a:cubicBezTo>
                      <a:pt x="14637" y="23515"/>
                      <a:pt x="14726" y="24918"/>
                      <a:pt x="14586" y="26309"/>
                    </a:cubicBezTo>
                    <a:cubicBezTo>
                      <a:pt x="14573" y="26475"/>
                      <a:pt x="14688" y="26628"/>
                      <a:pt x="14867" y="26641"/>
                    </a:cubicBezTo>
                    <a:lnTo>
                      <a:pt x="14892" y="26641"/>
                    </a:lnTo>
                    <a:cubicBezTo>
                      <a:pt x="15007" y="26641"/>
                      <a:pt x="15109" y="26577"/>
                      <a:pt x="15173" y="26488"/>
                    </a:cubicBezTo>
                    <a:cubicBezTo>
                      <a:pt x="15186" y="26450"/>
                      <a:pt x="15198" y="26411"/>
                      <a:pt x="15211" y="26360"/>
                    </a:cubicBezTo>
                    <a:cubicBezTo>
                      <a:pt x="15364" y="24854"/>
                      <a:pt x="15249" y="23323"/>
                      <a:pt x="14892" y="21856"/>
                    </a:cubicBezTo>
                    <a:cubicBezTo>
                      <a:pt x="16168" y="21001"/>
                      <a:pt x="17214" y="19839"/>
                      <a:pt x="17942" y="18487"/>
                    </a:cubicBezTo>
                    <a:cubicBezTo>
                      <a:pt x="18542" y="17389"/>
                      <a:pt x="18924" y="16190"/>
                      <a:pt x="19065" y="14952"/>
                    </a:cubicBezTo>
                    <a:cubicBezTo>
                      <a:pt x="19231" y="13357"/>
                      <a:pt x="18822" y="11851"/>
                      <a:pt x="17942" y="10805"/>
                    </a:cubicBezTo>
                    <a:lnTo>
                      <a:pt x="17929" y="10818"/>
                    </a:lnTo>
                    <a:cubicBezTo>
                      <a:pt x="16909" y="9607"/>
                      <a:pt x="15332" y="9377"/>
                      <a:pt x="14274" y="9377"/>
                    </a:cubicBezTo>
                    <a:cubicBezTo>
                      <a:pt x="13982" y="9377"/>
                      <a:pt x="13730" y="9395"/>
                      <a:pt x="13539" y="9414"/>
                    </a:cubicBezTo>
                    <a:cubicBezTo>
                      <a:pt x="13374" y="9427"/>
                      <a:pt x="13195" y="9465"/>
                      <a:pt x="13042" y="9491"/>
                    </a:cubicBezTo>
                    <a:cubicBezTo>
                      <a:pt x="12814" y="9540"/>
                      <a:pt x="12587" y="9586"/>
                      <a:pt x="12377" y="9586"/>
                    </a:cubicBezTo>
                    <a:cubicBezTo>
                      <a:pt x="12210" y="9586"/>
                      <a:pt x="12055" y="9557"/>
                      <a:pt x="11919" y="9478"/>
                    </a:cubicBezTo>
                    <a:cubicBezTo>
                      <a:pt x="11625" y="9299"/>
                      <a:pt x="11664" y="8916"/>
                      <a:pt x="11817" y="8100"/>
                    </a:cubicBezTo>
                    <a:cubicBezTo>
                      <a:pt x="12072" y="6658"/>
                      <a:pt x="12429" y="4705"/>
                      <a:pt x="9443" y="3200"/>
                    </a:cubicBezTo>
                    <a:cubicBezTo>
                      <a:pt x="8422" y="2676"/>
                      <a:pt x="7376" y="2396"/>
                      <a:pt x="6253" y="2089"/>
                    </a:cubicBezTo>
                    <a:cubicBezTo>
                      <a:pt x="5653" y="1923"/>
                      <a:pt x="5015" y="1745"/>
                      <a:pt x="4339" y="1528"/>
                    </a:cubicBezTo>
                    <a:cubicBezTo>
                      <a:pt x="3637" y="1285"/>
                      <a:pt x="2986" y="903"/>
                      <a:pt x="2412" y="430"/>
                    </a:cubicBezTo>
                    <a:cubicBezTo>
                      <a:pt x="2093" y="175"/>
                      <a:pt x="1863" y="0"/>
                      <a:pt x="1633" y="0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18" name="Google Shape;1218;p56">
              <a:extLst>
                <a:ext uri="{FF2B5EF4-FFF2-40B4-BE49-F238E27FC236}">
                  <a16:creationId xmlns:a16="http://schemas.microsoft.com/office/drawing/2014/main" id="{6BE54096-4390-FF5E-507D-263274DF9C67}"/>
                </a:ext>
              </a:extLst>
            </p:cNvPr>
            <p:cNvSpPr/>
            <p:nvPr/>
          </p:nvSpPr>
          <p:spPr>
            <a:xfrm>
              <a:off x="6263707" y="963467"/>
              <a:ext cx="495231" cy="332752"/>
            </a:xfrm>
            <a:custGeom>
              <a:avLst/>
              <a:gdLst/>
              <a:ahLst/>
              <a:cxnLst/>
              <a:rect l="l" t="t" r="r" b="b"/>
              <a:pathLst>
                <a:path w="15441" h="10375" extrusionOk="0">
                  <a:moveTo>
                    <a:pt x="8416" y="485"/>
                  </a:moveTo>
                  <a:lnTo>
                    <a:pt x="8416" y="485"/>
                  </a:lnTo>
                  <a:cubicBezTo>
                    <a:pt x="9128" y="487"/>
                    <a:pt x="9827" y="844"/>
                    <a:pt x="10145" y="1468"/>
                  </a:cubicBezTo>
                  <a:cubicBezTo>
                    <a:pt x="10209" y="1608"/>
                    <a:pt x="10272" y="1735"/>
                    <a:pt x="10349" y="1863"/>
                  </a:cubicBezTo>
                  <a:cubicBezTo>
                    <a:pt x="10732" y="2399"/>
                    <a:pt x="11561" y="2259"/>
                    <a:pt x="12161" y="2501"/>
                  </a:cubicBezTo>
                  <a:cubicBezTo>
                    <a:pt x="12773" y="2756"/>
                    <a:pt x="13118" y="3407"/>
                    <a:pt x="13246" y="4058"/>
                  </a:cubicBezTo>
                  <a:cubicBezTo>
                    <a:pt x="13271" y="4326"/>
                    <a:pt x="13322" y="4581"/>
                    <a:pt x="13386" y="4849"/>
                  </a:cubicBezTo>
                  <a:cubicBezTo>
                    <a:pt x="13654" y="5717"/>
                    <a:pt x="14586" y="6304"/>
                    <a:pt x="14739" y="7197"/>
                  </a:cubicBezTo>
                  <a:cubicBezTo>
                    <a:pt x="14892" y="8001"/>
                    <a:pt x="14611" y="8843"/>
                    <a:pt x="13731" y="9277"/>
                  </a:cubicBezTo>
                  <a:cubicBezTo>
                    <a:pt x="13003" y="9647"/>
                    <a:pt x="12072" y="9736"/>
                    <a:pt x="11255" y="9787"/>
                  </a:cubicBezTo>
                  <a:cubicBezTo>
                    <a:pt x="10285" y="9864"/>
                    <a:pt x="9443" y="9877"/>
                    <a:pt x="8460" y="9877"/>
                  </a:cubicBezTo>
                  <a:lnTo>
                    <a:pt x="8422" y="9877"/>
                  </a:lnTo>
                  <a:cubicBezTo>
                    <a:pt x="8097" y="9881"/>
                    <a:pt x="7773" y="9882"/>
                    <a:pt x="7449" y="9882"/>
                  </a:cubicBezTo>
                  <a:cubicBezTo>
                    <a:pt x="6668" y="9882"/>
                    <a:pt x="5889" y="9873"/>
                    <a:pt x="5104" y="9864"/>
                  </a:cubicBezTo>
                  <a:cubicBezTo>
                    <a:pt x="4959" y="9868"/>
                    <a:pt x="4814" y="9870"/>
                    <a:pt x="4669" y="9870"/>
                  </a:cubicBezTo>
                  <a:cubicBezTo>
                    <a:pt x="3822" y="9870"/>
                    <a:pt x="2983" y="9807"/>
                    <a:pt x="2144" y="9698"/>
                  </a:cubicBezTo>
                  <a:cubicBezTo>
                    <a:pt x="1761" y="9660"/>
                    <a:pt x="1404" y="9545"/>
                    <a:pt x="1072" y="9366"/>
                  </a:cubicBezTo>
                  <a:cubicBezTo>
                    <a:pt x="740" y="9175"/>
                    <a:pt x="523" y="8843"/>
                    <a:pt x="498" y="8460"/>
                  </a:cubicBezTo>
                  <a:cubicBezTo>
                    <a:pt x="498" y="8001"/>
                    <a:pt x="932" y="7618"/>
                    <a:pt x="1289" y="7337"/>
                  </a:cubicBezTo>
                  <a:cubicBezTo>
                    <a:pt x="1557" y="7133"/>
                    <a:pt x="1850" y="6929"/>
                    <a:pt x="2042" y="6636"/>
                  </a:cubicBezTo>
                  <a:cubicBezTo>
                    <a:pt x="2374" y="6151"/>
                    <a:pt x="2348" y="5474"/>
                    <a:pt x="2731" y="5015"/>
                  </a:cubicBezTo>
                  <a:cubicBezTo>
                    <a:pt x="3165" y="4492"/>
                    <a:pt x="3943" y="4454"/>
                    <a:pt x="4568" y="4186"/>
                  </a:cubicBezTo>
                  <a:cubicBezTo>
                    <a:pt x="4964" y="3994"/>
                    <a:pt x="5296" y="3713"/>
                    <a:pt x="5538" y="3343"/>
                  </a:cubicBezTo>
                  <a:cubicBezTo>
                    <a:pt x="5806" y="2935"/>
                    <a:pt x="5947" y="2463"/>
                    <a:pt x="6163" y="2029"/>
                  </a:cubicBezTo>
                  <a:cubicBezTo>
                    <a:pt x="6546" y="1289"/>
                    <a:pt x="7223" y="676"/>
                    <a:pt x="8039" y="523"/>
                  </a:cubicBezTo>
                  <a:cubicBezTo>
                    <a:pt x="8165" y="498"/>
                    <a:pt x="8290" y="485"/>
                    <a:pt x="8416" y="485"/>
                  </a:cubicBezTo>
                  <a:close/>
                  <a:moveTo>
                    <a:pt x="8409" y="0"/>
                  </a:moveTo>
                  <a:lnTo>
                    <a:pt x="8422" y="13"/>
                  </a:lnTo>
                  <a:cubicBezTo>
                    <a:pt x="8392" y="10"/>
                    <a:pt x="8362" y="9"/>
                    <a:pt x="8332" y="9"/>
                  </a:cubicBezTo>
                  <a:cubicBezTo>
                    <a:pt x="8200" y="9"/>
                    <a:pt x="8073" y="30"/>
                    <a:pt x="7937" y="51"/>
                  </a:cubicBezTo>
                  <a:cubicBezTo>
                    <a:pt x="7031" y="230"/>
                    <a:pt x="6202" y="881"/>
                    <a:pt x="5730" y="1812"/>
                  </a:cubicBezTo>
                  <a:cubicBezTo>
                    <a:pt x="5628" y="1991"/>
                    <a:pt x="5551" y="2195"/>
                    <a:pt x="5474" y="2374"/>
                  </a:cubicBezTo>
                  <a:cubicBezTo>
                    <a:pt x="5385" y="2616"/>
                    <a:pt x="5270" y="2858"/>
                    <a:pt x="5130" y="3088"/>
                  </a:cubicBezTo>
                  <a:cubicBezTo>
                    <a:pt x="4938" y="3369"/>
                    <a:pt x="4670" y="3599"/>
                    <a:pt x="4351" y="3739"/>
                  </a:cubicBezTo>
                  <a:cubicBezTo>
                    <a:pt x="4160" y="3828"/>
                    <a:pt x="3969" y="3892"/>
                    <a:pt x="3764" y="3943"/>
                  </a:cubicBezTo>
                  <a:cubicBezTo>
                    <a:pt x="3292" y="4083"/>
                    <a:pt x="2744" y="4249"/>
                    <a:pt x="2361" y="4709"/>
                  </a:cubicBezTo>
                  <a:cubicBezTo>
                    <a:pt x="2131" y="5015"/>
                    <a:pt x="1965" y="5372"/>
                    <a:pt x="1876" y="5742"/>
                  </a:cubicBezTo>
                  <a:cubicBezTo>
                    <a:pt x="1825" y="5959"/>
                    <a:pt x="1748" y="6176"/>
                    <a:pt x="1633" y="6380"/>
                  </a:cubicBezTo>
                  <a:cubicBezTo>
                    <a:pt x="1493" y="6559"/>
                    <a:pt x="1314" y="6725"/>
                    <a:pt x="1123" y="6853"/>
                  </a:cubicBezTo>
                  <a:cubicBezTo>
                    <a:pt x="1072" y="6891"/>
                    <a:pt x="1021" y="6929"/>
                    <a:pt x="970" y="6980"/>
                  </a:cubicBezTo>
                  <a:cubicBezTo>
                    <a:pt x="651" y="7223"/>
                    <a:pt x="0" y="7746"/>
                    <a:pt x="13" y="8473"/>
                  </a:cubicBezTo>
                  <a:cubicBezTo>
                    <a:pt x="38" y="9022"/>
                    <a:pt x="345" y="9507"/>
                    <a:pt x="817" y="9787"/>
                  </a:cubicBezTo>
                  <a:cubicBezTo>
                    <a:pt x="1200" y="10004"/>
                    <a:pt x="1621" y="10145"/>
                    <a:pt x="2055" y="10183"/>
                  </a:cubicBezTo>
                  <a:cubicBezTo>
                    <a:pt x="2964" y="10310"/>
                    <a:pt x="3883" y="10364"/>
                    <a:pt x="4804" y="10364"/>
                  </a:cubicBezTo>
                  <a:cubicBezTo>
                    <a:pt x="4904" y="10364"/>
                    <a:pt x="5004" y="10363"/>
                    <a:pt x="5104" y="10362"/>
                  </a:cubicBezTo>
                  <a:cubicBezTo>
                    <a:pt x="6202" y="10374"/>
                    <a:pt x="7325" y="10374"/>
                    <a:pt x="8422" y="10374"/>
                  </a:cubicBezTo>
                  <a:lnTo>
                    <a:pt x="8460" y="10374"/>
                  </a:lnTo>
                  <a:cubicBezTo>
                    <a:pt x="9417" y="10374"/>
                    <a:pt x="10272" y="10362"/>
                    <a:pt x="11293" y="10285"/>
                  </a:cubicBezTo>
                  <a:cubicBezTo>
                    <a:pt x="12059" y="10234"/>
                    <a:pt x="13105" y="10145"/>
                    <a:pt x="13947" y="9724"/>
                  </a:cubicBezTo>
                  <a:cubicBezTo>
                    <a:pt x="14917" y="9252"/>
                    <a:pt x="15440" y="8167"/>
                    <a:pt x="15224" y="7120"/>
                  </a:cubicBezTo>
                  <a:cubicBezTo>
                    <a:pt x="15109" y="6521"/>
                    <a:pt x="14739" y="6049"/>
                    <a:pt x="14420" y="5653"/>
                  </a:cubicBezTo>
                  <a:cubicBezTo>
                    <a:pt x="14177" y="5372"/>
                    <a:pt x="13973" y="5053"/>
                    <a:pt x="13833" y="4709"/>
                  </a:cubicBezTo>
                  <a:cubicBezTo>
                    <a:pt x="13794" y="4568"/>
                    <a:pt x="13769" y="4415"/>
                    <a:pt x="13756" y="4262"/>
                  </a:cubicBezTo>
                  <a:cubicBezTo>
                    <a:pt x="13743" y="4160"/>
                    <a:pt x="13731" y="4071"/>
                    <a:pt x="13705" y="3969"/>
                  </a:cubicBezTo>
                  <a:cubicBezTo>
                    <a:pt x="13552" y="3063"/>
                    <a:pt x="13041" y="2348"/>
                    <a:pt x="12352" y="2067"/>
                  </a:cubicBezTo>
                  <a:cubicBezTo>
                    <a:pt x="12084" y="1965"/>
                    <a:pt x="11804" y="1901"/>
                    <a:pt x="11523" y="1863"/>
                  </a:cubicBezTo>
                  <a:cubicBezTo>
                    <a:pt x="11115" y="1799"/>
                    <a:pt x="10859" y="1748"/>
                    <a:pt x="10745" y="1595"/>
                  </a:cubicBezTo>
                  <a:cubicBezTo>
                    <a:pt x="10706" y="1531"/>
                    <a:pt x="10668" y="1468"/>
                    <a:pt x="10642" y="1404"/>
                  </a:cubicBezTo>
                  <a:cubicBezTo>
                    <a:pt x="10617" y="1353"/>
                    <a:pt x="10591" y="1302"/>
                    <a:pt x="10566" y="1251"/>
                  </a:cubicBezTo>
                  <a:cubicBezTo>
                    <a:pt x="10183" y="485"/>
                    <a:pt x="9341" y="0"/>
                    <a:pt x="8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9" name="Google Shape;1219;p56">
              <a:extLst>
                <a:ext uri="{FF2B5EF4-FFF2-40B4-BE49-F238E27FC236}">
                  <a16:creationId xmlns:a16="http://schemas.microsoft.com/office/drawing/2014/main" id="{5FDFEE63-F86A-646C-D751-9904BB3655F3}"/>
                </a:ext>
              </a:extLst>
            </p:cNvPr>
            <p:cNvGrpSpPr/>
            <p:nvPr/>
          </p:nvGrpSpPr>
          <p:grpSpPr>
            <a:xfrm>
              <a:off x="7858968" y="1421894"/>
              <a:ext cx="382304" cy="246413"/>
              <a:chOff x="1087650" y="1031275"/>
              <a:chExt cx="298000" cy="192075"/>
            </a:xfrm>
          </p:grpSpPr>
          <p:sp>
            <p:nvSpPr>
              <p:cNvPr id="1220" name="Google Shape;1220;p56">
                <a:extLst>
                  <a:ext uri="{FF2B5EF4-FFF2-40B4-BE49-F238E27FC236}">
                    <a16:creationId xmlns:a16="http://schemas.microsoft.com/office/drawing/2014/main" id="{D353C619-D890-3616-8F02-3602E30974CC}"/>
                  </a:ext>
                </a:extLst>
              </p:cNvPr>
              <p:cNvSpPr/>
              <p:nvPr/>
            </p:nvSpPr>
            <p:spPr>
              <a:xfrm>
                <a:off x="1094350" y="1037650"/>
                <a:ext cx="284275" cy="179975"/>
              </a:xfrm>
              <a:custGeom>
                <a:avLst/>
                <a:gdLst/>
                <a:ahLst/>
                <a:cxnLst/>
                <a:rect l="l" t="t" r="r" b="b"/>
                <a:pathLst>
                  <a:path w="11371" h="7199" extrusionOk="0">
                    <a:moveTo>
                      <a:pt x="5615" y="0"/>
                    </a:moveTo>
                    <a:cubicBezTo>
                      <a:pt x="4518" y="0"/>
                      <a:pt x="3574" y="664"/>
                      <a:pt x="2885" y="1902"/>
                    </a:cubicBezTo>
                    <a:cubicBezTo>
                      <a:pt x="2655" y="2297"/>
                      <a:pt x="2476" y="2603"/>
                      <a:pt x="2106" y="2795"/>
                    </a:cubicBezTo>
                    <a:cubicBezTo>
                      <a:pt x="1979" y="2871"/>
                      <a:pt x="1838" y="2935"/>
                      <a:pt x="1698" y="2999"/>
                    </a:cubicBezTo>
                    <a:cubicBezTo>
                      <a:pt x="1404" y="3114"/>
                      <a:pt x="1124" y="3267"/>
                      <a:pt x="868" y="3458"/>
                    </a:cubicBezTo>
                    <a:cubicBezTo>
                      <a:pt x="256" y="3918"/>
                      <a:pt x="1" y="4734"/>
                      <a:pt x="230" y="5475"/>
                    </a:cubicBezTo>
                    <a:cubicBezTo>
                      <a:pt x="447" y="6074"/>
                      <a:pt x="983" y="6495"/>
                      <a:pt x="1621" y="6559"/>
                    </a:cubicBezTo>
                    <a:lnTo>
                      <a:pt x="1749" y="6559"/>
                    </a:lnTo>
                    <a:cubicBezTo>
                      <a:pt x="2017" y="6546"/>
                      <a:pt x="2272" y="6508"/>
                      <a:pt x="2527" y="6432"/>
                    </a:cubicBezTo>
                    <a:cubicBezTo>
                      <a:pt x="2731" y="6381"/>
                      <a:pt x="2948" y="6342"/>
                      <a:pt x="3178" y="6330"/>
                    </a:cubicBezTo>
                    <a:cubicBezTo>
                      <a:pt x="3255" y="6330"/>
                      <a:pt x="3344" y="6342"/>
                      <a:pt x="3421" y="6355"/>
                    </a:cubicBezTo>
                    <a:cubicBezTo>
                      <a:pt x="3625" y="6432"/>
                      <a:pt x="3803" y="6521"/>
                      <a:pt x="3969" y="6649"/>
                    </a:cubicBezTo>
                    <a:cubicBezTo>
                      <a:pt x="4059" y="6712"/>
                      <a:pt x="4148" y="6763"/>
                      <a:pt x="4224" y="6814"/>
                    </a:cubicBezTo>
                    <a:cubicBezTo>
                      <a:pt x="4652" y="7059"/>
                      <a:pt x="5127" y="7198"/>
                      <a:pt x="5615" y="7198"/>
                    </a:cubicBezTo>
                    <a:cubicBezTo>
                      <a:pt x="5636" y="7198"/>
                      <a:pt x="5658" y="7198"/>
                      <a:pt x="5679" y="7197"/>
                    </a:cubicBezTo>
                    <a:cubicBezTo>
                      <a:pt x="5704" y="7198"/>
                      <a:pt x="5729" y="7198"/>
                      <a:pt x="5754" y="7198"/>
                    </a:cubicBezTo>
                    <a:cubicBezTo>
                      <a:pt x="6174" y="7198"/>
                      <a:pt x="6582" y="7097"/>
                      <a:pt x="6955" y="6917"/>
                    </a:cubicBezTo>
                    <a:cubicBezTo>
                      <a:pt x="7032" y="6878"/>
                      <a:pt x="7096" y="6840"/>
                      <a:pt x="7159" y="6802"/>
                    </a:cubicBezTo>
                    <a:cubicBezTo>
                      <a:pt x="7274" y="6738"/>
                      <a:pt x="7389" y="6674"/>
                      <a:pt x="7504" y="6636"/>
                    </a:cubicBezTo>
                    <a:cubicBezTo>
                      <a:pt x="7642" y="6583"/>
                      <a:pt x="7789" y="6556"/>
                      <a:pt x="7938" y="6556"/>
                    </a:cubicBezTo>
                    <a:cubicBezTo>
                      <a:pt x="7968" y="6556"/>
                      <a:pt x="7997" y="6557"/>
                      <a:pt x="8027" y="6559"/>
                    </a:cubicBezTo>
                    <a:cubicBezTo>
                      <a:pt x="8180" y="6559"/>
                      <a:pt x="8346" y="6572"/>
                      <a:pt x="8525" y="6585"/>
                    </a:cubicBezTo>
                    <a:cubicBezTo>
                      <a:pt x="8703" y="6598"/>
                      <a:pt x="8895" y="6623"/>
                      <a:pt x="9074" y="6623"/>
                    </a:cubicBezTo>
                    <a:cubicBezTo>
                      <a:pt x="9176" y="6623"/>
                      <a:pt x="9278" y="6610"/>
                      <a:pt x="9367" y="6598"/>
                    </a:cubicBezTo>
                    <a:cubicBezTo>
                      <a:pt x="10324" y="6495"/>
                      <a:pt x="11090" y="5755"/>
                      <a:pt x="11230" y="4798"/>
                    </a:cubicBezTo>
                    <a:cubicBezTo>
                      <a:pt x="11370" y="3841"/>
                      <a:pt x="10847" y="2910"/>
                      <a:pt x="9967" y="2527"/>
                    </a:cubicBezTo>
                    <a:cubicBezTo>
                      <a:pt x="9737" y="2438"/>
                      <a:pt x="9507" y="2361"/>
                      <a:pt x="9265" y="2323"/>
                    </a:cubicBezTo>
                    <a:cubicBezTo>
                      <a:pt x="8984" y="2272"/>
                      <a:pt x="8703" y="2170"/>
                      <a:pt x="8448" y="2029"/>
                    </a:cubicBezTo>
                    <a:cubicBezTo>
                      <a:pt x="8193" y="1825"/>
                      <a:pt x="7976" y="1583"/>
                      <a:pt x="7810" y="1289"/>
                    </a:cubicBezTo>
                    <a:cubicBezTo>
                      <a:pt x="7644" y="1021"/>
                      <a:pt x="7453" y="779"/>
                      <a:pt x="7223" y="562"/>
                    </a:cubicBezTo>
                    <a:cubicBezTo>
                      <a:pt x="6891" y="281"/>
                      <a:pt x="6483" y="102"/>
                      <a:pt x="6049" y="39"/>
                    </a:cubicBezTo>
                    <a:cubicBezTo>
                      <a:pt x="5909" y="13"/>
                      <a:pt x="5756" y="0"/>
                      <a:pt x="56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56">
                <a:extLst>
                  <a:ext uri="{FF2B5EF4-FFF2-40B4-BE49-F238E27FC236}">
                    <a16:creationId xmlns:a16="http://schemas.microsoft.com/office/drawing/2014/main" id="{6FC5FDBE-5CA9-E593-4125-25010DAC26E7}"/>
                  </a:ext>
                </a:extLst>
              </p:cNvPr>
              <p:cNvSpPr/>
              <p:nvPr/>
            </p:nvSpPr>
            <p:spPr>
              <a:xfrm>
                <a:off x="1087650" y="1031275"/>
                <a:ext cx="298000" cy="192075"/>
              </a:xfrm>
              <a:custGeom>
                <a:avLst/>
                <a:gdLst/>
                <a:ahLst/>
                <a:cxnLst/>
                <a:rect l="l" t="t" r="r" b="b"/>
                <a:pathLst>
                  <a:path w="11920" h="7683" extrusionOk="0">
                    <a:moveTo>
                      <a:pt x="5883" y="485"/>
                    </a:moveTo>
                    <a:lnTo>
                      <a:pt x="5883" y="498"/>
                    </a:lnTo>
                    <a:cubicBezTo>
                      <a:pt x="5921" y="494"/>
                      <a:pt x="5958" y="493"/>
                      <a:pt x="5994" y="493"/>
                    </a:cubicBezTo>
                    <a:cubicBezTo>
                      <a:pt x="6093" y="493"/>
                      <a:pt x="6189" y="505"/>
                      <a:pt x="6292" y="523"/>
                    </a:cubicBezTo>
                    <a:cubicBezTo>
                      <a:pt x="6675" y="574"/>
                      <a:pt x="7045" y="740"/>
                      <a:pt x="7338" y="995"/>
                    </a:cubicBezTo>
                    <a:cubicBezTo>
                      <a:pt x="7823" y="1416"/>
                      <a:pt x="8040" y="2118"/>
                      <a:pt x="8576" y="2476"/>
                    </a:cubicBezTo>
                    <a:cubicBezTo>
                      <a:pt x="9035" y="2782"/>
                      <a:pt x="9635" y="2782"/>
                      <a:pt x="10133" y="2986"/>
                    </a:cubicBezTo>
                    <a:cubicBezTo>
                      <a:pt x="11919" y="3752"/>
                      <a:pt x="11536" y="6393"/>
                      <a:pt x="9609" y="6610"/>
                    </a:cubicBezTo>
                    <a:cubicBezTo>
                      <a:pt x="9520" y="6623"/>
                      <a:pt x="9431" y="6623"/>
                      <a:pt x="9342" y="6623"/>
                    </a:cubicBezTo>
                    <a:cubicBezTo>
                      <a:pt x="8984" y="6623"/>
                      <a:pt x="8627" y="6559"/>
                      <a:pt x="8282" y="6559"/>
                    </a:cubicBezTo>
                    <a:cubicBezTo>
                      <a:pt x="8078" y="6559"/>
                      <a:pt x="7887" y="6585"/>
                      <a:pt x="7695" y="6648"/>
                    </a:cubicBezTo>
                    <a:cubicBezTo>
                      <a:pt x="7491" y="6738"/>
                      <a:pt x="7300" y="6840"/>
                      <a:pt x="7108" y="6942"/>
                    </a:cubicBezTo>
                    <a:cubicBezTo>
                      <a:pt x="6740" y="7126"/>
                      <a:pt x="6342" y="7216"/>
                      <a:pt x="5943" y="7216"/>
                    </a:cubicBezTo>
                    <a:cubicBezTo>
                      <a:pt x="5486" y="7216"/>
                      <a:pt x="5029" y="7097"/>
                      <a:pt x="4620" y="6865"/>
                    </a:cubicBezTo>
                    <a:cubicBezTo>
                      <a:pt x="4327" y="6687"/>
                      <a:pt x="4071" y="6470"/>
                      <a:pt x="3752" y="6380"/>
                    </a:cubicBezTo>
                    <a:cubicBezTo>
                      <a:pt x="3650" y="6355"/>
                      <a:pt x="3548" y="6342"/>
                      <a:pt x="3446" y="6342"/>
                    </a:cubicBezTo>
                    <a:cubicBezTo>
                      <a:pt x="2974" y="6342"/>
                      <a:pt x="2502" y="6572"/>
                      <a:pt x="2017" y="6572"/>
                    </a:cubicBezTo>
                    <a:lnTo>
                      <a:pt x="1902" y="6572"/>
                    </a:lnTo>
                    <a:cubicBezTo>
                      <a:pt x="1366" y="6508"/>
                      <a:pt x="907" y="6151"/>
                      <a:pt x="728" y="5640"/>
                    </a:cubicBezTo>
                    <a:cubicBezTo>
                      <a:pt x="524" y="5002"/>
                      <a:pt x="741" y="4288"/>
                      <a:pt x="1290" y="3892"/>
                    </a:cubicBezTo>
                    <a:cubicBezTo>
                      <a:pt x="1660" y="3599"/>
                      <a:pt x="2093" y="3471"/>
                      <a:pt x="2489" y="3254"/>
                    </a:cubicBezTo>
                    <a:cubicBezTo>
                      <a:pt x="2897" y="3024"/>
                      <a:pt x="3127" y="2667"/>
                      <a:pt x="3357" y="2259"/>
                    </a:cubicBezTo>
                    <a:cubicBezTo>
                      <a:pt x="3918" y="1263"/>
                      <a:pt x="4748" y="485"/>
                      <a:pt x="5883" y="485"/>
                    </a:cubicBezTo>
                    <a:close/>
                    <a:moveTo>
                      <a:pt x="5896" y="0"/>
                    </a:moveTo>
                    <a:lnTo>
                      <a:pt x="5883" y="13"/>
                    </a:lnTo>
                    <a:cubicBezTo>
                      <a:pt x="4697" y="13"/>
                      <a:pt x="3676" y="702"/>
                      <a:pt x="2948" y="2029"/>
                    </a:cubicBezTo>
                    <a:cubicBezTo>
                      <a:pt x="2731" y="2399"/>
                      <a:pt x="2566" y="2667"/>
                      <a:pt x="2272" y="2833"/>
                    </a:cubicBezTo>
                    <a:cubicBezTo>
                      <a:pt x="2144" y="2897"/>
                      <a:pt x="2004" y="2960"/>
                      <a:pt x="1864" y="3024"/>
                    </a:cubicBezTo>
                    <a:cubicBezTo>
                      <a:pt x="1558" y="3139"/>
                      <a:pt x="1264" y="3305"/>
                      <a:pt x="996" y="3509"/>
                    </a:cubicBezTo>
                    <a:cubicBezTo>
                      <a:pt x="294" y="4032"/>
                      <a:pt x="1" y="4951"/>
                      <a:pt x="269" y="5793"/>
                    </a:cubicBezTo>
                    <a:cubicBezTo>
                      <a:pt x="524" y="6482"/>
                      <a:pt x="1136" y="6967"/>
                      <a:pt x="1864" y="7031"/>
                    </a:cubicBezTo>
                    <a:lnTo>
                      <a:pt x="2030" y="7031"/>
                    </a:lnTo>
                    <a:cubicBezTo>
                      <a:pt x="2310" y="7031"/>
                      <a:pt x="2591" y="6980"/>
                      <a:pt x="2859" y="6916"/>
                    </a:cubicBezTo>
                    <a:cubicBezTo>
                      <a:pt x="3051" y="6853"/>
                      <a:pt x="3255" y="6827"/>
                      <a:pt x="3446" y="6814"/>
                    </a:cubicBezTo>
                    <a:cubicBezTo>
                      <a:pt x="3510" y="6814"/>
                      <a:pt x="3574" y="6814"/>
                      <a:pt x="3637" y="6840"/>
                    </a:cubicBezTo>
                    <a:cubicBezTo>
                      <a:pt x="3816" y="6891"/>
                      <a:pt x="3969" y="6980"/>
                      <a:pt x="4122" y="7095"/>
                    </a:cubicBezTo>
                    <a:cubicBezTo>
                      <a:pt x="4199" y="7146"/>
                      <a:pt x="4288" y="7210"/>
                      <a:pt x="4378" y="7261"/>
                    </a:cubicBezTo>
                    <a:cubicBezTo>
                      <a:pt x="4863" y="7541"/>
                      <a:pt x="5407" y="7682"/>
                      <a:pt x="5953" y="7682"/>
                    </a:cubicBezTo>
                    <a:cubicBezTo>
                      <a:pt x="6425" y="7682"/>
                      <a:pt x="6900" y="7576"/>
                      <a:pt x="7338" y="7363"/>
                    </a:cubicBezTo>
                    <a:cubicBezTo>
                      <a:pt x="7415" y="7325"/>
                      <a:pt x="7478" y="7286"/>
                      <a:pt x="7542" y="7248"/>
                    </a:cubicBezTo>
                    <a:cubicBezTo>
                      <a:pt x="7644" y="7184"/>
                      <a:pt x="7759" y="7133"/>
                      <a:pt x="7861" y="7095"/>
                    </a:cubicBezTo>
                    <a:cubicBezTo>
                      <a:pt x="7978" y="7053"/>
                      <a:pt x="8103" y="7028"/>
                      <a:pt x="8222" y="7028"/>
                    </a:cubicBezTo>
                    <a:cubicBezTo>
                      <a:pt x="8247" y="7028"/>
                      <a:pt x="8271" y="7029"/>
                      <a:pt x="8295" y="7031"/>
                    </a:cubicBezTo>
                    <a:cubicBezTo>
                      <a:pt x="8448" y="7031"/>
                      <a:pt x="8614" y="7044"/>
                      <a:pt x="8780" y="7057"/>
                    </a:cubicBezTo>
                    <a:cubicBezTo>
                      <a:pt x="8946" y="7069"/>
                      <a:pt x="9150" y="7095"/>
                      <a:pt x="9354" y="7095"/>
                    </a:cubicBezTo>
                    <a:cubicBezTo>
                      <a:pt x="9456" y="7095"/>
                      <a:pt x="9571" y="7082"/>
                      <a:pt x="9673" y="7069"/>
                    </a:cubicBezTo>
                    <a:cubicBezTo>
                      <a:pt x="10745" y="6955"/>
                      <a:pt x="11587" y="6125"/>
                      <a:pt x="11741" y="5066"/>
                    </a:cubicBezTo>
                    <a:cubicBezTo>
                      <a:pt x="11906" y="3994"/>
                      <a:pt x="11319" y="2960"/>
                      <a:pt x="10337" y="2539"/>
                    </a:cubicBezTo>
                    <a:cubicBezTo>
                      <a:pt x="10094" y="2437"/>
                      <a:pt x="9852" y="2374"/>
                      <a:pt x="9597" y="2322"/>
                    </a:cubicBezTo>
                    <a:cubicBezTo>
                      <a:pt x="9342" y="2271"/>
                      <a:pt x="9086" y="2195"/>
                      <a:pt x="8857" y="2067"/>
                    </a:cubicBezTo>
                    <a:cubicBezTo>
                      <a:pt x="8627" y="1876"/>
                      <a:pt x="8436" y="1646"/>
                      <a:pt x="8295" y="1391"/>
                    </a:cubicBezTo>
                    <a:cubicBezTo>
                      <a:pt x="8116" y="1110"/>
                      <a:pt x="7912" y="842"/>
                      <a:pt x="7670" y="613"/>
                    </a:cubicBezTo>
                    <a:cubicBezTo>
                      <a:pt x="7300" y="306"/>
                      <a:pt x="6853" y="102"/>
                      <a:pt x="6368" y="38"/>
                    </a:cubicBezTo>
                    <a:cubicBezTo>
                      <a:pt x="6215" y="13"/>
                      <a:pt x="6049" y="0"/>
                      <a:pt x="58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2" name="Google Shape;1222;p56">
              <a:extLst>
                <a:ext uri="{FF2B5EF4-FFF2-40B4-BE49-F238E27FC236}">
                  <a16:creationId xmlns:a16="http://schemas.microsoft.com/office/drawing/2014/main" id="{737EF984-3C41-8EB4-1A7F-1DDF0A5DE7DB}"/>
                </a:ext>
              </a:extLst>
            </p:cNvPr>
            <p:cNvGrpSpPr/>
            <p:nvPr/>
          </p:nvGrpSpPr>
          <p:grpSpPr>
            <a:xfrm>
              <a:off x="5584527" y="1498395"/>
              <a:ext cx="382304" cy="246413"/>
              <a:chOff x="1087650" y="1031275"/>
              <a:chExt cx="298000" cy="192075"/>
            </a:xfrm>
          </p:grpSpPr>
          <p:sp>
            <p:nvSpPr>
              <p:cNvPr id="1223" name="Google Shape;1223;p56">
                <a:extLst>
                  <a:ext uri="{FF2B5EF4-FFF2-40B4-BE49-F238E27FC236}">
                    <a16:creationId xmlns:a16="http://schemas.microsoft.com/office/drawing/2014/main" id="{68C6E622-B344-CA4E-1264-27D9C98065EE}"/>
                  </a:ext>
                </a:extLst>
              </p:cNvPr>
              <p:cNvSpPr/>
              <p:nvPr/>
            </p:nvSpPr>
            <p:spPr>
              <a:xfrm>
                <a:off x="1094350" y="1037650"/>
                <a:ext cx="284275" cy="179975"/>
              </a:xfrm>
              <a:custGeom>
                <a:avLst/>
                <a:gdLst/>
                <a:ahLst/>
                <a:cxnLst/>
                <a:rect l="l" t="t" r="r" b="b"/>
                <a:pathLst>
                  <a:path w="11371" h="7199" extrusionOk="0">
                    <a:moveTo>
                      <a:pt x="5615" y="0"/>
                    </a:moveTo>
                    <a:cubicBezTo>
                      <a:pt x="4518" y="0"/>
                      <a:pt x="3574" y="664"/>
                      <a:pt x="2885" y="1902"/>
                    </a:cubicBezTo>
                    <a:cubicBezTo>
                      <a:pt x="2655" y="2297"/>
                      <a:pt x="2476" y="2603"/>
                      <a:pt x="2106" y="2795"/>
                    </a:cubicBezTo>
                    <a:cubicBezTo>
                      <a:pt x="1979" y="2871"/>
                      <a:pt x="1838" y="2935"/>
                      <a:pt x="1698" y="2999"/>
                    </a:cubicBezTo>
                    <a:cubicBezTo>
                      <a:pt x="1404" y="3114"/>
                      <a:pt x="1124" y="3267"/>
                      <a:pt x="868" y="3458"/>
                    </a:cubicBezTo>
                    <a:cubicBezTo>
                      <a:pt x="256" y="3918"/>
                      <a:pt x="1" y="4734"/>
                      <a:pt x="230" y="5475"/>
                    </a:cubicBezTo>
                    <a:cubicBezTo>
                      <a:pt x="447" y="6074"/>
                      <a:pt x="983" y="6495"/>
                      <a:pt x="1621" y="6559"/>
                    </a:cubicBezTo>
                    <a:lnTo>
                      <a:pt x="1749" y="6559"/>
                    </a:lnTo>
                    <a:cubicBezTo>
                      <a:pt x="2017" y="6546"/>
                      <a:pt x="2272" y="6508"/>
                      <a:pt x="2527" y="6432"/>
                    </a:cubicBezTo>
                    <a:cubicBezTo>
                      <a:pt x="2731" y="6381"/>
                      <a:pt x="2948" y="6342"/>
                      <a:pt x="3178" y="6330"/>
                    </a:cubicBezTo>
                    <a:cubicBezTo>
                      <a:pt x="3255" y="6330"/>
                      <a:pt x="3344" y="6342"/>
                      <a:pt x="3421" y="6355"/>
                    </a:cubicBezTo>
                    <a:cubicBezTo>
                      <a:pt x="3625" y="6432"/>
                      <a:pt x="3803" y="6521"/>
                      <a:pt x="3969" y="6649"/>
                    </a:cubicBezTo>
                    <a:cubicBezTo>
                      <a:pt x="4059" y="6712"/>
                      <a:pt x="4148" y="6763"/>
                      <a:pt x="4224" y="6814"/>
                    </a:cubicBezTo>
                    <a:cubicBezTo>
                      <a:pt x="4652" y="7059"/>
                      <a:pt x="5127" y="7198"/>
                      <a:pt x="5615" y="7198"/>
                    </a:cubicBezTo>
                    <a:cubicBezTo>
                      <a:pt x="5636" y="7198"/>
                      <a:pt x="5658" y="7198"/>
                      <a:pt x="5679" y="7197"/>
                    </a:cubicBezTo>
                    <a:cubicBezTo>
                      <a:pt x="5704" y="7198"/>
                      <a:pt x="5729" y="7198"/>
                      <a:pt x="5754" y="7198"/>
                    </a:cubicBezTo>
                    <a:cubicBezTo>
                      <a:pt x="6174" y="7198"/>
                      <a:pt x="6582" y="7097"/>
                      <a:pt x="6955" y="6917"/>
                    </a:cubicBezTo>
                    <a:cubicBezTo>
                      <a:pt x="7032" y="6878"/>
                      <a:pt x="7096" y="6840"/>
                      <a:pt x="7159" y="6802"/>
                    </a:cubicBezTo>
                    <a:cubicBezTo>
                      <a:pt x="7274" y="6738"/>
                      <a:pt x="7389" y="6674"/>
                      <a:pt x="7504" y="6636"/>
                    </a:cubicBezTo>
                    <a:cubicBezTo>
                      <a:pt x="7642" y="6583"/>
                      <a:pt x="7789" y="6556"/>
                      <a:pt x="7938" y="6556"/>
                    </a:cubicBezTo>
                    <a:cubicBezTo>
                      <a:pt x="7968" y="6556"/>
                      <a:pt x="7997" y="6557"/>
                      <a:pt x="8027" y="6559"/>
                    </a:cubicBezTo>
                    <a:cubicBezTo>
                      <a:pt x="8180" y="6559"/>
                      <a:pt x="8346" y="6572"/>
                      <a:pt x="8525" y="6585"/>
                    </a:cubicBezTo>
                    <a:cubicBezTo>
                      <a:pt x="8703" y="6598"/>
                      <a:pt x="8895" y="6623"/>
                      <a:pt x="9074" y="6623"/>
                    </a:cubicBezTo>
                    <a:cubicBezTo>
                      <a:pt x="9176" y="6623"/>
                      <a:pt x="9278" y="6610"/>
                      <a:pt x="9367" y="6598"/>
                    </a:cubicBezTo>
                    <a:cubicBezTo>
                      <a:pt x="10324" y="6495"/>
                      <a:pt x="11090" y="5755"/>
                      <a:pt x="11230" y="4798"/>
                    </a:cubicBezTo>
                    <a:cubicBezTo>
                      <a:pt x="11370" y="3841"/>
                      <a:pt x="10847" y="2910"/>
                      <a:pt x="9967" y="2527"/>
                    </a:cubicBezTo>
                    <a:cubicBezTo>
                      <a:pt x="9737" y="2438"/>
                      <a:pt x="9507" y="2361"/>
                      <a:pt x="9265" y="2323"/>
                    </a:cubicBezTo>
                    <a:cubicBezTo>
                      <a:pt x="8984" y="2272"/>
                      <a:pt x="8703" y="2170"/>
                      <a:pt x="8448" y="2029"/>
                    </a:cubicBezTo>
                    <a:cubicBezTo>
                      <a:pt x="8193" y="1825"/>
                      <a:pt x="7976" y="1583"/>
                      <a:pt x="7810" y="1289"/>
                    </a:cubicBezTo>
                    <a:cubicBezTo>
                      <a:pt x="7644" y="1021"/>
                      <a:pt x="7453" y="779"/>
                      <a:pt x="7223" y="562"/>
                    </a:cubicBezTo>
                    <a:cubicBezTo>
                      <a:pt x="6891" y="281"/>
                      <a:pt x="6483" y="102"/>
                      <a:pt x="6049" y="39"/>
                    </a:cubicBezTo>
                    <a:cubicBezTo>
                      <a:pt x="5909" y="13"/>
                      <a:pt x="5756" y="0"/>
                      <a:pt x="56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56">
                <a:extLst>
                  <a:ext uri="{FF2B5EF4-FFF2-40B4-BE49-F238E27FC236}">
                    <a16:creationId xmlns:a16="http://schemas.microsoft.com/office/drawing/2014/main" id="{6EE4DEF8-E6B9-B8B7-7C5D-E2418A38DAA0}"/>
                  </a:ext>
                </a:extLst>
              </p:cNvPr>
              <p:cNvSpPr/>
              <p:nvPr/>
            </p:nvSpPr>
            <p:spPr>
              <a:xfrm>
                <a:off x="1087650" y="1031275"/>
                <a:ext cx="298000" cy="192075"/>
              </a:xfrm>
              <a:custGeom>
                <a:avLst/>
                <a:gdLst/>
                <a:ahLst/>
                <a:cxnLst/>
                <a:rect l="l" t="t" r="r" b="b"/>
                <a:pathLst>
                  <a:path w="11920" h="7683" extrusionOk="0">
                    <a:moveTo>
                      <a:pt x="5883" y="485"/>
                    </a:moveTo>
                    <a:lnTo>
                      <a:pt x="5883" y="498"/>
                    </a:lnTo>
                    <a:cubicBezTo>
                      <a:pt x="5921" y="494"/>
                      <a:pt x="5958" y="493"/>
                      <a:pt x="5994" y="493"/>
                    </a:cubicBezTo>
                    <a:cubicBezTo>
                      <a:pt x="6093" y="493"/>
                      <a:pt x="6189" y="505"/>
                      <a:pt x="6292" y="523"/>
                    </a:cubicBezTo>
                    <a:cubicBezTo>
                      <a:pt x="6675" y="574"/>
                      <a:pt x="7045" y="740"/>
                      <a:pt x="7338" y="995"/>
                    </a:cubicBezTo>
                    <a:cubicBezTo>
                      <a:pt x="7823" y="1416"/>
                      <a:pt x="8040" y="2118"/>
                      <a:pt x="8576" y="2476"/>
                    </a:cubicBezTo>
                    <a:cubicBezTo>
                      <a:pt x="9035" y="2782"/>
                      <a:pt x="9635" y="2782"/>
                      <a:pt x="10133" y="2986"/>
                    </a:cubicBezTo>
                    <a:cubicBezTo>
                      <a:pt x="11919" y="3752"/>
                      <a:pt x="11536" y="6393"/>
                      <a:pt x="9609" y="6610"/>
                    </a:cubicBezTo>
                    <a:cubicBezTo>
                      <a:pt x="9520" y="6623"/>
                      <a:pt x="9431" y="6623"/>
                      <a:pt x="9342" y="6623"/>
                    </a:cubicBezTo>
                    <a:cubicBezTo>
                      <a:pt x="8984" y="6623"/>
                      <a:pt x="8627" y="6559"/>
                      <a:pt x="8282" y="6559"/>
                    </a:cubicBezTo>
                    <a:cubicBezTo>
                      <a:pt x="8078" y="6559"/>
                      <a:pt x="7887" y="6585"/>
                      <a:pt x="7695" y="6648"/>
                    </a:cubicBezTo>
                    <a:cubicBezTo>
                      <a:pt x="7491" y="6738"/>
                      <a:pt x="7300" y="6840"/>
                      <a:pt x="7108" y="6942"/>
                    </a:cubicBezTo>
                    <a:cubicBezTo>
                      <a:pt x="6740" y="7126"/>
                      <a:pt x="6342" y="7216"/>
                      <a:pt x="5943" y="7216"/>
                    </a:cubicBezTo>
                    <a:cubicBezTo>
                      <a:pt x="5486" y="7216"/>
                      <a:pt x="5029" y="7097"/>
                      <a:pt x="4620" y="6865"/>
                    </a:cubicBezTo>
                    <a:cubicBezTo>
                      <a:pt x="4327" y="6687"/>
                      <a:pt x="4071" y="6470"/>
                      <a:pt x="3752" y="6380"/>
                    </a:cubicBezTo>
                    <a:cubicBezTo>
                      <a:pt x="3650" y="6355"/>
                      <a:pt x="3548" y="6342"/>
                      <a:pt x="3446" y="6342"/>
                    </a:cubicBezTo>
                    <a:cubicBezTo>
                      <a:pt x="2974" y="6342"/>
                      <a:pt x="2502" y="6572"/>
                      <a:pt x="2017" y="6572"/>
                    </a:cubicBezTo>
                    <a:lnTo>
                      <a:pt x="1902" y="6572"/>
                    </a:lnTo>
                    <a:cubicBezTo>
                      <a:pt x="1366" y="6508"/>
                      <a:pt x="907" y="6151"/>
                      <a:pt x="728" y="5640"/>
                    </a:cubicBezTo>
                    <a:cubicBezTo>
                      <a:pt x="524" y="5002"/>
                      <a:pt x="741" y="4288"/>
                      <a:pt x="1290" y="3892"/>
                    </a:cubicBezTo>
                    <a:cubicBezTo>
                      <a:pt x="1660" y="3599"/>
                      <a:pt x="2093" y="3471"/>
                      <a:pt x="2489" y="3254"/>
                    </a:cubicBezTo>
                    <a:cubicBezTo>
                      <a:pt x="2897" y="3024"/>
                      <a:pt x="3127" y="2667"/>
                      <a:pt x="3357" y="2259"/>
                    </a:cubicBezTo>
                    <a:cubicBezTo>
                      <a:pt x="3918" y="1263"/>
                      <a:pt x="4748" y="485"/>
                      <a:pt x="5883" y="485"/>
                    </a:cubicBezTo>
                    <a:close/>
                    <a:moveTo>
                      <a:pt x="5896" y="0"/>
                    </a:moveTo>
                    <a:lnTo>
                      <a:pt x="5883" y="13"/>
                    </a:lnTo>
                    <a:cubicBezTo>
                      <a:pt x="4697" y="13"/>
                      <a:pt x="3676" y="702"/>
                      <a:pt x="2948" y="2029"/>
                    </a:cubicBezTo>
                    <a:cubicBezTo>
                      <a:pt x="2731" y="2399"/>
                      <a:pt x="2566" y="2667"/>
                      <a:pt x="2272" y="2833"/>
                    </a:cubicBezTo>
                    <a:cubicBezTo>
                      <a:pt x="2144" y="2897"/>
                      <a:pt x="2004" y="2960"/>
                      <a:pt x="1864" y="3024"/>
                    </a:cubicBezTo>
                    <a:cubicBezTo>
                      <a:pt x="1558" y="3139"/>
                      <a:pt x="1264" y="3305"/>
                      <a:pt x="996" y="3509"/>
                    </a:cubicBezTo>
                    <a:cubicBezTo>
                      <a:pt x="294" y="4032"/>
                      <a:pt x="1" y="4951"/>
                      <a:pt x="269" y="5793"/>
                    </a:cubicBezTo>
                    <a:cubicBezTo>
                      <a:pt x="524" y="6482"/>
                      <a:pt x="1136" y="6967"/>
                      <a:pt x="1864" y="7031"/>
                    </a:cubicBezTo>
                    <a:lnTo>
                      <a:pt x="2030" y="7031"/>
                    </a:lnTo>
                    <a:cubicBezTo>
                      <a:pt x="2310" y="7031"/>
                      <a:pt x="2591" y="6980"/>
                      <a:pt x="2859" y="6916"/>
                    </a:cubicBezTo>
                    <a:cubicBezTo>
                      <a:pt x="3051" y="6853"/>
                      <a:pt x="3255" y="6827"/>
                      <a:pt x="3446" y="6814"/>
                    </a:cubicBezTo>
                    <a:cubicBezTo>
                      <a:pt x="3510" y="6814"/>
                      <a:pt x="3574" y="6814"/>
                      <a:pt x="3637" y="6840"/>
                    </a:cubicBezTo>
                    <a:cubicBezTo>
                      <a:pt x="3816" y="6891"/>
                      <a:pt x="3969" y="6980"/>
                      <a:pt x="4122" y="7095"/>
                    </a:cubicBezTo>
                    <a:cubicBezTo>
                      <a:pt x="4199" y="7146"/>
                      <a:pt x="4288" y="7210"/>
                      <a:pt x="4378" y="7261"/>
                    </a:cubicBezTo>
                    <a:cubicBezTo>
                      <a:pt x="4863" y="7541"/>
                      <a:pt x="5407" y="7682"/>
                      <a:pt x="5953" y="7682"/>
                    </a:cubicBezTo>
                    <a:cubicBezTo>
                      <a:pt x="6425" y="7682"/>
                      <a:pt x="6900" y="7576"/>
                      <a:pt x="7338" y="7363"/>
                    </a:cubicBezTo>
                    <a:cubicBezTo>
                      <a:pt x="7415" y="7325"/>
                      <a:pt x="7478" y="7286"/>
                      <a:pt x="7542" y="7248"/>
                    </a:cubicBezTo>
                    <a:cubicBezTo>
                      <a:pt x="7644" y="7184"/>
                      <a:pt x="7759" y="7133"/>
                      <a:pt x="7861" y="7095"/>
                    </a:cubicBezTo>
                    <a:cubicBezTo>
                      <a:pt x="7978" y="7053"/>
                      <a:pt x="8103" y="7028"/>
                      <a:pt x="8222" y="7028"/>
                    </a:cubicBezTo>
                    <a:cubicBezTo>
                      <a:pt x="8247" y="7028"/>
                      <a:pt x="8271" y="7029"/>
                      <a:pt x="8295" y="7031"/>
                    </a:cubicBezTo>
                    <a:cubicBezTo>
                      <a:pt x="8448" y="7031"/>
                      <a:pt x="8614" y="7044"/>
                      <a:pt x="8780" y="7057"/>
                    </a:cubicBezTo>
                    <a:cubicBezTo>
                      <a:pt x="8946" y="7069"/>
                      <a:pt x="9150" y="7095"/>
                      <a:pt x="9354" y="7095"/>
                    </a:cubicBezTo>
                    <a:cubicBezTo>
                      <a:pt x="9456" y="7095"/>
                      <a:pt x="9571" y="7082"/>
                      <a:pt x="9673" y="7069"/>
                    </a:cubicBezTo>
                    <a:cubicBezTo>
                      <a:pt x="10745" y="6955"/>
                      <a:pt x="11587" y="6125"/>
                      <a:pt x="11741" y="5066"/>
                    </a:cubicBezTo>
                    <a:cubicBezTo>
                      <a:pt x="11906" y="3994"/>
                      <a:pt x="11319" y="2960"/>
                      <a:pt x="10337" y="2539"/>
                    </a:cubicBezTo>
                    <a:cubicBezTo>
                      <a:pt x="10094" y="2437"/>
                      <a:pt x="9852" y="2374"/>
                      <a:pt x="9597" y="2322"/>
                    </a:cubicBezTo>
                    <a:cubicBezTo>
                      <a:pt x="9342" y="2271"/>
                      <a:pt x="9086" y="2195"/>
                      <a:pt x="8857" y="2067"/>
                    </a:cubicBezTo>
                    <a:cubicBezTo>
                      <a:pt x="8627" y="1876"/>
                      <a:pt x="8436" y="1646"/>
                      <a:pt x="8295" y="1391"/>
                    </a:cubicBezTo>
                    <a:cubicBezTo>
                      <a:pt x="8116" y="1110"/>
                      <a:pt x="7912" y="842"/>
                      <a:pt x="7670" y="613"/>
                    </a:cubicBezTo>
                    <a:cubicBezTo>
                      <a:pt x="7300" y="306"/>
                      <a:pt x="6853" y="102"/>
                      <a:pt x="6368" y="38"/>
                    </a:cubicBezTo>
                    <a:cubicBezTo>
                      <a:pt x="6215" y="13"/>
                      <a:pt x="6049" y="0"/>
                      <a:pt x="58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5" name="Google Shape;1225;p56">
              <a:extLst>
                <a:ext uri="{FF2B5EF4-FFF2-40B4-BE49-F238E27FC236}">
                  <a16:creationId xmlns:a16="http://schemas.microsoft.com/office/drawing/2014/main" id="{BC89D6AF-BBD0-0FEA-1219-FF28466D052E}"/>
                </a:ext>
              </a:extLst>
            </p:cNvPr>
            <p:cNvSpPr/>
            <p:nvPr/>
          </p:nvSpPr>
          <p:spPr>
            <a:xfrm>
              <a:off x="8241269" y="2752800"/>
              <a:ext cx="255300" cy="242400"/>
            </a:xfrm>
            <a:prstGeom prst="star5">
              <a:avLst>
                <a:gd name="adj" fmla="val 23812"/>
                <a:gd name="hf" fmla="val 105146"/>
                <a:gd name="vf" fmla="val 110557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6">
              <a:extLst>
                <a:ext uri="{FF2B5EF4-FFF2-40B4-BE49-F238E27FC236}">
                  <a16:creationId xmlns:a16="http://schemas.microsoft.com/office/drawing/2014/main" id="{F590242D-2EE2-DB63-F233-3664C98A35DE}"/>
                </a:ext>
              </a:extLst>
            </p:cNvPr>
            <p:cNvSpPr/>
            <p:nvPr/>
          </p:nvSpPr>
          <p:spPr>
            <a:xfrm>
              <a:off x="5648024" y="3382619"/>
              <a:ext cx="255300" cy="242400"/>
            </a:xfrm>
            <a:prstGeom prst="star5">
              <a:avLst>
                <a:gd name="adj" fmla="val 23812"/>
                <a:gd name="hf" fmla="val 105146"/>
                <a:gd name="vf" fmla="val 110557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6">
              <a:extLst>
                <a:ext uri="{FF2B5EF4-FFF2-40B4-BE49-F238E27FC236}">
                  <a16:creationId xmlns:a16="http://schemas.microsoft.com/office/drawing/2014/main" id="{56C8143C-E713-BE73-1C7D-417AFE0C25BF}"/>
                </a:ext>
              </a:extLst>
            </p:cNvPr>
            <p:cNvSpPr/>
            <p:nvPr/>
          </p:nvSpPr>
          <p:spPr>
            <a:xfrm>
              <a:off x="7360814" y="842275"/>
              <a:ext cx="255300" cy="242400"/>
            </a:xfrm>
            <a:prstGeom prst="star5">
              <a:avLst>
                <a:gd name="adj" fmla="val 23812"/>
                <a:gd name="hf" fmla="val 105146"/>
                <a:gd name="vf" fmla="val 110557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7029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56"/>
          <p:cNvSpPr txBox="1">
            <a:spLocks noGrp="1"/>
          </p:cNvSpPr>
          <p:nvPr>
            <p:ph type="title"/>
          </p:nvPr>
        </p:nvSpPr>
        <p:spPr>
          <a:xfrm>
            <a:off x="556951" y="1737463"/>
            <a:ext cx="5073647" cy="1448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App demo </a:t>
            </a:r>
            <a:endParaRPr sz="7200" dirty="0"/>
          </a:p>
        </p:txBody>
      </p:sp>
      <p:grpSp>
        <p:nvGrpSpPr>
          <p:cNvPr id="1169" name="Google Shape;1169;p56"/>
          <p:cNvGrpSpPr/>
          <p:nvPr/>
        </p:nvGrpSpPr>
        <p:grpSpPr>
          <a:xfrm>
            <a:off x="959834" y="2688449"/>
            <a:ext cx="314662" cy="358099"/>
            <a:chOff x="-52832000" y="3192625"/>
            <a:chExt cx="279625" cy="318225"/>
          </a:xfrm>
        </p:grpSpPr>
        <p:sp>
          <p:nvSpPr>
            <p:cNvPr id="1170" name="Google Shape;1170;p56"/>
            <p:cNvSpPr/>
            <p:nvPr/>
          </p:nvSpPr>
          <p:spPr>
            <a:xfrm>
              <a:off x="-52574450" y="3306025"/>
              <a:ext cx="22075" cy="110300"/>
            </a:xfrm>
            <a:custGeom>
              <a:avLst/>
              <a:gdLst/>
              <a:ahLst/>
              <a:cxnLst/>
              <a:rect l="l" t="t" r="r" b="b"/>
              <a:pathLst>
                <a:path w="883" h="4412" extrusionOk="0">
                  <a:moveTo>
                    <a:pt x="1" y="1"/>
                  </a:moveTo>
                  <a:lnTo>
                    <a:pt x="1" y="1"/>
                  </a:lnTo>
                  <a:cubicBezTo>
                    <a:pt x="95" y="348"/>
                    <a:pt x="127" y="726"/>
                    <a:pt x="127" y="1104"/>
                  </a:cubicBezTo>
                  <a:lnTo>
                    <a:pt x="127" y="3939"/>
                  </a:lnTo>
                  <a:cubicBezTo>
                    <a:pt x="127" y="4097"/>
                    <a:pt x="127" y="4254"/>
                    <a:pt x="95" y="4412"/>
                  </a:cubicBezTo>
                  <a:cubicBezTo>
                    <a:pt x="537" y="4254"/>
                    <a:pt x="883" y="3876"/>
                    <a:pt x="883" y="3341"/>
                  </a:cubicBezTo>
                  <a:lnTo>
                    <a:pt x="883" y="1104"/>
                  </a:lnTo>
                  <a:cubicBezTo>
                    <a:pt x="883" y="600"/>
                    <a:pt x="537" y="12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6"/>
            <p:cNvSpPr/>
            <p:nvPr/>
          </p:nvSpPr>
          <p:spPr>
            <a:xfrm>
              <a:off x="-52826475" y="3192625"/>
              <a:ext cx="267800" cy="100050"/>
            </a:xfrm>
            <a:custGeom>
              <a:avLst/>
              <a:gdLst/>
              <a:ahLst/>
              <a:cxnLst/>
              <a:rect l="l" t="t" r="r" b="b"/>
              <a:pathLst>
                <a:path w="10712" h="4002" extrusionOk="0">
                  <a:moveTo>
                    <a:pt x="5356" y="0"/>
                  </a:moveTo>
                  <a:cubicBezTo>
                    <a:pt x="2836" y="0"/>
                    <a:pt x="725" y="1670"/>
                    <a:pt x="0" y="4001"/>
                  </a:cubicBezTo>
                  <a:cubicBezTo>
                    <a:pt x="284" y="3844"/>
                    <a:pt x="567" y="3749"/>
                    <a:pt x="882" y="3749"/>
                  </a:cubicBezTo>
                  <a:cubicBezTo>
                    <a:pt x="1639" y="2017"/>
                    <a:pt x="3371" y="756"/>
                    <a:pt x="5356" y="756"/>
                  </a:cubicBezTo>
                  <a:cubicBezTo>
                    <a:pt x="7373" y="756"/>
                    <a:pt x="9105" y="1985"/>
                    <a:pt x="9861" y="3749"/>
                  </a:cubicBezTo>
                  <a:cubicBezTo>
                    <a:pt x="10176" y="3749"/>
                    <a:pt x="10492" y="3844"/>
                    <a:pt x="10712" y="4001"/>
                  </a:cubicBezTo>
                  <a:cubicBezTo>
                    <a:pt x="10019" y="1702"/>
                    <a:pt x="7877" y="0"/>
                    <a:pt x="53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6"/>
            <p:cNvSpPr/>
            <p:nvPr/>
          </p:nvSpPr>
          <p:spPr>
            <a:xfrm>
              <a:off x="-52794975" y="3361175"/>
              <a:ext cx="204800" cy="149675"/>
            </a:xfrm>
            <a:custGeom>
              <a:avLst/>
              <a:gdLst/>
              <a:ahLst/>
              <a:cxnLst/>
              <a:rect l="l" t="t" r="r" b="b"/>
              <a:pathLst>
                <a:path w="8192" h="5987" extrusionOk="0">
                  <a:moveTo>
                    <a:pt x="5132" y="2560"/>
                  </a:moveTo>
                  <a:cubicBezTo>
                    <a:pt x="5230" y="2560"/>
                    <a:pt x="5325" y="2599"/>
                    <a:pt x="5388" y="2678"/>
                  </a:cubicBezTo>
                  <a:cubicBezTo>
                    <a:pt x="5577" y="2836"/>
                    <a:pt x="5577" y="3088"/>
                    <a:pt x="5419" y="3182"/>
                  </a:cubicBezTo>
                  <a:cubicBezTo>
                    <a:pt x="5073" y="3560"/>
                    <a:pt x="4569" y="3749"/>
                    <a:pt x="4096" y="3749"/>
                  </a:cubicBezTo>
                  <a:cubicBezTo>
                    <a:pt x="3592" y="3749"/>
                    <a:pt x="3120" y="3560"/>
                    <a:pt x="2773" y="3182"/>
                  </a:cubicBezTo>
                  <a:cubicBezTo>
                    <a:pt x="2615" y="3025"/>
                    <a:pt x="2615" y="2804"/>
                    <a:pt x="2773" y="2678"/>
                  </a:cubicBezTo>
                  <a:cubicBezTo>
                    <a:pt x="2852" y="2599"/>
                    <a:pt x="2946" y="2560"/>
                    <a:pt x="3037" y="2560"/>
                  </a:cubicBezTo>
                  <a:cubicBezTo>
                    <a:pt x="3127" y="2560"/>
                    <a:pt x="3214" y="2599"/>
                    <a:pt x="3277" y="2678"/>
                  </a:cubicBezTo>
                  <a:cubicBezTo>
                    <a:pt x="3498" y="2899"/>
                    <a:pt x="3781" y="3009"/>
                    <a:pt x="4065" y="3009"/>
                  </a:cubicBezTo>
                  <a:cubicBezTo>
                    <a:pt x="4348" y="3009"/>
                    <a:pt x="4632" y="2899"/>
                    <a:pt x="4852" y="2678"/>
                  </a:cubicBezTo>
                  <a:cubicBezTo>
                    <a:pt x="4931" y="2599"/>
                    <a:pt x="5033" y="2560"/>
                    <a:pt x="5132" y="2560"/>
                  </a:cubicBezTo>
                  <a:close/>
                  <a:moveTo>
                    <a:pt x="1" y="0"/>
                  </a:moveTo>
                  <a:lnTo>
                    <a:pt x="1" y="1859"/>
                  </a:lnTo>
                  <a:cubicBezTo>
                    <a:pt x="1" y="2993"/>
                    <a:pt x="473" y="4127"/>
                    <a:pt x="1355" y="4915"/>
                  </a:cubicBezTo>
                  <a:cubicBezTo>
                    <a:pt x="2111" y="5640"/>
                    <a:pt x="3088" y="5986"/>
                    <a:pt x="4096" y="5986"/>
                  </a:cubicBezTo>
                  <a:lnTo>
                    <a:pt x="4506" y="5986"/>
                  </a:lnTo>
                  <a:cubicBezTo>
                    <a:pt x="6585" y="5797"/>
                    <a:pt x="8192" y="3907"/>
                    <a:pt x="8192" y="1733"/>
                  </a:cubicBezTo>
                  <a:lnTo>
                    <a:pt x="8192" y="32"/>
                  </a:lnTo>
                  <a:cubicBezTo>
                    <a:pt x="8192" y="1261"/>
                    <a:pt x="7215" y="2237"/>
                    <a:pt x="5955" y="2237"/>
                  </a:cubicBezTo>
                  <a:cubicBezTo>
                    <a:pt x="5167" y="2237"/>
                    <a:pt x="4506" y="1859"/>
                    <a:pt x="4096" y="1229"/>
                  </a:cubicBezTo>
                  <a:cubicBezTo>
                    <a:pt x="3718" y="1796"/>
                    <a:pt x="2994" y="2237"/>
                    <a:pt x="2269" y="2237"/>
                  </a:cubicBezTo>
                  <a:cubicBezTo>
                    <a:pt x="1040" y="2237"/>
                    <a:pt x="1" y="126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6"/>
            <p:cNvSpPr/>
            <p:nvPr/>
          </p:nvSpPr>
          <p:spPr>
            <a:xfrm>
              <a:off x="-52791025" y="3231225"/>
              <a:ext cx="137850" cy="74825"/>
            </a:xfrm>
            <a:custGeom>
              <a:avLst/>
              <a:gdLst/>
              <a:ahLst/>
              <a:cxnLst/>
              <a:rect l="l" t="t" r="r" b="b"/>
              <a:pathLst>
                <a:path w="5514" h="2993" extrusionOk="0">
                  <a:moveTo>
                    <a:pt x="3938" y="0"/>
                  </a:moveTo>
                  <a:cubicBezTo>
                    <a:pt x="2048" y="0"/>
                    <a:pt x="473" y="1260"/>
                    <a:pt x="0" y="2993"/>
                  </a:cubicBezTo>
                  <a:lnTo>
                    <a:pt x="1701" y="2993"/>
                  </a:lnTo>
                  <a:cubicBezTo>
                    <a:pt x="3434" y="2993"/>
                    <a:pt x="4946" y="1890"/>
                    <a:pt x="5513" y="315"/>
                  </a:cubicBezTo>
                  <a:cubicBezTo>
                    <a:pt x="5041" y="126"/>
                    <a:pt x="4505" y="0"/>
                    <a:pt x="3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6"/>
            <p:cNvSpPr/>
            <p:nvPr/>
          </p:nvSpPr>
          <p:spPr>
            <a:xfrm>
              <a:off x="-52683125" y="3361950"/>
              <a:ext cx="74825" cy="37850"/>
            </a:xfrm>
            <a:custGeom>
              <a:avLst/>
              <a:gdLst/>
              <a:ahLst/>
              <a:cxnLst/>
              <a:rect l="l" t="t" r="r" b="b"/>
              <a:pathLst>
                <a:path w="2993" h="1514" extrusionOk="0">
                  <a:moveTo>
                    <a:pt x="0" y="1"/>
                  </a:moveTo>
                  <a:cubicBezTo>
                    <a:pt x="0" y="851"/>
                    <a:pt x="662" y="1513"/>
                    <a:pt x="1481" y="1513"/>
                  </a:cubicBezTo>
                  <a:cubicBezTo>
                    <a:pt x="2300" y="1513"/>
                    <a:pt x="2993" y="820"/>
                    <a:pt x="29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6"/>
            <p:cNvSpPr/>
            <p:nvPr/>
          </p:nvSpPr>
          <p:spPr>
            <a:xfrm>
              <a:off x="-52794975" y="3247750"/>
              <a:ext cx="204800" cy="104000"/>
            </a:xfrm>
            <a:custGeom>
              <a:avLst/>
              <a:gdLst/>
              <a:ahLst/>
              <a:cxnLst/>
              <a:rect l="l" t="t" r="r" b="b"/>
              <a:pathLst>
                <a:path w="8192" h="4160" extrusionOk="0">
                  <a:moveTo>
                    <a:pt x="6365" y="1"/>
                  </a:moveTo>
                  <a:cubicBezTo>
                    <a:pt x="5640" y="1828"/>
                    <a:pt x="3876" y="3025"/>
                    <a:pt x="1859" y="3025"/>
                  </a:cubicBezTo>
                  <a:lnTo>
                    <a:pt x="1" y="3025"/>
                  </a:lnTo>
                  <a:lnTo>
                    <a:pt x="1" y="3403"/>
                  </a:lnTo>
                  <a:lnTo>
                    <a:pt x="1" y="4159"/>
                  </a:lnTo>
                  <a:cubicBezTo>
                    <a:pt x="1" y="3939"/>
                    <a:pt x="158" y="3781"/>
                    <a:pt x="379" y="3781"/>
                  </a:cubicBezTo>
                  <a:lnTo>
                    <a:pt x="7814" y="3781"/>
                  </a:lnTo>
                  <a:cubicBezTo>
                    <a:pt x="8003" y="3781"/>
                    <a:pt x="8160" y="3939"/>
                    <a:pt x="8160" y="4159"/>
                  </a:cubicBezTo>
                  <a:lnTo>
                    <a:pt x="8160" y="3403"/>
                  </a:lnTo>
                  <a:cubicBezTo>
                    <a:pt x="8192" y="2017"/>
                    <a:pt x="7467" y="757"/>
                    <a:pt x="63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6"/>
            <p:cNvSpPr/>
            <p:nvPr/>
          </p:nvSpPr>
          <p:spPr>
            <a:xfrm>
              <a:off x="-52776850" y="3361950"/>
              <a:ext cx="74825" cy="37850"/>
            </a:xfrm>
            <a:custGeom>
              <a:avLst/>
              <a:gdLst/>
              <a:ahLst/>
              <a:cxnLst/>
              <a:rect l="l" t="t" r="r" b="b"/>
              <a:pathLst>
                <a:path w="2993" h="1514" extrusionOk="0">
                  <a:moveTo>
                    <a:pt x="0" y="1"/>
                  </a:moveTo>
                  <a:cubicBezTo>
                    <a:pt x="0" y="851"/>
                    <a:pt x="662" y="1513"/>
                    <a:pt x="1481" y="1513"/>
                  </a:cubicBezTo>
                  <a:cubicBezTo>
                    <a:pt x="2332" y="1513"/>
                    <a:pt x="2993" y="820"/>
                    <a:pt x="29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6"/>
            <p:cNvSpPr/>
            <p:nvPr/>
          </p:nvSpPr>
          <p:spPr>
            <a:xfrm>
              <a:off x="-52832000" y="3306025"/>
              <a:ext cx="21300" cy="110300"/>
            </a:xfrm>
            <a:custGeom>
              <a:avLst/>
              <a:gdLst/>
              <a:ahLst/>
              <a:cxnLst/>
              <a:rect l="l" t="t" r="r" b="b"/>
              <a:pathLst>
                <a:path w="852" h="4412" extrusionOk="0">
                  <a:moveTo>
                    <a:pt x="851" y="1"/>
                  </a:moveTo>
                  <a:cubicBezTo>
                    <a:pt x="347" y="127"/>
                    <a:pt x="1" y="568"/>
                    <a:pt x="1" y="1104"/>
                  </a:cubicBezTo>
                  <a:lnTo>
                    <a:pt x="1" y="3341"/>
                  </a:lnTo>
                  <a:cubicBezTo>
                    <a:pt x="1" y="3813"/>
                    <a:pt x="316" y="4254"/>
                    <a:pt x="757" y="4412"/>
                  </a:cubicBezTo>
                  <a:lnTo>
                    <a:pt x="757" y="4097"/>
                  </a:lnTo>
                  <a:lnTo>
                    <a:pt x="757" y="3341"/>
                  </a:lnTo>
                  <a:lnTo>
                    <a:pt x="757" y="1104"/>
                  </a:lnTo>
                  <a:cubicBezTo>
                    <a:pt x="757" y="726"/>
                    <a:pt x="788" y="348"/>
                    <a:pt x="8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5" name="Google Shape;1185;p56"/>
          <p:cNvGrpSpPr/>
          <p:nvPr/>
        </p:nvGrpSpPr>
        <p:grpSpPr>
          <a:xfrm>
            <a:off x="5584527" y="842275"/>
            <a:ext cx="3014148" cy="3296911"/>
            <a:chOff x="5584527" y="842275"/>
            <a:chExt cx="3014148" cy="3296911"/>
          </a:xfrm>
        </p:grpSpPr>
        <p:grpSp>
          <p:nvGrpSpPr>
            <p:cNvPr id="1186" name="Google Shape;1186;p56"/>
            <p:cNvGrpSpPr/>
            <p:nvPr/>
          </p:nvGrpSpPr>
          <p:grpSpPr>
            <a:xfrm>
              <a:off x="5648026" y="1545719"/>
              <a:ext cx="2733910" cy="2593467"/>
              <a:chOff x="936775" y="238300"/>
              <a:chExt cx="3397850" cy="3223300"/>
            </a:xfrm>
          </p:grpSpPr>
          <p:sp>
            <p:nvSpPr>
              <p:cNvPr id="1187" name="Google Shape;1187;p56"/>
              <p:cNvSpPr/>
              <p:nvPr/>
            </p:nvSpPr>
            <p:spPr>
              <a:xfrm>
                <a:off x="2749350" y="2875675"/>
                <a:ext cx="761525" cy="555125"/>
              </a:xfrm>
              <a:custGeom>
                <a:avLst/>
                <a:gdLst/>
                <a:ahLst/>
                <a:cxnLst/>
                <a:rect l="l" t="t" r="r" b="b"/>
                <a:pathLst>
                  <a:path w="30461" h="22205" extrusionOk="0">
                    <a:moveTo>
                      <a:pt x="21613" y="0"/>
                    </a:moveTo>
                    <a:cubicBezTo>
                      <a:pt x="17227" y="1010"/>
                      <a:pt x="12766" y="1627"/>
                      <a:pt x="8256" y="1848"/>
                    </a:cubicBezTo>
                    <a:cubicBezTo>
                      <a:pt x="7476" y="1896"/>
                      <a:pt x="6686" y="1923"/>
                      <a:pt x="5893" y="1923"/>
                    </a:cubicBezTo>
                    <a:cubicBezTo>
                      <a:pt x="5457" y="1923"/>
                      <a:pt x="5021" y="1915"/>
                      <a:pt x="4584" y="1898"/>
                    </a:cubicBezTo>
                    <a:cubicBezTo>
                      <a:pt x="3056" y="1873"/>
                      <a:pt x="1528" y="1750"/>
                      <a:pt x="0" y="1528"/>
                    </a:cubicBezTo>
                    <a:lnTo>
                      <a:pt x="0" y="1528"/>
                    </a:lnTo>
                    <a:cubicBezTo>
                      <a:pt x="25" y="1700"/>
                      <a:pt x="50" y="1873"/>
                      <a:pt x="74" y="2021"/>
                    </a:cubicBezTo>
                    <a:lnTo>
                      <a:pt x="74" y="2144"/>
                    </a:lnTo>
                    <a:cubicBezTo>
                      <a:pt x="617" y="5619"/>
                      <a:pt x="1257" y="9118"/>
                      <a:pt x="1898" y="12248"/>
                    </a:cubicBezTo>
                    <a:lnTo>
                      <a:pt x="2046" y="12988"/>
                    </a:lnTo>
                    <a:cubicBezTo>
                      <a:pt x="2440" y="15033"/>
                      <a:pt x="2933" y="17571"/>
                      <a:pt x="4289" y="19149"/>
                    </a:cubicBezTo>
                    <a:cubicBezTo>
                      <a:pt x="6260" y="21416"/>
                      <a:pt x="9390" y="21909"/>
                      <a:pt x="11608" y="22106"/>
                    </a:cubicBezTo>
                    <a:lnTo>
                      <a:pt x="11633" y="22106"/>
                    </a:lnTo>
                    <a:cubicBezTo>
                      <a:pt x="12791" y="22180"/>
                      <a:pt x="13949" y="22204"/>
                      <a:pt x="15107" y="22204"/>
                    </a:cubicBezTo>
                    <a:lnTo>
                      <a:pt x="15132" y="22204"/>
                    </a:lnTo>
                    <a:cubicBezTo>
                      <a:pt x="17030" y="22180"/>
                      <a:pt x="18927" y="22032"/>
                      <a:pt x="20800" y="21786"/>
                    </a:cubicBezTo>
                    <a:cubicBezTo>
                      <a:pt x="22353" y="21564"/>
                      <a:pt x="23881" y="21219"/>
                      <a:pt x="25384" y="20750"/>
                    </a:cubicBezTo>
                    <a:cubicBezTo>
                      <a:pt x="27873" y="19913"/>
                      <a:pt x="29450" y="18804"/>
                      <a:pt x="30042" y="17448"/>
                    </a:cubicBezTo>
                    <a:cubicBezTo>
                      <a:pt x="30461" y="16462"/>
                      <a:pt x="30387" y="15353"/>
                      <a:pt x="29795" y="14146"/>
                    </a:cubicBezTo>
                    <a:cubicBezTo>
                      <a:pt x="29056" y="12618"/>
                      <a:pt x="28070" y="11238"/>
                      <a:pt x="26887" y="10006"/>
                    </a:cubicBezTo>
                    <a:cubicBezTo>
                      <a:pt x="26320" y="10203"/>
                      <a:pt x="25680" y="10425"/>
                      <a:pt x="25014" y="10671"/>
                    </a:cubicBezTo>
                    <a:cubicBezTo>
                      <a:pt x="22156" y="11681"/>
                      <a:pt x="19248" y="13037"/>
                      <a:pt x="17547" y="13776"/>
                    </a:cubicBezTo>
                    <a:cubicBezTo>
                      <a:pt x="17473" y="13804"/>
                      <a:pt x="17400" y="13817"/>
                      <a:pt x="17331" y="13817"/>
                    </a:cubicBezTo>
                    <a:cubicBezTo>
                      <a:pt x="16852" y="13817"/>
                      <a:pt x="16543" y="13206"/>
                      <a:pt x="16931" y="12840"/>
                    </a:cubicBezTo>
                    <a:cubicBezTo>
                      <a:pt x="19075" y="10843"/>
                      <a:pt x="22057" y="9217"/>
                      <a:pt x="25212" y="8256"/>
                    </a:cubicBezTo>
                    <a:cubicBezTo>
                      <a:pt x="24275" y="7344"/>
                      <a:pt x="23462" y="6309"/>
                      <a:pt x="22747" y="5200"/>
                    </a:cubicBezTo>
                    <a:cubicBezTo>
                      <a:pt x="22180" y="5397"/>
                      <a:pt x="21564" y="5594"/>
                      <a:pt x="20899" y="5841"/>
                    </a:cubicBezTo>
                    <a:cubicBezTo>
                      <a:pt x="15437" y="7770"/>
                      <a:pt x="13890" y="8996"/>
                      <a:pt x="13169" y="8996"/>
                    </a:cubicBezTo>
                    <a:cubicBezTo>
                      <a:pt x="13015" y="8996"/>
                      <a:pt x="12899" y="8940"/>
                      <a:pt x="12791" y="8823"/>
                    </a:cubicBezTo>
                    <a:cubicBezTo>
                      <a:pt x="12569" y="8601"/>
                      <a:pt x="12594" y="8231"/>
                      <a:pt x="12815" y="8009"/>
                    </a:cubicBezTo>
                    <a:cubicBezTo>
                      <a:pt x="15157" y="5841"/>
                      <a:pt x="18484" y="4116"/>
                      <a:pt x="21909" y="3204"/>
                    </a:cubicBezTo>
                    <a:cubicBezTo>
                      <a:pt x="21712" y="2366"/>
                      <a:pt x="21589" y="1503"/>
                      <a:pt x="21613" y="665"/>
                    </a:cubicBezTo>
                    <a:lnTo>
                      <a:pt x="21613" y="567"/>
                    </a:lnTo>
                    <a:lnTo>
                      <a:pt x="216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56"/>
              <p:cNvSpPr/>
              <p:nvPr/>
            </p:nvSpPr>
            <p:spPr>
              <a:xfrm>
                <a:off x="1517125" y="2861500"/>
                <a:ext cx="772025" cy="549350"/>
              </a:xfrm>
              <a:custGeom>
                <a:avLst/>
                <a:gdLst/>
                <a:ahLst/>
                <a:cxnLst/>
                <a:rect l="l" t="t" r="r" b="b"/>
                <a:pathLst>
                  <a:path w="30881" h="21974" extrusionOk="0">
                    <a:moveTo>
                      <a:pt x="9440" y="0"/>
                    </a:moveTo>
                    <a:lnTo>
                      <a:pt x="9440" y="148"/>
                    </a:lnTo>
                    <a:cubicBezTo>
                      <a:pt x="9415" y="1183"/>
                      <a:pt x="9218" y="2194"/>
                      <a:pt x="8848" y="3155"/>
                    </a:cubicBezTo>
                    <a:cubicBezTo>
                      <a:pt x="12249" y="4214"/>
                      <a:pt x="15551" y="6038"/>
                      <a:pt x="17819" y="8305"/>
                    </a:cubicBezTo>
                    <a:cubicBezTo>
                      <a:pt x="18041" y="8527"/>
                      <a:pt x="18041" y="8897"/>
                      <a:pt x="17819" y="9119"/>
                    </a:cubicBezTo>
                    <a:cubicBezTo>
                      <a:pt x="17708" y="9225"/>
                      <a:pt x="17595" y="9276"/>
                      <a:pt x="17452" y="9276"/>
                    </a:cubicBezTo>
                    <a:cubicBezTo>
                      <a:pt x="16733" y="9276"/>
                      <a:pt x="15277" y="7979"/>
                      <a:pt x="9809" y="5841"/>
                    </a:cubicBezTo>
                    <a:cubicBezTo>
                      <a:pt x="9095" y="5570"/>
                      <a:pt x="8429" y="5299"/>
                      <a:pt x="7838" y="5077"/>
                    </a:cubicBezTo>
                    <a:cubicBezTo>
                      <a:pt x="7025" y="6161"/>
                      <a:pt x="6137" y="7122"/>
                      <a:pt x="5152" y="8010"/>
                    </a:cubicBezTo>
                    <a:cubicBezTo>
                      <a:pt x="8355" y="9094"/>
                      <a:pt x="11411" y="10844"/>
                      <a:pt x="13531" y="12988"/>
                    </a:cubicBezTo>
                    <a:cubicBezTo>
                      <a:pt x="13752" y="13210"/>
                      <a:pt x="13752" y="13579"/>
                      <a:pt x="13531" y="13801"/>
                    </a:cubicBezTo>
                    <a:cubicBezTo>
                      <a:pt x="13423" y="13908"/>
                      <a:pt x="13278" y="13968"/>
                      <a:pt x="13130" y="13968"/>
                    </a:cubicBezTo>
                    <a:cubicBezTo>
                      <a:pt x="13040" y="13968"/>
                      <a:pt x="12949" y="13946"/>
                      <a:pt x="12865" y="13900"/>
                    </a:cubicBezTo>
                    <a:cubicBezTo>
                      <a:pt x="11189" y="13086"/>
                      <a:pt x="8331" y="11632"/>
                      <a:pt x="5497" y="10548"/>
                    </a:cubicBezTo>
                    <a:cubicBezTo>
                      <a:pt x="4757" y="10228"/>
                      <a:pt x="4043" y="9956"/>
                      <a:pt x="3427" y="9735"/>
                    </a:cubicBezTo>
                    <a:cubicBezTo>
                      <a:pt x="2342" y="10794"/>
                      <a:pt x="1455" y="12027"/>
                      <a:pt x="740" y="13357"/>
                    </a:cubicBezTo>
                    <a:cubicBezTo>
                      <a:pt x="124" y="14540"/>
                      <a:pt x="1" y="15649"/>
                      <a:pt x="395" y="16635"/>
                    </a:cubicBezTo>
                    <a:cubicBezTo>
                      <a:pt x="913" y="18040"/>
                      <a:pt x="2465" y="19198"/>
                      <a:pt x="4930" y="20110"/>
                    </a:cubicBezTo>
                    <a:cubicBezTo>
                      <a:pt x="6408" y="20627"/>
                      <a:pt x="7936" y="21046"/>
                      <a:pt x="9464" y="21293"/>
                    </a:cubicBezTo>
                    <a:cubicBezTo>
                      <a:pt x="11214" y="21613"/>
                      <a:pt x="12767" y="21761"/>
                      <a:pt x="13752" y="21860"/>
                    </a:cubicBezTo>
                    <a:cubicBezTo>
                      <a:pt x="14245" y="21884"/>
                      <a:pt x="14738" y="21909"/>
                      <a:pt x="15133" y="21934"/>
                    </a:cubicBezTo>
                    <a:cubicBezTo>
                      <a:pt x="15806" y="21953"/>
                      <a:pt x="16528" y="21974"/>
                      <a:pt x="17274" y="21974"/>
                    </a:cubicBezTo>
                    <a:cubicBezTo>
                      <a:pt x="20375" y="21974"/>
                      <a:pt x="23889" y="21611"/>
                      <a:pt x="26075" y="19247"/>
                    </a:cubicBezTo>
                    <a:cubicBezTo>
                      <a:pt x="27479" y="17695"/>
                      <a:pt x="28071" y="15181"/>
                      <a:pt x="28539" y="13160"/>
                    </a:cubicBezTo>
                    <a:lnTo>
                      <a:pt x="28687" y="12446"/>
                    </a:lnTo>
                    <a:cubicBezTo>
                      <a:pt x="29451" y="9316"/>
                      <a:pt x="30190" y="5841"/>
                      <a:pt x="30856" y="2391"/>
                    </a:cubicBezTo>
                    <a:lnTo>
                      <a:pt x="30880" y="2267"/>
                    </a:lnTo>
                    <a:lnTo>
                      <a:pt x="30880" y="2267"/>
                    </a:lnTo>
                    <a:cubicBezTo>
                      <a:pt x="29546" y="2397"/>
                      <a:pt x="28194" y="2469"/>
                      <a:pt x="26839" y="2469"/>
                    </a:cubicBezTo>
                    <a:cubicBezTo>
                      <a:pt x="26641" y="2469"/>
                      <a:pt x="26444" y="2468"/>
                      <a:pt x="26247" y="2465"/>
                    </a:cubicBezTo>
                    <a:cubicBezTo>
                      <a:pt x="25040" y="2440"/>
                      <a:pt x="23807" y="2391"/>
                      <a:pt x="22600" y="2292"/>
                    </a:cubicBezTo>
                    <a:cubicBezTo>
                      <a:pt x="18139" y="1922"/>
                      <a:pt x="13752" y="1158"/>
                      <a:pt x="94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56"/>
              <p:cNvSpPr/>
              <p:nvPr/>
            </p:nvSpPr>
            <p:spPr>
              <a:xfrm>
                <a:off x="2030975" y="692800"/>
                <a:ext cx="1080050" cy="356850"/>
              </a:xfrm>
              <a:custGeom>
                <a:avLst/>
                <a:gdLst/>
                <a:ahLst/>
                <a:cxnLst/>
                <a:rect l="l" t="t" r="r" b="b"/>
                <a:pathLst>
                  <a:path w="43202" h="14274" extrusionOk="0">
                    <a:moveTo>
                      <a:pt x="7569" y="1846"/>
                    </a:moveTo>
                    <a:cubicBezTo>
                      <a:pt x="10279" y="1846"/>
                      <a:pt x="12889" y="3960"/>
                      <a:pt x="12889" y="7147"/>
                    </a:cubicBezTo>
                    <a:cubicBezTo>
                      <a:pt x="12889" y="8552"/>
                      <a:pt x="12347" y="9883"/>
                      <a:pt x="11361" y="10869"/>
                    </a:cubicBezTo>
                    <a:cubicBezTo>
                      <a:pt x="10326" y="11904"/>
                      <a:pt x="8971" y="12421"/>
                      <a:pt x="7618" y="12421"/>
                    </a:cubicBezTo>
                    <a:cubicBezTo>
                      <a:pt x="6266" y="12421"/>
                      <a:pt x="4917" y="11904"/>
                      <a:pt x="3894" y="10869"/>
                    </a:cubicBezTo>
                    <a:cubicBezTo>
                      <a:pt x="1824" y="8823"/>
                      <a:pt x="1824" y="5471"/>
                      <a:pt x="3894" y="3401"/>
                    </a:cubicBezTo>
                    <a:cubicBezTo>
                      <a:pt x="4960" y="2327"/>
                      <a:pt x="6276" y="1846"/>
                      <a:pt x="7569" y="1846"/>
                    </a:cubicBezTo>
                    <a:close/>
                    <a:moveTo>
                      <a:pt x="33649" y="1840"/>
                    </a:moveTo>
                    <a:cubicBezTo>
                      <a:pt x="36362" y="1840"/>
                      <a:pt x="38963" y="3941"/>
                      <a:pt x="38963" y="7123"/>
                    </a:cubicBezTo>
                    <a:cubicBezTo>
                      <a:pt x="38963" y="10055"/>
                      <a:pt x="36597" y="12397"/>
                      <a:pt x="33689" y="12421"/>
                    </a:cubicBezTo>
                    <a:cubicBezTo>
                      <a:pt x="28982" y="12421"/>
                      <a:pt x="26616" y="6728"/>
                      <a:pt x="29943" y="3401"/>
                    </a:cubicBezTo>
                    <a:cubicBezTo>
                      <a:pt x="31021" y="2323"/>
                      <a:pt x="32348" y="1840"/>
                      <a:pt x="33649" y="1840"/>
                    </a:cubicBezTo>
                    <a:close/>
                    <a:moveTo>
                      <a:pt x="33689" y="0"/>
                    </a:moveTo>
                    <a:cubicBezTo>
                      <a:pt x="30781" y="0"/>
                      <a:pt x="28169" y="1775"/>
                      <a:pt x="27084" y="4461"/>
                    </a:cubicBezTo>
                    <a:cubicBezTo>
                      <a:pt x="25310" y="3278"/>
                      <a:pt x="23240" y="2613"/>
                      <a:pt x="21096" y="2539"/>
                    </a:cubicBezTo>
                    <a:cubicBezTo>
                      <a:pt x="20942" y="2533"/>
                      <a:pt x="20789" y="2530"/>
                      <a:pt x="20637" y="2530"/>
                    </a:cubicBezTo>
                    <a:cubicBezTo>
                      <a:pt x="18357" y="2530"/>
                      <a:pt x="16137" y="3215"/>
                      <a:pt x="14220" y="4486"/>
                    </a:cubicBezTo>
                    <a:cubicBezTo>
                      <a:pt x="13107" y="1764"/>
                      <a:pt x="10473" y="67"/>
                      <a:pt x="7673" y="67"/>
                    </a:cubicBezTo>
                    <a:cubicBezTo>
                      <a:pt x="7000" y="67"/>
                      <a:pt x="6317" y="165"/>
                      <a:pt x="5644" y="370"/>
                    </a:cubicBezTo>
                    <a:cubicBezTo>
                      <a:pt x="2144" y="1405"/>
                      <a:pt x="0" y="4929"/>
                      <a:pt x="715" y="8527"/>
                    </a:cubicBezTo>
                    <a:cubicBezTo>
                      <a:pt x="1359" y="11863"/>
                      <a:pt x="4279" y="14232"/>
                      <a:pt x="7632" y="14232"/>
                    </a:cubicBezTo>
                    <a:cubicBezTo>
                      <a:pt x="7871" y="14232"/>
                      <a:pt x="8112" y="14220"/>
                      <a:pt x="8355" y="14196"/>
                    </a:cubicBezTo>
                    <a:cubicBezTo>
                      <a:pt x="11977" y="13851"/>
                      <a:pt x="14738" y="10795"/>
                      <a:pt x="14738" y="7147"/>
                    </a:cubicBezTo>
                    <a:cubicBezTo>
                      <a:pt x="14738" y="6901"/>
                      <a:pt x="14738" y="6654"/>
                      <a:pt x="14713" y="6408"/>
                    </a:cubicBezTo>
                    <a:cubicBezTo>
                      <a:pt x="16454" y="5072"/>
                      <a:pt x="18610" y="4360"/>
                      <a:pt x="20802" y="4360"/>
                    </a:cubicBezTo>
                    <a:cubicBezTo>
                      <a:pt x="20875" y="4360"/>
                      <a:pt x="20949" y="4361"/>
                      <a:pt x="21022" y="4362"/>
                    </a:cubicBezTo>
                    <a:cubicBezTo>
                      <a:pt x="23043" y="4461"/>
                      <a:pt x="24990" y="5176"/>
                      <a:pt x="26616" y="6383"/>
                    </a:cubicBezTo>
                    <a:cubicBezTo>
                      <a:pt x="26567" y="6630"/>
                      <a:pt x="26567" y="6876"/>
                      <a:pt x="26567" y="7123"/>
                    </a:cubicBezTo>
                    <a:cubicBezTo>
                      <a:pt x="26567" y="11426"/>
                      <a:pt x="30078" y="14273"/>
                      <a:pt x="33738" y="14273"/>
                    </a:cubicBezTo>
                    <a:cubicBezTo>
                      <a:pt x="35485" y="14273"/>
                      <a:pt x="37267" y="13624"/>
                      <a:pt x="38716" y="12175"/>
                    </a:cubicBezTo>
                    <a:cubicBezTo>
                      <a:pt x="43202" y="7689"/>
                      <a:pt x="40023" y="0"/>
                      <a:pt x="336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56"/>
              <p:cNvSpPr/>
              <p:nvPr/>
            </p:nvSpPr>
            <p:spPr>
              <a:xfrm>
                <a:off x="2017600" y="1069300"/>
                <a:ext cx="353475" cy="185450"/>
              </a:xfrm>
              <a:custGeom>
                <a:avLst/>
                <a:gdLst/>
                <a:ahLst/>
                <a:cxnLst/>
                <a:rect l="l" t="t" r="r" b="b"/>
                <a:pathLst>
                  <a:path w="14139" h="7418" extrusionOk="0">
                    <a:moveTo>
                      <a:pt x="7448" y="0"/>
                    </a:moveTo>
                    <a:cubicBezTo>
                      <a:pt x="5489" y="0"/>
                      <a:pt x="3519" y="620"/>
                      <a:pt x="2310" y="1970"/>
                    </a:cubicBezTo>
                    <a:cubicBezTo>
                      <a:pt x="0" y="4524"/>
                      <a:pt x="3063" y="7418"/>
                      <a:pt x="7283" y="7418"/>
                    </a:cubicBezTo>
                    <a:cubicBezTo>
                      <a:pt x="8151" y="7418"/>
                      <a:pt x="9069" y="7295"/>
                      <a:pt x="9999" y="7022"/>
                    </a:cubicBezTo>
                    <a:cubicBezTo>
                      <a:pt x="13991" y="5863"/>
                      <a:pt x="14139" y="2512"/>
                      <a:pt x="11527" y="1009"/>
                    </a:cubicBezTo>
                    <a:cubicBezTo>
                      <a:pt x="10394" y="352"/>
                      <a:pt x="8924" y="0"/>
                      <a:pt x="74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56"/>
              <p:cNvSpPr/>
              <p:nvPr/>
            </p:nvSpPr>
            <p:spPr>
              <a:xfrm>
                <a:off x="2723475" y="1069250"/>
                <a:ext cx="353725" cy="185250"/>
              </a:xfrm>
              <a:custGeom>
                <a:avLst/>
                <a:gdLst/>
                <a:ahLst/>
                <a:cxnLst/>
                <a:rect l="l" t="t" r="r" b="b"/>
                <a:pathLst>
                  <a:path w="14149" h="7410" extrusionOk="0">
                    <a:moveTo>
                      <a:pt x="6705" y="0"/>
                    </a:moveTo>
                    <a:cubicBezTo>
                      <a:pt x="5223" y="0"/>
                      <a:pt x="3749" y="352"/>
                      <a:pt x="2613" y="1011"/>
                    </a:cubicBezTo>
                    <a:cubicBezTo>
                      <a:pt x="0" y="2514"/>
                      <a:pt x="148" y="5865"/>
                      <a:pt x="4165" y="7024"/>
                    </a:cubicBezTo>
                    <a:cubicBezTo>
                      <a:pt x="5084" y="7290"/>
                      <a:pt x="5990" y="7409"/>
                      <a:pt x="6849" y="7409"/>
                    </a:cubicBezTo>
                    <a:cubicBezTo>
                      <a:pt x="11079" y="7409"/>
                      <a:pt x="14149" y="4508"/>
                      <a:pt x="11854" y="1947"/>
                    </a:cubicBezTo>
                    <a:cubicBezTo>
                      <a:pt x="10634" y="614"/>
                      <a:pt x="8663" y="0"/>
                      <a:pt x="67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56"/>
              <p:cNvSpPr/>
              <p:nvPr/>
            </p:nvSpPr>
            <p:spPr>
              <a:xfrm>
                <a:off x="2458550" y="1271625"/>
                <a:ext cx="463325" cy="253550"/>
              </a:xfrm>
              <a:custGeom>
                <a:avLst/>
                <a:gdLst/>
                <a:ahLst/>
                <a:cxnLst/>
                <a:rect l="l" t="t" r="r" b="b"/>
                <a:pathLst>
                  <a:path w="18533" h="10142" extrusionOk="0">
                    <a:moveTo>
                      <a:pt x="3251" y="1"/>
                    </a:moveTo>
                    <a:cubicBezTo>
                      <a:pt x="2611" y="1"/>
                      <a:pt x="2006" y="374"/>
                      <a:pt x="1725" y="974"/>
                    </a:cubicBezTo>
                    <a:lnTo>
                      <a:pt x="0" y="5065"/>
                    </a:lnTo>
                    <a:lnTo>
                      <a:pt x="17720" y="10142"/>
                    </a:lnTo>
                    <a:lnTo>
                      <a:pt x="18410" y="5780"/>
                    </a:lnTo>
                    <a:cubicBezTo>
                      <a:pt x="18533" y="4967"/>
                      <a:pt x="18040" y="4178"/>
                      <a:pt x="17227" y="3931"/>
                    </a:cubicBezTo>
                    <a:lnTo>
                      <a:pt x="3697" y="62"/>
                    </a:lnTo>
                    <a:cubicBezTo>
                      <a:pt x="3549" y="21"/>
                      <a:pt x="3399" y="1"/>
                      <a:pt x="32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56"/>
              <p:cNvSpPr/>
              <p:nvPr/>
            </p:nvSpPr>
            <p:spPr>
              <a:xfrm>
                <a:off x="1846750" y="1361900"/>
                <a:ext cx="1300625" cy="1471475"/>
              </a:xfrm>
              <a:custGeom>
                <a:avLst/>
                <a:gdLst/>
                <a:ahLst/>
                <a:cxnLst/>
                <a:rect l="l" t="t" r="r" b="b"/>
                <a:pathLst>
                  <a:path w="52025" h="58859" extrusionOk="0">
                    <a:moveTo>
                      <a:pt x="14703" y="1"/>
                    </a:moveTo>
                    <a:cubicBezTo>
                      <a:pt x="14073" y="1"/>
                      <a:pt x="13493" y="398"/>
                      <a:pt x="13309" y="1035"/>
                    </a:cubicBezTo>
                    <a:lnTo>
                      <a:pt x="11534" y="7196"/>
                    </a:lnTo>
                    <a:cubicBezTo>
                      <a:pt x="13580" y="9340"/>
                      <a:pt x="15822" y="11287"/>
                      <a:pt x="18237" y="13012"/>
                    </a:cubicBezTo>
                    <a:cubicBezTo>
                      <a:pt x="19445" y="13850"/>
                      <a:pt x="20677" y="14639"/>
                      <a:pt x="21959" y="15353"/>
                    </a:cubicBezTo>
                    <a:cubicBezTo>
                      <a:pt x="23363" y="16191"/>
                      <a:pt x="24300" y="16734"/>
                      <a:pt x="25039" y="17843"/>
                    </a:cubicBezTo>
                    <a:cubicBezTo>
                      <a:pt x="25409" y="18434"/>
                      <a:pt x="25532" y="19124"/>
                      <a:pt x="25360" y="19789"/>
                    </a:cubicBezTo>
                    <a:cubicBezTo>
                      <a:pt x="25162" y="20455"/>
                      <a:pt x="24694" y="20997"/>
                      <a:pt x="24078" y="21268"/>
                    </a:cubicBezTo>
                    <a:cubicBezTo>
                      <a:pt x="23447" y="21584"/>
                      <a:pt x="22737" y="21741"/>
                      <a:pt x="22037" y="21741"/>
                    </a:cubicBezTo>
                    <a:cubicBezTo>
                      <a:pt x="21862" y="21741"/>
                      <a:pt x="21688" y="21731"/>
                      <a:pt x="21515" y="21712"/>
                    </a:cubicBezTo>
                    <a:lnTo>
                      <a:pt x="21515" y="21712"/>
                    </a:lnTo>
                    <a:cubicBezTo>
                      <a:pt x="22304" y="22402"/>
                      <a:pt x="22895" y="23264"/>
                      <a:pt x="23265" y="24250"/>
                    </a:cubicBezTo>
                    <a:cubicBezTo>
                      <a:pt x="23511" y="24891"/>
                      <a:pt x="23437" y="25605"/>
                      <a:pt x="23043" y="26148"/>
                    </a:cubicBezTo>
                    <a:cubicBezTo>
                      <a:pt x="22501" y="26887"/>
                      <a:pt x="21392" y="27281"/>
                      <a:pt x="19938" y="27281"/>
                    </a:cubicBezTo>
                    <a:lnTo>
                      <a:pt x="19346" y="27281"/>
                    </a:lnTo>
                    <a:cubicBezTo>
                      <a:pt x="19716" y="27651"/>
                      <a:pt x="20036" y="28070"/>
                      <a:pt x="20283" y="28538"/>
                    </a:cubicBezTo>
                    <a:cubicBezTo>
                      <a:pt x="20800" y="29351"/>
                      <a:pt x="20899" y="30386"/>
                      <a:pt x="20529" y="31274"/>
                    </a:cubicBezTo>
                    <a:cubicBezTo>
                      <a:pt x="20160" y="32185"/>
                      <a:pt x="19371" y="32826"/>
                      <a:pt x="18435" y="33048"/>
                    </a:cubicBezTo>
                    <a:cubicBezTo>
                      <a:pt x="17695" y="33245"/>
                      <a:pt x="16931" y="33319"/>
                      <a:pt x="16167" y="33319"/>
                    </a:cubicBezTo>
                    <a:cubicBezTo>
                      <a:pt x="15822" y="33319"/>
                      <a:pt x="15453" y="33319"/>
                      <a:pt x="15083" y="33294"/>
                    </a:cubicBezTo>
                    <a:cubicBezTo>
                      <a:pt x="12890" y="33122"/>
                      <a:pt x="10327" y="32407"/>
                      <a:pt x="7566" y="31200"/>
                    </a:cubicBezTo>
                    <a:cubicBezTo>
                      <a:pt x="6729" y="30830"/>
                      <a:pt x="5891" y="30411"/>
                      <a:pt x="5053" y="29968"/>
                    </a:cubicBezTo>
                    <a:lnTo>
                      <a:pt x="4461" y="31964"/>
                    </a:lnTo>
                    <a:lnTo>
                      <a:pt x="4018" y="33541"/>
                    </a:lnTo>
                    <a:lnTo>
                      <a:pt x="740" y="44927"/>
                    </a:lnTo>
                    <a:lnTo>
                      <a:pt x="567" y="45518"/>
                    </a:lnTo>
                    <a:lnTo>
                      <a:pt x="395" y="46109"/>
                    </a:lnTo>
                    <a:lnTo>
                      <a:pt x="222" y="46775"/>
                    </a:lnTo>
                    <a:cubicBezTo>
                      <a:pt x="1" y="47514"/>
                      <a:pt x="444" y="48303"/>
                      <a:pt x="1184" y="48525"/>
                    </a:cubicBezTo>
                    <a:lnTo>
                      <a:pt x="19174" y="53675"/>
                    </a:lnTo>
                    <a:lnTo>
                      <a:pt x="20357" y="54020"/>
                    </a:lnTo>
                    <a:lnTo>
                      <a:pt x="34281" y="58037"/>
                    </a:lnTo>
                    <a:lnTo>
                      <a:pt x="35562" y="58407"/>
                    </a:lnTo>
                    <a:lnTo>
                      <a:pt x="36967" y="58801"/>
                    </a:lnTo>
                    <a:cubicBezTo>
                      <a:pt x="37097" y="58840"/>
                      <a:pt x="37228" y="58859"/>
                      <a:pt x="37357" y="58859"/>
                    </a:cubicBezTo>
                    <a:cubicBezTo>
                      <a:pt x="37965" y="58859"/>
                      <a:pt x="38534" y="58450"/>
                      <a:pt x="38717" y="57840"/>
                    </a:cubicBezTo>
                    <a:lnTo>
                      <a:pt x="42611" y="44237"/>
                    </a:lnTo>
                    <a:lnTo>
                      <a:pt x="42808" y="43596"/>
                    </a:lnTo>
                    <a:lnTo>
                      <a:pt x="43005" y="42955"/>
                    </a:lnTo>
                    <a:lnTo>
                      <a:pt x="45839" y="32974"/>
                    </a:lnTo>
                    <a:lnTo>
                      <a:pt x="46209" y="31767"/>
                    </a:lnTo>
                    <a:lnTo>
                      <a:pt x="51852" y="12100"/>
                    </a:lnTo>
                    <a:cubicBezTo>
                      <a:pt x="52025" y="11534"/>
                      <a:pt x="51827" y="10942"/>
                      <a:pt x="51359" y="10597"/>
                    </a:cubicBezTo>
                    <a:cubicBezTo>
                      <a:pt x="51211" y="10474"/>
                      <a:pt x="51064" y="10375"/>
                      <a:pt x="50866" y="10326"/>
                    </a:cubicBezTo>
                    <a:lnTo>
                      <a:pt x="43177" y="8133"/>
                    </a:lnTo>
                    <a:lnTo>
                      <a:pt x="42586" y="7960"/>
                    </a:lnTo>
                    <a:lnTo>
                      <a:pt x="41970" y="7788"/>
                    </a:lnTo>
                    <a:lnTo>
                      <a:pt x="23955" y="2612"/>
                    </a:lnTo>
                    <a:lnTo>
                      <a:pt x="23363" y="2440"/>
                    </a:lnTo>
                    <a:lnTo>
                      <a:pt x="22772" y="2267"/>
                    </a:lnTo>
                    <a:lnTo>
                      <a:pt x="15083" y="49"/>
                    </a:lnTo>
                    <a:cubicBezTo>
                      <a:pt x="14956" y="17"/>
                      <a:pt x="14828" y="1"/>
                      <a:pt x="14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56"/>
              <p:cNvSpPr/>
              <p:nvPr/>
            </p:nvSpPr>
            <p:spPr>
              <a:xfrm>
                <a:off x="1436425" y="618700"/>
                <a:ext cx="421500" cy="367450"/>
              </a:xfrm>
              <a:custGeom>
                <a:avLst/>
                <a:gdLst/>
                <a:ahLst/>
                <a:cxnLst/>
                <a:rect l="l" t="t" r="r" b="b"/>
                <a:pathLst>
                  <a:path w="16860" h="14698" extrusionOk="0">
                    <a:moveTo>
                      <a:pt x="9183" y="1"/>
                    </a:moveTo>
                    <a:cubicBezTo>
                      <a:pt x="7248" y="1"/>
                      <a:pt x="5352" y="629"/>
                      <a:pt x="3796" y="1806"/>
                    </a:cubicBezTo>
                    <a:cubicBezTo>
                      <a:pt x="1898" y="3285"/>
                      <a:pt x="641" y="5429"/>
                      <a:pt x="321" y="7819"/>
                    </a:cubicBezTo>
                    <a:cubicBezTo>
                      <a:pt x="1" y="10013"/>
                      <a:pt x="444" y="12280"/>
                      <a:pt x="1529" y="14202"/>
                    </a:cubicBezTo>
                    <a:cubicBezTo>
                      <a:pt x="1713" y="14526"/>
                      <a:pt x="2028" y="14697"/>
                      <a:pt x="2391" y="14697"/>
                    </a:cubicBezTo>
                    <a:cubicBezTo>
                      <a:pt x="2416" y="14697"/>
                      <a:pt x="2440" y="14697"/>
                      <a:pt x="2465" y="14695"/>
                    </a:cubicBezTo>
                    <a:cubicBezTo>
                      <a:pt x="2958" y="14621"/>
                      <a:pt x="3328" y="14153"/>
                      <a:pt x="3278" y="13660"/>
                    </a:cubicBezTo>
                    <a:lnTo>
                      <a:pt x="3278" y="13586"/>
                    </a:lnTo>
                    <a:cubicBezTo>
                      <a:pt x="3056" y="11738"/>
                      <a:pt x="3081" y="10013"/>
                      <a:pt x="3549" y="8485"/>
                    </a:cubicBezTo>
                    <a:cubicBezTo>
                      <a:pt x="3968" y="7006"/>
                      <a:pt x="4831" y="5675"/>
                      <a:pt x="6038" y="4714"/>
                    </a:cubicBezTo>
                    <a:cubicBezTo>
                      <a:pt x="7217" y="3824"/>
                      <a:pt x="8678" y="3333"/>
                      <a:pt x="10168" y="3333"/>
                    </a:cubicBezTo>
                    <a:cubicBezTo>
                      <a:pt x="10204" y="3333"/>
                      <a:pt x="10241" y="3334"/>
                      <a:pt x="10277" y="3334"/>
                    </a:cubicBezTo>
                    <a:cubicBezTo>
                      <a:pt x="11854" y="3334"/>
                      <a:pt x="13530" y="3802"/>
                      <a:pt x="15255" y="4566"/>
                    </a:cubicBezTo>
                    <a:lnTo>
                      <a:pt x="15305" y="4566"/>
                    </a:lnTo>
                    <a:cubicBezTo>
                      <a:pt x="15433" y="4623"/>
                      <a:pt x="15558" y="4649"/>
                      <a:pt x="15678" y="4649"/>
                    </a:cubicBezTo>
                    <a:cubicBezTo>
                      <a:pt x="16383" y="4649"/>
                      <a:pt x="16860" y="3752"/>
                      <a:pt x="16290" y="3162"/>
                    </a:cubicBezTo>
                    <a:cubicBezTo>
                      <a:pt x="14762" y="1535"/>
                      <a:pt x="12742" y="475"/>
                      <a:pt x="10548" y="106"/>
                    </a:cubicBezTo>
                    <a:cubicBezTo>
                      <a:pt x="10094" y="35"/>
                      <a:pt x="9637" y="1"/>
                      <a:pt x="91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56"/>
              <p:cNvSpPr/>
              <p:nvPr/>
            </p:nvSpPr>
            <p:spPr>
              <a:xfrm>
                <a:off x="2037125" y="364300"/>
                <a:ext cx="401875" cy="271625"/>
              </a:xfrm>
              <a:custGeom>
                <a:avLst/>
                <a:gdLst/>
                <a:ahLst/>
                <a:cxnLst/>
                <a:rect l="l" t="t" r="r" b="b"/>
                <a:pathLst>
                  <a:path w="16075" h="10865" extrusionOk="0">
                    <a:moveTo>
                      <a:pt x="8210" y="0"/>
                    </a:moveTo>
                    <a:cubicBezTo>
                      <a:pt x="7304" y="0"/>
                      <a:pt x="6393" y="157"/>
                      <a:pt x="5521" y="473"/>
                    </a:cubicBezTo>
                    <a:cubicBezTo>
                      <a:pt x="3549" y="1188"/>
                      <a:pt x="1948" y="2642"/>
                      <a:pt x="1036" y="4515"/>
                    </a:cubicBezTo>
                    <a:cubicBezTo>
                      <a:pt x="124" y="6314"/>
                      <a:pt x="1" y="8384"/>
                      <a:pt x="666" y="10257"/>
                    </a:cubicBezTo>
                    <a:cubicBezTo>
                      <a:pt x="830" y="10672"/>
                      <a:pt x="1187" y="10864"/>
                      <a:pt x="1543" y="10864"/>
                    </a:cubicBezTo>
                    <a:cubicBezTo>
                      <a:pt x="1990" y="10864"/>
                      <a:pt x="2435" y="10560"/>
                      <a:pt x="2490" y="10011"/>
                    </a:cubicBezTo>
                    <a:lnTo>
                      <a:pt x="2490" y="9961"/>
                    </a:lnTo>
                    <a:cubicBezTo>
                      <a:pt x="2588" y="8606"/>
                      <a:pt x="3081" y="7275"/>
                      <a:pt x="3870" y="6166"/>
                    </a:cubicBezTo>
                    <a:cubicBezTo>
                      <a:pt x="4609" y="5156"/>
                      <a:pt x="5620" y="4367"/>
                      <a:pt x="6778" y="3924"/>
                    </a:cubicBezTo>
                    <a:cubicBezTo>
                      <a:pt x="7434" y="3686"/>
                      <a:pt x="8130" y="3567"/>
                      <a:pt x="8830" y="3567"/>
                    </a:cubicBezTo>
                    <a:cubicBezTo>
                      <a:pt x="9365" y="3567"/>
                      <a:pt x="9902" y="3637"/>
                      <a:pt x="10425" y="3776"/>
                    </a:cubicBezTo>
                    <a:cubicBezTo>
                      <a:pt x="11731" y="4096"/>
                      <a:pt x="13038" y="4811"/>
                      <a:pt x="14418" y="5624"/>
                    </a:cubicBezTo>
                    <a:lnTo>
                      <a:pt x="14467" y="5649"/>
                    </a:lnTo>
                    <a:cubicBezTo>
                      <a:pt x="14621" y="5737"/>
                      <a:pt x="14777" y="5776"/>
                      <a:pt x="14926" y="5776"/>
                    </a:cubicBezTo>
                    <a:cubicBezTo>
                      <a:pt x="15566" y="5776"/>
                      <a:pt x="16074" y="5056"/>
                      <a:pt x="15674" y="4416"/>
                    </a:cubicBezTo>
                    <a:cubicBezTo>
                      <a:pt x="14689" y="2815"/>
                      <a:pt x="13235" y="1533"/>
                      <a:pt x="11534" y="744"/>
                    </a:cubicBezTo>
                    <a:cubicBezTo>
                      <a:pt x="10490" y="250"/>
                      <a:pt x="9353" y="0"/>
                      <a:pt x="82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56"/>
              <p:cNvSpPr/>
              <p:nvPr/>
            </p:nvSpPr>
            <p:spPr>
              <a:xfrm>
                <a:off x="1242350" y="1862800"/>
                <a:ext cx="284050" cy="269425"/>
              </a:xfrm>
              <a:custGeom>
                <a:avLst/>
                <a:gdLst/>
                <a:ahLst/>
                <a:cxnLst/>
                <a:rect l="l" t="t" r="r" b="b"/>
                <a:pathLst>
                  <a:path w="11362" h="10777" extrusionOk="0">
                    <a:moveTo>
                      <a:pt x="3792" y="1"/>
                    </a:moveTo>
                    <a:cubicBezTo>
                      <a:pt x="2717" y="1"/>
                      <a:pt x="1651" y="250"/>
                      <a:pt x="691" y="739"/>
                    </a:cubicBezTo>
                    <a:cubicBezTo>
                      <a:pt x="1" y="1109"/>
                      <a:pt x="247" y="2144"/>
                      <a:pt x="1036" y="2169"/>
                    </a:cubicBezTo>
                    <a:lnTo>
                      <a:pt x="1085" y="2169"/>
                    </a:lnTo>
                    <a:cubicBezTo>
                      <a:pt x="1153" y="2167"/>
                      <a:pt x="1221" y="2166"/>
                      <a:pt x="1289" y="2166"/>
                    </a:cubicBezTo>
                    <a:cubicBezTo>
                      <a:pt x="2308" y="2166"/>
                      <a:pt x="3343" y="2338"/>
                      <a:pt x="4313" y="2661"/>
                    </a:cubicBezTo>
                    <a:cubicBezTo>
                      <a:pt x="5275" y="3006"/>
                      <a:pt x="6137" y="3549"/>
                      <a:pt x="6876" y="4263"/>
                    </a:cubicBezTo>
                    <a:cubicBezTo>
                      <a:pt x="7591" y="4978"/>
                      <a:pt x="8158" y="5841"/>
                      <a:pt x="8552" y="6802"/>
                    </a:cubicBezTo>
                    <a:cubicBezTo>
                      <a:pt x="8946" y="7812"/>
                      <a:pt x="9119" y="8896"/>
                      <a:pt x="9070" y="9981"/>
                    </a:cubicBezTo>
                    <a:lnTo>
                      <a:pt x="9070" y="10030"/>
                    </a:lnTo>
                    <a:cubicBezTo>
                      <a:pt x="9039" y="10488"/>
                      <a:pt x="9406" y="10776"/>
                      <a:pt x="9778" y="10776"/>
                    </a:cubicBezTo>
                    <a:cubicBezTo>
                      <a:pt x="10006" y="10776"/>
                      <a:pt x="10235" y="10668"/>
                      <a:pt x="10376" y="10424"/>
                    </a:cubicBezTo>
                    <a:cubicBezTo>
                      <a:pt x="11115" y="9118"/>
                      <a:pt x="11362" y="7590"/>
                      <a:pt x="11041" y="6136"/>
                    </a:cubicBezTo>
                    <a:cubicBezTo>
                      <a:pt x="10746" y="4633"/>
                      <a:pt x="10006" y="3253"/>
                      <a:pt x="8922" y="2193"/>
                    </a:cubicBezTo>
                    <a:cubicBezTo>
                      <a:pt x="7838" y="1109"/>
                      <a:pt x="6457" y="370"/>
                      <a:pt x="4954" y="98"/>
                    </a:cubicBezTo>
                    <a:cubicBezTo>
                      <a:pt x="4569" y="33"/>
                      <a:pt x="4180" y="1"/>
                      <a:pt x="37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56"/>
              <p:cNvSpPr/>
              <p:nvPr/>
            </p:nvSpPr>
            <p:spPr>
              <a:xfrm>
                <a:off x="3544125" y="1939075"/>
                <a:ext cx="296700" cy="253500"/>
              </a:xfrm>
              <a:custGeom>
                <a:avLst/>
                <a:gdLst/>
                <a:ahLst/>
                <a:cxnLst/>
                <a:rect l="l" t="t" r="r" b="b"/>
                <a:pathLst>
                  <a:path w="11868" h="10140" extrusionOk="0">
                    <a:moveTo>
                      <a:pt x="7716" y="0"/>
                    </a:moveTo>
                    <a:cubicBezTo>
                      <a:pt x="7519" y="0"/>
                      <a:pt x="7321" y="10"/>
                      <a:pt x="7123" y="29"/>
                    </a:cubicBezTo>
                    <a:cubicBezTo>
                      <a:pt x="5619" y="128"/>
                      <a:pt x="4165" y="695"/>
                      <a:pt x="2958" y="1656"/>
                    </a:cubicBezTo>
                    <a:cubicBezTo>
                      <a:pt x="1750" y="2592"/>
                      <a:pt x="888" y="3874"/>
                      <a:pt x="444" y="5353"/>
                    </a:cubicBezTo>
                    <a:cubicBezTo>
                      <a:pt x="1" y="6757"/>
                      <a:pt x="50" y="8261"/>
                      <a:pt x="543" y="9665"/>
                    </a:cubicBezTo>
                    <a:cubicBezTo>
                      <a:pt x="676" y="9987"/>
                      <a:pt x="964" y="10139"/>
                      <a:pt x="1249" y="10139"/>
                    </a:cubicBezTo>
                    <a:cubicBezTo>
                      <a:pt x="1598" y="10139"/>
                      <a:pt x="1943" y="9913"/>
                      <a:pt x="1997" y="9493"/>
                    </a:cubicBezTo>
                    <a:lnTo>
                      <a:pt x="1997" y="9444"/>
                    </a:lnTo>
                    <a:cubicBezTo>
                      <a:pt x="2120" y="8335"/>
                      <a:pt x="2416" y="7275"/>
                      <a:pt x="2884" y="6264"/>
                    </a:cubicBezTo>
                    <a:cubicBezTo>
                      <a:pt x="3352" y="5377"/>
                      <a:pt x="3993" y="4564"/>
                      <a:pt x="4782" y="3948"/>
                    </a:cubicBezTo>
                    <a:cubicBezTo>
                      <a:pt x="5570" y="3307"/>
                      <a:pt x="6507" y="2839"/>
                      <a:pt x="7492" y="2568"/>
                    </a:cubicBezTo>
                    <a:cubicBezTo>
                      <a:pt x="8119" y="2407"/>
                      <a:pt x="8764" y="2325"/>
                      <a:pt x="9405" y="2325"/>
                    </a:cubicBezTo>
                    <a:cubicBezTo>
                      <a:pt x="9847" y="2325"/>
                      <a:pt x="10288" y="2364"/>
                      <a:pt x="10721" y="2445"/>
                    </a:cubicBezTo>
                    <a:lnTo>
                      <a:pt x="10770" y="2445"/>
                    </a:lnTo>
                    <a:cubicBezTo>
                      <a:pt x="10814" y="2452"/>
                      <a:pt x="10856" y="2456"/>
                      <a:pt x="10897" y="2456"/>
                    </a:cubicBezTo>
                    <a:cubicBezTo>
                      <a:pt x="11532" y="2456"/>
                      <a:pt x="11868" y="1604"/>
                      <a:pt x="11312" y="1188"/>
                    </a:cubicBezTo>
                    <a:cubicBezTo>
                      <a:pt x="10264" y="418"/>
                      <a:pt x="9011" y="0"/>
                      <a:pt x="77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56"/>
              <p:cNvSpPr/>
              <p:nvPr/>
            </p:nvSpPr>
            <p:spPr>
              <a:xfrm>
                <a:off x="3316750" y="686875"/>
                <a:ext cx="316125" cy="230775"/>
              </a:xfrm>
              <a:custGeom>
                <a:avLst/>
                <a:gdLst/>
                <a:ahLst/>
                <a:cxnLst/>
                <a:rect l="l" t="t" r="r" b="b"/>
                <a:pathLst>
                  <a:path w="12645" h="9231" extrusionOk="0">
                    <a:moveTo>
                      <a:pt x="4997" y="0"/>
                    </a:moveTo>
                    <a:cubicBezTo>
                      <a:pt x="4835" y="0"/>
                      <a:pt x="4673" y="5"/>
                      <a:pt x="4512" y="16"/>
                    </a:cubicBezTo>
                    <a:cubicBezTo>
                      <a:pt x="3058" y="114"/>
                      <a:pt x="1653" y="681"/>
                      <a:pt x="544" y="1642"/>
                    </a:cubicBezTo>
                    <a:cubicBezTo>
                      <a:pt x="0" y="2118"/>
                      <a:pt x="373" y="2969"/>
                      <a:pt x="1030" y="2969"/>
                    </a:cubicBezTo>
                    <a:cubicBezTo>
                      <a:pt x="1088" y="2969"/>
                      <a:pt x="1148" y="2962"/>
                      <a:pt x="1209" y="2948"/>
                    </a:cubicBezTo>
                    <a:lnTo>
                      <a:pt x="1234" y="2948"/>
                    </a:lnTo>
                    <a:cubicBezTo>
                      <a:pt x="2086" y="2735"/>
                      <a:pt x="2953" y="2629"/>
                      <a:pt x="3812" y="2629"/>
                    </a:cubicBezTo>
                    <a:cubicBezTo>
                      <a:pt x="4046" y="2629"/>
                      <a:pt x="4279" y="2637"/>
                      <a:pt x="4512" y="2653"/>
                    </a:cubicBezTo>
                    <a:cubicBezTo>
                      <a:pt x="5522" y="2751"/>
                      <a:pt x="6508" y="3096"/>
                      <a:pt x="7370" y="3614"/>
                    </a:cubicBezTo>
                    <a:cubicBezTo>
                      <a:pt x="8258" y="4131"/>
                      <a:pt x="9022" y="4846"/>
                      <a:pt x="9613" y="5659"/>
                    </a:cubicBezTo>
                    <a:cubicBezTo>
                      <a:pt x="10229" y="6546"/>
                      <a:pt x="10673" y="7557"/>
                      <a:pt x="10870" y="8641"/>
                    </a:cubicBezTo>
                    <a:lnTo>
                      <a:pt x="10870" y="8666"/>
                    </a:lnTo>
                    <a:cubicBezTo>
                      <a:pt x="10947" y="9039"/>
                      <a:pt x="11259" y="9231"/>
                      <a:pt x="11572" y="9231"/>
                    </a:cubicBezTo>
                    <a:cubicBezTo>
                      <a:pt x="11858" y="9231"/>
                      <a:pt x="12144" y="9070"/>
                      <a:pt x="12250" y="8740"/>
                    </a:cubicBezTo>
                    <a:cubicBezTo>
                      <a:pt x="12644" y="7310"/>
                      <a:pt x="12521" y="5758"/>
                      <a:pt x="11856" y="4402"/>
                    </a:cubicBezTo>
                    <a:cubicBezTo>
                      <a:pt x="11240" y="3022"/>
                      <a:pt x="10180" y="1864"/>
                      <a:pt x="8874" y="1075"/>
                    </a:cubicBezTo>
                    <a:cubicBezTo>
                      <a:pt x="7706" y="370"/>
                      <a:pt x="6361" y="0"/>
                      <a:pt x="49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56"/>
              <p:cNvSpPr/>
              <p:nvPr/>
            </p:nvSpPr>
            <p:spPr>
              <a:xfrm>
                <a:off x="2738350" y="383375"/>
                <a:ext cx="340250" cy="232125"/>
              </a:xfrm>
              <a:custGeom>
                <a:avLst/>
                <a:gdLst/>
                <a:ahLst/>
                <a:cxnLst/>
                <a:rect l="l" t="t" r="r" b="b"/>
                <a:pathLst>
                  <a:path w="13610" h="9285" extrusionOk="0">
                    <a:moveTo>
                      <a:pt x="4921" y="1"/>
                    </a:moveTo>
                    <a:cubicBezTo>
                      <a:pt x="3419" y="1"/>
                      <a:pt x="1891" y="504"/>
                      <a:pt x="539" y="1682"/>
                    </a:cubicBezTo>
                    <a:cubicBezTo>
                      <a:pt x="0" y="2153"/>
                      <a:pt x="361" y="3014"/>
                      <a:pt x="1008" y="3014"/>
                    </a:cubicBezTo>
                    <a:cubicBezTo>
                      <a:pt x="1071" y="3014"/>
                      <a:pt x="1137" y="3006"/>
                      <a:pt x="1204" y="2988"/>
                    </a:cubicBezTo>
                    <a:cubicBezTo>
                      <a:pt x="2004" y="2888"/>
                      <a:pt x="2898" y="2655"/>
                      <a:pt x="3929" y="2655"/>
                    </a:cubicBezTo>
                    <a:cubicBezTo>
                      <a:pt x="4933" y="2655"/>
                      <a:pt x="6065" y="2876"/>
                      <a:pt x="7365" y="3653"/>
                    </a:cubicBezTo>
                    <a:cubicBezTo>
                      <a:pt x="9214" y="4738"/>
                      <a:pt x="10471" y="6586"/>
                      <a:pt x="10865" y="8681"/>
                    </a:cubicBezTo>
                    <a:cubicBezTo>
                      <a:pt x="10914" y="8952"/>
                      <a:pt x="11087" y="9174"/>
                      <a:pt x="11358" y="9248"/>
                    </a:cubicBezTo>
                    <a:cubicBezTo>
                      <a:pt x="11432" y="9272"/>
                      <a:pt x="11507" y="9284"/>
                      <a:pt x="11580" y="9284"/>
                    </a:cubicBezTo>
                    <a:cubicBezTo>
                      <a:pt x="11874" y="9284"/>
                      <a:pt x="12146" y="9095"/>
                      <a:pt x="12245" y="8779"/>
                    </a:cubicBezTo>
                    <a:cubicBezTo>
                      <a:pt x="13610" y="4445"/>
                      <a:pt x="9385" y="1"/>
                      <a:pt x="49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56"/>
              <p:cNvSpPr/>
              <p:nvPr/>
            </p:nvSpPr>
            <p:spPr>
              <a:xfrm>
                <a:off x="1116050" y="1170625"/>
                <a:ext cx="230450" cy="311650"/>
              </a:xfrm>
              <a:custGeom>
                <a:avLst/>
                <a:gdLst/>
                <a:ahLst/>
                <a:cxnLst/>
                <a:rect l="l" t="t" r="r" b="b"/>
                <a:pathLst>
                  <a:path w="9218" h="12466" extrusionOk="0">
                    <a:moveTo>
                      <a:pt x="7128" y="0"/>
                    </a:moveTo>
                    <a:cubicBezTo>
                      <a:pt x="6103" y="0"/>
                      <a:pt x="5093" y="264"/>
                      <a:pt x="4190" y="775"/>
                    </a:cubicBezTo>
                    <a:cubicBezTo>
                      <a:pt x="2835" y="1490"/>
                      <a:pt x="1726" y="2574"/>
                      <a:pt x="1011" y="3905"/>
                    </a:cubicBezTo>
                    <a:cubicBezTo>
                      <a:pt x="296" y="5261"/>
                      <a:pt x="1" y="6813"/>
                      <a:pt x="198" y="8341"/>
                    </a:cubicBezTo>
                    <a:cubicBezTo>
                      <a:pt x="370" y="9795"/>
                      <a:pt x="1011" y="11151"/>
                      <a:pt x="2046" y="12235"/>
                    </a:cubicBezTo>
                    <a:cubicBezTo>
                      <a:pt x="2200" y="12396"/>
                      <a:pt x="2386" y="12466"/>
                      <a:pt x="2568" y="12466"/>
                    </a:cubicBezTo>
                    <a:cubicBezTo>
                      <a:pt x="3027" y="12466"/>
                      <a:pt x="3462" y="12025"/>
                      <a:pt x="3303" y="11496"/>
                    </a:cubicBezTo>
                    <a:lnTo>
                      <a:pt x="3303" y="11446"/>
                    </a:lnTo>
                    <a:cubicBezTo>
                      <a:pt x="2958" y="10387"/>
                      <a:pt x="2810" y="9302"/>
                      <a:pt x="2835" y="8193"/>
                    </a:cubicBezTo>
                    <a:cubicBezTo>
                      <a:pt x="2884" y="7183"/>
                      <a:pt x="3155" y="6197"/>
                      <a:pt x="3623" y="5285"/>
                    </a:cubicBezTo>
                    <a:cubicBezTo>
                      <a:pt x="4092" y="4373"/>
                      <a:pt x="4757" y="3585"/>
                      <a:pt x="5570" y="2944"/>
                    </a:cubicBezTo>
                    <a:cubicBezTo>
                      <a:pt x="6408" y="2279"/>
                      <a:pt x="7394" y="1786"/>
                      <a:pt x="8454" y="1539"/>
                    </a:cubicBezTo>
                    <a:lnTo>
                      <a:pt x="8503" y="1539"/>
                    </a:lnTo>
                    <a:cubicBezTo>
                      <a:pt x="9218" y="1342"/>
                      <a:pt x="9218" y="332"/>
                      <a:pt x="8503" y="159"/>
                    </a:cubicBezTo>
                    <a:cubicBezTo>
                      <a:pt x="8047" y="53"/>
                      <a:pt x="7586" y="0"/>
                      <a:pt x="71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56"/>
              <p:cNvSpPr/>
              <p:nvPr/>
            </p:nvSpPr>
            <p:spPr>
              <a:xfrm>
                <a:off x="3141200" y="1333075"/>
                <a:ext cx="364125" cy="466075"/>
              </a:xfrm>
              <a:custGeom>
                <a:avLst/>
                <a:gdLst/>
                <a:ahLst/>
                <a:cxnLst/>
                <a:rect l="l" t="t" r="r" b="b"/>
                <a:pathLst>
                  <a:path w="14565" h="18643" extrusionOk="0">
                    <a:moveTo>
                      <a:pt x="3080" y="1"/>
                    </a:moveTo>
                    <a:cubicBezTo>
                      <a:pt x="2119" y="1"/>
                      <a:pt x="1188" y="295"/>
                      <a:pt x="370" y="833"/>
                    </a:cubicBezTo>
                    <a:cubicBezTo>
                      <a:pt x="123" y="981"/>
                      <a:pt x="0" y="1276"/>
                      <a:pt x="74" y="1547"/>
                    </a:cubicBezTo>
                    <a:cubicBezTo>
                      <a:pt x="139" y="1891"/>
                      <a:pt x="428" y="2104"/>
                      <a:pt x="746" y="2104"/>
                    </a:cubicBezTo>
                    <a:cubicBezTo>
                      <a:pt x="792" y="2104"/>
                      <a:pt x="840" y="2099"/>
                      <a:pt x="887" y="2090"/>
                    </a:cubicBezTo>
                    <a:lnTo>
                      <a:pt x="937" y="2090"/>
                    </a:lnTo>
                    <a:cubicBezTo>
                      <a:pt x="1282" y="2006"/>
                      <a:pt x="1639" y="1963"/>
                      <a:pt x="1999" y="1963"/>
                    </a:cubicBezTo>
                    <a:cubicBezTo>
                      <a:pt x="2384" y="1963"/>
                      <a:pt x="2773" y="2012"/>
                      <a:pt x="3155" y="2114"/>
                    </a:cubicBezTo>
                    <a:cubicBezTo>
                      <a:pt x="3721" y="2287"/>
                      <a:pt x="4214" y="2656"/>
                      <a:pt x="4510" y="3199"/>
                    </a:cubicBezTo>
                    <a:cubicBezTo>
                      <a:pt x="4757" y="3667"/>
                      <a:pt x="4781" y="4234"/>
                      <a:pt x="4584" y="4727"/>
                    </a:cubicBezTo>
                    <a:cubicBezTo>
                      <a:pt x="4338" y="5367"/>
                      <a:pt x="3968" y="5934"/>
                      <a:pt x="3475" y="6378"/>
                    </a:cubicBezTo>
                    <a:cubicBezTo>
                      <a:pt x="2498" y="7355"/>
                      <a:pt x="3281" y="8907"/>
                      <a:pt x="4494" y="8907"/>
                    </a:cubicBezTo>
                    <a:cubicBezTo>
                      <a:pt x="4657" y="8907"/>
                      <a:pt x="4828" y="8879"/>
                      <a:pt x="5003" y="8817"/>
                    </a:cubicBezTo>
                    <a:lnTo>
                      <a:pt x="5028" y="8817"/>
                    </a:lnTo>
                    <a:cubicBezTo>
                      <a:pt x="5607" y="8633"/>
                      <a:pt x="6204" y="8540"/>
                      <a:pt x="6802" y="8540"/>
                    </a:cubicBezTo>
                    <a:cubicBezTo>
                      <a:pt x="7400" y="8540"/>
                      <a:pt x="7997" y="8633"/>
                      <a:pt x="8576" y="8817"/>
                    </a:cubicBezTo>
                    <a:cubicBezTo>
                      <a:pt x="9759" y="9089"/>
                      <a:pt x="10794" y="9754"/>
                      <a:pt x="11558" y="10690"/>
                    </a:cubicBezTo>
                    <a:cubicBezTo>
                      <a:pt x="12174" y="11578"/>
                      <a:pt x="12298" y="12687"/>
                      <a:pt x="11854" y="13894"/>
                    </a:cubicBezTo>
                    <a:cubicBezTo>
                      <a:pt x="11435" y="15126"/>
                      <a:pt x="10573" y="16285"/>
                      <a:pt x="9636" y="17394"/>
                    </a:cubicBezTo>
                    <a:lnTo>
                      <a:pt x="9611" y="17418"/>
                    </a:lnTo>
                    <a:cubicBezTo>
                      <a:pt x="9165" y="17962"/>
                      <a:pt x="9620" y="18643"/>
                      <a:pt x="10183" y="18643"/>
                    </a:cubicBezTo>
                    <a:cubicBezTo>
                      <a:pt x="10335" y="18643"/>
                      <a:pt x="10495" y="18593"/>
                      <a:pt x="10646" y="18478"/>
                    </a:cubicBezTo>
                    <a:cubicBezTo>
                      <a:pt x="11977" y="17517"/>
                      <a:pt x="13086" y="16260"/>
                      <a:pt x="13875" y="14781"/>
                    </a:cubicBezTo>
                    <a:cubicBezTo>
                      <a:pt x="14318" y="13968"/>
                      <a:pt x="14540" y="13032"/>
                      <a:pt x="14565" y="12120"/>
                    </a:cubicBezTo>
                    <a:cubicBezTo>
                      <a:pt x="14565" y="11109"/>
                      <a:pt x="14294" y="10148"/>
                      <a:pt x="13776" y="9286"/>
                    </a:cubicBezTo>
                    <a:cubicBezTo>
                      <a:pt x="13283" y="8472"/>
                      <a:pt x="12618" y="7782"/>
                      <a:pt x="11829" y="7240"/>
                    </a:cubicBezTo>
                    <a:cubicBezTo>
                      <a:pt x="11090" y="6723"/>
                      <a:pt x="10277" y="6328"/>
                      <a:pt x="9414" y="6057"/>
                    </a:cubicBezTo>
                    <a:cubicBezTo>
                      <a:pt x="8724" y="5836"/>
                      <a:pt x="8010" y="5712"/>
                      <a:pt x="7270" y="5638"/>
                    </a:cubicBezTo>
                    <a:cubicBezTo>
                      <a:pt x="7295" y="5589"/>
                      <a:pt x="7320" y="5540"/>
                      <a:pt x="7320" y="5490"/>
                    </a:cubicBezTo>
                    <a:cubicBezTo>
                      <a:pt x="7665" y="4209"/>
                      <a:pt x="7418" y="2854"/>
                      <a:pt x="6679" y="1769"/>
                    </a:cubicBezTo>
                    <a:cubicBezTo>
                      <a:pt x="5915" y="734"/>
                      <a:pt x="4757" y="93"/>
                      <a:pt x="3500" y="19"/>
                    </a:cubicBezTo>
                    <a:cubicBezTo>
                      <a:pt x="3359" y="7"/>
                      <a:pt x="3219" y="1"/>
                      <a:pt x="30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56"/>
              <p:cNvSpPr/>
              <p:nvPr/>
            </p:nvSpPr>
            <p:spPr>
              <a:xfrm>
                <a:off x="1446275" y="1019175"/>
                <a:ext cx="483025" cy="349550"/>
              </a:xfrm>
              <a:custGeom>
                <a:avLst/>
                <a:gdLst/>
                <a:ahLst/>
                <a:cxnLst/>
                <a:rect l="l" t="t" r="r" b="b"/>
                <a:pathLst>
                  <a:path w="19321" h="13982" extrusionOk="0">
                    <a:moveTo>
                      <a:pt x="12447" y="0"/>
                    </a:moveTo>
                    <a:cubicBezTo>
                      <a:pt x="11552" y="0"/>
                      <a:pt x="10665" y="222"/>
                      <a:pt x="9859" y="648"/>
                    </a:cubicBezTo>
                    <a:cubicBezTo>
                      <a:pt x="9021" y="1116"/>
                      <a:pt x="8306" y="1732"/>
                      <a:pt x="7739" y="2496"/>
                    </a:cubicBezTo>
                    <a:cubicBezTo>
                      <a:pt x="7197" y="3211"/>
                      <a:pt x="6753" y="3999"/>
                      <a:pt x="6433" y="4837"/>
                    </a:cubicBezTo>
                    <a:cubicBezTo>
                      <a:pt x="6187" y="5527"/>
                      <a:pt x="6014" y="6242"/>
                      <a:pt x="5915" y="6981"/>
                    </a:cubicBezTo>
                    <a:cubicBezTo>
                      <a:pt x="5866" y="6957"/>
                      <a:pt x="5817" y="6932"/>
                      <a:pt x="5768" y="6907"/>
                    </a:cubicBezTo>
                    <a:cubicBezTo>
                      <a:pt x="5324" y="6768"/>
                      <a:pt x="4867" y="6699"/>
                      <a:pt x="4413" y="6699"/>
                    </a:cubicBezTo>
                    <a:cubicBezTo>
                      <a:pt x="3581" y="6699"/>
                      <a:pt x="2755" y="6929"/>
                      <a:pt x="2022" y="7376"/>
                    </a:cubicBezTo>
                    <a:cubicBezTo>
                      <a:pt x="962" y="8066"/>
                      <a:pt x="272" y="9199"/>
                      <a:pt x="124" y="10456"/>
                    </a:cubicBezTo>
                    <a:cubicBezTo>
                      <a:pt x="1" y="11565"/>
                      <a:pt x="223" y="12674"/>
                      <a:pt x="789" y="13635"/>
                    </a:cubicBezTo>
                    <a:cubicBezTo>
                      <a:pt x="923" y="13876"/>
                      <a:pt x="1148" y="13981"/>
                      <a:pt x="1372" y="13981"/>
                    </a:cubicBezTo>
                    <a:cubicBezTo>
                      <a:pt x="1768" y="13981"/>
                      <a:pt x="2165" y="13654"/>
                      <a:pt x="2071" y="13167"/>
                    </a:cubicBezTo>
                    <a:lnTo>
                      <a:pt x="2071" y="13118"/>
                    </a:lnTo>
                    <a:cubicBezTo>
                      <a:pt x="1923" y="12378"/>
                      <a:pt x="1972" y="11614"/>
                      <a:pt x="2219" y="10900"/>
                    </a:cubicBezTo>
                    <a:cubicBezTo>
                      <a:pt x="2391" y="10333"/>
                      <a:pt x="2810" y="9865"/>
                      <a:pt x="3352" y="9594"/>
                    </a:cubicBezTo>
                    <a:cubicBezTo>
                      <a:pt x="3599" y="9495"/>
                      <a:pt x="3858" y="9446"/>
                      <a:pt x="4116" y="9446"/>
                    </a:cubicBezTo>
                    <a:cubicBezTo>
                      <a:pt x="4375" y="9446"/>
                      <a:pt x="4634" y="9495"/>
                      <a:pt x="4880" y="9594"/>
                    </a:cubicBezTo>
                    <a:cubicBezTo>
                      <a:pt x="5497" y="9865"/>
                      <a:pt x="6063" y="10259"/>
                      <a:pt x="6482" y="10776"/>
                    </a:cubicBezTo>
                    <a:cubicBezTo>
                      <a:pt x="6793" y="11131"/>
                      <a:pt x="7183" y="11284"/>
                      <a:pt x="7564" y="11284"/>
                    </a:cubicBezTo>
                    <a:cubicBezTo>
                      <a:pt x="8455" y="11284"/>
                      <a:pt x="9299" y="10449"/>
                      <a:pt x="8971" y="9396"/>
                    </a:cubicBezTo>
                    <a:lnTo>
                      <a:pt x="8971" y="9372"/>
                    </a:lnTo>
                    <a:cubicBezTo>
                      <a:pt x="8676" y="8189"/>
                      <a:pt x="8750" y="6957"/>
                      <a:pt x="9144" y="5798"/>
                    </a:cubicBezTo>
                    <a:cubicBezTo>
                      <a:pt x="9489" y="4640"/>
                      <a:pt x="10204" y="3630"/>
                      <a:pt x="11189" y="2940"/>
                    </a:cubicBezTo>
                    <a:cubicBezTo>
                      <a:pt x="11687" y="2617"/>
                      <a:pt x="12243" y="2456"/>
                      <a:pt x="12841" y="2456"/>
                    </a:cubicBezTo>
                    <a:cubicBezTo>
                      <a:pt x="13340" y="2456"/>
                      <a:pt x="13869" y="2568"/>
                      <a:pt x="14418" y="2792"/>
                    </a:cubicBezTo>
                    <a:cubicBezTo>
                      <a:pt x="15601" y="3309"/>
                      <a:pt x="16734" y="4196"/>
                      <a:pt x="17794" y="5182"/>
                    </a:cubicBezTo>
                    <a:lnTo>
                      <a:pt x="17819" y="5207"/>
                    </a:lnTo>
                    <a:cubicBezTo>
                      <a:pt x="17972" y="5355"/>
                      <a:pt x="18146" y="5417"/>
                      <a:pt x="18314" y="5417"/>
                    </a:cubicBezTo>
                    <a:cubicBezTo>
                      <a:pt x="18846" y="5417"/>
                      <a:pt x="19321" y="4789"/>
                      <a:pt x="18928" y="4246"/>
                    </a:cubicBezTo>
                    <a:cubicBezTo>
                      <a:pt x="18016" y="2841"/>
                      <a:pt x="16808" y="1683"/>
                      <a:pt x="15354" y="820"/>
                    </a:cubicBezTo>
                    <a:cubicBezTo>
                      <a:pt x="14566" y="352"/>
                      <a:pt x="13654" y="81"/>
                      <a:pt x="12717" y="7"/>
                    </a:cubicBezTo>
                    <a:cubicBezTo>
                      <a:pt x="12627" y="2"/>
                      <a:pt x="12537" y="0"/>
                      <a:pt x="124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56"/>
              <p:cNvSpPr/>
              <p:nvPr/>
            </p:nvSpPr>
            <p:spPr>
              <a:xfrm>
                <a:off x="936775" y="238300"/>
                <a:ext cx="3397850" cy="3223300"/>
              </a:xfrm>
              <a:custGeom>
                <a:avLst/>
                <a:gdLst/>
                <a:ahLst/>
                <a:cxnLst/>
                <a:rect l="l" t="t" r="r" b="b"/>
                <a:pathLst>
                  <a:path w="135914" h="128932" extrusionOk="0">
                    <a:moveTo>
                      <a:pt x="64091" y="41347"/>
                    </a:moveTo>
                    <a:cubicBezTo>
                      <a:pt x="64249" y="41347"/>
                      <a:pt x="64410" y="41370"/>
                      <a:pt x="64568" y="41420"/>
                    </a:cubicBezTo>
                    <a:lnTo>
                      <a:pt x="78098" y="45289"/>
                    </a:lnTo>
                    <a:cubicBezTo>
                      <a:pt x="78911" y="45536"/>
                      <a:pt x="79404" y="46324"/>
                      <a:pt x="79281" y="47137"/>
                    </a:cubicBezTo>
                    <a:lnTo>
                      <a:pt x="78591" y="51524"/>
                    </a:lnTo>
                    <a:lnTo>
                      <a:pt x="60871" y="46423"/>
                    </a:lnTo>
                    <a:lnTo>
                      <a:pt x="62596" y="42332"/>
                    </a:lnTo>
                    <a:cubicBezTo>
                      <a:pt x="62872" y="41721"/>
                      <a:pt x="63463" y="41347"/>
                      <a:pt x="64091" y="41347"/>
                    </a:cubicBezTo>
                    <a:close/>
                    <a:moveTo>
                      <a:pt x="52816" y="1222"/>
                    </a:moveTo>
                    <a:cubicBezTo>
                      <a:pt x="53639" y="1222"/>
                      <a:pt x="54471" y="1296"/>
                      <a:pt x="55302" y="1447"/>
                    </a:cubicBezTo>
                    <a:cubicBezTo>
                      <a:pt x="59516" y="2236"/>
                      <a:pt x="62818" y="4971"/>
                      <a:pt x="64100" y="8766"/>
                    </a:cubicBezTo>
                    <a:cubicBezTo>
                      <a:pt x="64297" y="9382"/>
                      <a:pt x="64519" y="9999"/>
                      <a:pt x="65110" y="10023"/>
                    </a:cubicBezTo>
                    <a:cubicBezTo>
                      <a:pt x="65124" y="10024"/>
                      <a:pt x="65137" y="10024"/>
                      <a:pt x="65150" y="10024"/>
                    </a:cubicBezTo>
                    <a:cubicBezTo>
                      <a:pt x="65686" y="10024"/>
                      <a:pt x="65881" y="9538"/>
                      <a:pt x="66145" y="8865"/>
                    </a:cubicBezTo>
                    <a:cubicBezTo>
                      <a:pt x="67106" y="6302"/>
                      <a:pt x="69029" y="4207"/>
                      <a:pt x="71493" y="3024"/>
                    </a:cubicBezTo>
                    <a:cubicBezTo>
                      <a:pt x="73261" y="2135"/>
                      <a:pt x="75212" y="1690"/>
                      <a:pt x="77185" y="1690"/>
                    </a:cubicBezTo>
                    <a:cubicBezTo>
                      <a:pt x="79366" y="1690"/>
                      <a:pt x="81575" y="2233"/>
                      <a:pt x="83593" y="3320"/>
                    </a:cubicBezTo>
                    <a:cubicBezTo>
                      <a:pt x="87216" y="5242"/>
                      <a:pt x="89557" y="8545"/>
                      <a:pt x="90001" y="12364"/>
                    </a:cubicBezTo>
                    <a:cubicBezTo>
                      <a:pt x="90050" y="12685"/>
                      <a:pt x="90050" y="12981"/>
                      <a:pt x="90075" y="13301"/>
                    </a:cubicBezTo>
                    <a:lnTo>
                      <a:pt x="90099" y="13621"/>
                    </a:lnTo>
                    <a:cubicBezTo>
                      <a:pt x="90099" y="13966"/>
                      <a:pt x="90272" y="14262"/>
                      <a:pt x="90568" y="14435"/>
                    </a:cubicBezTo>
                    <a:cubicBezTo>
                      <a:pt x="90683" y="14492"/>
                      <a:pt x="90798" y="14518"/>
                      <a:pt x="90918" y="14518"/>
                    </a:cubicBezTo>
                    <a:cubicBezTo>
                      <a:pt x="91257" y="14518"/>
                      <a:pt x="91628" y="14307"/>
                      <a:pt x="92120" y="14016"/>
                    </a:cubicBezTo>
                    <a:cubicBezTo>
                      <a:pt x="93673" y="13005"/>
                      <a:pt x="95423" y="12364"/>
                      <a:pt x="97246" y="12093"/>
                    </a:cubicBezTo>
                    <a:cubicBezTo>
                      <a:pt x="98005" y="11981"/>
                      <a:pt x="98759" y="11926"/>
                      <a:pt x="99506" y="11926"/>
                    </a:cubicBezTo>
                    <a:cubicBezTo>
                      <a:pt x="104312" y="11926"/>
                      <a:pt x="108760" y="14216"/>
                      <a:pt x="111491" y="18205"/>
                    </a:cubicBezTo>
                    <a:cubicBezTo>
                      <a:pt x="113265" y="20743"/>
                      <a:pt x="114078" y="23824"/>
                      <a:pt x="113758" y="26905"/>
                    </a:cubicBezTo>
                    <a:cubicBezTo>
                      <a:pt x="108090" y="30108"/>
                      <a:pt x="102003" y="32006"/>
                      <a:pt x="96951" y="32055"/>
                    </a:cubicBezTo>
                    <a:cubicBezTo>
                      <a:pt x="96907" y="32049"/>
                      <a:pt x="96863" y="32046"/>
                      <a:pt x="96819" y="32046"/>
                    </a:cubicBezTo>
                    <a:cubicBezTo>
                      <a:pt x="96520" y="32046"/>
                      <a:pt x="96232" y="32191"/>
                      <a:pt x="96039" y="32449"/>
                    </a:cubicBezTo>
                    <a:cubicBezTo>
                      <a:pt x="95940" y="32622"/>
                      <a:pt x="95940" y="32819"/>
                      <a:pt x="96039" y="32967"/>
                    </a:cubicBezTo>
                    <a:cubicBezTo>
                      <a:pt x="96088" y="33066"/>
                      <a:pt x="96187" y="33140"/>
                      <a:pt x="96260" y="33189"/>
                    </a:cubicBezTo>
                    <a:cubicBezTo>
                      <a:pt x="96408" y="33263"/>
                      <a:pt x="96532" y="33287"/>
                      <a:pt x="96679" y="33287"/>
                    </a:cubicBezTo>
                    <a:lnTo>
                      <a:pt x="97443" y="33287"/>
                    </a:lnTo>
                    <a:cubicBezTo>
                      <a:pt x="98060" y="33287"/>
                      <a:pt x="98676" y="33263"/>
                      <a:pt x="99292" y="33189"/>
                    </a:cubicBezTo>
                    <a:cubicBezTo>
                      <a:pt x="103284" y="32721"/>
                      <a:pt x="107474" y="31464"/>
                      <a:pt x="111712" y="29418"/>
                    </a:cubicBezTo>
                    <a:cubicBezTo>
                      <a:pt x="112329" y="29098"/>
                      <a:pt x="112920" y="28827"/>
                      <a:pt x="113462" y="28531"/>
                    </a:cubicBezTo>
                    <a:cubicBezTo>
                      <a:pt x="113709" y="28408"/>
                      <a:pt x="113955" y="28260"/>
                      <a:pt x="114177" y="28137"/>
                    </a:cubicBezTo>
                    <a:cubicBezTo>
                      <a:pt x="114399" y="28014"/>
                      <a:pt x="114645" y="27890"/>
                      <a:pt x="114842" y="27767"/>
                    </a:cubicBezTo>
                    <a:cubicBezTo>
                      <a:pt x="116986" y="26535"/>
                      <a:pt x="119007" y="25105"/>
                      <a:pt x="120880" y="23528"/>
                    </a:cubicBezTo>
                    <a:cubicBezTo>
                      <a:pt x="122408" y="22271"/>
                      <a:pt x="123345" y="21507"/>
                      <a:pt x="124601" y="21507"/>
                    </a:cubicBezTo>
                    <a:cubicBezTo>
                      <a:pt x="124823" y="21507"/>
                      <a:pt x="125045" y="21606"/>
                      <a:pt x="125193" y="21779"/>
                    </a:cubicBezTo>
                    <a:cubicBezTo>
                      <a:pt x="125464" y="22197"/>
                      <a:pt x="125562" y="22715"/>
                      <a:pt x="125439" y="23208"/>
                    </a:cubicBezTo>
                    <a:cubicBezTo>
                      <a:pt x="125193" y="24415"/>
                      <a:pt x="124601" y="25524"/>
                      <a:pt x="123763" y="26412"/>
                    </a:cubicBezTo>
                    <a:cubicBezTo>
                      <a:pt x="123690" y="26510"/>
                      <a:pt x="123616" y="26584"/>
                      <a:pt x="123591" y="26633"/>
                    </a:cubicBezTo>
                    <a:cubicBezTo>
                      <a:pt x="123394" y="26880"/>
                      <a:pt x="123443" y="27225"/>
                      <a:pt x="123665" y="27471"/>
                    </a:cubicBezTo>
                    <a:cubicBezTo>
                      <a:pt x="123770" y="27576"/>
                      <a:pt x="123916" y="27632"/>
                      <a:pt x="124067" y="27632"/>
                    </a:cubicBezTo>
                    <a:cubicBezTo>
                      <a:pt x="124201" y="27632"/>
                      <a:pt x="124338" y="27588"/>
                      <a:pt x="124454" y="27496"/>
                    </a:cubicBezTo>
                    <a:cubicBezTo>
                      <a:pt x="124527" y="27447"/>
                      <a:pt x="124626" y="27373"/>
                      <a:pt x="124774" y="27299"/>
                    </a:cubicBezTo>
                    <a:cubicBezTo>
                      <a:pt x="125439" y="26781"/>
                      <a:pt x="126696" y="25869"/>
                      <a:pt x="128249" y="25475"/>
                    </a:cubicBezTo>
                    <a:cubicBezTo>
                      <a:pt x="128500" y="25407"/>
                      <a:pt x="128783" y="25354"/>
                      <a:pt x="129049" y="25354"/>
                    </a:cubicBezTo>
                    <a:cubicBezTo>
                      <a:pt x="129356" y="25354"/>
                      <a:pt x="129641" y="25425"/>
                      <a:pt x="129826" y="25623"/>
                    </a:cubicBezTo>
                    <a:cubicBezTo>
                      <a:pt x="130171" y="26017"/>
                      <a:pt x="130146" y="26831"/>
                      <a:pt x="129703" y="27915"/>
                    </a:cubicBezTo>
                    <a:cubicBezTo>
                      <a:pt x="129382" y="28728"/>
                      <a:pt x="128963" y="29517"/>
                      <a:pt x="128421" y="30231"/>
                    </a:cubicBezTo>
                    <a:cubicBezTo>
                      <a:pt x="128249" y="30429"/>
                      <a:pt x="128101" y="30700"/>
                      <a:pt x="128027" y="30971"/>
                    </a:cubicBezTo>
                    <a:cubicBezTo>
                      <a:pt x="128002" y="31217"/>
                      <a:pt x="128125" y="31464"/>
                      <a:pt x="128323" y="31587"/>
                    </a:cubicBezTo>
                    <a:cubicBezTo>
                      <a:pt x="128416" y="31633"/>
                      <a:pt x="128520" y="31658"/>
                      <a:pt x="128622" y="31658"/>
                    </a:cubicBezTo>
                    <a:cubicBezTo>
                      <a:pt x="128736" y="31658"/>
                      <a:pt x="128848" y="31627"/>
                      <a:pt x="128939" y="31562"/>
                    </a:cubicBezTo>
                    <a:cubicBezTo>
                      <a:pt x="129087" y="31439"/>
                      <a:pt x="129210" y="31340"/>
                      <a:pt x="129333" y="31217"/>
                    </a:cubicBezTo>
                    <a:cubicBezTo>
                      <a:pt x="129678" y="30848"/>
                      <a:pt x="130072" y="30552"/>
                      <a:pt x="130516" y="30305"/>
                    </a:cubicBezTo>
                    <a:cubicBezTo>
                      <a:pt x="131335" y="29874"/>
                      <a:pt x="131909" y="29651"/>
                      <a:pt x="132748" y="29651"/>
                    </a:cubicBezTo>
                    <a:cubicBezTo>
                      <a:pt x="132869" y="29651"/>
                      <a:pt x="132995" y="29655"/>
                      <a:pt x="133128" y="29665"/>
                    </a:cubicBezTo>
                    <a:cubicBezTo>
                      <a:pt x="133146" y="29664"/>
                      <a:pt x="133163" y="29664"/>
                      <a:pt x="133181" y="29664"/>
                    </a:cubicBezTo>
                    <a:cubicBezTo>
                      <a:pt x="133750" y="29664"/>
                      <a:pt x="134242" y="30051"/>
                      <a:pt x="134410" y="30601"/>
                    </a:cubicBezTo>
                    <a:cubicBezTo>
                      <a:pt x="135100" y="32745"/>
                      <a:pt x="132611" y="37649"/>
                      <a:pt x="127288" y="42406"/>
                    </a:cubicBezTo>
                    <a:cubicBezTo>
                      <a:pt x="127115" y="42554"/>
                      <a:pt x="126943" y="42701"/>
                      <a:pt x="126770" y="42849"/>
                    </a:cubicBezTo>
                    <a:cubicBezTo>
                      <a:pt x="126598" y="42997"/>
                      <a:pt x="126425" y="43120"/>
                      <a:pt x="126253" y="43268"/>
                    </a:cubicBezTo>
                    <a:cubicBezTo>
                      <a:pt x="118909" y="49380"/>
                      <a:pt x="113166" y="51376"/>
                      <a:pt x="110702" y="52239"/>
                    </a:cubicBezTo>
                    <a:cubicBezTo>
                      <a:pt x="109913" y="52510"/>
                      <a:pt x="109618" y="52608"/>
                      <a:pt x="109470" y="52756"/>
                    </a:cubicBezTo>
                    <a:cubicBezTo>
                      <a:pt x="109371" y="52855"/>
                      <a:pt x="109297" y="53027"/>
                      <a:pt x="109297" y="53175"/>
                    </a:cubicBezTo>
                    <a:cubicBezTo>
                      <a:pt x="109297" y="53274"/>
                      <a:pt x="109322" y="53397"/>
                      <a:pt x="109371" y="53496"/>
                    </a:cubicBezTo>
                    <a:cubicBezTo>
                      <a:pt x="109490" y="53653"/>
                      <a:pt x="109687" y="53764"/>
                      <a:pt x="109887" y="53764"/>
                    </a:cubicBezTo>
                    <a:cubicBezTo>
                      <a:pt x="109937" y="53764"/>
                      <a:pt x="109987" y="53757"/>
                      <a:pt x="110037" y="53742"/>
                    </a:cubicBezTo>
                    <a:cubicBezTo>
                      <a:pt x="110111" y="53742"/>
                      <a:pt x="110160" y="53742"/>
                      <a:pt x="110209" y="53717"/>
                    </a:cubicBezTo>
                    <a:cubicBezTo>
                      <a:pt x="115532" y="52066"/>
                      <a:pt x="121619" y="48665"/>
                      <a:pt x="126573" y="44624"/>
                    </a:cubicBezTo>
                    <a:cubicBezTo>
                      <a:pt x="126819" y="46152"/>
                      <a:pt x="126819" y="47704"/>
                      <a:pt x="126573" y="49232"/>
                    </a:cubicBezTo>
                    <a:cubicBezTo>
                      <a:pt x="125883" y="53496"/>
                      <a:pt x="123246" y="57192"/>
                      <a:pt x="119426" y="59238"/>
                    </a:cubicBezTo>
                    <a:cubicBezTo>
                      <a:pt x="119303" y="59287"/>
                      <a:pt x="119180" y="59361"/>
                      <a:pt x="119081" y="59410"/>
                    </a:cubicBezTo>
                    <a:lnTo>
                      <a:pt x="118859" y="59509"/>
                    </a:lnTo>
                    <a:cubicBezTo>
                      <a:pt x="118662" y="59583"/>
                      <a:pt x="118465" y="59706"/>
                      <a:pt x="118268" y="59854"/>
                    </a:cubicBezTo>
                    <a:cubicBezTo>
                      <a:pt x="118169" y="59928"/>
                      <a:pt x="118071" y="60051"/>
                      <a:pt x="118021" y="60199"/>
                    </a:cubicBezTo>
                    <a:cubicBezTo>
                      <a:pt x="117972" y="60297"/>
                      <a:pt x="117972" y="60371"/>
                      <a:pt x="117972" y="60470"/>
                    </a:cubicBezTo>
                    <a:cubicBezTo>
                      <a:pt x="117972" y="60544"/>
                      <a:pt x="117972" y="60618"/>
                      <a:pt x="117997" y="60692"/>
                    </a:cubicBezTo>
                    <a:cubicBezTo>
                      <a:pt x="118071" y="60988"/>
                      <a:pt x="118268" y="61185"/>
                      <a:pt x="118613" y="61530"/>
                    </a:cubicBezTo>
                    <a:cubicBezTo>
                      <a:pt x="118982" y="61924"/>
                      <a:pt x="119328" y="62318"/>
                      <a:pt x="119648" y="62737"/>
                    </a:cubicBezTo>
                    <a:cubicBezTo>
                      <a:pt x="120609" y="64019"/>
                      <a:pt x="121299" y="65497"/>
                      <a:pt x="121693" y="67050"/>
                    </a:cubicBezTo>
                    <a:cubicBezTo>
                      <a:pt x="121767" y="67247"/>
                      <a:pt x="121817" y="67469"/>
                      <a:pt x="121866" y="67666"/>
                    </a:cubicBezTo>
                    <a:cubicBezTo>
                      <a:pt x="122679" y="71437"/>
                      <a:pt x="121743" y="75404"/>
                      <a:pt x="119303" y="78386"/>
                    </a:cubicBezTo>
                    <a:lnTo>
                      <a:pt x="119278" y="78411"/>
                    </a:lnTo>
                    <a:cubicBezTo>
                      <a:pt x="117602" y="80506"/>
                      <a:pt x="115384" y="82034"/>
                      <a:pt x="112846" y="82847"/>
                    </a:cubicBezTo>
                    <a:lnTo>
                      <a:pt x="112821" y="82847"/>
                    </a:lnTo>
                    <a:cubicBezTo>
                      <a:pt x="111613" y="83238"/>
                      <a:pt x="110346" y="83430"/>
                      <a:pt x="109069" y="83430"/>
                    </a:cubicBezTo>
                    <a:cubicBezTo>
                      <a:pt x="108497" y="83430"/>
                      <a:pt x="107922" y="83391"/>
                      <a:pt x="107350" y="83315"/>
                    </a:cubicBezTo>
                    <a:lnTo>
                      <a:pt x="107178" y="83315"/>
                    </a:lnTo>
                    <a:cubicBezTo>
                      <a:pt x="106414" y="83192"/>
                      <a:pt x="105650" y="82995"/>
                      <a:pt x="104911" y="82748"/>
                    </a:cubicBezTo>
                    <a:cubicBezTo>
                      <a:pt x="104763" y="82674"/>
                      <a:pt x="104615" y="82625"/>
                      <a:pt x="104467" y="82576"/>
                    </a:cubicBezTo>
                    <a:lnTo>
                      <a:pt x="104442" y="82551"/>
                    </a:lnTo>
                    <a:cubicBezTo>
                      <a:pt x="104295" y="82502"/>
                      <a:pt x="104147" y="82453"/>
                      <a:pt x="104048" y="82403"/>
                    </a:cubicBezTo>
                    <a:lnTo>
                      <a:pt x="103851" y="82305"/>
                    </a:lnTo>
                    <a:lnTo>
                      <a:pt x="103678" y="82231"/>
                    </a:lnTo>
                    <a:cubicBezTo>
                      <a:pt x="103506" y="82157"/>
                      <a:pt x="103383" y="82083"/>
                      <a:pt x="103235" y="82009"/>
                    </a:cubicBezTo>
                    <a:lnTo>
                      <a:pt x="103013" y="81886"/>
                    </a:lnTo>
                    <a:cubicBezTo>
                      <a:pt x="102791" y="81763"/>
                      <a:pt x="102619" y="81664"/>
                      <a:pt x="102495" y="81565"/>
                    </a:cubicBezTo>
                    <a:lnTo>
                      <a:pt x="102422" y="81541"/>
                    </a:lnTo>
                    <a:cubicBezTo>
                      <a:pt x="102372" y="81492"/>
                      <a:pt x="102323" y="81467"/>
                      <a:pt x="102274" y="81442"/>
                    </a:cubicBezTo>
                    <a:lnTo>
                      <a:pt x="102224" y="81393"/>
                    </a:lnTo>
                    <a:cubicBezTo>
                      <a:pt x="102077" y="81294"/>
                      <a:pt x="101978" y="81220"/>
                      <a:pt x="101879" y="81171"/>
                    </a:cubicBezTo>
                    <a:cubicBezTo>
                      <a:pt x="101830" y="81146"/>
                      <a:pt x="101781" y="81122"/>
                      <a:pt x="101732" y="81097"/>
                    </a:cubicBezTo>
                    <a:lnTo>
                      <a:pt x="101658" y="81073"/>
                    </a:lnTo>
                    <a:lnTo>
                      <a:pt x="101559" y="81048"/>
                    </a:lnTo>
                    <a:lnTo>
                      <a:pt x="101510" y="81048"/>
                    </a:lnTo>
                    <a:cubicBezTo>
                      <a:pt x="101460" y="81036"/>
                      <a:pt x="101411" y="81029"/>
                      <a:pt x="101362" y="81029"/>
                    </a:cubicBezTo>
                    <a:cubicBezTo>
                      <a:pt x="101313" y="81029"/>
                      <a:pt x="101263" y="81036"/>
                      <a:pt x="101214" y="81048"/>
                    </a:cubicBezTo>
                    <a:lnTo>
                      <a:pt x="100968" y="81048"/>
                    </a:lnTo>
                    <a:lnTo>
                      <a:pt x="100795" y="81196"/>
                    </a:lnTo>
                    <a:cubicBezTo>
                      <a:pt x="100623" y="81393"/>
                      <a:pt x="100475" y="81590"/>
                      <a:pt x="100376" y="81837"/>
                    </a:cubicBezTo>
                    <a:cubicBezTo>
                      <a:pt x="100228" y="82206"/>
                      <a:pt x="100080" y="82551"/>
                      <a:pt x="99908" y="82847"/>
                    </a:cubicBezTo>
                    <a:lnTo>
                      <a:pt x="99834" y="82970"/>
                    </a:lnTo>
                    <a:cubicBezTo>
                      <a:pt x="98897" y="84818"/>
                      <a:pt x="97641" y="86470"/>
                      <a:pt x="96088" y="87874"/>
                    </a:cubicBezTo>
                    <a:lnTo>
                      <a:pt x="96063" y="87899"/>
                    </a:lnTo>
                    <a:cubicBezTo>
                      <a:pt x="95940" y="87998"/>
                      <a:pt x="95817" y="88096"/>
                      <a:pt x="95694" y="88195"/>
                    </a:cubicBezTo>
                    <a:cubicBezTo>
                      <a:pt x="95275" y="88540"/>
                      <a:pt x="94856" y="88836"/>
                      <a:pt x="94412" y="89131"/>
                    </a:cubicBezTo>
                    <a:cubicBezTo>
                      <a:pt x="94043" y="89353"/>
                      <a:pt x="93673" y="89575"/>
                      <a:pt x="93303" y="89772"/>
                    </a:cubicBezTo>
                    <a:cubicBezTo>
                      <a:pt x="91581" y="90685"/>
                      <a:pt x="89683" y="91149"/>
                      <a:pt x="87777" y="91149"/>
                    </a:cubicBezTo>
                    <a:cubicBezTo>
                      <a:pt x="86492" y="91149"/>
                      <a:pt x="85203" y="90938"/>
                      <a:pt x="83963" y="90511"/>
                    </a:cubicBezTo>
                    <a:cubicBezTo>
                      <a:pt x="83421" y="90339"/>
                      <a:pt x="82879" y="90117"/>
                      <a:pt x="82361" y="89846"/>
                    </a:cubicBezTo>
                    <a:cubicBezTo>
                      <a:pt x="81696" y="89526"/>
                      <a:pt x="81030" y="89131"/>
                      <a:pt x="80414" y="88712"/>
                    </a:cubicBezTo>
                    <a:lnTo>
                      <a:pt x="83495" y="78017"/>
                    </a:lnTo>
                    <a:lnTo>
                      <a:pt x="83815" y="76834"/>
                    </a:lnTo>
                    <a:lnTo>
                      <a:pt x="89409" y="57389"/>
                    </a:lnTo>
                    <a:cubicBezTo>
                      <a:pt x="89804" y="55985"/>
                      <a:pt x="88990" y="54506"/>
                      <a:pt x="87586" y="54112"/>
                    </a:cubicBezTo>
                    <a:lnTo>
                      <a:pt x="79749" y="51869"/>
                    </a:lnTo>
                    <a:lnTo>
                      <a:pt x="80464" y="47335"/>
                    </a:lnTo>
                    <a:cubicBezTo>
                      <a:pt x="80685" y="45905"/>
                      <a:pt x="79823" y="44525"/>
                      <a:pt x="78418" y="44131"/>
                    </a:cubicBezTo>
                    <a:lnTo>
                      <a:pt x="64913" y="40212"/>
                    </a:lnTo>
                    <a:cubicBezTo>
                      <a:pt x="64657" y="40139"/>
                      <a:pt x="64398" y="40104"/>
                      <a:pt x="64142" y="40104"/>
                    </a:cubicBezTo>
                    <a:cubicBezTo>
                      <a:pt x="63016" y="40104"/>
                      <a:pt x="61949" y="40780"/>
                      <a:pt x="61487" y="41864"/>
                    </a:cubicBezTo>
                    <a:lnTo>
                      <a:pt x="59688" y="46078"/>
                    </a:lnTo>
                    <a:lnTo>
                      <a:pt x="51852" y="43835"/>
                    </a:lnTo>
                    <a:cubicBezTo>
                      <a:pt x="51601" y="43760"/>
                      <a:pt x="51348" y="43725"/>
                      <a:pt x="51100" y="43725"/>
                    </a:cubicBezTo>
                    <a:cubicBezTo>
                      <a:pt x="49954" y="43725"/>
                      <a:pt x="48898" y="44480"/>
                      <a:pt x="48574" y="45634"/>
                    </a:cubicBezTo>
                    <a:lnTo>
                      <a:pt x="46997" y="51056"/>
                    </a:lnTo>
                    <a:cubicBezTo>
                      <a:pt x="44286" y="48000"/>
                      <a:pt x="42191" y="44747"/>
                      <a:pt x="41008" y="41642"/>
                    </a:cubicBezTo>
                    <a:cubicBezTo>
                      <a:pt x="40934" y="41297"/>
                      <a:pt x="40663" y="41026"/>
                      <a:pt x="40318" y="40927"/>
                    </a:cubicBezTo>
                    <a:cubicBezTo>
                      <a:pt x="40293" y="40924"/>
                      <a:pt x="40268" y="40922"/>
                      <a:pt x="40244" y="40922"/>
                    </a:cubicBezTo>
                    <a:cubicBezTo>
                      <a:pt x="40078" y="40922"/>
                      <a:pt x="39933" y="40995"/>
                      <a:pt x="39825" y="41124"/>
                    </a:cubicBezTo>
                    <a:cubicBezTo>
                      <a:pt x="39751" y="41198"/>
                      <a:pt x="39702" y="41321"/>
                      <a:pt x="39702" y="41420"/>
                    </a:cubicBezTo>
                    <a:cubicBezTo>
                      <a:pt x="39677" y="41568"/>
                      <a:pt x="39702" y="41716"/>
                      <a:pt x="39751" y="41839"/>
                    </a:cubicBezTo>
                    <a:cubicBezTo>
                      <a:pt x="39850" y="42061"/>
                      <a:pt x="39948" y="42307"/>
                      <a:pt x="40022" y="42529"/>
                    </a:cubicBezTo>
                    <a:cubicBezTo>
                      <a:pt x="40244" y="43120"/>
                      <a:pt x="40491" y="43687"/>
                      <a:pt x="40762" y="44254"/>
                    </a:cubicBezTo>
                    <a:cubicBezTo>
                      <a:pt x="42314" y="47261"/>
                      <a:pt x="44286" y="50045"/>
                      <a:pt x="46578" y="52510"/>
                    </a:cubicBezTo>
                    <a:lnTo>
                      <a:pt x="47071" y="53027"/>
                    </a:lnTo>
                    <a:cubicBezTo>
                      <a:pt x="47243" y="53200"/>
                      <a:pt x="47416" y="53372"/>
                      <a:pt x="47563" y="53545"/>
                    </a:cubicBezTo>
                    <a:cubicBezTo>
                      <a:pt x="47908" y="53890"/>
                      <a:pt x="48278" y="54260"/>
                      <a:pt x="48623" y="54605"/>
                    </a:cubicBezTo>
                    <a:cubicBezTo>
                      <a:pt x="51235" y="57143"/>
                      <a:pt x="54168" y="59361"/>
                      <a:pt x="57347" y="61135"/>
                    </a:cubicBezTo>
                    <a:cubicBezTo>
                      <a:pt x="59048" y="62146"/>
                      <a:pt x="60083" y="62737"/>
                      <a:pt x="60526" y="63920"/>
                    </a:cubicBezTo>
                    <a:cubicBezTo>
                      <a:pt x="60600" y="64142"/>
                      <a:pt x="60576" y="64388"/>
                      <a:pt x="60477" y="64586"/>
                    </a:cubicBezTo>
                    <a:cubicBezTo>
                      <a:pt x="60181" y="64980"/>
                      <a:pt x="59713" y="65251"/>
                      <a:pt x="59220" y="65325"/>
                    </a:cubicBezTo>
                    <a:cubicBezTo>
                      <a:pt x="58906" y="65369"/>
                      <a:pt x="58591" y="65390"/>
                      <a:pt x="58277" y="65390"/>
                    </a:cubicBezTo>
                    <a:cubicBezTo>
                      <a:pt x="57356" y="65390"/>
                      <a:pt x="56442" y="65206"/>
                      <a:pt x="55598" y="64857"/>
                    </a:cubicBezTo>
                    <a:cubicBezTo>
                      <a:pt x="55474" y="64807"/>
                      <a:pt x="55400" y="64783"/>
                      <a:pt x="55351" y="64758"/>
                    </a:cubicBezTo>
                    <a:cubicBezTo>
                      <a:pt x="55296" y="64745"/>
                      <a:pt x="55241" y="64739"/>
                      <a:pt x="55187" y="64739"/>
                    </a:cubicBezTo>
                    <a:cubicBezTo>
                      <a:pt x="54927" y="64739"/>
                      <a:pt x="54689" y="64883"/>
                      <a:pt x="54587" y="65128"/>
                    </a:cubicBezTo>
                    <a:cubicBezTo>
                      <a:pt x="54464" y="65399"/>
                      <a:pt x="54562" y="65719"/>
                      <a:pt x="54834" y="65892"/>
                    </a:cubicBezTo>
                    <a:lnTo>
                      <a:pt x="55129" y="66089"/>
                    </a:lnTo>
                    <a:cubicBezTo>
                      <a:pt x="55844" y="66557"/>
                      <a:pt x="57150" y="67420"/>
                      <a:pt x="58062" y="68750"/>
                    </a:cubicBezTo>
                    <a:cubicBezTo>
                      <a:pt x="58358" y="69194"/>
                      <a:pt x="58678" y="69835"/>
                      <a:pt x="58456" y="70278"/>
                    </a:cubicBezTo>
                    <a:cubicBezTo>
                      <a:pt x="58210" y="70747"/>
                      <a:pt x="57421" y="70968"/>
                      <a:pt x="56263" y="70968"/>
                    </a:cubicBezTo>
                    <a:cubicBezTo>
                      <a:pt x="55376" y="70944"/>
                      <a:pt x="54489" y="70796"/>
                      <a:pt x="53651" y="70549"/>
                    </a:cubicBezTo>
                    <a:cubicBezTo>
                      <a:pt x="53380" y="70451"/>
                      <a:pt x="53108" y="70426"/>
                      <a:pt x="52813" y="70426"/>
                    </a:cubicBezTo>
                    <a:cubicBezTo>
                      <a:pt x="52566" y="70500"/>
                      <a:pt x="52394" y="70697"/>
                      <a:pt x="52344" y="70944"/>
                    </a:cubicBezTo>
                    <a:cubicBezTo>
                      <a:pt x="52295" y="71166"/>
                      <a:pt x="52394" y="71387"/>
                      <a:pt x="52566" y="71511"/>
                    </a:cubicBezTo>
                    <a:cubicBezTo>
                      <a:pt x="52714" y="71585"/>
                      <a:pt x="52862" y="71683"/>
                      <a:pt x="53035" y="71757"/>
                    </a:cubicBezTo>
                    <a:cubicBezTo>
                      <a:pt x="53478" y="71954"/>
                      <a:pt x="53897" y="72225"/>
                      <a:pt x="54267" y="72546"/>
                    </a:cubicBezTo>
                    <a:cubicBezTo>
                      <a:pt x="55080" y="73236"/>
                      <a:pt x="55499" y="73753"/>
                      <a:pt x="55819" y="74764"/>
                    </a:cubicBezTo>
                    <a:cubicBezTo>
                      <a:pt x="56041" y="75330"/>
                      <a:pt x="55869" y="75947"/>
                      <a:pt x="55376" y="76316"/>
                    </a:cubicBezTo>
                    <a:cubicBezTo>
                      <a:pt x="54798" y="76773"/>
                      <a:pt x="53829" y="77014"/>
                      <a:pt x="52566" y="77014"/>
                    </a:cubicBezTo>
                    <a:cubicBezTo>
                      <a:pt x="49948" y="77014"/>
                      <a:pt x="46069" y="75981"/>
                      <a:pt x="41797" y="73704"/>
                    </a:cubicBezTo>
                    <a:lnTo>
                      <a:pt x="41255" y="73384"/>
                    </a:lnTo>
                    <a:lnTo>
                      <a:pt x="40688" y="73088"/>
                    </a:lnTo>
                    <a:lnTo>
                      <a:pt x="40663" y="73063"/>
                    </a:lnTo>
                    <a:cubicBezTo>
                      <a:pt x="32383" y="68282"/>
                      <a:pt x="28513" y="63600"/>
                      <a:pt x="26862" y="61604"/>
                    </a:cubicBezTo>
                    <a:cubicBezTo>
                      <a:pt x="26320" y="60938"/>
                      <a:pt x="26123" y="60716"/>
                      <a:pt x="25926" y="60618"/>
                    </a:cubicBezTo>
                    <a:cubicBezTo>
                      <a:pt x="25852" y="60593"/>
                      <a:pt x="25778" y="60581"/>
                      <a:pt x="25701" y="60581"/>
                    </a:cubicBezTo>
                    <a:cubicBezTo>
                      <a:pt x="25624" y="60581"/>
                      <a:pt x="25544" y="60593"/>
                      <a:pt x="25458" y="60618"/>
                    </a:cubicBezTo>
                    <a:cubicBezTo>
                      <a:pt x="25359" y="60642"/>
                      <a:pt x="25260" y="60716"/>
                      <a:pt x="25187" y="60790"/>
                    </a:cubicBezTo>
                    <a:cubicBezTo>
                      <a:pt x="25014" y="61061"/>
                      <a:pt x="25039" y="61431"/>
                      <a:pt x="25285" y="61653"/>
                    </a:cubicBezTo>
                    <a:cubicBezTo>
                      <a:pt x="28760" y="66187"/>
                      <a:pt x="34206" y="70821"/>
                      <a:pt x="39874" y="74074"/>
                    </a:cubicBezTo>
                    <a:lnTo>
                      <a:pt x="40343" y="74320"/>
                    </a:lnTo>
                    <a:lnTo>
                      <a:pt x="39382" y="77647"/>
                    </a:lnTo>
                    <a:lnTo>
                      <a:pt x="38839" y="79545"/>
                    </a:lnTo>
                    <a:lnTo>
                      <a:pt x="35956" y="89550"/>
                    </a:lnTo>
                    <a:cubicBezTo>
                      <a:pt x="35759" y="89476"/>
                      <a:pt x="35537" y="89402"/>
                      <a:pt x="35340" y="89304"/>
                    </a:cubicBezTo>
                    <a:lnTo>
                      <a:pt x="34872" y="89107"/>
                    </a:lnTo>
                    <a:cubicBezTo>
                      <a:pt x="34576" y="88983"/>
                      <a:pt x="34305" y="88836"/>
                      <a:pt x="34034" y="88688"/>
                    </a:cubicBezTo>
                    <a:cubicBezTo>
                      <a:pt x="33639" y="88490"/>
                      <a:pt x="33270" y="88269"/>
                      <a:pt x="32925" y="88022"/>
                    </a:cubicBezTo>
                    <a:cubicBezTo>
                      <a:pt x="30460" y="86396"/>
                      <a:pt x="28538" y="83931"/>
                      <a:pt x="27183" y="80678"/>
                    </a:cubicBezTo>
                    <a:lnTo>
                      <a:pt x="27183" y="80654"/>
                    </a:lnTo>
                    <a:lnTo>
                      <a:pt x="26986" y="80185"/>
                    </a:lnTo>
                    <a:cubicBezTo>
                      <a:pt x="26936" y="80062"/>
                      <a:pt x="26862" y="79939"/>
                      <a:pt x="26764" y="79816"/>
                    </a:cubicBezTo>
                    <a:cubicBezTo>
                      <a:pt x="26739" y="79791"/>
                      <a:pt x="26714" y="79766"/>
                      <a:pt x="26690" y="79742"/>
                    </a:cubicBezTo>
                    <a:lnTo>
                      <a:pt x="26591" y="79668"/>
                    </a:lnTo>
                    <a:cubicBezTo>
                      <a:pt x="26517" y="79619"/>
                      <a:pt x="26468" y="79594"/>
                      <a:pt x="26394" y="79569"/>
                    </a:cubicBezTo>
                    <a:lnTo>
                      <a:pt x="26320" y="79545"/>
                    </a:lnTo>
                    <a:cubicBezTo>
                      <a:pt x="26254" y="79533"/>
                      <a:pt x="26186" y="79527"/>
                      <a:pt x="26116" y="79527"/>
                    </a:cubicBezTo>
                    <a:cubicBezTo>
                      <a:pt x="25898" y="79527"/>
                      <a:pt x="25669" y="79586"/>
                      <a:pt x="25482" y="79717"/>
                    </a:cubicBezTo>
                    <a:lnTo>
                      <a:pt x="25458" y="79742"/>
                    </a:lnTo>
                    <a:lnTo>
                      <a:pt x="25334" y="79791"/>
                    </a:lnTo>
                    <a:lnTo>
                      <a:pt x="25260" y="79865"/>
                    </a:lnTo>
                    <a:cubicBezTo>
                      <a:pt x="25211" y="79865"/>
                      <a:pt x="25211" y="79890"/>
                      <a:pt x="25187" y="79914"/>
                    </a:cubicBezTo>
                    <a:lnTo>
                      <a:pt x="24965" y="80013"/>
                    </a:lnTo>
                    <a:lnTo>
                      <a:pt x="24915" y="80062"/>
                    </a:lnTo>
                    <a:cubicBezTo>
                      <a:pt x="23930" y="80629"/>
                      <a:pt x="22870" y="81048"/>
                      <a:pt x="21761" y="81319"/>
                    </a:cubicBezTo>
                    <a:lnTo>
                      <a:pt x="21662" y="81344"/>
                    </a:lnTo>
                    <a:lnTo>
                      <a:pt x="21515" y="81368"/>
                    </a:lnTo>
                    <a:cubicBezTo>
                      <a:pt x="21441" y="81393"/>
                      <a:pt x="21367" y="81418"/>
                      <a:pt x="21243" y="81442"/>
                    </a:cubicBezTo>
                    <a:cubicBezTo>
                      <a:pt x="21096" y="81467"/>
                      <a:pt x="20948" y="81492"/>
                      <a:pt x="20800" y="81516"/>
                    </a:cubicBezTo>
                    <a:cubicBezTo>
                      <a:pt x="20140" y="81630"/>
                      <a:pt x="19474" y="81686"/>
                      <a:pt x="18808" y="81686"/>
                    </a:cubicBezTo>
                    <a:cubicBezTo>
                      <a:pt x="18180" y="81686"/>
                      <a:pt x="17553" y="81636"/>
                      <a:pt x="16931" y="81541"/>
                    </a:cubicBezTo>
                    <a:lnTo>
                      <a:pt x="16881" y="81541"/>
                    </a:lnTo>
                    <a:cubicBezTo>
                      <a:pt x="16807" y="81541"/>
                      <a:pt x="16734" y="81541"/>
                      <a:pt x="16635" y="81516"/>
                    </a:cubicBezTo>
                    <a:cubicBezTo>
                      <a:pt x="15625" y="81344"/>
                      <a:pt x="14639" y="81048"/>
                      <a:pt x="13702" y="80629"/>
                    </a:cubicBezTo>
                    <a:cubicBezTo>
                      <a:pt x="13480" y="80555"/>
                      <a:pt x="13259" y="80432"/>
                      <a:pt x="13037" y="80333"/>
                    </a:cubicBezTo>
                    <a:cubicBezTo>
                      <a:pt x="9217" y="78386"/>
                      <a:pt x="6580" y="74714"/>
                      <a:pt x="5964" y="70451"/>
                    </a:cubicBezTo>
                    <a:cubicBezTo>
                      <a:pt x="5299" y="66409"/>
                      <a:pt x="6679" y="62269"/>
                      <a:pt x="9661" y="59435"/>
                    </a:cubicBezTo>
                    <a:lnTo>
                      <a:pt x="9809" y="59287"/>
                    </a:lnTo>
                    <a:cubicBezTo>
                      <a:pt x="10104" y="58967"/>
                      <a:pt x="10400" y="58720"/>
                      <a:pt x="10351" y="58301"/>
                    </a:cubicBezTo>
                    <a:cubicBezTo>
                      <a:pt x="10277" y="57882"/>
                      <a:pt x="9956" y="57685"/>
                      <a:pt x="9439" y="57439"/>
                    </a:cubicBezTo>
                    <a:lnTo>
                      <a:pt x="9340" y="57365"/>
                    </a:lnTo>
                    <a:cubicBezTo>
                      <a:pt x="3352" y="54210"/>
                      <a:pt x="1454" y="47852"/>
                      <a:pt x="2243" y="42923"/>
                    </a:cubicBezTo>
                    <a:cubicBezTo>
                      <a:pt x="2957" y="38512"/>
                      <a:pt x="6161" y="33386"/>
                      <a:pt x="12988" y="32228"/>
                    </a:cubicBezTo>
                    <a:cubicBezTo>
                      <a:pt x="13450" y="32151"/>
                      <a:pt x="13921" y="32112"/>
                      <a:pt x="14391" y="32112"/>
                    </a:cubicBezTo>
                    <a:cubicBezTo>
                      <a:pt x="14672" y="32112"/>
                      <a:pt x="14953" y="32126"/>
                      <a:pt x="15230" y="32154"/>
                    </a:cubicBezTo>
                    <a:cubicBezTo>
                      <a:pt x="15723" y="32154"/>
                      <a:pt x="16265" y="32178"/>
                      <a:pt x="16955" y="32178"/>
                    </a:cubicBezTo>
                    <a:cubicBezTo>
                      <a:pt x="16992" y="32184"/>
                      <a:pt x="17029" y="32187"/>
                      <a:pt x="17065" y="32187"/>
                    </a:cubicBezTo>
                    <a:cubicBezTo>
                      <a:pt x="17348" y="32187"/>
                      <a:pt x="17619" y="32024"/>
                      <a:pt x="17793" y="31784"/>
                    </a:cubicBezTo>
                    <a:cubicBezTo>
                      <a:pt x="17941" y="31488"/>
                      <a:pt x="17916" y="31143"/>
                      <a:pt x="17719" y="30872"/>
                    </a:cubicBezTo>
                    <a:cubicBezTo>
                      <a:pt x="16684" y="29122"/>
                      <a:pt x="16068" y="27176"/>
                      <a:pt x="15920" y="25130"/>
                    </a:cubicBezTo>
                    <a:cubicBezTo>
                      <a:pt x="15920" y="24982"/>
                      <a:pt x="15896" y="24810"/>
                      <a:pt x="15871" y="24637"/>
                    </a:cubicBezTo>
                    <a:cubicBezTo>
                      <a:pt x="15846" y="24391"/>
                      <a:pt x="15846" y="24169"/>
                      <a:pt x="15846" y="23923"/>
                    </a:cubicBezTo>
                    <a:cubicBezTo>
                      <a:pt x="16142" y="18772"/>
                      <a:pt x="18878" y="14484"/>
                      <a:pt x="23387" y="12192"/>
                    </a:cubicBezTo>
                    <a:cubicBezTo>
                      <a:pt x="25474" y="11103"/>
                      <a:pt x="27754" y="10562"/>
                      <a:pt x="30030" y="10562"/>
                    </a:cubicBezTo>
                    <a:cubicBezTo>
                      <a:pt x="32700" y="10562"/>
                      <a:pt x="35364" y="11307"/>
                      <a:pt x="37706" y="12783"/>
                    </a:cubicBezTo>
                    <a:lnTo>
                      <a:pt x="38100" y="13054"/>
                    </a:lnTo>
                    <a:cubicBezTo>
                      <a:pt x="38273" y="13153"/>
                      <a:pt x="38420" y="13276"/>
                      <a:pt x="38593" y="13375"/>
                    </a:cubicBezTo>
                    <a:cubicBezTo>
                      <a:pt x="38740" y="13493"/>
                      <a:pt x="38914" y="13549"/>
                      <a:pt x="39087" y="13549"/>
                    </a:cubicBezTo>
                    <a:cubicBezTo>
                      <a:pt x="39204" y="13549"/>
                      <a:pt x="39322" y="13523"/>
                      <a:pt x="39431" y="13473"/>
                    </a:cubicBezTo>
                    <a:cubicBezTo>
                      <a:pt x="39899" y="13276"/>
                      <a:pt x="39948" y="12783"/>
                      <a:pt x="40047" y="12069"/>
                    </a:cubicBezTo>
                    <a:cubicBezTo>
                      <a:pt x="40269" y="9727"/>
                      <a:pt x="41230" y="7534"/>
                      <a:pt x="42782" y="5760"/>
                    </a:cubicBezTo>
                    <a:cubicBezTo>
                      <a:pt x="45261" y="2854"/>
                      <a:pt x="48947" y="1222"/>
                      <a:pt x="52816" y="1222"/>
                    </a:cubicBezTo>
                    <a:close/>
                    <a:moveTo>
                      <a:pt x="51107" y="44936"/>
                    </a:moveTo>
                    <a:cubicBezTo>
                      <a:pt x="51239" y="44936"/>
                      <a:pt x="51373" y="44955"/>
                      <a:pt x="51507" y="44993"/>
                    </a:cubicBezTo>
                    <a:lnTo>
                      <a:pt x="59196" y="47211"/>
                    </a:lnTo>
                    <a:lnTo>
                      <a:pt x="59812" y="47384"/>
                    </a:lnTo>
                    <a:lnTo>
                      <a:pt x="60403" y="47556"/>
                    </a:lnTo>
                    <a:lnTo>
                      <a:pt x="78418" y="52732"/>
                    </a:lnTo>
                    <a:lnTo>
                      <a:pt x="79010" y="52880"/>
                    </a:lnTo>
                    <a:lnTo>
                      <a:pt x="79601" y="53052"/>
                    </a:lnTo>
                    <a:lnTo>
                      <a:pt x="87315" y="55270"/>
                    </a:lnTo>
                    <a:cubicBezTo>
                      <a:pt x="87487" y="55319"/>
                      <a:pt x="87660" y="55418"/>
                      <a:pt x="87808" y="55516"/>
                    </a:cubicBezTo>
                    <a:cubicBezTo>
                      <a:pt x="88251" y="55886"/>
                      <a:pt x="88448" y="56478"/>
                      <a:pt x="88276" y="57020"/>
                    </a:cubicBezTo>
                    <a:lnTo>
                      <a:pt x="82632" y="76686"/>
                    </a:lnTo>
                    <a:lnTo>
                      <a:pt x="82287" y="77918"/>
                    </a:lnTo>
                    <a:lnTo>
                      <a:pt x="79404" y="87874"/>
                    </a:lnTo>
                    <a:lnTo>
                      <a:pt x="79207" y="88515"/>
                    </a:lnTo>
                    <a:lnTo>
                      <a:pt x="79034" y="89181"/>
                    </a:lnTo>
                    <a:lnTo>
                      <a:pt x="75140" y="102759"/>
                    </a:lnTo>
                    <a:cubicBezTo>
                      <a:pt x="74955" y="103397"/>
                      <a:pt x="74376" y="103794"/>
                      <a:pt x="73746" y="103794"/>
                    </a:cubicBezTo>
                    <a:cubicBezTo>
                      <a:pt x="73620" y="103794"/>
                      <a:pt x="73493" y="103778"/>
                      <a:pt x="73366" y="103745"/>
                    </a:cubicBezTo>
                    <a:lnTo>
                      <a:pt x="71986" y="103326"/>
                    </a:lnTo>
                    <a:lnTo>
                      <a:pt x="70680" y="102957"/>
                    </a:lnTo>
                    <a:lnTo>
                      <a:pt x="56756" y="98964"/>
                    </a:lnTo>
                    <a:lnTo>
                      <a:pt x="55573" y="98619"/>
                    </a:lnTo>
                    <a:lnTo>
                      <a:pt x="37583" y="93444"/>
                    </a:lnTo>
                    <a:cubicBezTo>
                      <a:pt x="36843" y="93247"/>
                      <a:pt x="36400" y="92458"/>
                      <a:pt x="36621" y="91694"/>
                    </a:cubicBezTo>
                    <a:lnTo>
                      <a:pt x="36794" y="91053"/>
                    </a:lnTo>
                    <a:lnTo>
                      <a:pt x="36966" y="90462"/>
                    </a:lnTo>
                    <a:lnTo>
                      <a:pt x="37139" y="89871"/>
                    </a:lnTo>
                    <a:lnTo>
                      <a:pt x="40417" y="78436"/>
                    </a:lnTo>
                    <a:lnTo>
                      <a:pt x="40860" y="76858"/>
                    </a:lnTo>
                    <a:lnTo>
                      <a:pt x="41452" y="74887"/>
                    </a:lnTo>
                    <a:cubicBezTo>
                      <a:pt x="42290" y="75330"/>
                      <a:pt x="43128" y="75749"/>
                      <a:pt x="43965" y="76094"/>
                    </a:cubicBezTo>
                    <a:cubicBezTo>
                      <a:pt x="46726" y="77327"/>
                      <a:pt x="49289" y="78041"/>
                      <a:pt x="51482" y="78214"/>
                    </a:cubicBezTo>
                    <a:cubicBezTo>
                      <a:pt x="51852" y="78238"/>
                      <a:pt x="52221" y="78238"/>
                      <a:pt x="52566" y="78238"/>
                    </a:cubicBezTo>
                    <a:cubicBezTo>
                      <a:pt x="53330" y="78238"/>
                      <a:pt x="54094" y="78140"/>
                      <a:pt x="54834" y="77967"/>
                    </a:cubicBezTo>
                    <a:cubicBezTo>
                      <a:pt x="55770" y="77746"/>
                      <a:pt x="56559" y="77080"/>
                      <a:pt x="56953" y="76193"/>
                    </a:cubicBezTo>
                    <a:cubicBezTo>
                      <a:pt x="57298" y="75281"/>
                      <a:pt x="57199" y="74271"/>
                      <a:pt x="56682" y="73457"/>
                    </a:cubicBezTo>
                    <a:cubicBezTo>
                      <a:pt x="56435" y="72989"/>
                      <a:pt x="56115" y="72570"/>
                      <a:pt x="55745" y="72176"/>
                    </a:cubicBezTo>
                    <a:lnTo>
                      <a:pt x="56337" y="72176"/>
                    </a:lnTo>
                    <a:cubicBezTo>
                      <a:pt x="57791" y="72176"/>
                      <a:pt x="58900" y="71806"/>
                      <a:pt x="59442" y="71067"/>
                    </a:cubicBezTo>
                    <a:cubicBezTo>
                      <a:pt x="59836" y="70525"/>
                      <a:pt x="59910" y="69810"/>
                      <a:pt x="59664" y="69169"/>
                    </a:cubicBezTo>
                    <a:cubicBezTo>
                      <a:pt x="59294" y="68184"/>
                      <a:pt x="58703" y="67321"/>
                      <a:pt x="57914" y="66631"/>
                    </a:cubicBezTo>
                    <a:lnTo>
                      <a:pt x="57914" y="66631"/>
                    </a:lnTo>
                    <a:cubicBezTo>
                      <a:pt x="58075" y="66649"/>
                      <a:pt x="58238" y="66658"/>
                      <a:pt x="58401" y="66658"/>
                    </a:cubicBezTo>
                    <a:cubicBezTo>
                      <a:pt x="59113" y="66658"/>
                      <a:pt x="59836" y="66488"/>
                      <a:pt x="60477" y="66187"/>
                    </a:cubicBezTo>
                    <a:cubicBezTo>
                      <a:pt x="61093" y="65892"/>
                      <a:pt x="61561" y="65374"/>
                      <a:pt x="61759" y="64709"/>
                    </a:cubicBezTo>
                    <a:cubicBezTo>
                      <a:pt x="61931" y="64043"/>
                      <a:pt x="61808" y="63329"/>
                      <a:pt x="61438" y="62762"/>
                    </a:cubicBezTo>
                    <a:cubicBezTo>
                      <a:pt x="60699" y="61653"/>
                      <a:pt x="59762" y="61111"/>
                      <a:pt x="58358" y="60273"/>
                    </a:cubicBezTo>
                    <a:cubicBezTo>
                      <a:pt x="57076" y="59558"/>
                      <a:pt x="55844" y="58770"/>
                      <a:pt x="54661" y="57932"/>
                    </a:cubicBezTo>
                    <a:cubicBezTo>
                      <a:pt x="52271" y="56207"/>
                      <a:pt x="50028" y="54284"/>
                      <a:pt x="47982" y="52140"/>
                    </a:cubicBezTo>
                    <a:lnTo>
                      <a:pt x="49757" y="45979"/>
                    </a:lnTo>
                    <a:cubicBezTo>
                      <a:pt x="49920" y="45349"/>
                      <a:pt x="50485" y="44936"/>
                      <a:pt x="51107" y="44936"/>
                    </a:cubicBezTo>
                    <a:close/>
                    <a:moveTo>
                      <a:pt x="33738" y="89944"/>
                    </a:moveTo>
                    <a:cubicBezTo>
                      <a:pt x="33935" y="90068"/>
                      <a:pt x="34157" y="90166"/>
                      <a:pt x="34354" y="90265"/>
                    </a:cubicBezTo>
                    <a:lnTo>
                      <a:pt x="34847" y="90462"/>
                    </a:lnTo>
                    <a:cubicBezTo>
                      <a:pt x="35093" y="90561"/>
                      <a:pt x="35340" y="90659"/>
                      <a:pt x="35611" y="90758"/>
                    </a:cubicBezTo>
                    <a:lnTo>
                      <a:pt x="35414" y="91399"/>
                    </a:lnTo>
                    <a:cubicBezTo>
                      <a:pt x="35020" y="92803"/>
                      <a:pt x="35833" y="94257"/>
                      <a:pt x="37238" y="94676"/>
                    </a:cubicBezTo>
                    <a:lnTo>
                      <a:pt x="55376" y="99851"/>
                    </a:lnTo>
                    <a:cubicBezTo>
                      <a:pt x="55105" y="101700"/>
                      <a:pt x="54760" y="103671"/>
                      <a:pt x="54390" y="105692"/>
                    </a:cubicBezTo>
                    <a:lnTo>
                      <a:pt x="54390" y="105741"/>
                    </a:lnTo>
                    <a:cubicBezTo>
                      <a:pt x="54291" y="106210"/>
                      <a:pt x="54217" y="106703"/>
                      <a:pt x="54119" y="107171"/>
                    </a:cubicBezTo>
                    <a:lnTo>
                      <a:pt x="54094" y="107294"/>
                    </a:lnTo>
                    <a:cubicBezTo>
                      <a:pt x="53429" y="110744"/>
                      <a:pt x="52665" y="114219"/>
                      <a:pt x="51926" y="117349"/>
                    </a:cubicBezTo>
                    <a:lnTo>
                      <a:pt x="51778" y="118064"/>
                    </a:lnTo>
                    <a:cubicBezTo>
                      <a:pt x="51285" y="120084"/>
                      <a:pt x="50718" y="122623"/>
                      <a:pt x="49313" y="124151"/>
                    </a:cubicBezTo>
                    <a:cubicBezTo>
                      <a:pt x="47162" y="126497"/>
                      <a:pt x="43723" y="126889"/>
                      <a:pt x="40658" y="126889"/>
                    </a:cubicBezTo>
                    <a:cubicBezTo>
                      <a:pt x="39861" y="126889"/>
                      <a:pt x="39089" y="126862"/>
                      <a:pt x="38371" y="126837"/>
                    </a:cubicBezTo>
                    <a:cubicBezTo>
                      <a:pt x="37977" y="126837"/>
                      <a:pt x="37484" y="126788"/>
                      <a:pt x="36991" y="126763"/>
                    </a:cubicBezTo>
                    <a:cubicBezTo>
                      <a:pt x="35956" y="126689"/>
                      <a:pt x="34428" y="126541"/>
                      <a:pt x="32678" y="126221"/>
                    </a:cubicBezTo>
                    <a:cubicBezTo>
                      <a:pt x="31150" y="125974"/>
                      <a:pt x="29622" y="125555"/>
                      <a:pt x="28144" y="125038"/>
                    </a:cubicBezTo>
                    <a:cubicBezTo>
                      <a:pt x="25679" y="124101"/>
                      <a:pt x="24127" y="122968"/>
                      <a:pt x="23609" y="121563"/>
                    </a:cubicBezTo>
                    <a:cubicBezTo>
                      <a:pt x="23215" y="120577"/>
                      <a:pt x="23338" y="119493"/>
                      <a:pt x="23954" y="118285"/>
                    </a:cubicBezTo>
                    <a:cubicBezTo>
                      <a:pt x="24669" y="116955"/>
                      <a:pt x="25556" y="115747"/>
                      <a:pt x="26616" y="114663"/>
                    </a:cubicBezTo>
                    <a:cubicBezTo>
                      <a:pt x="27158" y="114096"/>
                      <a:pt x="27725" y="113554"/>
                      <a:pt x="28242" y="113036"/>
                    </a:cubicBezTo>
                    <a:lnTo>
                      <a:pt x="28341" y="112962"/>
                    </a:lnTo>
                    <a:cubicBezTo>
                      <a:pt x="29327" y="112075"/>
                      <a:pt x="30239" y="111089"/>
                      <a:pt x="31027" y="110030"/>
                    </a:cubicBezTo>
                    <a:cubicBezTo>
                      <a:pt x="31446" y="109438"/>
                      <a:pt x="31791" y="108773"/>
                      <a:pt x="32062" y="108107"/>
                    </a:cubicBezTo>
                    <a:cubicBezTo>
                      <a:pt x="32432" y="107122"/>
                      <a:pt x="32629" y="106111"/>
                      <a:pt x="32654" y="105076"/>
                    </a:cubicBezTo>
                    <a:lnTo>
                      <a:pt x="32654" y="104953"/>
                    </a:lnTo>
                    <a:lnTo>
                      <a:pt x="32678" y="103622"/>
                    </a:lnTo>
                    <a:cubicBezTo>
                      <a:pt x="32728" y="99531"/>
                      <a:pt x="32802" y="94553"/>
                      <a:pt x="33738" y="89944"/>
                    </a:cubicBezTo>
                    <a:close/>
                    <a:moveTo>
                      <a:pt x="80119" y="89944"/>
                    </a:moveTo>
                    <a:cubicBezTo>
                      <a:pt x="80661" y="90339"/>
                      <a:pt x="81252" y="90659"/>
                      <a:pt x="81844" y="90955"/>
                    </a:cubicBezTo>
                    <a:cubicBezTo>
                      <a:pt x="82410" y="91251"/>
                      <a:pt x="83002" y="91497"/>
                      <a:pt x="83618" y="91694"/>
                    </a:cubicBezTo>
                    <a:cubicBezTo>
                      <a:pt x="84979" y="92158"/>
                      <a:pt x="86400" y="92389"/>
                      <a:pt x="87820" y="92389"/>
                    </a:cubicBezTo>
                    <a:cubicBezTo>
                      <a:pt x="89795" y="92389"/>
                      <a:pt x="91768" y="91942"/>
                      <a:pt x="93574" y="91053"/>
                    </a:cubicBezTo>
                    <a:cubicBezTo>
                      <a:pt x="94338" y="95662"/>
                      <a:pt x="94240" y="100615"/>
                      <a:pt x="94166" y="104706"/>
                    </a:cubicBezTo>
                    <a:lnTo>
                      <a:pt x="94166" y="105520"/>
                    </a:lnTo>
                    <a:lnTo>
                      <a:pt x="94166" y="106086"/>
                    </a:lnTo>
                    <a:lnTo>
                      <a:pt x="94166" y="106185"/>
                    </a:lnTo>
                    <a:cubicBezTo>
                      <a:pt x="94141" y="107048"/>
                      <a:pt x="94240" y="107910"/>
                      <a:pt x="94461" y="108723"/>
                    </a:cubicBezTo>
                    <a:cubicBezTo>
                      <a:pt x="94659" y="109413"/>
                      <a:pt x="94930" y="110079"/>
                      <a:pt x="95275" y="110720"/>
                    </a:cubicBezTo>
                    <a:cubicBezTo>
                      <a:pt x="95965" y="111829"/>
                      <a:pt x="96803" y="112864"/>
                      <a:pt x="97739" y="113775"/>
                    </a:cubicBezTo>
                    <a:lnTo>
                      <a:pt x="98232" y="114268"/>
                    </a:lnTo>
                    <a:cubicBezTo>
                      <a:pt x="98626" y="114663"/>
                      <a:pt x="99021" y="115082"/>
                      <a:pt x="99415" y="115525"/>
                    </a:cubicBezTo>
                    <a:cubicBezTo>
                      <a:pt x="100598" y="116733"/>
                      <a:pt x="101584" y="118138"/>
                      <a:pt x="102323" y="119665"/>
                    </a:cubicBezTo>
                    <a:cubicBezTo>
                      <a:pt x="102914" y="120873"/>
                      <a:pt x="102988" y="121982"/>
                      <a:pt x="102569" y="122943"/>
                    </a:cubicBezTo>
                    <a:cubicBezTo>
                      <a:pt x="101978" y="124323"/>
                      <a:pt x="100425" y="125432"/>
                      <a:pt x="97912" y="126245"/>
                    </a:cubicBezTo>
                    <a:cubicBezTo>
                      <a:pt x="96408" y="126738"/>
                      <a:pt x="94880" y="127083"/>
                      <a:pt x="93328" y="127281"/>
                    </a:cubicBezTo>
                    <a:cubicBezTo>
                      <a:pt x="91455" y="127552"/>
                      <a:pt x="89557" y="127699"/>
                      <a:pt x="87660" y="127724"/>
                    </a:cubicBezTo>
                    <a:lnTo>
                      <a:pt x="87635" y="127724"/>
                    </a:lnTo>
                    <a:cubicBezTo>
                      <a:pt x="86477" y="127724"/>
                      <a:pt x="85318" y="127699"/>
                      <a:pt x="84160" y="127601"/>
                    </a:cubicBezTo>
                    <a:lnTo>
                      <a:pt x="84136" y="127601"/>
                    </a:lnTo>
                    <a:cubicBezTo>
                      <a:pt x="81918" y="127428"/>
                      <a:pt x="78788" y="126936"/>
                      <a:pt x="76816" y="124644"/>
                    </a:cubicBezTo>
                    <a:cubicBezTo>
                      <a:pt x="75461" y="123066"/>
                      <a:pt x="74968" y="120528"/>
                      <a:pt x="74574" y="118483"/>
                    </a:cubicBezTo>
                    <a:lnTo>
                      <a:pt x="74426" y="117768"/>
                    </a:lnTo>
                    <a:cubicBezTo>
                      <a:pt x="73785" y="114613"/>
                      <a:pt x="73169" y="111114"/>
                      <a:pt x="72602" y="107664"/>
                    </a:cubicBezTo>
                    <a:lnTo>
                      <a:pt x="72602" y="107540"/>
                    </a:lnTo>
                    <a:cubicBezTo>
                      <a:pt x="72577" y="107393"/>
                      <a:pt x="72553" y="107220"/>
                      <a:pt x="72528" y="107048"/>
                    </a:cubicBezTo>
                    <a:cubicBezTo>
                      <a:pt x="72479" y="106727"/>
                      <a:pt x="72430" y="106382"/>
                      <a:pt x="72380" y="106037"/>
                    </a:cubicBezTo>
                    <a:cubicBezTo>
                      <a:pt x="72306" y="105594"/>
                      <a:pt x="72257" y="105125"/>
                      <a:pt x="72183" y="104682"/>
                    </a:cubicBezTo>
                    <a:lnTo>
                      <a:pt x="72183" y="104682"/>
                    </a:lnTo>
                    <a:lnTo>
                      <a:pt x="73046" y="104928"/>
                    </a:lnTo>
                    <a:cubicBezTo>
                      <a:pt x="73292" y="105002"/>
                      <a:pt x="73539" y="105051"/>
                      <a:pt x="73785" y="105051"/>
                    </a:cubicBezTo>
                    <a:cubicBezTo>
                      <a:pt x="74968" y="105051"/>
                      <a:pt x="76003" y="104263"/>
                      <a:pt x="76323" y="103129"/>
                    </a:cubicBezTo>
                    <a:lnTo>
                      <a:pt x="80119" y="89944"/>
                    </a:lnTo>
                    <a:close/>
                    <a:moveTo>
                      <a:pt x="52736" y="0"/>
                    </a:moveTo>
                    <a:cubicBezTo>
                      <a:pt x="48525" y="0"/>
                      <a:pt x="44514" y="1798"/>
                      <a:pt x="41846" y="4971"/>
                    </a:cubicBezTo>
                    <a:cubicBezTo>
                      <a:pt x="40121" y="6918"/>
                      <a:pt x="39086" y="9358"/>
                      <a:pt x="38815" y="11921"/>
                    </a:cubicBezTo>
                    <a:lnTo>
                      <a:pt x="38815" y="12044"/>
                    </a:lnTo>
                    <a:lnTo>
                      <a:pt x="38396" y="11748"/>
                    </a:lnTo>
                    <a:cubicBezTo>
                      <a:pt x="35847" y="10147"/>
                      <a:pt x="32944" y="9341"/>
                      <a:pt x="30036" y="9341"/>
                    </a:cubicBezTo>
                    <a:cubicBezTo>
                      <a:pt x="27573" y="9341"/>
                      <a:pt x="25105" y="9919"/>
                      <a:pt x="22845" y="11083"/>
                    </a:cubicBezTo>
                    <a:cubicBezTo>
                      <a:pt x="17941" y="13597"/>
                      <a:pt x="14935" y="18254"/>
                      <a:pt x="14639" y="23873"/>
                    </a:cubicBezTo>
                    <a:cubicBezTo>
                      <a:pt x="14614" y="24169"/>
                      <a:pt x="14639" y="24489"/>
                      <a:pt x="14663" y="24785"/>
                    </a:cubicBezTo>
                    <a:cubicBezTo>
                      <a:pt x="14663" y="24933"/>
                      <a:pt x="14713" y="25081"/>
                      <a:pt x="14713" y="25229"/>
                    </a:cubicBezTo>
                    <a:cubicBezTo>
                      <a:pt x="14836" y="27225"/>
                      <a:pt x="15403" y="29196"/>
                      <a:pt x="16364" y="30946"/>
                    </a:cubicBezTo>
                    <a:cubicBezTo>
                      <a:pt x="15970" y="30946"/>
                      <a:pt x="15625" y="30946"/>
                      <a:pt x="15304" y="30922"/>
                    </a:cubicBezTo>
                    <a:cubicBezTo>
                      <a:pt x="15039" y="30906"/>
                      <a:pt x="14774" y="30898"/>
                      <a:pt x="14508" y="30898"/>
                    </a:cubicBezTo>
                    <a:cubicBezTo>
                      <a:pt x="13936" y="30898"/>
                      <a:pt x="13363" y="30936"/>
                      <a:pt x="12790" y="31020"/>
                    </a:cubicBezTo>
                    <a:cubicBezTo>
                      <a:pt x="6555" y="32080"/>
                      <a:pt x="2046" y="36565"/>
                      <a:pt x="1060" y="42751"/>
                    </a:cubicBezTo>
                    <a:cubicBezTo>
                      <a:pt x="0" y="49084"/>
                      <a:pt x="3081" y="55418"/>
                      <a:pt x="8749" y="58449"/>
                    </a:cubicBezTo>
                    <a:lnTo>
                      <a:pt x="8823" y="58498"/>
                    </a:lnTo>
                    <a:lnTo>
                      <a:pt x="8798" y="58523"/>
                    </a:lnTo>
                    <a:cubicBezTo>
                      <a:pt x="5520" y="61653"/>
                      <a:pt x="4017" y="66187"/>
                      <a:pt x="4732" y="70648"/>
                    </a:cubicBezTo>
                    <a:cubicBezTo>
                      <a:pt x="5422" y="75281"/>
                      <a:pt x="8305" y="79298"/>
                      <a:pt x="12470" y="81418"/>
                    </a:cubicBezTo>
                    <a:cubicBezTo>
                      <a:pt x="12717" y="81541"/>
                      <a:pt x="12963" y="81639"/>
                      <a:pt x="13185" y="81738"/>
                    </a:cubicBezTo>
                    <a:cubicBezTo>
                      <a:pt x="14220" y="82206"/>
                      <a:pt x="15304" y="82527"/>
                      <a:pt x="16413" y="82699"/>
                    </a:cubicBezTo>
                    <a:cubicBezTo>
                      <a:pt x="16512" y="82724"/>
                      <a:pt x="16635" y="82748"/>
                      <a:pt x="16758" y="82748"/>
                    </a:cubicBezTo>
                    <a:cubicBezTo>
                      <a:pt x="17440" y="82844"/>
                      <a:pt x="18122" y="82893"/>
                      <a:pt x="18803" y="82893"/>
                    </a:cubicBezTo>
                    <a:cubicBezTo>
                      <a:pt x="19526" y="82893"/>
                      <a:pt x="20249" y="82838"/>
                      <a:pt x="20972" y="82724"/>
                    </a:cubicBezTo>
                    <a:cubicBezTo>
                      <a:pt x="21145" y="82699"/>
                      <a:pt x="21317" y="82674"/>
                      <a:pt x="21465" y="82625"/>
                    </a:cubicBezTo>
                    <a:cubicBezTo>
                      <a:pt x="21613" y="82601"/>
                      <a:pt x="21687" y="82601"/>
                      <a:pt x="21810" y="82551"/>
                    </a:cubicBezTo>
                    <a:lnTo>
                      <a:pt x="21909" y="82527"/>
                    </a:lnTo>
                    <a:cubicBezTo>
                      <a:pt x="21958" y="82527"/>
                      <a:pt x="22007" y="82502"/>
                      <a:pt x="22057" y="82502"/>
                    </a:cubicBezTo>
                    <a:cubicBezTo>
                      <a:pt x="23264" y="82206"/>
                      <a:pt x="24423" y="81738"/>
                      <a:pt x="25507" y="81122"/>
                    </a:cubicBezTo>
                    <a:lnTo>
                      <a:pt x="25581" y="81073"/>
                    </a:lnTo>
                    <a:lnTo>
                      <a:pt x="25827" y="80925"/>
                    </a:lnTo>
                    <a:lnTo>
                      <a:pt x="25877" y="80900"/>
                    </a:lnTo>
                    <a:lnTo>
                      <a:pt x="25926" y="80875"/>
                    </a:lnTo>
                    <a:lnTo>
                      <a:pt x="25975" y="81023"/>
                    </a:lnTo>
                    <a:lnTo>
                      <a:pt x="25975" y="81048"/>
                    </a:lnTo>
                    <a:lnTo>
                      <a:pt x="26000" y="81122"/>
                    </a:lnTo>
                    <a:cubicBezTo>
                      <a:pt x="27528" y="84769"/>
                      <a:pt x="29746" y="87505"/>
                      <a:pt x="32604" y="89304"/>
                    </a:cubicBezTo>
                    <a:cubicBezTo>
                      <a:pt x="31569" y="94109"/>
                      <a:pt x="31495" y="99309"/>
                      <a:pt x="31422" y="103573"/>
                    </a:cubicBezTo>
                    <a:lnTo>
                      <a:pt x="31397" y="104904"/>
                    </a:lnTo>
                    <a:lnTo>
                      <a:pt x="31397" y="104953"/>
                    </a:lnTo>
                    <a:lnTo>
                      <a:pt x="31397" y="105027"/>
                    </a:lnTo>
                    <a:cubicBezTo>
                      <a:pt x="31323" y="108378"/>
                      <a:pt x="29573" y="110030"/>
                      <a:pt x="27404" y="112124"/>
                    </a:cubicBezTo>
                    <a:cubicBezTo>
                      <a:pt x="25852" y="113578"/>
                      <a:pt x="24127" y="115229"/>
                      <a:pt x="22870" y="117694"/>
                    </a:cubicBezTo>
                    <a:cubicBezTo>
                      <a:pt x="22525" y="118335"/>
                      <a:pt x="22303" y="119000"/>
                      <a:pt x="22205" y="119715"/>
                    </a:cubicBezTo>
                    <a:cubicBezTo>
                      <a:pt x="22106" y="120479"/>
                      <a:pt x="22180" y="121267"/>
                      <a:pt x="22451" y="121982"/>
                    </a:cubicBezTo>
                    <a:cubicBezTo>
                      <a:pt x="23141" y="123732"/>
                      <a:pt x="24915" y="125136"/>
                      <a:pt x="27725" y="126147"/>
                    </a:cubicBezTo>
                    <a:cubicBezTo>
                      <a:pt x="28637" y="126492"/>
                      <a:pt x="29573" y="126763"/>
                      <a:pt x="30510" y="127009"/>
                    </a:cubicBezTo>
                    <a:cubicBezTo>
                      <a:pt x="31126" y="127157"/>
                      <a:pt x="31791" y="127281"/>
                      <a:pt x="32481" y="127404"/>
                    </a:cubicBezTo>
                    <a:cubicBezTo>
                      <a:pt x="34256" y="127724"/>
                      <a:pt x="35857" y="127897"/>
                      <a:pt x="36893" y="127971"/>
                    </a:cubicBezTo>
                    <a:cubicBezTo>
                      <a:pt x="37385" y="128020"/>
                      <a:pt x="37878" y="128044"/>
                      <a:pt x="38322" y="128069"/>
                    </a:cubicBezTo>
                    <a:cubicBezTo>
                      <a:pt x="39037" y="128069"/>
                      <a:pt x="39801" y="128094"/>
                      <a:pt x="40614" y="128094"/>
                    </a:cubicBezTo>
                    <a:cubicBezTo>
                      <a:pt x="43916" y="128094"/>
                      <a:pt x="47687" y="127675"/>
                      <a:pt x="50200" y="124964"/>
                    </a:cubicBezTo>
                    <a:cubicBezTo>
                      <a:pt x="51827" y="123190"/>
                      <a:pt x="52443" y="120503"/>
                      <a:pt x="52961" y="118335"/>
                    </a:cubicBezTo>
                    <a:lnTo>
                      <a:pt x="53133" y="117620"/>
                    </a:lnTo>
                    <a:cubicBezTo>
                      <a:pt x="53897" y="114490"/>
                      <a:pt x="54636" y="110991"/>
                      <a:pt x="55302" y="107516"/>
                    </a:cubicBezTo>
                    <a:lnTo>
                      <a:pt x="55326" y="107393"/>
                    </a:lnTo>
                    <a:cubicBezTo>
                      <a:pt x="55425" y="106924"/>
                      <a:pt x="55524" y="106431"/>
                      <a:pt x="55598" y="105939"/>
                    </a:cubicBezTo>
                    <a:lnTo>
                      <a:pt x="55598" y="105914"/>
                    </a:lnTo>
                    <a:cubicBezTo>
                      <a:pt x="55967" y="103918"/>
                      <a:pt x="56312" y="101996"/>
                      <a:pt x="56583" y="100172"/>
                    </a:cubicBezTo>
                    <a:lnTo>
                      <a:pt x="70877" y="104287"/>
                    </a:lnTo>
                    <a:cubicBezTo>
                      <a:pt x="70951" y="104904"/>
                      <a:pt x="71049" y="105520"/>
                      <a:pt x="71148" y="106185"/>
                    </a:cubicBezTo>
                    <a:lnTo>
                      <a:pt x="71148" y="106210"/>
                    </a:lnTo>
                    <a:cubicBezTo>
                      <a:pt x="71222" y="106703"/>
                      <a:pt x="71296" y="107195"/>
                      <a:pt x="71370" y="107688"/>
                    </a:cubicBezTo>
                    <a:lnTo>
                      <a:pt x="71394" y="107812"/>
                    </a:lnTo>
                    <a:cubicBezTo>
                      <a:pt x="71937" y="111286"/>
                      <a:pt x="72577" y="114811"/>
                      <a:pt x="73218" y="117965"/>
                    </a:cubicBezTo>
                    <a:lnTo>
                      <a:pt x="73341" y="118680"/>
                    </a:lnTo>
                    <a:cubicBezTo>
                      <a:pt x="73785" y="120873"/>
                      <a:pt x="74302" y="123584"/>
                      <a:pt x="75880" y="125432"/>
                    </a:cubicBezTo>
                    <a:cubicBezTo>
                      <a:pt x="78147" y="128069"/>
                      <a:pt x="81622" y="128636"/>
                      <a:pt x="84062" y="128808"/>
                    </a:cubicBezTo>
                    <a:lnTo>
                      <a:pt x="84086" y="128808"/>
                    </a:lnTo>
                    <a:cubicBezTo>
                      <a:pt x="85269" y="128907"/>
                      <a:pt x="86452" y="128932"/>
                      <a:pt x="87635" y="128932"/>
                    </a:cubicBezTo>
                    <a:lnTo>
                      <a:pt x="87660" y="128932"/>
                    </a:lnTo>
                    <a:cubicBezTo>
                      <a:pt x="89607" y="128907"/>
                      <a:pt x="91553" y="128759"/>
                      <a:pt x="93500" y="128488"/>
                    </a:cubicBezTo>
                    <a:cubicBezTo>
                      <a:pt x="95127" y="128266"/>
                      <a:pt x="96729" y="127897"/>
                      <a:pt x="98281" y="127404"/>
                    </a:cubicBezTo>
                    <a:cubicBezTo>
                      <a:pt x="101066" y="126492"/>
                      <a:pt x="102841" y="125210"/>
                      <a:pt x="103629" y="123584"/>
                    </a:cubicBezTo>
                    <a:cubicBezTo>
                      <a:pt x="103654" y="123535"/>
                      <a:pt x="103678" y="123485"/>
                      <a:pt x="103703" y="123411"/>
                    </a:cubicBezTo>
                    <a:cubicBezTo>
                      <a:pt x="103925" y="122894"/>
                      <a:pt x="104048" y="122327"/>
                      <a:pt x="104048" y="121785"/>
                    </a:cubicBezTo>
                    <a:cubicBezTo>
                      <a:pt x="104073" y="120848"/>
                      <a:pt x="103851" y="119937"/>
                      <a:pt x="103432" y="119123"/>
                    </a:cubicBezTo>
                    <a:cubicBezTo>
                      <a:pt x="102249" y="116610"/>
                      <a:pt x="100573" y="114909"/>
                      <a:pt x="99095" y="113381"/>
                    </a:cubicBezTo>
                    <a:cubicBezTo>
                      <a:pt x="96975" y="111237"/>
                      <a:pt x="95324" y="109512"/>
                      <a:pt x="95324" y="106160"/>
                    </a:cubicBezTo>
                    <a:lnTo>
                      <a:pt x="95324" y="106037"/>
                    </a:lnTo>
                    <a:lnTo>
                      <a:pt x="95373" y="104706"/>
                    </a:lnTo>
                    <a:cubicBezTo>
                      <a:pt x="95447" y="100443"/>
                      <a:pt x="95546" y="95243"/>
                      <a:pt x="94708" y="90388"/>
                    </a:cubicBezTo>
                    <a:cubicBezTo>
                      <a:pt x="95324" y="89994"/>
                      <a:pt x="95915" y="89575"/>
                      <a:pt x="96482" y="89107"/>
                    </a:cubicBezTo>
                    <a:cubicBezTo>
                      <a:pt x="96630" y="89008"/>
                      <a:pt x="96778" y="88885"/>
                      <a:pt x="96901" y="88762"/>
                    </a:cubicBezTo>
                    <a:lnTo>
                      <a:pt x="96926" y="88737"/>
                    </a:lnTo>
                    <a:cubicBezTo>
                      <a:pt x="98552" y="87258"/>
                      <a:pt x="99908" y="85509"/>
                      <a:pt x="100918" y="83562"/>
                    </a:cubicBezTo>
                    <a:lnTo>
                      <a:pt x="100968" y="83463"/>
                    </a:lnTo>
                    <a:cubicBezTo>
                      <a:pt x="101140" y="83118"/>
                      <a:pt x="101337" y="82724"/>
                      <a:pt x="101510" y="82329"/>
                    </a:cubicBezTo>
                    <a:lnTo>
                      <a:pt x="101534" y="82329"/>
                    </a:lnTo>
                    <a:lnTo>
                      <a:pt x="101608" y="82379"/>
                    </a:lnTo>
                    <a:cubicBezTo>
                      <a:pt x="101633" y="82403"/>
                      <a:pt x="101682" y="82453"/>
                      <a:pt x="101756" y="82477"/>
                    </a:cubicBezTo>
                    <a:lnTo>
                      <a:pt x="101805" y="82527"/>
                    </a:lnTo>
                    <a:lnTo>
                      <a:pt x="101855" y="82551"/>
                    </a:lnTo>
                    <a:cubicBezTo>
                      <a:pt x="102003" y="82650"/>
                      <a:pt x="102200" y="82773"/>
                      <a:pt x="102422" y="82896"/>
                    </a:cubicBezTo>
                    <a:lnTo>
                      <a:pt x="102643" y="83019"/>
                    </a:lnTo>
                    <a:cubicBezTo>
                      <a:pt x="102791" y="83093"/>
                      <a:pt x="102939" y="83192"/>
                      <a:pt x="103186" y="83291"/>
                    </a:cubicBezTo>
                    <a:lnTo>
                      <a:pt x="103358" y="83364"/>
                    </a:lnTo>
                    <a:lnTo>
                      <a:pt x="103555" y="83463"/>
                    </a:lnTo>
                    <a:lnTo>
                      <a:pt x="103999" y="83636"/>
                    </a:lnTo>
                    <a:cubicBezTo>
                      <a:pt x="104196" y="83734"/>
                      <a:pt x="104368" y="83783"/>
                      <a:pt x="104516" y="83833"/>
                    </a:cubicBezTo>
                    <a:cubicBezTo>
                      <a:pt x="105330" y="84128"/>
                      <a:pt x="106143" y="84326"/>
                      <a:pt x="106981" y="84449"/>
                    </a:cubicBezTo>
                    <a:cubicBezTo>
                      <a:pt x="107055" y="84473"/>
                      <a:pt x="107129" y="84473"/>
                      <a:pt x="107203" y="84498"/>
                    </a:cubicBezTo>
                    <a:cubicBezTo>
                      <a:pt x="107812" y="84581"/>
                      <a:pt x="108429" y="84622"/>
                      <a:pt x="109047" y="84622"/>
                    </a:cubicBezTo>
                    <a:cubicBezTo>
                      <a:pt x="110450" y="84622"/>
                      <a:pt x="111856" y="84408"/>
                      <a:pt x="113191" y="83981"/>
                    </a:cubicBezTo>
                    <a:cubicBezTo>
                      <a:pt x="115951" y="83118"/>
                      <a:pt x="118391" y="81467"/>
                      <a:pt x="120190" y="79249"/>
                    </a:cubicBezTo>
                    <a:lnTo>
                      <a:pt x="120215" y="79224"/>
                    </a:lnTo>
                    <a:cubicBezTo>
                      <a:pt x="122926" y="75922"/>
                      <a:pt x="123961" y="71585"/>
                      <a:pt x="123049" y="67444"/>
                    </a:cubicBezTo>
                    <a:cubicBezTo>
                      <a:pt x="122999" y="67198"/>
                      <a:pt x="122950" y="66976"/>
                      <a:pt x="122876" y="66730"/>
                    </a:cubicBezTo>
                    <a:cubicBezTo>
                      <a:pt x="122433" y="65029"/>
                      <a:pt x="121693" y="63427"/>
                      <a:pt x="120634" y="62023"/>
                    </a:cubicBezTo>
                    <a:cubicBezTo>
                      <a:pt x="120289" y="61579"/>
                      <a:pt x="119894" y="61135"/>
                      <a:pt x="119500" y="60716"/>
                    </a:cubicBezTo>
                    <a:lnTo>
                      <a:pt x="119426" y="60642"/>
                    </a:lnTo>
                    <a:lnTo>
                      <a:pt x="119500" y="60618"/>
                    </a:lnTo>
                    <a:cubicBezTo>
                      <a:pt x="119673" y="60519"/>
                      <a:pt x="119820" y="60445"/>
                      <a:pt x="119993" y="60347"/>
                    </a:cubicBezTo>
                    <a:cubicBezTo>
                      <a:pt x="124158" y="58129"/>
                      <a:pt x="127041" y="54112"/>
                      <a:pt x="127780" y="49454"/>
                    </a:cubicBezTo>
                    <a:cubicBezTo>
                      <a:pt x="128101" y="47556"/>
                      <a:pt x="128076" y="45609"/>
                      <a:pt x="127657" y="43737"/>
                    </a:cubicBezTo>
                    <a:cubicBezTo>
                      <a:pt x="132537" y="39498"/>
                      <a:pt x="135494" y="35160"/>
                      <a:pt x="135790" y="31710"/>
                    </a:cubicBezTo>
                    <a:cubicBezTo>
                      <a:pt x="135913" y="30749"/>
                      <a:pt x="135568" y="29788"/>
                      <a:pt x="134878" y="29122"/>
                    </a:cubicBezTo>
                    <a:cubicBezTo>
                      <a:pt x="134298" y="28620"/>
                      <a:pt x="133566" y="28345"/>
                      <a:pt x="132826" y="28345"/>
                    </a:cubicBezTo>
                    <a:cubicBezTo>
                      <a:pt x="132622" y="28345"/>
                      <a:pt x="132418" y="28365"/>
                      <a:pt x="132216" y="28408"/>
                    </a:cubicBezTo>
                    <a:cubicBezTo>
                      <a:pt x="131699" y="28482"/>
                      <a:pt x="131181" y="28630"/>
                      <a:pt x="130688" y="28851"/>
                    </a:cubicBezTo>
                    <a:lnTo>
                      <a:pt x="130738" y="28753"/>
                    </a:lnTo>
                    <a:cubicBezTo>
                      <a:pt x="130787" y="28630"/>
                      <a:pt x="130836" y="28506"/>
                      <a:pt x="130910" y="28309"/>
                    </a:cubicBezTo>
                    <a:cubicBezTo>
                      <a:pt x="131428" y="26929"/>
                      <a:pt x="131452" y="25746"/>
                      <a:pt x="130960" y="24982"/>
                    </a:cubicBezTo>
                    <a:cubicBezTo>
                      <a:pt x="130565" y="24440"/>
                      <a:pt x="129925" y="24120"/>
                      <a:pt x="129234" y="24120"/>
                    </a:cubicBezTo>
                    <a:cubicBezTo>
                      <a:pt x="128199" y="24120"/>
                      <a:pt x="127164" y="24391"/>
                      <a:pt x="126253" y="24884"/>
                    </a:cubicBezTo>
                    <a:cubicBezTo>
                      <a:pt x="126647" y="24095"/>
                      <a:pt x="126819" y="23208"/>
                      <a:pt x="126721" y="22321"/>
                    </a:cubicBezTo>
                    <a:cubicBezTo>
                      <a:pt x="126657" y="21075"/>
                      <a:pt x="125635" y="20173"/>
                      <a:pt x="124460" y="20173"/>
                    </a:cubicBezTo>
                    <a:cubicBezTo>
                      <a:pt x="124263" y="20173"/>
                      <a:pt x="124063" y="20198"/>
                      <a:pt x="123862" y="20251"/>
                    </a:cubicBezTo>
                    <a:cubicBezTo>
                      <a:pt x="122556" y="20546"/>
                      <a:pt x="121718" y="21236"/>
                      <a:pt x="120461" y="22271"/>
                    </a:cubicBezTo>
                    <a:cubicBezTo>
                      <a:pt x="119328" y="23208"/>
                      <a:pt x="118169" y="24095"/>
                      <a:pt x="116962" y="24908"/>
                    </a:cubicBezTo>
                    <a:cubicBezTo>
                      <a:pt x="116321" y="25327"/>
                      <a:pt x="115680" y="25746"/>
                      <a:pt x="115015" y="26141"/>
                    </a:cubicBezTo>
                    <a:cubicBezTo>
                      <a:pt x="115113" y="23060"/>
                      <a:pt x="114226" y="20029"/>
                      <a:pt x="112501" y="17490"/>
                    </a:cubicBezTo>
                    <a:cubicBezTo>
                      <a:pt x="109568" y="13176"/>
                      <a:pt x="104746" y="10694"/>
                      <a:pt x="99554" y="10694"/>
                    </a:cubicBezTo>
                    <a:cubicBezTo>
                      <a:pt x="98727" y="10694"/>
                      <a:pt x="97889" y="10757"/>
                      <a:pt x="97049" y="10886"/>
                    </a:cubicBezTo>
                    <a:cubicBezTo>
                      <a:pt x="95053" y="11157"/>
                      <a:pt x="93155" y="11872"/>
                      <a:pt x="91480" y="12956"/>
                    </a:cubicBezTo>
                    <a:lnTo>
                      <a:pt x="91282" y="13054"/>
                    </a:lnTo>
                    <a:cubicBezTo>
                      <a:pt x="91282" y="12783"/>
                      <a:pt x="91258" y="12512"/>
                      <a:pt x="91208" y="12217"/>
                    </a:cubicBezTo>
                    <a:cubicBezTo>
                      <a:pt x="90716" y="8002"/>
                      <a:pt x="88128" y="4355"/>
                      <a:pt x="84160" y="2211"/>
                    </a:cubicBezTo>
                    <a:cubicBezTo>
                      <a:pt x="81951" y="1035"/>
                      <a:pt x="79545" y="442"/>
                      <a:pt x="77166" y="442"/>
                    </a:cubicBezTo>
                    <a:cubicBezTo>
                      <a:pt x="75008" y="442"/>
                      <a:pt x="72872" y="930"/>
                      <a:pt x="70926" y="1915"/>
                    </a:cubicBezTo>
                    <a:cubicBezTo>
                      <a:pt x="68314" y="3172"/>
                      <a:pt x="66244" y="5365"/>
                      <a:pt x="65135" y="8076"/>
                    </a:cubicBezTo>
                    <a:cubicBezTo>
                      <a:pt x="63656" y="4035"/>
                      <a:pt x="60058" y="1102"/>
                      <a:pt x="55524" y="264"/>
                    </a:cubicBezTo>
                    <a:cubicBezTo>
                      <a:pt x="54593" y="87"/>
                      <a:pt x="53660" y="0"/>
                      <a:pt x="527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56"/>
              <p:cNvSpPr/>
              <p:nvPr/>
            </p:nvSpPr>
            <p:spPr>
              <a:xfrm>
                <a:off x="2133850" y="809000"/>
                <a:ext cx="198425" cy="158200"/>
              </a:xfrm>
              <a:custGeom>
                <a:avLst/>
                <a:gdLst/>
                <a:ahLst/>
                <a:cxnLst/>
                <a:rect l="l" t="t" r="r" b="b"/>
                <a:pathLst>
                  <a:path w="7937" h="6328" extrusionOk="0">
                    <a:moveTo>
                      <a:pt x="3834" y="1"/>
                    </a:moveTo>
                    <a:cubicBezTo>
                      <a:pt x="3585" y="1"/>
                      <a:pt x="3332" y="28"/>
                      <a:pt x="3081" y="84"/>
                    </a:cubicBezTo>
                    <a:cubicBezTo>
                      <a:pt x="494" y="676"/>
                      <a:pt x="1" y="4150"/>
                      <a:pt x="2046" y="5654"/>
                    </a:cubicBezTo>
                    <a:cubicBezTo>
                      <a:pt x="2680" y="6121"/>
                      <a:pt x="3382" y="6328"/>
                      <a:pt x="4061" y="6328"/>
                    </a:cubicBezTo>
                    <a:cubicBezTo>
                      <a:pt x="6104" y="6328"/>
                      <a:pt x="7937" y="4460"/>
                      <a:pt x="7049" y="2204"/>
                    </a:cubicBezTo>
                    <a:cubicBezTo>
                      <a:pt x="6527" y="845"/>
                      <a:pt x="5225" y="1"/>
                      <a:pt x="38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56"/>
              <p:cNvSpPr/>
              <p:nvPr/>
            </p:nvSpPr>
            <p:spPr>
              <a:xfrm>
                <a:off x="2761775" y="808625"/>
                <a:ext cx="198925" cy="158475"/>
              </a:xfrm>
              <a:custGeom>
                <a:avLst/>
                <a:gdLst/>
                <a:ahLst/>
                <a:cxnLst/>
                <a:rect l="l" t="t" r="r" b="b"/>
                <a:pathLst>
                  <a:path w="7957" h="6339" extrusionOk="0">
                    <a:moveTo>
                      <a:pt x="4137" y="0"/>
                    </a:moveTo>
                    <a:cubicBezTo>
                      <a:pt x="2738" y="0"/>
                      <a:pt x="1435" y="845"/>
                      <a:pt x="908" y="2194"/>
                    </a:cubicBezTo>
                    <a:cubicBezTo>
                      <a:pt x="0" y="4454"/>
                      <a:pt x="1851" y="6339"/>
                      <a:pt x="3904" y="6339"/>
                    </a:cubicBezTo>
                    <a:cubicBezTo>
                      <a:pt x="4581" y="6339"/>
                      <a:pt x="5281" y="6134"/>
                      <a:pt x="5911" y="5669"/>
                    </a:cubicBezTo>
                    <a:cubicBezTo>
                      <a:pt x="7956" y="4165"/>
                      <a:pt x="7439" y="691"/>
                      <a:pt x="4851" y="75"/>
                    </a:cubicBezTo>
                    <a:cubicBezTo>
                      <a:pt x="4612" y="25"/>
                      <a:pt x="4373" y="0"/>
                      <a:pt x="41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56"/>
              <p:cNvSpPr/>
              <p:nvPr/>
            </p:nvSpPr>
            <p:spPr>
              <a:xfrm>
                <a:off x="2379075" y="928400"/>
                <a:ext cx="321625" cy="195850"/>
              </a:xfrm>
              <a:custGeom>
                <a:avLst/>
                <a:gdLst/>
                <a:ahLst/>
                <a:cxnLst/>
                <a:rect l="l" t="t" r="r" b="b"/>
                <a:pathLst>
                  <a:path w="12865" h="7834" extrusionOk="0">
                    <a:moveTo>
                      <a:pt x="6723" y="1"/>
                    </a:moveTo>
                    <a:cubicBezTo>
                      <a:pt x="4477" y="1"/>
                      <a:pt x="2561" y="338"/>
                      <a:pt x="1849" y="656"/>
                    </a:cubicBezTo>
                    <a:cubicBezTo>
                      <a:pt x="0" y="1420"/>
                      <a:pt x="567" y="3736"/>
                      <a:pt x="1454" y="5215"/>
                    </a:cubicBezTo>
                    <a:cubicBezTo>
                      <a:pt x="1627" y="5462"/>
                      <a:pt x="1799" y="5733"/>
                      <a:pt x="1996" y="5954"/>
                    </a:cubicBezTo>
                    <a:cubicBezTo>
                      <a:pt x="3122" y="7235"/>
                      <a:pt x="4847" y="7833"/>
                      <a:pt x="6591" y="7833"/>
                    </a:cubicBezTo>
                    <a:cubicBezTo>
                      <a:pt x="8741" y="7833"/>
                      <a:pt x="10922" y="6924"/>
                      <a:pt x="12051" y="5264"/>
                    </a:cubicBezTo>
                    <a:cubicBezTo>
                      <a:pt x="12593" y="4451"/>
                      <a:pt x="12865" y="3490"/>
                      <a:pt x="12815" y="2504"/>
                    </a:cubicBezTo>
                    <a:cubicBezTo>
                      <a:pt x="12815" y="1518"/>
                      <a:pt x="12273" y="755"/>
                      <a:pt x="11115" y="483"/>
                    </a:cubicBezTo>
                    <a:cubicBezTo>
                      <a:pt x="9664" y="133"/>
                      <a:pt x="8129" y="1"/>
                      <a:pt x="67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7" name="Google Shape;1207;p56"/>
            <p:cNvGrpSpPr/>
            <p:nvPr/>
          </p:nvGrpSpPr>
          <p:grpSpPr>
            <a:xfrm flipH="1">
              <a:off x="7940081" y="3202608"/>
              <a:ext cx="658594" cy="895138"/>
              <a:chOff x="216425" y="2827425"/>
              <a:chExt cx="490025" cy="666025"/>
            </a:xfrm>
          </p:grpSpPr>
          <p:sp>
            <p:nvSpPr>
              <p:cNvPr id="1208" name="Google Shape;1208;p56"/>
              <p:cNvSpPr/>
              <p:nvPr/>
            </p:nvSpPr>
            <p:spPr>
              <a:xfrm>
                <a:off x="216425" y="2835300"/>
                <a:ext cx="481100" cy="563750"/>
              </a:xfrm>
              <a:custGeom>
                <a:avLst/>
                <a:gdLst/>
                <a:ahLst/>
                <a:cxnLst/>
                <a:rect l="l" t="t" r="r" b="b"/>
                <a:pathLst>
                  <a:path w="19244" h="22550" extrusionOk="0">
                    <a:moveTo>
                      <a:pt x="2001" y="1"/>
                    </a:moveTo>
                    <a:cubicBezTo>
                      <a:pt x="1924" y="1"/>
                      <a:pt x="1870" y="54"/>
                      <a:pt x="1838" y="179"/>
                    </a:cubicBezTo>
                    <a:cubicBezTo>
                      <a:pt x="1774" y="434"/>
                      <a:pt x="1965" y="766"/>
                      <a:pt x="2080" y="1991"/>
                    </a:cubicBezTo>
                    <a:cubicBezTo>
                      <a:pt x="2272" y="4250"/>
                      <a:pt x="0" y="8729"/>
                      <a:pt x="2042" y="11192"/>
                    </a:cubicBezTo>
                    <a:cubicBezTo>
                      <a:pt x="3382" y="12812"/>
                      <a:pt x="5845" y="12187"/>
                      <a:pt x="5615" y="13476"/>
                    </a:cubicBezTo>
                    <a:cubicBezTo>
                      <a:pt x="5436" y="14471"/>
                      <a:pt x="2310" y="17470"/>
                      <a:pt x="4620" y="20252"/>
                    </a:cubicBezTo>
                    <a:cubicBezTo>
                      <a:pt x="5948" y="21859"/>
                      <a:pt x="8063" y="22550"/>
                      <a:pt x="10217" y="22550"/>
                    </a:cubicBezTo>
                    <a:cubicBezTo>
                      <a:pt x="11414" y="22550"/>
                      <a:pt x="12624" y="22336"/>
                      <a:pt x="13718" y="21949"/>
                    </a:cubicBezTo>
                    <a:cubicBezTo>
                      <a:pt x="14139" y="21796"/>
                      <a:pt x="14535" y="21604"/>
                      <a:pt x="14918" y="21375"/>
                    </a:cubicBezTo>
                    <a:cubicBezTo>
                      <a:pt x="17227" y="19984"/>
                      <a:pt x="18822" y="17228"/>
                      <a:pt x="19103" y="14599"/>
                    </a:cubicBezTo>
                    <a:cubicBezTo>
                      <a:pt x="19243" y="13246"/>
                      <a:pt x="18963" y="11766"/>
                      <a:pt x="18057" y="10694"/>
                    </a:cubicBezTo>
                    <a:cubicBezTo>
                      <a:pt x="17237" y="9715"/>
                      <a:pt x="15929" y="9366"/>
                      <a:pt x="14674" y="9366"/>
                    </a:cubicBezTo>
                    <a:cubicBezTo>
                      <a:pt x="14424" y="9366"/>
                      <a:pt x="14176" y="9380"/>
                      <a:pt x="13935" y="9405"/>
                    </a:cubicBezTo>
                    <a:cubicBezTo>
                      <a:pt x="13561" y="9447"/>
                      <a:pt x="13138" y="9586"/>
                      <a:pt x="12736" y="9586"/>
                    </a:cubicBezTo>
                    <a:cubicBezTo>
                      <a:pt x="12522" y="9586"/>
                      <a:pt x="12314" y="9546"/>
                      <a:pt x="12123" y="9431"/>
                    </a:cubicBezTo>
                    <a:cubicBezTo>
                      <a:pt x="10732" y="8589"/>
                      <a:pt x="14037" y="5360"/>
                      <a:pt x="9673" y="3165"/>
                    </a:cubicBezTo>
                    <a:cubicBezTo>
                      <a:pt x="8129" y="2374"/>
                      <a:pt x="6534" y="2144"/>
                      <a:pt x="4607" y="1506"/>
                    </a:cubicBezTo>
                    <a:cubicBezTo>
                      <a:pt x="3548" y="1162"/>
                      <a:pt x="2871" y="575"/>
                      <a:pt x="2438" y="243"/>
                    </a:cubicBezTo>
                    <a:cubicBezTo>
                      <a:pt x="2247" y="97"/>
                      <a:pt x="2103" y="1"/>
                      <a:pt x="20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56"/>
              <p:cNvSpPr/>
              <p:nvPr/>
            </p:nvSpPr>
            <p:spPr>
              <a:xfrm>
                <a:off x="274750" y="3074425"/>
                <a:ext cx="107275" cy="50525"/>
              </a:xfrm>
              <a:custGeom>
                <a:avLst/>
                <a:gdLst/>
                <a:ahLst/>
                <a:cxnLst/>
                <a:rect l="l" t="t" r="r" b="b"/>
                <a:pathLst>
                  <a:path w="4291" h="2021" extrusionOk="0">
                    <a:moveTo>
                      <a:pt x="308" y="0"/>
                    </a:moveTo>
                    <a:cubicBezTo>
                      <a:pt x="254" y="0"/>
                      <a:pt x="214" y="26"/>
                      <a:pt x="181" y="83"/>
                    </a:cubicBezTo>
                    <a:cubicBezTo>
                      <a:pt x="0" y="422"/>
                      <a:pt x="1759" y="2020"/>
                      <a:pt x="3458" y="2020"/>
                    </a:cubicBezTo>
                    <a:cubicBezTo>
                      <a:pt x="3678" y="2020"/>
                      <a:pt x="3897" y="1993"/>
                      <a:pt x="4111" y="1933"/>
                    </a:cubicBezTo>
                    <a:cubicBezTo>
                      <a:pt x="4290" y="1882"/>
                      <a:pt x="4277" y="1614"/>
                      <a:pt x="4086" y="1576"/>
                    </a:cubicBezTo>
                    <a:cubicBezTo>
                      <a:pt x="3435" y="1474"/>
                      <a:pt x="2810" y="1269"/>
                      <a:pt x="2210" y="976"/>
                    </a:cubicBezTo>
                    <a:cubicBezTo>
                      <a:pt x="975" y="415"/>
                      <a:pt x="524" y="0"/>
                      <a:pt x="308" y="0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56"/>
              <p:cNvSpPr/>
              <p:nvPr/>
            </p:nvSpPr>
            <p:spPr>
              <a:xfrm>
                <a:off x="439275" y="2950675"/>
                <a:ext cx="41625" cy="138075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5523" extrusionOk="0">
                    <a:moveTo>
                      <a:pt x="387" y="0"/>
                    </a:moveTo>
                    <a:cubicBezTo>
                      <a:pt x="285" y="0"/>
                      <a:pt x="188" y="99"/>
                      <a:pt x="223" y="222"/>
                    </a:cubicBezTo>
                    <a:cubicBezTo>
                      <a:pt x="414" y="949"/>
                      <a:pt x="542" y="1689"/>
                      <a:pt x="606" y="2430"/>
                    </a:cubicBezTo>
                    <a:lnTo>
                      <a:pt x="593" y="2749"/>
                    </a:lnTo>
                    <a:cubicBezTo>
                      <a:pt x="606" y="3648"/>
                      <a:pt x="53" y="5275"/>
                      <a:pt x="44" y="5275"/>
                    </a:cubicBezTo>
                    <a:cubicBezTo>
                      <a:pt x="44" y="5275"/>
                      <a:pt x="44" y="5275"/>
                      <a:pt x="44" y="5275"/>
                    </a:cubicBezTo>
                    <a:lnTo>
                      <a:pt x="44" y="5275"/>
                    </a:lnTo>
                    <a:cubicBezTo>
                      <a:pt x="1" y="5414"/>
                      <a:pt x="110" y="5523"/>
                      <a:pt x="225" y="5523"/>
                    </a:cubicBezTo>
                    <a:cubicBezTo>
                      <a:pt x="280" y="5523"/>
                      <a:pt x="335" y="5498"/>
                      <a:pt x="376" y="5441"/>
                    </a:cubicBezTo>
                    <a:cubicBezTo>
                      <a:pt x="1665" y="3616"/>
                      <a:pt x="1563" y="1358"/>
                      <a:pt x="516" y="69"/>
                    </a:cubicBezTo>
                    <a:cubicBezTo>
                      <a:pt x="481" y="21"/>
                      <a:pt x="433" y="0"/>
                      <a:pt x="387" y="0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56"/>
              <p:cNvSpPr/>
              <p:nvPr/>
            </p:nvSpPr>
            <p:spPr>
              <a:xfrm>
                <a:off x="351650" y="3307125"/>
                <a:ext cx="184375" cy="53850"/>
              </a:xfrm>
              <a:custGeom>
                <a:avLst/>
                <a:gdLst/>
                <a:ahLst/>
                <a:cxnLst/>
                <a:rect l="l" t="t" r="r" b="b"/>
                <a:pathLst>
                  <a:path w="7375" h="2154" extrusionOk="0">
                    <a:moveTo>
                      <a:pt x="243" y="1"/>
                    </a:moveTo>
                    <a:cubicBezTo>
                      <a:pt x="103" y="1"/>
                      <a:pt x="1" y="178"/>
                      <a:pt x="117" y="294"/>
                    </a:cubicBezTo>
                    <a:lnTo>
                      <a:pt x="117" y="307"/>
                    </a:lnTo>
                    <a:cubicBezTo>
                      <a:pt x="1223" y="1395"/>
                      <a:pt x="2934" y="2153"/>
                      <a:pt x="4770" y="2153"/>
                    </a:cubicBezTo>
                    <a:cubicBezTo>
                      <a:pt x="5561" y="2153"/>
                      <a:pt x="6375" y="2013"/>
                      <a:pt x="7173" y="1698"/>
                    </a:cubicBezTo>
                    <a:cubicBezTo>
                      <a:pt x="7374" y="1615"/>
                      <a:pt x="7312" y="1335"/>
                      <a:pt x="7119" y="1335"/>
                    </a:cubicBezTo>
                    <a:cubicBezTo>
                      <a:pt x="7104" y="1335"/>
                      <a:pt x="7088" y="1337"/>
                      <a:pt x="7071" y="1341"/>
                    </a:cubicBezTo>
                    <a:cubicBezTo>
                      <a:pt x="6261" y="1444"/>
                      <a:pt x="5931" y="1488"/>
                      <a:pt x="5495" y="1488"/>
                    </a:cubicBezTo>
                    <a:cubicBezTo>
                      <a:pt x="5231" y="1488"/>
                      <a:pt x="4928" y="1472"/>
                      <a:pt x="4455" y="1443"/>
                    </a:cubicBezTo>
                    <a:cubicBezTo>
                      <a:pt x="4162" y="1404"/>
                      <a:pt x="3881" y="1379"/>
                      <a:pt x="3600" y="1302"/>
                    </a:cubicBezTo>
                    <a:cubicBezTo>
                      <a:pt x="2439" y="1060"/>
                      <a:pt x="1342" y="626"/>
                      <a:pt x="334" y="26"/>
                    </a:cubicBezTo>
                    <a:cubicBezTo>
                      <a:pt x="303" y="9"/>
                      <a:pt x="272" y="1"/>
                      <a:pt x="243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56"/>
              <p:cNvSpPr/>
              <p:nvPr/>
            </p:nvSpPr>
            <p:spPr>
              <a:xfrm>
                <a:off x="603250" y="3121150"/>
                <a:ext cx="71950" cy="178200"/>
              </a:xfrm>
              <a:custGeom>
                <a:avLst/>
                <a:gdLst/>
                <a:ahLst/>
                <a:cxnLst/>
                <a:rect l="l" t="t" r="r" b="b"/>
                <a:pathLst>
                  <a:path w="2878" h="7128" extrusionOk="0">
                    <a:moveTo>
                      <a:pt x="1727" y="0"/>
                    </a:moveTo>
                    <a:cubicBezTo>
                      <a:pt x="1707" y="0"/>
                      <a:pt x="1685" y="4"/>
                      <a:pt x="1665" y="13"/>
                    </a:cubicBezTo>
                    <a:cubicBezTo>
                      <a:pt x="1576" y="38"/>
                      <a:pt x="1525" y="128"/>
                      <a:pt x="1537" y="217"/>
                    </a:cubicBezTo>
                    <a:cubicBezTo>
                      <a:pt x="1627" y="791"/>
                      <a:pt x="1652" y="1378"/>
                      <a:pt x="1639" y="1953"/>
                    </a:cubicBezTo>
                    <a:cubicBezTo>
                      <a:pt x="1663" y="4331"/>
                      <a:pt x="109" y="6821"/>
                      <a:pt x="48" y="6886"/>
                    </a:cubicBezTo>
                    <a:lnTo>
                      <a:pt x="48" y="6886"/>
                    </a:lnTo>
                    <a:cubicBezTo>
                      <a:pt x="51" y="6879"/>
                      <a:pt x="54" y="6872"/>
                      <a:pt x="57" y="6865"/>
                    </a:cubicBezTo>
                    <a:lnTo>
                      <a:pt x="57" y="6865"/>
                    </a:lnTo>
                    <a:cubicBezTo>
                      <a:pt x="49" y="6880"/>
                      <a:pt x="45" y="6888"/>
                      <a:pt x="46" y="6888"/>
                    </a:cubicBezTo>
                    <a:cubicBezTo>
                      <a:pt x="47" y="6888"/>
                      <a:pt x="47" y="6887"/>
                      <a:pt x="48" y="6886"/>
                    </a:cubicBezTo>
                    <a:lnTo>
                      <a:pt x="48" y="6886"/>
                    </a:lnTo>
                    <a:cubicBezTo>
                      <a:pt x="1" y="7013"/>
                      <a:pt x="102" y="7127"/>
                      <a:pt x="213" y="7127"/>
                    </a:cubicBezTo>
                    <a:cubicBezTo>
                      <a:pt x="251" y="7127"/>
                      <a:pt x="290" y="7114"/>
                      <a:pt x="325" y="7082"/>
                    </a:cubicBezTo>
                    <a:cubicBezTo>
                      <a:pt x="1920" y="5538"/>
                      <a:pt x="2877" y="2718"/>
                      <a:pt x="1895" y="115"/>
                    </a:cubicBezTo>
                    <a:cubicBezTo>
                      <a:pt x="1865" y="46"/>
                      <a:pt x="1798" y="0"/>
                      <a:pt x="1727" y="0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56"/>
              <p:cNvSpPr/>
              <p:nvPr/>
            </p:nvSpPr>
            <p:spPr>
              <a:xfrm>
                <a:off x="369225" y="3226625"/>
                <a:ext cx="107950" cy="38250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1530" extrusionOk="0">
                    <a:moveTo>
                      <a:pt x="154" y="0"/>
                    </a:moveTo>
                    <a:cubicBezTo>
                      <a:pt x="88" y="0"/>
                      <a:pt x="53" y="33"/>
                      <a:pt x="26" y="107"/>
                    </a:cubicBezTo>
                    <a:cubicBezTo>
                      <a:pt x="1" y="171"/>
                      <a:pt x="13" y="247"/>
                      <a:pt x="64" y="298"/>
                    </a:cubicBezTo>
                    <a:cubicBezTo>
                      <a:pt x="946" y="1209"/>
                      <a:pt x="2248" y="1529"/>
                      <a:pt x="3162" y="1529"/>
                    </a:cubicBezTo>
                    <a:cubicBezTo>
                      <a:pt x="3849" y="1529"/>
                      <a:pt x="4317" y="1349"/>
                      <a:pt x="4224" y="1102"/>
                    </a:cubicBezTo>
                    <a:cubicBezTo>
                      <a:pt x="4135" y="860"/>
                      <a:pt x="3714" y="1064"/>
                      <a:pt x="2604" y="783"/>
                    </a:cubicBezTo>
                    <a:cubicBezTo>
                      <a:pt x="927" y="362"/>
                      <a:pt x="373" y="0"/>
                      <a:pt x="154" y="0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56"/>
              <p:cNvSpPr/>
              <p:nvPr/>
            </p:nvSpPr>
            <p:spPr>
              <a:xfrm>
                <a:off x="532350" y="3097825"/>
                <a:ext cx="31825" cy="114575"/>
              </a:xfrm>
              <a:custGeom>
                <a:avLst/>
                <a:gdLst/>
                <a:ahLst/>
                <a:cxnLst/>
                <a:rect l="l" t="t" r="r" b="b"/>
                <a:pathLst>
                  <a:path w="1273" h="4583" extrusionOk="0">
                    <a:moveTo>
                      <a:pt x="651" y="0"/>
                    </a:moveTo>
                    <a:cubicBezTo>
                      <a:pt x="570" y="0"/>
                      <a:pt x="488" y="56"/>
                      <a:pt x="481" y="155"/>
                    </a:cubicBezTo>
                    <a:cubicBezTo>
                      <a:pt x="443" y="563"/>
                      <a:pt x="405" y="1686"/>
                      <a:pt x="354" y="2286"/>
                    </a:cubicBezTo>
                    <a:cubicBezTo>
                      <a:pt x="303" y="2975"/>
                      <a:pt x="201" y="3677"/>
                      <a:pt x="35" y="4353"/>
                    </a:cubicBezTo>
                    <a:cubicBezTo>
                      <a:pt x="0" y="4483"/>
                      <a:pt x="106" y="4583"/>
                      <a:pt x="217" y="4583"/>
                    </a:cubicBezTo>
                    <a:cubicBezTo>
                      <a:pt x="270" y="4583"/>
                      <a:pt x="325" y="4560"/>
                      <a:pt x="366" y="4506"/>
                    </a:cubicBezTo>
                    <a:cubicBezTo>
                      <a:pt x="1221" y="3383"/>
                      <a:pt x="1272" y="1354"/>
                      <a:pt x="813" y="117"/>
                    </a:cubicBezTo>
                    <a:cubicBezTo>
                      <a:pt x="785" y="37"/>
                      <a:pt x="718" y="0"/>
                      <a:pt x="651" y="0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56"/>
              <p:cNvSpPr/>
              <p:nvPr/>
            </p:nvSpPr>
            <p:spPr>
              <a:xfrm>
                <a:off x="266500" y="2989975"/>
                <a:ext cx="62875" cy="35800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432" extrusionOk="0">
                    <a:moveTo>
                      <a:pt x="243" y="1"/>
                    </a:moveTo>
                    <a:cubicBezTo>
                      <a:pt x="150" y="1"/>
                      <a:pt x="63" y="62"/>
                      <a:pt x="52" y="156"/>
                    </a:cubicBezTo>
                    <a:cubicBezTo>
                      <a:pt x="1" y="524"/>
                      <a:pt x="1610" y="1431"/>
                      <a:pt x="2254" y="1431"/>
                    </a:cubicBezTo>
                    <a:cubicBezTo>
                      <a:pt x="2414" y="1431"/>
                      <a:pt x="2515" y="1375"/>
                      <a:pt x="2515" y="1240"/>
                    </a:cubicBezTo>
                    <a:cubicBezTo>
                      <a:pt x="2515" y="972"/>
                      <a:pt x="1149" y="117"/>
                      <a:pt x="269" y="3"/>
                    </a:cubicBezTo>
                    <a:cubicBezTo>
                      <a:pt x="260" y="1"/>
                      <a:pt x="251" y="1"/>
                      <a:pt x="243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56"/>
              <p:cNvSpPr/>
              <p:nvPr/>
            </p:nvSpPr>
            <p:spPr>
              <a:xfrm>
                <a:off x="368275" y="2910900"/>
                <a:ext cx="31525" cy="855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3422" extrusionOk="0">
                    <a:moveTo>
                      <a:pt x="531" y="1"/>
                    </a:moveTo>
                    <a:cubicBezTo>
                      <a:pt x="443" y="1"/>
                      <a:pt x="354" y="60"/>
                      <a:pt x="332" y="167"/>
                    </a:cubicBezTo>
                    <a:cubicBezTo>
                      <a:pt x="282" y="480"/>
                      <a:pt x="11" y="3245"/>
                      <a:pt x="1" y="3245"/>
                    </a:cubicBezTo>
                    <a:cubicBezTo>
                      <a:pt x="0" y="3245"/>
                      <a:pt x="0" y="3244"/>
                      <a:pt x="0" y="3242"/>
                    </a:cubicBezTo>
                    <a:lnTo>
                      <a:pt x="0" y="3242"/>
                    </a:lnTo>
                    <a:cubicBezTo>
                      <a:pt x="0" y="3344"/>
                      <a:pt x="77" y="3421"/>
                      <a:pt x="166" y="3421"/>
                    </a:cubicBezTo>
                    <a:cubicBezTo>
                      <a:pt x="169" y="3421"/>
                      <a:pt x="171" y="3421"/>
                      <a:pt x="174" y="3421"/>
                    </a:cubicBezTo>
                    <a:cubicBezTo>
                      <a:pt x="571" y="3421"/>
                      <a:pt x="1260" y="1460"/>
                      <a:pt x="702" y="116"/>
                    </a:cubicBezTo>
                    <a:cubicBezTo>
                      <a:pt x="668" y="37"/>
                      <a:pt x="600" y="1"/>
                      <a:pt x="531" y="1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56"/>
              <p:cNvSpPr/>
              <p:nvPr/>
            </p:nvSpPr>
            <p:spPr>
              <a:xfrm>
                <a:off x="225675" y="2827425"/>
                <a:ext cx="480775" cy="666025"/>
              </a:xfrm>
              <a:custGeom>
                <a:avLst/>
                <a:gdLst/>
                <a:ahLst/>
                <a:cxnLst/>
                <a:rect l="l" t="t" r="r" b="b"/>
                <a:pathLst>
                  <a:path w="19231" h="26641" extrusionOk="0">
                    <a:moveTo>
                      <a:pt x="1787" y="724"/>
                    </a:moveTo>
                    <a:cubicBezTo>
                      <a:pt x="1863" y="775"/>
                      <a:pt x="1953" y="852"/>
                      <a:pt x="2029" y="903"/>
                    </a:cubicBezTo>
                    <a:cubicBezTo>
                      <a:pt x="2655" y="1439"/>
                      <a:pt x="3369" y="1834"/>
                      <a:pt x="4135" y="2102"/>
                    </a:cubicBezTo>
                    <a:cubicBezTo>
                      <a:pt x="4824" y="2332"/>
                      <a:pt x="5462" y="2510"/>
                      <a:pt x="6087" y="2676"/>
                    </a:cubicBezTo>
                    <a:cubicBezTo>
                      <a:pt x="7172" y="2970"/>
                      <a:pt x="8193" y="3251"/>
                      <a:pt x="9163" y="3735"/>
                    </a:cubicBezTo>
                    <a:cubicBezTo>
                      <a:pt x="11727" y="5037"/>
                      <a:pt x="11447" y="6594"/>
                      <a:pt x="11191" y="7972"/>
                    </a:cubicBezTo>
                    <a:cubicBezTo>
                      <a:pt x="11051" y="8763"/>
                      <a:pt x="10898" y="9567"/>
                      <a:pt x="11587" y="9988"/>
                    </a:cubicBezTo>
                    <a:cubicBezTo>
                      <a:pt x="11838" y="10145"/>
                      <a:pt x="12102" y="10197"/>
                      <a:pt x="12365" y="10197"/>
                    </a:cubicBezTo>
                    <a:cubicBezTo>
                      <a:pt x="12635" y="10197"/>
                      <a:pt x="12904" y="10142"/>
                      <a:pt x="13157" y="10090"/>
                    </a:cubicBezTo>
                    <a:cubicBezTo>
                      <a:pt x="13322" y="10065"/>
                      <a:pt x="13463" y="10039"/>
                      <a:pt x="13590" y="10027"/>
                    </a:cubicBezTo>
                    <a:cubicBezTo>
                      <a:pt x="13774" y="10006"/>
                      <a:pt x="14021" y="9987"/>
                      <a:pt x="14306" y="9987"/>
                    </a:cubicBezTo>
                    <a:cubicBezTo>
                      <a:pt x="15248" y="9987"/>
                      <a:pt x="16605" y="10191"/>
                      <a:pt x="17457" y="11200"/>
                    </a:cubicBezTo>
                    <a:cubicBezTo>
                      <a:pt x="18210" y="12107"/>
                      <a:pt x="18567" y="13446"/>
                      <a:pt x="18414" y="14876"/>
                    </a:cubicBezTo>
                    <a:cubicBezTo>
                      <a:pt x="18159" y="17377"/>
                      <a:pt x="16691" y="19852"/>
                      <a:pt x="14675" y="21205"/>
                    </a:cubicBezTo>
                    <a:cubicBezTo>
                      <a:pt x="13833" y="18589"/>
                      <a:pt x="12161" y="16649"/>
                      <a:pt x="10553" y="14773"/>
                    </a:cubicBezTo>
                    <a:cubicBezTo>
                      <a:pt x="9673" y="13804"/>
                      <a:pt x="8856" y="12770"/>
                      <a:pt x="8103" y="11711"/>
                    </a:cubicBezTo>
                    <a:cubicBezTo>
                      <a:pt x="6215" y="8942"/>
                      <a:pt x="4467" y="5713"/>
                      <a:pt x="2604" y="1528"/>
                    </a:cubicBezTo>
                    <a:cubicBezTo>
                      <a:pt x="2565" y="1464"/>
                      <a:pt x="2501" y="1400"/>
                      <a:pt x="2425" y="1375"/>
                    </a:cubicBezTo>
                    <a:lnTo>
                      <a:pt x="2425" y="1388"/>
                    </a:lnTo>
                    <a:cubicBezTo>
                      <a:pt x="2387" y="1368"/>
                      <a:pt x="2345" y="1359"/>
                      <a:pt x="2305" y="1359"/>
                    </a:cubicBezTo>
                    <a:cubicBezTo>
                      <a:pt x="2265" y="1359"/>
                      <a:pt x="2227" y="1368"/>
                      <a:pt x="2195" y="1388"/>
                    </a:cubicBezTo>
                    <a:cubicBezTo>
                      <a:pt x="2119" y="1413"/>
                      <a:pt x="2055" y="1477"/>
                      <a:pt x="2029" y="1553"/>
                    </a:cubicBezTo>
                    <a:cubicBezTo>
                      <a:pt x="2004" y="1630"/>
                      <a:pt x="2004" y="1719"/>
                      <a:pt x="2029" y="1796"/>
                    </a:cubicBezTo>
                    <a:cubicBezTo>
                      <a:pt x="3918" y="6007"/>
                      <a:pt x="5679" y="9274"/>
                      <a:pt x="7593" y="12068"/>
                    </a:cubicBezTo>
                    <a:cubicBezTo>
                      <a:pt x="8359" y="13153"/>
                      <a:pt x="9188" y="14199"/>
                      <a:pt x="10081" y="15195"/>
                    </a:cubicBezTo>
                    <a:cubicBezTo>
                      <a:pt x="11766" y="17147"/>
                      <a:pt x="13361" y="19010"/>
                      <a:pt x="14139" y="21549"/>
                    </a:cubicBezTo>
                    <a:cubicBezTo>
                      <a:pt x="13858" y="21715"/>
                      <a:pt x="13552" y="21843"/>
                      <a:pt x="13246" y="21958"/>
                    </a:cubicBezTo>
                    <a:cubicBezTo>
                      <a:pt x="12054" y="22382"/>
                      <a:pt x="10914" y="22565"/>
                      <a:pt x="9864" y="22565"/>
                    </a:cubicBezTo>
                    <a:cubicBezTo>
                      <a:pt x="7442" y="22565"/>
                      <a:pt x="5498" y="21591"/>
                      <a:pt x="4492" y="20363"/>
                    </a:cubicBezTo>
                    <a:cubicBezTo>
                      <a:pt x="3165" y="18780"/>
                      <a:pt x="3777" y="17147"/>
                      <a:pt x="4454" y="15896"/>
                    </a:cubicBezTo>
                    <a:cubicBezTo>
                      <a:pt x="4620" y="15577"/>
                      <a:pt x="4798" y="15284"/>
                      <a:pt x="4964" y="15016"/>
                    </a:cubicBezTo>
                    <a:cubicBezTo>
                      <a:pt x="5270" y="14531"/>
                      <a:pt x="5500" y="14148"/>
                      <a:pt x="5551" y="13842"/>
                    </a:cubicBezTo>
                    <a:cubicBezTo>
                      <a:pt x="5717" y="12898"/>
                      <a:pt x="4888" y="12668"/>
                      <a:pt x="4084" y="12451"/>
                    </a:cubicBezTo>
                    <a:cubicBezTo>
                      <a:pt x="3382" y="12260"/>
                      <a:pt x="2514" y="12017"/>
                      <a:pt x="1914" y="11303"/>
                    </a:cubicBezTo>
                    <a:cubicBezTo>
                      <a:pt x="664" y="9784"/>
                      <a:pt x="1174" y="7385"/>
                      <a:pt x="1621" y="5254"/>
                    </a:cubicBezTo>
                    <a:cubicBezTo>
                      <a:pt x="1863" y="4144"/>
                      <a:pt x="2080" y="3072"/>
                      <a:pt x="2017" y="2268"/>
                    </a:cubicBezTo>
                    <a:cubicBezTo>
                      <a:pt x="1978" y="1809"/>
                      <a:pt x="1914" y="1362"/>
                      <a:pt x="1812" y="915"/>
                    </a:cubicBezTo>
                    <a:cubicBezTo>
                      <a:pt x="1800" y="852"/>
                      <a:pt x="1787" y="775"/>
                      <a:pt x="1787" y="724"/>
                    </a:cubicBezTo>
                    <a:close/>
                    <a:moveTo>
                      <a:pt x="1633" y="0"/>
                    </a:moveTo>
                    <a:cubicBezTo>
                      <a:pt x="1587" y="0"/>
                      <a:pt x="1540" y="7"/>
                      <a:pt x="1493" y="22"/>
                    </a:cubicBezTo>
                    <a:cubicBezTo>
                      <a:pt x="1327" y="86"/>
                      <a:pt x="1213" y="239"/>
                      <a:pt x="1174" y="418"/>
                    </a:cubicBezTo>
                    <a:cubicBezTo>
                      <a:pt x="1136" y="622"/>
                      <a:pt x="1149" y="852"/>
                      <a:pt x="1213" y="1056"/>
                    </a:cubicBezTo>
                    <a:cubicBezTo>
                      <a:pt x="1302" y="1477"/>
                      <a:pt x="1366" y="1898"/>
                      <a:pt x="1404" y="2332"/>
                    </a:cubicBezTo>
                    <a:cubicBezTo>
                      <a:pt x="1468" y="3046"/>
                      <a:pt x="1238" y="4067"/>
                      <a:pt x="1021" y="5139"/>
                    </a:cubicBezTo>
                    <a:cubicBezTo>
                      <a:pt x="549" y="7398"/>
                      <a:pt x="0" y="9963"/>
                      <a:pt x="1442" y="11711"/>
                    </a:cubicBezTo>
                    <a:cubicBezTo>
                      <a:pt x="2170" y="12579"/>
                      <a:pt x="3152" y="12847"/>
                      <a:pt x="3931" y="13064"/>
                    </a:cubicBezTo>
                    <a:cubicBezTo>
                      <a:pt x="4849" y="13319"/>
                      <a:pt x="5003" y="13421"/>
                      <a:pt x="4951" y="13740"/>
                    </a:cubicBezTo>
                    <a:cubicBezTo>
                      <a:pt x="4913" y="13931"/>
                      <a:pt x="4684" y="14301"/>
                      <a:pt x="4441" y="14697"/>
                    </a:cubicBezTo>
                    <a:cubicBezTo>
                      <a:pt x="3586" y="16113"/>
                      <a:pt x="2131" y="18500"/>
                      <a:pt x="4020" y="20758"/>
                    </a:cubicBezTo>
                    <a:cubicBezTo>
                      <a:pt x="5447" y="22484"/>
                      <a:pt x="7658" y="23160"/>
                      <a:pt x="9840" y="23160"/>
                    </a:cubicBezTo>
                    <a:cubicBezTo>
                      <a:pt x="11112" y="23160"/>
                      <a:pt x="12373" y="22930"/>
                      <a:pt x="13463" y="22545"/>
                    </a:cubicBezTo>
                    <a:cubicBezTo>
                      <a:pt x="13756" y="22443"/>
                      <a:pt x="14050" y="22302"/>
                      <a:pt x="14318" y="22162"/>
                    </a:cubicBezTo>
                    <a:cubicBezTo>
                      <a:pt x="14637" y="23515"/>
                      <a:pt x="14726" y="24918"/>
                      <a:pt x="14586" y="26309"/>
                    </a:cubicBezTo>
                    <a:cubicBezTo>
                      <a:pt x="14573" y="26475"/>
                      <a:pt x="14688" y="26628"/>
                      <a:pt x="14867" y="26641"/>
                    </a:cubicBezTo>
                    <a:lnTo>
                      <a:pt x="14892" y="26641"/>
                    </a:lnTo>
                    <a:cubicBezTo>
                      <a:pt x="15007" y="26641"/>
                      <a:pt x="15109" y="26577"/>
                      <a:pt x="15173" y="26488"/>
                    </a:cubicBezTo>
                    <a:cubicBezTo>
                      <a:pt x="15186" y="26450"/>
                      <a:pt x="15198" y="26411"/>
                      <a:pt x="15211" y="26360"/>
                    </a:cubicBezTo>
                    <a:cubicBezTo>
                      <a:pt x="15364" y="24854"/>
                      <a:pt x="15249" y="23323"/>
                      <a:pt x="14892" y="21856"/>
                    </a:cubicBezTo>
                    <a:cubicBezTo>
                      <a:pt x="16168" y="21001"/>
                      <a:pt x="17214" y="19839"/>
                      <a:pt x="17942" y="18487"/>
                    </a:cubicBezTo>
                    <a:cubicBezTo>
                      <a:pt x="18542" y="17389"/>
                      <a:pt x="18924" y="16190"/>
                      <a:pt x="19065" y="14952"/>
                    </a:cubicBezTo>
                    <a:cubicBezTo>
                      <a:pt x="19231" y="13357"/>
                      <a:pt x="18822" y="11851"/>
                      <a:pt x="17942" y="10805"/>
                    </a:cubicBezTo>
                    <a:lnTo>
                      <a:pt x="17929" y="10818"/>
                    </a:lnTo>
                    <a:cubicBezTo>
                      <a:pt x="16909" y="9607"/>
                      <a:pt x="15332" y="9377"/>
                      <a:pt x="14274" y="9377"/>
                    </a:cubicBezTo>
                    <a:cubicBezTo>
                      <a:pt x="13982" y="9377"/>
                      <a:pt x="13730" y="9395"/>
                      <a:pt x="13539" y="9414"/>
                    </a:cubicBezTo>
                    <a:cubicBezTo>
                      <a:pt x="13374" y="9427"/>
                      <a:pt x="13195" y="9465"/>
                      <a:pt x="13042" y="9491"/>
                    </a:cubicBezTo>
                    <a:cubicBezTo>
                      <a:pt x="12814" y="9540"/>
                      <a:pt x="12587" y="9586"/>
                      <a:pt x="12377" y="9586"/>
                    </a:cubicBezTo>
                    <a:cubicBezTo>
                      <a:pt x="12210" y="9586"/>
                      <a:pt x="12055" y="9557"/>
                      <a:pt x="11919" y="9478"/>
                    </a:cubicBezTo>
                    <a:cubicBezTo>
                      <a:pt x="11625" y="9299"/>
                      <a:pt x="11664" y="8916"/>
                      <a:pt x="11817" y="8100"/>
                    </a:cubicBezTo>
                    <a:cubicBezTo>
                      <a:pt x="12072" y="6658"/>
                      <a:pt x="12429" y="4705"/>
                      <a:pt x="9443" y="3200"/>
                    </a:cubicBezTo>
                    <a:cubicBezTo>
                      <a:pt x="8422" y="2676"/>
                      <a:pt x="7376" y="2396"/>
                      <a:pt x="6253" y="2089"/>
                    </a:cubicBezTo>
                    <a:cubicBezTo>
                      <a:pt x="5653" y="1923"/>
                      <a:pt x="5015" y="1745"/>
                      <a:pt x="4339" y="1528"/>
                    </a:cubicBezTo>
                    <a:cubicBezTo>
                      <a:pt x="3637" y="1285"/>
                      <a:pt x="2986" y="903"/>
                      <a:pt x="2412" y="430"/>
                    </a:cubicBezTo>
                    <a:cubicBezTo>
                      <a:pt x="2093" y="175"/>
                      <a:pt x="1863" y="0"/>
                      <a:pt x="1633" y="0"/>
                    </a:cubicBezTo>
                    <a:close/>
                  </a:path>
                </a:pathLst>
              </a:custGeom>
              <a:solidFill>
                <a:srgbClr val="000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18" name="Google Shape;1218;p56"/>
            <p:cNvSpPr/>
            <p:nvPr/>
          </p:nvSpPr>
          <p:spPr>
            <a:xfrm>
              <a:off x="6263707" y="963467"/>
              <a:ext cx="495231" cy="332752"/>
            </a:xfrm>
            <a:custGeom>
              <a:avLst/>
              <a:gdLst/>
              <a:ahLst/>
              <a:cxnLst/>
              <a:rect l="l" t="t" r="r" b="b"/>
              <a:pathLst>
                <a:path w="15441" h="10375" extrusionOk="0">
                  <a:moveTo>
                    <a:pt x="8416" y="485"/>
                  </a:moveTo>
                  <a:lnTo>
                    <a:pt x="8416" y="485"/>
                  </a:lnTo>
                  <a:cubicBezTo>
                    <a:pt x="9128" y="487"/>
                    <a:pt x="9827" y="844"/>
                    <a:pt x="10145" y="1468"/>
                  </a:cubicBezTo>
                  <a:cubicBezTo>
                    <a:pt x="10209" y="1608"/>
                    <a:pt x="10272" y="1735"/>
                    <a:pt x="10349" y="1863"/>
                  </a:cubicBezTo>
                  <a:cubicBezTo>
                    <a:pt x="10732" y="2399"/>
                    <a:pt x="11561" y="2259"/>
                    <a:pt x="12161" y="2501"/>
                  </a:cubicBezTo>
                  <a:cubicBezTo>
                    <a:pt x="12773" y="2756"/>
                    <a:pt x="13118" y="3407"/>
                    <a:pt x="13246" y="4058"/>
                  </a:cubicBezTo>
                  <a:cubicBezTo>
                    <a:pt x="13271" y="4326"/>
                    <a:pt x="13322" y="4581"/>
                    <a:pt x="13386" y="4849"/>
                  </a:cubicBezTo>
                  <a:cubicBezTo>
                    <a:pt x="13654" y="5717"/>
                    <a:pt x="14586" y="6304"/>
                    <a:pt x="14739" y="7197"/>
                  </a:cubicBezTo>
                  <a:cubicBezTo>
                    <a:pt x="14892" y="8001"/>
                    <a:pt x="14611" y="8843"/>
                    <a:pt x="13731" y="9277"/>
                  </a:cubicBezTo>
                  <a:cubicBezTo>
                    <a:pt x="13003" y="9647"/>
                    <a:pt x="12072" y="9736"/>
                    <a:pt x="11255" y="9787"/>
                  </a:cubicBezTo>
                  <a:cubicBezTo>
                    <a:pt x="10285" y="9864"/>
                    <a:pt x="9443" y="9877"/>
                    <a:pt x="8460" y="9877"/>
                  </a:cubicBezTo>
                  <a:lnTo>
                    <a:pt x="8422" y="9877"/>
                  </a:lnTo>
                  <a:cubicBezTo>
                    <a:pt x="8097" y="9881"/>
                    <a:pt x="7773" y="9882"/>
                    <a:pt x="7449" y="9882"/>
                  </a:cubicBezTo>
                  <a:cubicBezTo>
                    <a:pt x="6668" y="9882"/>
                    <a:pt x="5889" y="9873"/>
                    <a:pt x="5104" y="9864"/>
                  </a:cubicBezTo>
                  <a:cubicBezTo>
                    <a:pt x="4959" y="9868"/>
                    <a:pt x="4814" y="9870"/>
                    <a:pt x="4669" y="9870"/>
                  </a:cubicBezTo>
                  <a:cubicBezTo>
                    <a:pt x="3822" y="9870"/>
                    <a:pt x="2983" y="9807"/>
                    <a:pt x="2144" y="9698"/>
                  </a:cubicBezTo>
                  <a:cubicBezTo>
                    <a:pt x="1761" y="9660"/>
                    <a:pt x="1404" y="9545"/>
                    <a:pt x="1072" y="9366"/>
                  </a:cubicBezTo>
                  <a:cubicBezTo>
                    <a:pt x="740" y="9175"/>
                    <a:pt x="523" y="8843"/>
                    <a:pt x="498" y="8460"/>
                  </a:cubicBezTo>
                  <a:cubicBezTo>
                    <a:pt x="498" y="8001"/>
                    <a:pt x="932" y="7618"/>
                    <a:pt x="1289" y="7337"/>
                  </a:cubicBezTo>
                  <a:cubicBezTo>
                    <a:pt x="1557" y="7133"/>
                    <a:pt x="1850" y="6929"/>
                    <a:pt x="2042" y="6636"/>
                  </a:cubicBezTo>
                  <a:cubicBezTo>
                    <a:pt x="2374" y="6151"/>
                    <a:pt x="2348" y="5474"/>
                    <a:pt x="2731" y="5015"/>
                  </a:cubicBezTo>
                  <a:cubicBezTo>
                    <a:pt x="3165" y="4492"/>
                    <a:pt x="3943" y="4454"/>
                    <a:pt x="4568" y="4186"/>
                  </a:cubicBezTo>
                  <a:cubicBezTo>
                    <a:pt x="4964" y="3994"/>
                    <a:pt x="5296" y="3713"/>
                    <a:pt x="5538" y="3343"/>
                  </a:cubicBezTo>
                  <a:cubicBezTo>
                    <a:pt x="5806" y="2935"/>
                    <a:pt x="5947" y="2463"/>
                    <a:pt x="6163" y="2029"/>
                  </a:cubicBezTo>
                  <a:cubicBezTo>
                    <a:pt x="6546" y="1289"/>
                    <a:pt x="7223" y="676"/>
                    <a:pt x="8039" y="523"/>
                  </a:cubicBezTo>
                  <a:cubicBezTo>
                    <a:pt x="8165" y="498"/>
                    <a:pt x="8290" y="485"/>
                    <a:pt x="8416" y="485"/>
                  </a:cubicBezTo>
                  <a:close/>
                  <a:moveTo>
                    <a:pt x="8409" y="0"/>
                  </a:moveTo>
                  <a:lnTo>
                    <a:pt x="8422" y="13"/>
                  </a:lnTo>
                  <a:cubicBezTo>
                    <a:pt x="8392" y="10"/>
                    <a:pt x="8362" y="9"/>
                    <a:pt x="8332" y="9"/>
                  </a:cubicBezTo>
                  <a:cubicBezTo>
                    <a:pt x="8200" y="9"/>
                    <a:pt x="8073" y="30"/>
                    <a:pt x="7937" y="51"/>
                  </a:cubicBezTo>
                  <a:cubicBezTo>
                    <a:pt x="7031" y="230"/>
                    <a:pt x="6202" y="881"/>
                    <a:pt x="5730" y="1812"/>
                  </a:cubicBezTo>
                  <a:cubicBezTo>
                    <a:pt x="5628" y="1991"/>
                    <a:pt x="5551" y="2195"/>
                    <a:pt x="5474" y="2374"/>
                  </a:cubicBezTo>
                  <a:cubicBezTo>
                    <a:pt x="5385" y="2616"/>
                    <a:pt x="5270" y="2858"/>
                    <a:pt x="5130" y="3088"/>
                  </a:cubicBezTo>
                  <a:cubicBezTo>
                    <a:pt x="4938" y="3369"/>
                    <a:pt x="4670" y="3599"/>
                    <a:pt x="4351" y="3739"/>
                  </a:cubicBezTo>
                  <a:cubicBezTo>
                    <a:pt x="4160" y="3828"/>
                    <a:pt x="3969" y="3892"/>
                    <a:pt x="3764" y="3943"/>
                  </a:cubicBezTo>
                  <a:cubicBezTo>
                    <a:pt x="3292" y="4083"/>
                    <a:pt x="2744" y="4249"/>
                    <a:pt x="2361" y="4709"/>
                  </a:cubicBezTo>
                  <a:cubicBezTo>
                    <a:pt x="2131" y="5015"/>
                    <a:pt x="1965" y="5372"/>
                    <a:pt x="1876" y="5742"/>
                  </a:cubicBezTo>
                  <a:cubicBezTo>
                    <a:pt x="1825" y="5959"/>
                    <a:pt x="1748" y="6176"/>
                    <a:pt x="1633" y="6380"/>
                  </a:cubicBezTo>
                  <a:cubicBezTo>
                    <a:pt x="1493" y="6559"/>
                    <a:pt x="1314" y="6725"/>
                    <a:pt x="1123" y="6853"/>
                  </a:cubicBezTo>
                  <a:cubicBezTo>
                    <a:pt x="1072" y="6891"/>
                    <a:pt x="1021" y="6929"/>
                    <a:pt x="970" y="6980"/>
                  </a:cubicBezTo>
                  <a:cubicBezTo>
                    <a:pt x="651" y="7223"/>
                    <a:pt x="0" y="7746"/>
                    <a:pt x="13" y="8473"/>
                  </a:cubicBezTo>
                  <a:cubicBezTo>
                    <a:pt x="38" y="9022"/>
                    <a:pt x="345" y="9507"/>
                    <a:pt x="817" y="9787"/>
                  </a:cubicBezTo>
                  <a:cubicBezTo>
                    <a:pt x="1200" y="10004"/>
                    <a:pt x="1621" y="10145"/>
                    <a:pt x="2055" y="10183"/>
                  </a:cubicBezTo>
                  <a:cubicBezTo>
                    <a:pt x="2964" y="10310"/>
                    <a:pt x="3883" y="10364"/>
                    <a:pt x="4804" y="10364"/>
                  </a:cubicBezTo>
                  <a:cubicBezTo>
                    <a:pt x="4904" y="10364"/>
                    <a:pt x="5004" y="10363"/>
                    <a:pt x="5104" y="10362"/>
                  </a:cubicBezTo>
                  <a:cubicBezTo>
                    <a:pt x="6202" y="10374"/>
                    <a:pt x="7325" y="10374"/>
                    <a:pt x="8422" y="10374"/>
                  </a:cubicBezTo>
                  <a:lnTo>
                    <a:pt x="8460" y="10374"/>
                  </a:lnTo>
                  <a:cubicBezTo>
                    <a:pt x="9417" y="10374"/>
                    <a:pt x="10272" y="10362"/>
                    <a:pt x="11293" y="10285"/>
                  </a:cubicBezTo>
                  <a:cubicBezTo>
                    <a:pt x="12059" y="10234"/>
                    <a:pt x="13105" y="10145"/>
                    <a:pt x="13947" y="9724"/>
                  </a:cubicBezTo>
                  <a:cubicBezTo>
                    <a:pt x="14917" y="9252"/>
                    <a:pt x="15440" y="8167"/>
                    <a:pt x="15224" y="7120"/>
                  </a:cubicBezTo>
                  <a:cubicBezTo>
                    <a:pt x="15109" y="6521"/>
                    <a:pt x="14739" y="6049"/>
                    <a:pt x="14420" y="5653"/>
                  </a:cubicBezTo>
                  <a:cubicBezTo>
                    <a:pt x="14177" y="5372"/>
                    <a:pt x="13973" y="5053"/>
                    <a:pt x="13833" y="4709"/>
                  </a:cubicBezTo>
                  <a:cubicBezTo>
                    <a:pt x="13794" y="4568"/>
                    <a:pt x="13769" y="4415"/>
                    <a:pt x="13756" y="4262"/>
                  </a:cubicBezTo>
                  <a:cubicBezTo>
                    <a:pt x="13743" y="4160"/>
                    <a:pt x="13731" y="4071"/>
                    <a:pt x="13705" y="3969"/>
                  </a:cubicBezTo>
                  <a:cubicBezTo>
                    <a:pt x="13552" y="3063"/>
                    <a:pt x="13041" y="2348"/>
                    <a:pt x="12352" y="2067"/>
                  </a:cubicBezTo>
                  <a:cubicBezTo>
                    <a:pt x="12084" y="1965"/>
                    <a:pt x="11804" y="1901"/>
                    <a:pt x="11523" y="1863"/>
                  </a:cubicBezTo>
                  <a:cubicBezTo>
                    <a:pt x="11115" y="1799"/>
                    <a:pt x="10859" y="1748"/>
                    <a:pt x="10745" y="1595"/>
                  </a:cubicBezTo>
                  <a:cubicBezTo>
                    <a:pt x="10706" y="1531"/>
                    <a:pt x="10668" y="1468"/>
                    <a:pt x="10642" y="1404"/>
                  </a:cubicBezTo>
                  <a:cubicBezTo>
                    <a:pt x="10617" y="1353"/>
                    <a:pt x="10591" y="1302"/>
                    <a:pt x="10566" y="1251"/>
                  </a:cubicBezTo>
                  <a:cubicBezTo>
                    <a:pt x="10183" y="485"/>
                    <a:pt x="9341" y="0"/>
                    <a:pt x="8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9" name="Google Shape;1219;p56"/>
            <p:cNvGrpSpPr/>
            <p:nvPr/>
          </p:nvGrpSpPr>
          <p:grpSpPr>
            <a:xfrm>
              <a:off x="7858968" y="1421894"/>
              <a:ext cx="382304" cy="246413"/>
              <a:chOff x="1087650" y="1031275"/>
              <a:chExt cx="298000" cy="192075"/>
            </a:xfrm>
          </p:grpSpPr>
          <p:sp>
            <p:nvSpPr>
              <p:cNvPr id="1220" name="Google Shape;1220;p56"/>
              <p:cNvSpPr/>
              <p:nvPr/>
            </p:nvSpPr>
            <p:spPr>
              <a:xfrm>
                <a:off x="1094350" y="1037650"/>
                <a:ext cx="284275" cy="179975"/>
              </a:xfrm>
              <a:custGeom>
                <a:avLst/>
                <a:gdLst/>
                <a:ahLst/>
                <a:cxnLst/>
                <a:rect l="l" t="t" r="r" b="b"/>
                <a:pathLst>
                  <a:path w="11371" h="7199" extrusionOk="0">
                    <a:moveTo>
                      <a:pt x="5615" y="0"/>
                    </a:moveTo>
                    <a:cubicBezTo>
                      <a:pt x="4518" y="0"/>
                      <a:pt x="3574" y="664"/>
                      <a:pt x="2885" y="1902"/>
                    </a:cubicBezTo>
                    <a:cubicBezTo>
                      <a:pt x="2655" y="2297"/>
                      <a:pt x="2476" y="2603"/>
                      <a:pt x="2106" y="2795"/>
                    </a:cubicBezTo>
                    <a:cubicBezTo>
                      <a:pt x="1979" y="2871"/>
                      <a:pt x="1838" y="2935"/>
                      <a:pt x="1698" y="2999"/>
                    </a:cubicBezTo>
                    <a:cubicBezTo>
                      <a:pt x="1404" y="3114"/>
                      <a:pt x="1124" y="3267"/>
                      <a:pt x="868" y="3458"/>
                    </a:cubicBezTo>
                    <a:cubicBezTo>
                      <a:pt x="256" y="3918"/>
                      <a:pt x="1" y="4734"/>
                      <a:pt x="230" y="5475"/>
                    </a:cubicBezTo>
                    <a:cubicBezTo>
                      <a:pt x="447" y="6074"/>
                      <a:pt x="983" y="6495"/>
                      <a:pt x="1621" y="6559"/>
                    </a:cubicBezTo>
                    <a:lnTo>
                      <a:pt x="1749" y="6559"/>
                    </a:lnTo>
                    <a:cubicBezTo>
                      <a:pt x="2017" y="6546"/>
                      <a:pt x="2272" y="6508"/>
                      <a:pt x="2527" y="6432"/>
                    </a:cubicBezTo>
                    <a:cubicBezTo>
                      <a:pt x="2731" y="6381"/>
                      <a:pt x="2948" y="6342"/>
                      <a:pt x="3178" y="6330"/>
                    </a:cubicBezTo>
                    <a:cubicBezTo>
                      <a:pt x="3255" y="6330"/>
                      <a:pt x="3344" y="6342"/>
                      <a:pt x="3421" y="6355"/>
                    </a:cubicBezTo>
                    <a:cubicBezTo>
                      <a:pt x="3625" y="6432"/>
                      <a:pt x="3803" y="6521"/>
                      <a:pt x="3969" y="6649"/>
                    </a:cubicBezTo>
                    <a:cubicBezTo>
                      <a:pt x="4059" y="6712"/>
                      <a:pt x="4148" y="6763"/>
                      <a:pt x="4224" y="6814"/>
                    </a:cubicBezTo>
                    <a:cubicBezTo>
                      <a:pt x="4652" y="7059"/>
                      <a:pt x="5127" y="7198"/>
                      <a:pt x="5615" y="7198"/>
                    </a:cubicBezTo>
                    <a:cubicBezTo>
                      <a:pt x="5636" y="7198"/>
                      <a:pt x="5658" y="7198"/>
                      <a:pt x="5679" y="7197"/>
                    </a:cubicBezTo>
                    <a:cubicBezTo>
                      <a:pt x="5704" y="7198"/>
                      <a:pt x="5729" y="7198"/>
                      <a:pt x="5754" y="7198"/>
                    </a:cubicBezTo>
                    <a:cubicBezTo>
                      <a:pt x="6174" y="7198"/>
                      <a:pt x="6582" y="7097"/>
                      <a:pt x="6955" y="6917"/>
                    </a:cubicBezTo>
                    <a:cubicBezTo>
                      <a:pt x="7032" y="6878"/>
                      <a:pt x="7096" y="6840"/>
                      <a:pt x="7159" y="6802"/>
                    </a:cubicBezTo>
                    <a:cubicBezTo>
                      <a:pt x="7274" y="6738"/>
                      <a:pt x="7389" y="6674"/>
                      <a:pt x="7504" y="6636"/>
                    </a:cubicBezTo>
                    <a:cubicBezTo>
                      <a:pt x="7642" y="6583"/>
                      <a:pt x="7789" y="6556"/>
                      <a:pt x="7938" y="6556"/>
                    </a:cubicBezTo>
                    <a:cubicBezTo>
                      <a:pt x="7968" y="6556"/>
                      <a:pt x="7997" y="6557"/>
                      <a:pt x="8027" y="6559"/>
                    </a:cubicBezTo>
                    <a:cubicBezTo>
                      <a:pt x="8180" y="6559"/>
                      <a:pt x="8346" y="6572"/>
                      <a:pt x="8525" y="6585"/>
                    </a:cubicBezTo>
                    <a:cubicBezTo>
                      <a:pt x="8703" y="6598"/>
                      <a:pt x="8895" y="6623"/>
                      <a:pt x="9074" y="6623"/>
                    </a:cubicBezTo>
                    <a:cubicBezTo>
                      <a:pt x="9176" y="6623"/>
                      <a:pt x="9278" y="6610"/>
                      <a:pt x="9367" y="6598"/>
                    </a:cubicBezTo>
                    <a:cubicBezTo>
                      <a:pt x="10324" y="6495"/>
                      <a:pt x="11090" y="5755"/>
                      <a:pt x="11230" y="4798"/>
                    </a:cubicBezTo>
                    <a:cubicBezTo>
                      <a:pt x="11370" y="3841"/>
                      <a:pt x="10847" y="2910"/>
                      <a:pt x="9967" y="2527"/>
                    </a:cubicBezTo>
                    <a:cubicBezTo>
                      <a:pt x="9737" y="2438"/>
                      <a:pt x="9507" y="2361"/>
                      <a:pt x="9265" y="2323"/>
                    </a:cubicBezTo>
                    <a:cubicBezTo>
                      <a:pt x="8984" y="2272"/>
                      <a:pt x="8703" y="2170"/>
                      <a:pt x="8448" y="2029"/>
                    </a:cubicBezTo>
                    <a:cubicBezTo>
                      <a:pt x="8193" y="1825"/>
                      <a:pt x="7976" y="1583"/>
                      <a:pt x="7810" y="1289"/>
                    </a:cubicBezTo>
                    <a:cubicBezTo>
                      <a:pt x="7644" y="1021"/>
                      <a:pt x="7453" y="779"/>
                      <a:pt x="7223" y="562"/>
                    </a:cubicBezTo>
                    <a:cubicBezTo>
                      <a:pt x="6891" y="281"/>
                      <a:pt x="6483" y="102"/>
                      <a:pt x="6049" y="39"/>
                    </a:cubicBezTo>
                    <a:cubicBezTo>
                      <a:pt x="5909" y="13"/>
                      <a:pt x="5756" y="0"/>
                      <a:pt x="56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56"/>
              <p:cNvSpPr/>
              <p:nvPr/>
            </p:nvSpPr>
            <p:spPr>
              <a:xfrm>
                <a:off x="1087650" y="1031275"/>
                <a:ext cx="298000" cy="192075"/>
              </a:xfrm>
              <a:custGeom>
                <a:avLst/>
                <a:gdLst/>
                <a:ahLst/>
                <a:cxnLst/>
                <a:rect l="l" t="t" r="r" b="b"/>
                <a:pathLst>
                  <a:path w="11920" h="7683" extrusionOk="0">
                    <a:moveTo>
                      <a:pt x="5883" y="485"/>
                    </a:moveTo>
                    <a:lnTo>
                      <a:pt x="5883" y="498"/>
                    </a:lnTo>
                    <a:cubicBezTo>
                      <a:pt x="5921" y="494"/>
                      <a:pt x="5958" y="493"/>
                      <a:pt x="5994" y="493"/>
                    </a:cubicBezTo>
                    <a:cubicBezTo>
                      <a:pt x="6093" y="493"/>
                      <a:pt x="6189" y="505"/>
                      <a:pt x="6292" y="523"/>
                    </a:cubicBezTo>
                    <a:cubicBezTo>
                      <a:pt x="6675" y="574"/>
                      <a:pt x="7045" y="740"/>
                      <a:pt x="7338" y="995"/>
                    </a:cubicBezTo>
                    <a:cubicBezTo>
                      <a:pt x="7823" y="1416"/>
                      <a:pt x="8040" y="2118"/>
                      <a:pt x="8576" y="2476"/>
                    </a:cubicBezTo>
                    <a:cubicBezTo>
                      <a:pt x="9035" y="2782"/>
                      <a:pt x="9635" y="2782"/>
                      <a:pt x="10133" y="2986"/>
                    </a:cubicBezTo>
                    <a:cubicBezTo>
                      <a:pt x="11919" y="3752"/>
                      <a:pt x="11536" y="6393"/>
                      <a:pt x="9609" y="6610"/>
                    </a:cubicBezTo>
                    <a:cubicBezTo>
                      <a:pt x="9520" y="6623"/>
                      <a:pt x="9431" y="6623"/>
                      <a:pt x="9342" y="6623"/>
                    </a:cubicBezTo>
                    <a:cubicBezTo>
                      <a:pt x="8984" y="6623"/>
                      <a:pt x="8627" y="6559"/>
                      <a:pt x="8282" y="6559"/>
                    </a:cubicBezTo>
                    <a:cubicBezTo>
                      <a:pt x="8078" y="6559"/>
                      <a:pt x="7887" y="6585"/>
                      <a:pt x="7695" y="6648"/>
                    </a:cubicBezTo>
                    <a:cubicBezTo>
                      <a:pt x="7491" y="6738"/>
                      <a:pt x="7300" y="6840"/>
                      <a:pt x="7108" y="6942"/>
                    </a:cubicBezTo>
                    <a:cubicBezTo>
                      <a:pt x="6740" y="7126"/>
                      <a:pt x="6342" y="7216"/>
                      <a:pt x="5943" y="7216"/>
                    </a:cubicBezTo>
                    <a:cubicBezTo>
                      <a:pt x="5486" y="7216"/>
                      <a:pt x="5029" y="7097"/>
                      <a:pt x="4620" y="6865"/>
                    </a:cubicBezTo>
                    <a:cubicBezTo>
                      <a:pt x="4327" y="6687"/>
                      <a:pt x="4071" y="6470"/>
                      <a:pt x="3752" y="6380"/>
                    </a:cubicBezTo>
                    <a:cubicBezTo>
                      <a:pt x="3650" y="6355"/>
                      <a:pt x="3548" y="6342"/>
                      <a:pt x="3446" y="6342"/>
                    </a:cubicBezTo>
                    <a:cubicBezTo>
                      <a:pt x="2974" y="6342"/>
                      <a:pt x="2502" y="6572"/>
                      <a:pt x="2017" y="6572"/>
                    </a:cubicBezTo>
                    <a:lnTo>
                      <a:pt x="1902" y="6572"/>
                    </a:lnTo>
                    <a:cubicBezTo>
                      <a:pt x="1366" y="6508"/>
                      <a:pt x="907" y="6151"/>
                      <a:pt x="728" y="5640"/>
                    </a:cubicBezTo>
                    <a:cubicBezTo>
                      <a:pt x="524" y="5002"/>
                      <a:pt x="741" y="4288"/>
                      <a:pt x="1290" y="3892"/>
                    </a:cubicBezTo>
                    <a:cubicBezTo>
                      <a:pt x="1660" y="3599"/>
                      <a:pt x="2093" y="3471"/>
                      <a:pt x="2489" y="3254"/>
                    </a:cubicBezTo>
                    <a:cubicBezTo>
                      <a:pt x="2897" y="3024"/>
                      <a:pt x="3127" y="2667"/>
                      <a:pt x="3357" y="2259"/>
                    </a:cubicBezTo>
                    <a:cubicBezTo>
                      <a:pt x="3918" y="1263"/>
                      <a:pt x="4748" y="485"/>
                      <a:pt x="5883" y="485"/>
                    </a:cubicBezTo>
                    <a:close/>
                    <a:moveTo>
                      <a:pt x="5896" y="0"/>
                    </a:moveTo>
                    <a:lnTo>
                      <a:pt x="5883" y="13"/>
                    </a:lnTo>
                    <a:cubicBezTo>
                      <a:pt x="4697" y="13"/>
                      <a:pt x="3676" y="702"/>
                      <a:pt x="2948" y="2029"/>
                    </a:cubicBezTo>
                    <a:cubicBezTo>
                      <a:pt x="2731" y="2399"/>
                      <a:pt x="2566" y="2667"/>
                      <a:pt x="2272" y="2833"/>
                    </a:cubicBezTo>
                    <a:cubicBezTo>
                      <a:pt x="2144" y="2897"/>
                      <a:pt x="2004" y="2960"/>
                      <a:pt x="1864" y="3024"/>
                    </a:cubicBezTo>
                    <a:cubicBezTo>
                      <a:pt x="1558" y="3139"/>
                      <a:pt x="1264" y="3305"/>
                      <a:pt x="996" y="3509"/>
                    </a:cubicBezTo>
                    <a:cubicBezTo>
                      <a:pt x="294" y="4032"/>
                      <a:pt x="1" y="4951"/>
                      <a:pt x="269" y="5793"/>
                    </a:cubicBezTo>
                    <a:cubicBezTo>
                      <a:pt x="524" y="6482"/>
                      <a:pt x="1136" y="6967"/>
                      <a:pt x="1864" y="7031"/>
                    </a:cubicBezTo>
                    <a:lnTo>
                      <a:pt x="2030" y="7031"/>
                    </a:lnTo>
                    <a:cubicBezTo>
                      <a:pt x="2310" y="7031"/>
                      <a:pt x="2591" y="6980"/>
                      <a:pt x="2859" y="6916"/>
                    </a:cubicBezTo>
                    <a:cubicBezTo>
                      <a:pt x="3051" y="6853"/>
                      <a:pt x="3255" y="6827"/>
                      <a:pt x="3446" y="6814"/>
                    </a:cubicBezTo>
                    <a:cubicBezTo>
                      <a:pt x="3510" y="6814"/>
                      <a:pt x="3574" y="6814"/>
                      <a:pt x="3637" y="6840"/>
                    </a:cubicBezTo>
                    <a:cubicBezTo>
                      <a:pt x="3816" y="6891"/>
                      <a:pt x="3969" y="6980"/>
                      <a:pt x="4122" y="7095"/>
                    </a:cubicBezTo>
                    <a:cubicBezTo>
                      <a:pt x="4199" y="7146"/>
                      <a:pt x="4288" y="7210"/>
                      <a:pt x="4378" y="7261"/>
                    </a:cubicBezTo>
                    <a:cubicBezTo>
                      <a:pt x="4863" y="7541"/>
                      <a:pt x="5407" y="7682"/>
                      <a:pt x="5953" y="7682"/>
                    </a:cubicBezTo>
                    <a:cubicBezTo>
                      <a:pt x="6425" y="7682"/>
                      <a:pt x="6900" y="7576"/>
                      <a:pt x="7338" y="7363"/>
                    </a:cubicBezTo>
                    <a:cubicBezTo>
                      <a:pt x="7415" y="7325"/>
                      <a:pt x="7478" y="7286"/>
                      <a:pt x="7542" y="7248"/>
                    </a:cubicBezTo>
                    <a:cubicBezTo>
                      <a:pt x="7644" y="7184"/>
                      <a:pt x="7759" y="7133"/>
                      <a:pt x="7861" y="7095"/>
                    </a:cubicBezTo>
                    <a:cubicBezTo>
                      <a:pt x="7978" y="7053"/>
                      <a:pt x="8103" y="7028"/>
                      <a:pt x="8222" y="7028"/>
                    </a:cubicBezTo>
                    <a:cubicBezTo>
                      <a:pt x="8247" y="7028"/>
                      <a:pt x="8271" y="7029"/>
                      <a:pt x="8295" y="7031"/>
                    </a:cubicBezTo>
                    <a:cubicBezTo>
                      <a:pt x="8448" y="7031"/>
                      <a:pt x="8614" y="7044"/>
                      <a:pt x="8780" y="7057"/>
                    </a:cubicBezTo>
                    <a:cubicBezTo>
                      <a:pt x="8946" y="7069"/>
                      <a:pt x="9150" y="7095"/>
                      <a:pt x="9354" y="7095"/>
                    </a:cubicBezTo>
                    <a:cubicBezTo>
                      <a:pt x="9456" y="7095"/>
                      <a:pt x="9571" y="7082"/>
                      <a:pt x="9673" y="7069"/>
                    </a:cubicBezTo>
                    <a:cubicBezTo>
                      <a:pt x="10745" y="6955"/>
                      <a:pt x="11587" y="6125"/>
                      <a:pt x="11741" y="5066"/>
                    </a:cubicBezTo>
                    <a:cubicBezTo>
                      <a:pt x="11906" y="3994"/>
                      <a:pt x="11319" y="2960"/>
                      <a:pt x="10337" y="2539"/>
                    </a:cubicBezTo>
                    <a:cubicBezTo>
                      <a:pt x="10094" y="2437"/>
                      <a:pt x="9852" y="2374"/>
                      <a:pt x="9597" y="2322"/>
                    </a:cubicBezTo>
                    <a:cubicBezTo>
                      <a:pt x="9342" y="2271"/>
                      <a:pt x="9086" y="2195"/>
                      <a:pt x="8857" y="2067"/>
                    </a:cubicBezTo>
                    <a:cubicBezTo>
                      <a:pt x="8627" y="1876"/>
                      <a:pt x="8436" y="1646"/>
                      <a:pt x="8295" y="1391"/>
                    </a:cubicBezTo>
                    <a:cubicBezTo>
                      <a:pt x="8116" y="1110"/>
                      <a:pt x="7912" y="842"/>
                      <a:pt x="7670" y="613"/>
                    </a:cubicBezTo>
                    <a:cubicBezTo>
                      <a:pt x="7300" y="306"/>
                      <a:pt x="6853" y="102"/>
                      <a:pt x="6368" y="38"/>
                    </a:cubicBezTo>
                    <a:cubicBezTo>
                      <a:pt x="6215" y="13"/>
                      <a:pt x="6049" y="0"/>
                      <a:pt x="58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2" name="Google Shape;1222;p56"/>
            <p:cNvGrpSpPr/>
            <p:nvPr/>
          </p:nvGrpSpPr>
          <p:grpSpPr>
            <a:xfrm>
              <a:off x="5584527" y="1498395"/>
              <a:ext cx="382304" cy="246413"/>
              <a:chOff x="1087650" y="1031275"/>
              <a:chExt cx="298000" cy="192075"/>
            </a:xfrm>
          </p:grpSpPr>
          <p:sp>
            <p:nvSpPr>
              <p:cNvPr id="1223" name="Google Shape;1223;p56"/>
              <p:cNvSpPr/>
              <p:nvPr/>
            </p:nvSpPr>
            <p:spPr>
              <a:xfrm>
                <a:off x="1094350" y="1037650"/>
                <a:ext cx="284275" cy="179975"/>
              </a:xfrm>
              <a:custGeom>
                <a:avLst/>
                <a:gdLst/>
                <a:ahLst/>
                <a:cxnLst/>
                <a:rect l="l" t="t" r="r" b="b"/>
                <a:pathLst>
                  <a:path w="11371" h="7199" extrusionOk="0">
                    <a:moveTo>
                      <a:pt x="5615" y="0"/>
                    </a:moveTo>
                    <a:cubicBezTo>
                      <a:pt x="4518" y="0"/>
                      <a:pt x="3574" y="664"/>
                      <a:pt x="2885" y="1902"/>
                    </a:cubicBezTo>
                    <a:cubicBezTo>
                      <a:pt x="2655" y="2297"/>
                      <a:pt x="2476" y="2603"/>
                      <a:pt x="2106" y="2795"/>
                    </a:cubicBezTo>
                    <a:cubicBezTo>
                      <a:pt x="1979" y="2871"/>
                      <a:pt x="1838" y="2935"/>
                      <a:pt x="1698" y="2999"/>
                    </a:cubicBezTo>
                    <a:cubicBezTo>
                      <a:pt x="1404" y="3114"/>
                      <a:pt x="1124" y="3267"/>
                      <a:pt x="868" y="3458"/>
                    </a:cubicBezTo>
                    <a:cubicBezTo>
                      <a:pt x="256" y="3918"/>
                      <a:pt x="1" y="4734"/>
                      <a:pt x="230" y="5475"/>
                    </a:cubicBezTo>
                    <a:cubicBezTo>
                      <a:pt x="447" y="6074"/>
                      <a:pt x="983" y="6495"/>
                      <a:pt x="1621" y="6559"/>
                    </a:cubicBezTo>
                    <a:lnTo>
                      <a:pt x="1749" y="6559"/>
                    </a:lnTo>
                    <a:cubicBezTo>
                      <a:pt x="2017" y="6546"/>
                      <a:pt x="2272" y="6508"/>
                      <a:pt x="2527" y="6432"/>
                    </a:cubicBezTo>
                    <a:cubicBezTo>
                      <a:pt x="2731" y="6381"/>
                      <a:pt x="2948" y="6342"/>
                      <a:pt x="3178" y="6330"/>
                    </a:cubicBezTo>
                    <a:cubicBezTo>
                      <a:pt x="3255" y="6330"/>
                      <a:pt x="3344" y="6342"/>
                      <a:pt x="3421" y="6355"/>
                    </a:cubicBezTo>
                    <a:cubicBezTo>
                      <a:pt x="3625" y="6432"/>
                      <a:pt x="3803" y="6521"/>
                      <a:pt x="3969" y="6649"/>
                    </a:cubicBezTo>
                    <a:cubicBezTo>
                      <a:pt x="4059" y="6712"/>
                      <a:pt x="4148" y="6763"/>
                      <a:pt x="4224" y="6814"/>
                    </a:cubicBezTo>
                    <a:cubicBezTo>
                      <a:pt x="4652" y="7059"/>
                      <a:pt x="5127" y="7198"/>
                      <a:pt x="5615" y="7198"/>
                    </a:cubicBezTo>
                    <a:cubicBezTo>
                      <a:pt x="5636" y="7198"/>
                      <a:pt x="5658" y="7198"/>
                      <a:pt x="5679" y="7197"/>
                    </a:cubicBezTo>
                    <a:cubicBezTo>
                      <a:pt x="5704" y="7198"/>
                      <a:pt x="5729" y="7198"/>
                      <a:pt x="5754" y="7198"/>
                    </a:cubicBezTo>
                    <a:cubicBezTo>
                      <a:pt x="6174" y="7198"/>
                      <a:pt x="6582" y="7097"/>
                      <a:pt x="6955" y="6917"/>
                    </a:cubicBezTo>
                    <a:cubicBezTo>
                      <a:pt x="7032" y="6878"/>
                      <a:pt x="7096" y="6840"/>
                      <a:pt x="7159" y="6802"/>
                    </a:cubicBezTo>
                    <a:cubicBezTo>
                      <a:pt x="7274" y="6738"/>
                      <a:pt x="7389" y="6674"/>
                      <a:pt x="7504" y="6636"/>
                    </a:cubicBezTo>
                    <a:cubicBezTo>
                      <a:pt x="7642" y="6583"/>
                      <a:pt x="7789" y="6556"/>
                      <a:pt x="7938" y="6556"/>
                    </a:cubicBezTo>
                    <a:cubicBezTo>
                      <a:pt x="7968" y="6556"/>
                      <a:pt x="7997" y="6557"/>
                      <a:pt x="8027" y="6559"/>
                    </a:cubicBezTo>
                    <a:cubicBezTo>
                      <a:pt x="8180" y="6559"/>
                      <a:pt x="8346" y="6572"/>
                      <a:pt x="8525" y="6585"/>
                    </a:cubicBezTo>
                    <a:cubicBezTo>
                      <a:pt x="8703" y="6598"/>
                      <a:pt x="8895" y="6623"/>
                      <a:pt x="9074" y="6623"/>
                    </a:cubicBezTo>
                    <a:cubicBezTo>
                      <a:pt x="9176" y="6623"/>
                      <a:pt x="9278" y="6610"/>
                      <a:pt x="9367" y="6598"/>
                    </a:cubicBezTo>
                    <a:cubicBezTo>
                      <a:pt x="10324" y="6495"/>
                      <a:pt x="11090" y="5755"/>
                      <a:pt x="11230" y="4798"/>
                    </a:cubicBezTo>
                    <a:cubicBezTo>
                      <a:pt x="11370" y="3841"/>
                      <a:pt x="10847" y="2910"/>
                      <a:pt x="9967" y="2527"/>
                    </a:cubicBezTo>
                    <a:cubicBezTo>
                      <a:pt x="9737" y="2438"/>
                      <a:pt x="9507" y="2361"/>
                      <a:pt x="9265" y="2323"/>
                    </a:cubicBezTo>
                    <a:cubicBezTo>
                      <a:pt x="8984" y="2272"/>
                      <a:pt x="8703" y="2170"/>
                      <a:pt x="8448" y="2029"/>
                    </a:cubicBezTo>
                    <a:cubicBezTo>
                      <a:pt x="8193" y="1825"/>
                      <a:pt x="7976" y="1583"/>
                      <a:pt x="7810" y="1289"/>
                    </a:cubicBezTo>
                    <a:cubicBezTo>
                      <a:pt x="7644" y="1021"/>
                      <a:pt x="7453" y="779"/>
                      <a:pt x="7223" y="562"/>
                    </a:cubicBezTo>
                    <a:cubicBezTo>
                      <a:pt x="6891" y="281"/>
                      <a:pt x="6483" y="102"/>
                      <a:pt x="6049" y="39"/>
                    </a:cubicBezTo>
                    <a:cubicBezTo>
                      <a:pt x="5909" y="13"/>
                      <a:pt x="5756" y="0"/>
                      <a:pt x="56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56"/>
              <p:cNvSpPr/>
              <p:nvPr/>
            </p:nvSpPr>
            <p:spPr>
              <a:xfrm>
                <a:off x="1087650" y="1031275"/>
                <a:ext cx="298000" cy="192075"/>
              </a:xfrm>
              <a:custGeom>
                <a:avLst/>
                <a:gdLst/>
                <a:ahLst/>
                <a:cxnLst/>
                <a:rect l="l" t="t" r="r" b="b"/>
                <a:pathLst>
                  <a:path w="11920" h="7683" extrusionOk="0">
                    <a:moveTo>
                      <a:pt x="5883" y="485"/>
                    </a:moveTo>
                    <a:lnTo>
                      <a:pt x="5883" y="498"/>
                    </a:lnTo>
                    <a:cubicBezTo>
                      <a:pt x="5921" y="494"/>
                      <a:pt x="5958" y="493"/>
                      <a:pt x="5994" y="493"/>
                    </a:cubicBezTo>
                    <a:cubicBezTo>
                      <a:pt x="6093" y="493"/>
                      <a:pt x="6189" y="505"/>
                      <a:pt x="6292" y="523"/>
                    </a:cubicBezTo>
                    <a:cubicBezTo>
                      <a:pt x="6675" y="574"/>
                      <a:pt x="7045" y="740"/>
                      <a:pt x="7338" y="995"/>
                    </a:cubicBezTo>
                    <a:cubicBezTo>
                      <a:pt x="7823" y="1416"/>
                      <a:pt x="8040" y="2118"/>
                      <a:pt x="8576" y="2476"/>
                    </a:cubicBezTo>
                    <a:cubicBezTo>
                      <a:pt x="9035" y="2782"/>
                      <a:pt x="9635" y="2782"/>
                      <a:pt x="10133" y="2986"/>
                    </a:cubicBezTo>
                    <a:cubicBezTo>
                      <a:pt x="11919" y="3752"/>
                      <a:pt x="11536" y="6393"/>
                      <a:pt x="9609" y="6610"/>
                    </a:cubicBezTo>
                    <a:cubicBezTo>
                      <a:pt x="9520" y="6623"/>
                      <a:pt x="9431" y="6623"/>
                      <a:pt x="9342" y="6623"/>
                    </a:cubicBezTo>
                    <a:cubicBezTo>
                      <a:pt x="8984" y="6623"/>
                      <a:pt x="8627" y="6559"/>
                      <a:pt x="8282" y="6559"/>
                    </a:cubicBezTo>
                    <a:cubicBezTo>
                      <a:pt x="8078" y="6559"/>
                      <a:pt x="7887" y="6585"/>
                      <a:pt x="7695" y="6648"/>
                    </a:cubicBezTo>
                    <a:cubicBezTo>
                      <a:pt x="7491" y="6738"/>
                      <a:pt x="7300" y="6840"/>
                      <a:pt x="7108" y="6942"/>
                    </a:cubicBezTo>
                    <a:cubicBezTo>
                      <a:pt x="6740" y="7126"/>
                      <a:pt x="6342" y="7216"/>
                      <a:pt x="5943" y="7216"/>
                    </a:cubicBezTo>
                    <a:cubicBezTo>
                      <a:pt x="5486" y="7216"/>
                      <a:pt x="5029" y="7097"/>
                      <a:pt x="4620" y="6865"/>
                    </a:cubicBezTo>
                    <a:cubicBezTo>
                      <a:pt x="4327" y="6687"/>
                      <a:pt x="4071" y="6470"/>
                      <a:pt x="3752" y="6380"/>
                    </a:cubicBezTo>
                    <a:cubicBezTo>
                      <a:pt x="3650" y="6355"/>
                      <a:pt x="3548" y="6342"/>
                      <a:pt x="3446" y="6342"/>
                    </a:cubicBezTo>
                    <a:cubicBezTo>
                      <a:pt x="2974" y="6342"/>
                      <a:pt x="2502" y="6572"/>
                      <a:pt x="2017" y="6572"/>
                    </a:cubicBezTo>
                    <a:lnTo>
                      <a:pt x="1902" y="6572"/>
                    </a:lnTo>
                    <a:cubicBezTo>
                      <a:pt x="1366" y="6508"/>
                      <a:pt x="907" y="6151"/>
                      <a:pt x="728" y="5640"/>
                    </a:cubicBezTo>
                    <a:cubicBezTo>
                      <a:pt x="524" y="5002"/>
                      <a:pt x="741" y="4288"/>
                      <a:pt x="1290" y="3892"/>
                    </a:cubicBezTo>
                    <a:cubicBezTo>
                      <a:pt x="1660" y="3599"/>
                      <a:pt x="2093" y="3471"/>
                      <a:pt x="2489" y="3254"/>
                    </a:cubicBezTo>
                    <a:cubicBezTo>
                      <a:pt x="2897" y="3024"/>
                      <a:pt x="3127" y="2667"/>
                      <a:pt x="3357" y="2259"/>
                    </a:cubicBezTo>
                    <a:cubicBezTo>
                      <a:pt x="3918" y="1263"/>
                      <a:pt x="4748" y="485"/>
                      <a:pt x="5883" y="485"/>
                    </a:cubicBezTo>
                    <a:close/>
                    <a:moveTo>
                      <a:pt x="5896" y="0"/>
                    </a:moveTo>
                    <a:lnTo>
                      <a:pt x="5883" y="13"/>
                    </a:lnTo>
                    <a:cubicBezTo>
                      <a:pt x="4697" y="13"/>
                      <a:pt x="3676" y="702"/>
                      <a:pt x="2948" y="2029"/>
                    </a:cubicBezTo>
                    <a:cubicBezTo>
                      <a:pt x="2731" y="2399"/>
                      <a:pt x="2566" y="2667"/>
                      <a:pt x="2272" y="2833"/>
                    </a:cubicBezTo>
                    <a:cubicBezTo>
                      <a:pt x="2144" y="2897"/>
                      <a:pt x="2004" y="2960"/>
                      <a:pt x="1864" y="3024"/>
                    </a:cubicBezTo>
                    <a:cubicBezTo>
                      <a:pt x="1558" y="3139"/>
                      <a:pt x="1264" y="3305"/>
                      <a:pt x="996" y="3509"/>
                    </a:cubicBezTo>
                    <a:cubicBezTo>
                      <a:pt x="294" y="4032"/>
                      <a:pt x="1" y="4951"/>
                      <a:pt x="269" y="5793"/>
                    </a:cubicBezTo>
                    <a:cubicBezTo>
                      <a:pt x="524" y="6482"/>
                      <a:pt x="1136" y="6967"/>
                      <a:pt x="1864" y="7031"/>
                    </a:cubicBezTo>
                    <a:lnTo>
                      <a:pt x="2030" y="7031"/>
                    </a:lnTo>
                    <a:cubicBezTo>
                      <a:pt x="2310" y="7031"/>
                      <a:pt x="2591" y="6980"/>
                      <a:pt x="2859" y="6916"/>
                    </a:cubicBezTo>
                    <a:cubicBezTo>
                      <a:pt x="3051" y="6853"/>
                      <a:pt x="3255" y="6827"/>
                      <a:pt x="3446" y="6814"/>
                    </a:cubicBezTo>
                    <a:cubicBezTo>
                      <a:pt x="3510" y="6814"/>
                      <a:pt x="3574" y="6814"/>
                      <a:pt x="3637" y="6840"/>
                    </a:cubicBezTo>
                    <a:cubicBezTo>
                      <a:pt x="3816" y="6891"/>
                      <a:pt x="3969" y="6980"/>
                      <a:pt x="4122" y="7095"/>
                    </a:cubicBezTo>
                    <a:cubicBezTo>
                      <a:pt x="4199" y="7146"/>
                      <a:pt x="4288" y="7210"/>
                      <a:pt x="4378" y="7261"/>
                    </a:cubicBezTo>
                    <a:cubicBezTo>
                      <a:pt x="4863" y="7541"/>
                      <a:pt x="5407" y="7682"/>
                      <a:pt x="5953" y="7682"/>
                    </a:cubicBezTo>
                    <a:cubicBezTo>
                      <a:pt x="6425" y="7682"/>
                      <a:pt x="6900" y="7576"/>
                      <a:pt x="7338" y="7363"/>
                    </a:cubicBezTo>
                    <a:cubicBezTo>
                      <a:pt x="7415" y="7325"/>
                      <a:pt x="7478" y="7286"/>
                      <a:pt x="7542" y="7248"/>
                    </a:cubicBezTo>
                    <a:cubicBezTo>
                      <a:pt x="7644" y="7184"/>
                      <a:pt x="7759" y="7133"/>
                      <a:pt x="7861" y="7095"/>
                    </a:cubicBezTo>
                    <a:cubicBezTo>
                      <a:pt x="7978" y="7053"/>
                      <a:pt x="8103" y="7028"/>
                      <a:pt x="8222" y="7028"/>
                    </a:cubicBezTo>
                    <a:cubicBezTo>
                      <a:pt x="8247" y="7028"/>
                      <a:pt x="8271" y="7029"/>
                      <a:pt x="8295" y="7031"/>
                    </a:cubicBezTo>
                    <a:cubicBezTo>
                      <a:pt x="8448" y="7031"/>
                      <a:pt x="8614" y="7044"/>
                      <a:pt x="8780" y="7057"/>
                    </a:cubicBezTo>
                    <a:cubicBezTo>
                      <a:pt x="8946" y="7069"/>
                      <a:pt x="9150" y="7095"/>
                      <a:pt x="9354" y="7095"/>
                    </a:cubicBezTo>
                    <a:cubicBezTo>
                      <a:pt x="9456" y="7095"/>
                      <a:pt x="9571" y="7082"/>
                      <a:pt x="9673" y="7069"/>
                    </a:cubicBezTo>
                    <a:cubicBezTo>
                      <a:pt x="10745" y="6955"/>
                      <a:pt x="11587" y="6125"/>
                      <a:pt x="11741" y="5066"/>
                    </a:cubicBezTo>
                    <a:cubicBezTo>
                      <a:pt x="11906" y="3994"/>
                      <a:pt x="11319" y="2960"/>
                      <a:pt x="10337" y="2539"/>
                    </a:cubicBezTo>
                    <a:cubicBezTo>
                      <a:pt x="10094" y="2437"/>
                      <a:pt x="9852" y="2374"/>
                      <a:pt x="9597" y="2322"/>
                    </a:cubicBezTo>
                    <a:cubicBezTo>
                      <a:pt x="9342" y="2271"/>
                      <a:pt x="9086" y="2195"/>
                      <a:pt x="8857" y="2067"/>
                    </a:cubicBezTo>
                    <a:cubicBezTo>
                      <a:pt x="8627" y="1876"/>
                      <a:pt x="8436" y="1646"/>
                      <a:pt x="8295" y="1391"/>
                    </a:cubicBezTo>
                    <a:cubicBezTo>
                      <a:pt x="8116" y="1110"/>
                      <a:pt x="7912" y="842"/>
                      <a:pt x="7670" y="613"/>
                    </a:cubicBezTo>
                    <a:cubicBezTo>
                      <a:pt x="7300" y="306"/>
                      <a:pt x="6853" y="102"/>
                      <a:pt x="6368" y="38"/>
                    </a:cubicBezTo>
                    <a:cubicBezTo>
                      <a:pt x="6215" y="13"/>
                      <a:pt x="6049" y="0"/>
                      <a:pt x="58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5" name="Google Shape;1225;p56"/>
            <p:cNvSpPr/>
            <p:nvPr/>
          </p:nvSpPr>
          <p:spPr>
            <a:xfrm>
              <a:off x="8241269" y="2752800"/>
              <a:ext cx="255300" cy="242400"/>
            </a:xfrm>
            <a:prstGeom prst="star5">
              <a:avLst>
                <a:gd name="adj" fmla="val 23812"/>
                <a:gd name="hf" fmla="val 105146"/>
                <a:gd name="vf" fmla="val 110557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6"/>
            <p:cNvSpPr/>
            <p:nvPr/>
          </p:nvSpPr>
          <p:spPr>
            <a:xfrm>
              <a:off x="5648024" y="3382619"/>
              <a:ext cx="255300" cy="242400"/>
            </a:xfrm>
            <a:prstGeom prst="star5">
              <a:avLst>
                <a:gd name="adj" fmla="val 23812"/>
                <a:gd name="hf" fmla="val 105146"/>
                <a:gd name="vf" fmla="val 110557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6"/>
            <p:cNvSpPr/>
            <p:nvPr/>
          </p:nvSpPr>
          <p:spPr>
            <a:xfrm>
              <a:off x="7360814" y="842275"/>
              <a:ext cx="255300" cy="242400"/>
            </a:xfrm>
            <a:prstGeom prst="star5">
              <a:avLst>
                <a:gd name="adj" fmla="val 23812"/>
                <a:gd name="hf" fmla="val 105146"/>
                <a:gd name="vf" fmla="val 110557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0"/>
          <p:cNvSpPr txBox="1">
            <a:spLocks noGrp="1"/>
          </p:cNvSpPr>
          <p:nvPr>
            <p:ph type="title"/>
          </p:nvPr>
        </p:nvSpPr>
        <p:spPr>
          <a:xfrm>
            <a:off x="3815856" y="1198155"/>
            <a:ext cx="421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Introduction</a:t>
            </a:r>
            <a:endParaRPr b="1" dirty="0"/>
          </a:p>
        </p:txBody>
      </p:sp>
      <p:grpSp>
        <p:nvGrpSpPr>
          <p:cNvPr id="541" name="Google Shape;541;p40"/>
          <p:cNvGrpSpPr/>
          <p:nvPr/>
        </p:nvGrpSpPr>
        <p:grpSpPr>
          <a:xfrm flipH="1">
            <a:off x="3351706" y="3333233"/>
            <a:ext cx="658594" cy="895138"/>
            <a:chOff x="216425" y="2827425"/>
            <a:chExt cx="490025" cy="666025"/>
          </a:xfrm>
        </p:grpSpPr>
        <p:sp>
          <p:nvSpPr>
            <p:cNvPr id="542" name="Google Shape;542;p40"/>
            <p:cNvSpPr/>
            <p:nvPr/>
          </p:nvSpPr>
          <p:spPr>
            <a:xfrm>
              <a:off x="216425" y="2835300"/>
              <a:ext cx="481100" cy="563750"/>
            </a:xfrm>
            <a:custGeom>
              <a:avLst/>
              <a:gdLst/>
              <a:ahLst/>
              <a:cxnLst/>
              <a:rect l="l" t="t" r="r" b="b"/>
              <a:pathLst>
                <a:path w="19244" h="22550" extrusionOk="0">
                  <a:moveTo>
                    <a:pt x="2001" y="1"/>
                  </a:moveTo>
                  <a:cubicBezTo>
                    <a:pt x="1924" y="1"/>
                    <a:pt x="1870" y="54"/>
                    <a:pt x="1838" y="179"/>
                  </a:cubicBezTo>
                  <a:cubicBezTo>
                    <a:pt x="1774" y="434"/>
                    <a:pt x="1965" y="766"/>
                    <a:pt x="2080" y="1991"/>
                  </a:cubicBezTo>
                  <a:cubicBezTo>
                    <a:pt x="2272" y="4250"/>
                    <a:pt x="0" y="8729"/>
                    <a:pt x="2042" y="11192"/>
                  </a:cubicBezTo>
                  <a:cubicBezTo>
                    <a:pt x="3382" y="12812"/>
                    <a:pt x="5845" y="12187"/>
                    <a:pt x="5615" y="13476"/>
                  </a:cubicBezTo>
                  <a:cubicBezTo>
                    <a:pt x="5436" y="14471"/>
                    <a:pt x="2310" y="17470"/>
                    <a:pt x="4620" y="20252"/>
                  </a:cubicBezTo>
                  <a:cubicBezTo>
                    <a:pt x="5948" y="21859"/>
                    <a:pt x="8063" y="22550"/>
                    <a:pt x="10217" y="22550"/>
                  </a:cubicBezTo>
                  <a:cubicBezTo>
                    <a:pt x="11414" y="22550"/>
                    <a:pt x="12624" y="22336"/>
                    <a:pt x="13718" y="21949"/>
                  </a:cubicBezTo>
                  <a:cubicBezTo>
                    <a:pt x="14139" y="21796"/>
                    <a:pt x="14535" y="21604"/>
                    <a:pt x="14918" y="21375"/>
                  </a:cubicBezTo>
                  <a:cubicBezTo>
                    <a:pt x="17227" y="19984"/>
                    <a:pt x="18822" y="17228"/>
                    <a:pt x="19103" y="14599"/>
                  </a:cubicBezTo>
                  <a:cubicBezTo>
                    <a:pt x="19243" y="13246"/>
                    <a:pt x="18963" y="11766"/>
                    <a:pt x="18057" y="10694"/>
                  </a:cubicBezTo>
                  <a:cubicBezTo>
                    <a:pt x="17237" y="9715"/>
                    <a:pt x="15929" y="9366"/>
                    <a:pt x="14674" y="9366"/>
                  </a:cubicBezTo>
                  <a:cubicBezTo>
                    <a:pt x="14424" y="9366"/>
                    <a:pt x="14176" y="9380"/>
                    <a:pt x="13935" y="9405"/>
                  </a:cubicBezTo>
                  <a:cubicBezTo>
                    <a:pt x="13561" y="9447"/>
                    <a:pt x="13138" y="9586"/>
                    <a:pt x="12736" y="9586"/>
                  </a:cubicBezTo>
                  <a:cubicBezTo>
                    <a:pt x="12522" y="9586"/>
                    <a:pt x="12314" y="9546"/>
                    <a:pt x="12123" y="9431"/>
                  </a:cubicBezTo>
                  <a:cubicBezTo>
                    <a:pt x="10732" y="8589"/>
                    <a:pt x="14037" y="5360"/>
                    <a:pt x="9673" y="3165"/>
                  </a:cubicBezTo>
                  <a:cubicBezTo>
                    <a:pt x="8129" y="2374"/>
                    <a:pt x="6534" y="2144"/>
                    <a:pt x="4607" y="1506"/>
                  </a:cubicBezTo>
                  <a:cubicBezTo>
                    <a:pt x="3548" y="1162"/>
                    <a:pt x="2871" y="575"/>
                    <a:pt x="2438" y="243"/>
                  </a:cubicBezTo>
                  <a:cubicBezTo>
                    <a:pt x="2247" y="97"/>
                    <a:pt x="2103" y="1"/>
                    <a:pt x="2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274750" y="3074425"/>
              <a:ext cx="107275" cy="50525"/>
            </a:xfrm>
            <a:custGeom>
              <a:avLst/>
              <a:gdLst/>
              <a:ahLst/>
              <a:cxnLst/>
              <a:rect l="l" t="t" r="r" b="b"/>
              <a:pathLst>
                <a:path w="4291" h="2021" extrusionOk="0">
                  <a:moveTo>
                    <a:pt x="308" y="0"/>
                  </a:moveTo>
                  <a:cubicBezTo>
                    <a:pt x="254" y="0"/>
                    <a:pt x="214" y="26"/>
                    <a:pt x="181" y="83"/>
                  </a:cubicBezTo>
                  <a:cubicBezTo>
                    <a:pt x="0" y="422"/>
                    <a:pt x="1759" y="2020"/>
                    <a:pt x="3458" y="2020"/>
                  </a:cubicBezTo>
                  <a:cubicBezTo>
                    <a:pt x="3678" y="2020"/>
                    <a:pt x="3897" y="1993"/>
                    <a:pt x="4111" y="1933"/>
                  </a:cubicBezTo>
                  <a:cubicBezTo>
                    <a:pt x="4290" y="1882"/>
                    <a:pt x="4277" y="1614"/>
                    <a:pt x="4086" y="1576"/>
                  </a:cubicBezTo>
                  <a:cubicBezTo>
                    <a:pt x="3435" y="1474"/>
                    <a:pt x="2810" y="1269"/>
                    <a:pt x="2210" y="976"/>
                  </a:cubicBezTo>
                  <a:cubicBezTo>
                    <a:pt x="975" y="415"/>
                    <a:pt x="524" y="0"/>
                    <a:pt x="308" y="0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439275" y="2950675"/>
              <a:ext cx="41625" cy="138075"/>
            </a:xfrm>
            <a:custGeom>
              <a:avLst/>
              <a:gdLst/>
              <a:ahLst/>
              <a:cxnLst/>
              <a:rect l="l" t="t" r="r" b="b"/>
              <a:pathLst>
                <a:path w="1665" h="5523" extrusionOk="0">
                  <a:moveTo>
                    <a:pt x="387" y="0"/>
                  </a:moveTo>
                  <a:cubicBezTo>
                    <a:pt x="285" y="0"/>
                    <a:pt x="188" y="99"/>
                    <a:pt x="223" y="222"/>
                  </a:cubicBezTo>
                  <a:cubicBezTo>
                    <a:pt x="414" y="949"/>
                    <a:pt x="542" y="1689"/>
                    <a:pt x="606" y="2430"/>
                  </a:cubicBezTo>
                  <a:lnTo>
                    <a:pt x="593" y="2749"/>
                  </a:lnTo>
                  <a:cubicBezTo>
                    <a:pt x="606" y="3648"/>
                    <a:pt x="53" y="5275"/>
                    <a:pt x="44" y="5275"/>
                  </a:cubicBezTo>
                  <a:cubicBezTo>
                    <a:pt x="44" y="5275"/>
                    <a:pt x="44" y="5275"/>
                    <a:pt x="44" y="5275"/>
                  </a:cubicBezTo>
                  <a:lnTo>
                    <a:pt x="44" y="5275"/>
                  </a:lnTo>
                  <a:cubicBezTo>
                    <a:pt x="1" y="5414"/>
                    <a:pt x="110" y="5523"/>
                    <a:pt x="225" y="5523"/>
                  </a:cubicBezTo>
                  <a:cubicBezTo>
                    <a:pt x="280" y="5523"/>
                    <a:pt x="335" y="5498"/>
                    <a:pt x="376" y="5441"/>
                  </a:cubicBezTo>
                  <a:cubicBezTo>
                    <a:pt x="1665" y="3616"/>
                    <a:pt x="1563" y="1358"/>
                    <a:pt x="516" y="69"/>
                  </a:cubicBezTo>
                  <a:cubicBezTo>
                    <a:pt x="481" y="21"/>
                    <a:pt x="433" y="0"/>
                    <a:pt x="387" y="0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351650" y="3307125"/>
              <a:ext cx="184375" cy="53850"/>
            </a:xfrm>
            <a:custGeom>
              <a:avLst/>
              <a:gdLst/>
              <a:ahLst/>
              <a:cxnLst/>
              <a:rect l="l" t="t" r="r" b="b"/>
              <a:pathLst>
                <a:path w="7375" h="2154" extrusionOk="0">
                  <a:moveTo>
                    <a:pt x="243" y="1"/>
                  </a:moveTo>
                  <a:cubicBezTo>
                    <a:pt x="103" y="1"/>
                    <a:pt x="1" y="178"/>
                    <a:pt x="117" y="294"/>
                  </a:cubicBezTo>
                  <a:lnTo>
                    <a:pt x="117" y="307"/>
                  </a:lnTo>
                  <a:cubicBezTo>
                    <a:pt x="1223" y="1395"/>
                    <a:pt x="2934" y="2153"/>
                    <a:pt x="4770" y="2153"/>
                  </a:cubicBezTo>
                  <a:cubicBezTo>
                    <a:pt x="5561" y="2153"/>
                    <a:pt x="6375" y="2013"/>
                    <a:pt x="7173" y="1698"/>
                  </a:cubicBezTo>
                  <a:cubicBezTo>
                    <a:pt x="7374" y="1615"/>
                    <a:pt x="7312" y="1335"/>
                    <a:pt x="7119" y="1335"/>
                  </a:cubicBezTo>
                  <a:cubicBezTo>
                    <a:pt x="7104" y="1335"/>
                    <a:pt x="7088" y="1337"/>
                    <a:pt x="7071" y="1341"/>
                  </a:cubicBezTo>
                  <a:cubicBezTo>
                    <a:pt x="6261" y="1444"/>
                    <a:pt x="5931" y="1488"/>
                    <a:pt x="5495" y="1488"/>
                  </a:cubicBezTo>
                  <a:cubicBezTo>
                    <a:pt x="5231" y="1488"/>
                    <a:pt x="4928" y="1472"/>
                    <a:pt x="4455" y="1443"/>
                  </a:cubicBezTo>
                  <a:cubicBezTo>
                    <a:pt x="4162" y="1404"/>
                    <a:pt x="3881" y="1379"/>
                    <a:pt x="3600" y="1302"/>
                  </a:cubicBezTo>
                  <a:cubicBezTo>
                    <a:pt x="2439" y="1060"/>
                    <a:pt x="1342" y="626"/>
                    <a:pt x="334" y="26"/>
                  </a:cubicBezTo>
                  <a:cubicBezTo>
                    <a:pt x="303" y="9"/>
                    <a:pt x="272" y="1"/>
                    <a:pt x="243" y="1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603250" y="3121150"/>
              <a:ext cx="71950" cy="178200"/>
            </a:xfrm>
            <a:custGeom>
              <a:avLst/>
              <a:gdLst/>
              <a:ahLst/>
              <a:cxnLst/>
              <a:rect l="l" t="t" r="r" b="b"/>
              <a:pathLst>
                <a:path w="2878" h="7128" extrusionOk="0">
                  <a:moveTo>
                    <a:pt x="1727" y="0"/>
                  </a:moveTo>
                  <a:cubicBezTo>
                    <a:pt x="1707" y="0"/>
                    <a:pt x="1685" y="4"/>
                    <a:pt x="1665" y="13"/>
                  </a:cubicBezTo>
                  <a:cubicBezTo>
                    <a:pt x="1576" y="38"/>
                    <a:pt x="1525" y="128"/>
                    <a:pt x="1537" y="217"/>
                  </a:cubicBezTo>
                  <a:cubicBezTo>
                    <a:pt x="1627" y="791"/>
                    <a:pt x="1652" y="1378"/>
                    <a:pt x="1639" y="1953"/>
                  </a:cubicBezTo>
                  <a:cubicBezTo>
                    <a:pt x="1663" y="4331"/>
                    <a:pt x="109" y="6821"/>
                    <a:pt x="48" y="6886"/>
                  </a:cubicBezTo>
                  <a:lnTo>
                    <a:pt x="48" y="6886"/>
                  </a:lnTo>
                  <a:cubicBezTo>
                    <a:pt x="51" y="6879"/>
                    <a:pt x="54" y="6872"/>
                    <a:pt x="57" y="6865"/>
                  </a:cubicBezTo>
                  <a:lnTo>
                    <a:pt x="57" y="6865"/>
                  </a:lnTo>
                  <a:cubicBezTo>
                    <a:pt x="49" y="6880"/>
                    <a:pt x="45" y="6888"/>
                    <a:pt x="46" y="6888"/>
                  </a:cubicBezTo>
                  <a:cubicBezTo>
                    <a:pt x="47" y="6888"/>
                    <a:pt x="47" y="6887"/>
                    <a:pt x="48" y="6886"/>
                  </a:cubicBezTo>
                  <a:lnTo>
                    <a:pt x="48" y="6886"/>
                  </a:lnTo>
                  <a:cubicBezTo>
                    <a:pt x="1" y="7013"/>
                    <a:pt x="102" y="7127"/>
                    <a:pt x="213" y="7127"/>
                  </a:cubicBezTo>
                  <a:cubicBezTo>
                    <a:pt x="251" y="7127"/>
                    <a:pt x="290" y="7114"/>
                    <a:pt x="325" y="7082"/>
                  </a:cubicBezTo>
                  <a:cubicBezTo>
                    <a:pt x="1920" y="5538"/>
                    <a:pt x="2877" y="2718"/>
                    <a:pt x="1895" y="115"/>
                  </a:cubicBezTo>
                  <a:cubicBezTo>
                    <a:pt x="1865" y="46"/>
                    <a:pt x="1798" y="0"/>
                    <a:pt x="1727" y="0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369225" y="3226625"/>
              <a:ext cx="107950" cy="38250"/>
            </a:xfrm>
            <a:custGeom>
              <a:avLst/>
              <a:gdLst/>
              <a:ahLst/>
              <a:cxnLst/>
              <a:rect l="l" t="t" r="r" b="b"/>
              <a:pathLst>
                <a:path w="4318" h="1530" extrusionOk="0">
                  <a:moveTo>
                    <a:pt x="154" y="0"/>
                  </a:moveTo>
                  <a:cubicBezTo>
                    <a:pt x="88" y="0"/>
                    <a:pt x="53" y="33"/>
                    <a:pt x="26" y="107"/>
                  </a:cubicBezTo>
                  <a:cubicBezTo>
                    <a:pt x="1" y="171"/>
                    <a:pt x="13" y="247"/>
                    <a:pt x="64" y="298"/>
                  </a:cubicBezTo>
                  <a:cubicBezTo>
                    <a:pt x="946" y="1209"/>
                    <a:pt x="2248" y="1529"/>
                    <a:pt x="3162" y="1529"/>
                  </a:cubicBezTo>
                  <a:cubicBezTo>
                    <a:pt x="3849" y="1529"/>
                    <a:pt x="4317" y="1349"/>
                    <a:pt x="4224" y="1102"/>
                  </a:cubicBezTo>
                  <a:cubicBezTo>
                    <a:pt x="4135" y="860"/>
                    <a:pt x="3714" y="1064"/>
                    <a:pt x="2604" y="783"/>
                  </a:cubicBezTo>
                  <a:cubicBezTo>
                    <a:pt x="927" y="362"/>
                    <a:pt x="373" y="0"/>
                    <a:pt x="154" y="0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532350" y="3097825"/>
              <a:ext cx="31825" cy="114575"/>
            </a:xfrm>
            <a:custGeom>
              <a:avLst/>
              <a:gdLst/>
              <a:ahLst/>
              <a:cxnLst/>
              <a:rect l="l" t="t" r="r" b="b"/>
              <a:pathLst>
                <a:path w="1273" h="4583" extrusionOk="0">
                  <a:moveTo>
                    <a:pt x="651" y="0"/>
                  </a:moveTo>
                  <a:cubicBezTo>
                    <a:pt x="570" y="0"/>
                    <a:pt x="488" y="56"/>
                    <a:pt x="481" y="155"/>
                  </a:cubicBezTo>
                  <a:cubicBezTo>
                    <a:pt x="443" y="563"/>
                    <a:pt x="405" y="1686"/>
                    <a:pt x="354" y="2286"/>
                  </a:cubicBezTo>
                  <a:cubicBezTo>
                    <a:pt x="303" y="2975"/>
                    <a:pt x="201" y="3677"/>
                    <a:pt x="35" y="4353"/>
                  </a:cubicBezTo>
                  <a:cubicBezTo>
                    <a:pt x="0" y="4483"/>
                    <a:pt x="106" y="4583"/>
                    <a:pt x="217" y="4583"/>
                  </a:cubicBezTo>
                  <a:cubicBezTo>
                    <a:pt x="270" y="4583"/>
                    <a:pt x="325" y="4560"/>
                    <a:pt x="366" y="4506"/>
                  </a:cubicBezTo>
                  <a:cubicBezTo>
                    <a:pt x="1221" y="3383"/>
                    <a:pt x="1272" y="1354"/>
                    <a:pt x="813" y="117"/>
                  </a:cubicBezTo>
                  <a:cubicBezTo>
                    <a:pt x="785" y="37"/>
                    <a:pt x="718" y="0"/>
                    <a:pt x="651" y="0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266500" y="2989975"/>
              <a:ext cx="62875" cy="35800"/>
            </a:xfrm>
            <a:custGeom>
              <a:avLst/>
              <a:gdLst/>
              <a:ahLst/>
              <a:cxnLst/>
              <a:rect l="l" t="t" r="r" b="b"/>
              <a:pathLst>
                <a:path w="2515" h="1432" extrusionOk="0">
                  <a:moveTo>
                    <a:pt x="243" y="1"/>
                  </a:moveTo>
                  <a:cubicBezTo>
                    <a:pt x="150" y="1"/>
                    <a:pt x="63" y="62"/>
                    <a:pt x="52" y="156"/>
                  </a:cubicBezTo>
                  <a:cubicBezTo>
                    <a:pt x="1" y="524"/>
                    <a:pt x="1610" y="1431"/>
                    <a:pt x="2254" y="1431"/>
                  </a:cubicBezTo>
                  <a:cubicBezTo>
                    <a:pt x="2414" y="1431"/>
                    <a:pt x="2515" y="1375"/>
                    <a:pt x="2515" y="1240"/>
                  </a:cubicBezTo>
                  <a:cubicBezTo>
                    <a:pt x="2515" y="972"/>
                    <a:pt x="1149" y="117"/>
                    <a:pt x="269" y="3"/>
                  </a:cubicBezTo>
                  <a:cubicBezTo>
                    <a:pt x="260" y="1"/>
                    <a:pt x="251" y="1"/>
                    <a:pt x="243" y="1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368275" y="2910900"/>
              <a:ext cx="31525" cy="85550"/>
            </a:xfrm>
            <a:custGeom>
              <a:avLst/>
              <a:gdLst/>
              <a:ahLst/>
              <a:cxnLst/>
              <a:rect l="l" t="t" r="r" b="b"/>
              <a:pathLst>
                <a:path w="1261" h="3422" extrusionOk="0">
                  <a:moveTo>
                    <a:pt x="531" y="1"/>
                  </a:moveTo>
                  <a:cubicBezTo>
                    <a:pt x="443" y="1"/>
                    <a:pt x="354" y="60"/>
                    <a:pt x="332" y="167"/>
                  </a:cubicBezTo>
                  <a:cubicBezTo>
                    <a:pt x="282" y="480"/>
                    <a:pt x="11" y="3245"/>
                    <a:pt x="1" y="3245"/>
                  </a:cubicBezTo>
                  <a:cubicBezTo>
                    <a:pt x="0" y="3245"/>
                    <a:pt x="0" y="3244"/>
                    <a:pt x="0" y="3242"/>
                  </a:cubicBezTo>
                  <a:lnTo>
                    <a:pt x="0" y="3242"/>
                  </a:lnTo>
                  <a:cubicBezTo>
                    <a:pt x="0" y="3344"/>
                    <a:pt x="77" y="3421"/>
                    <a:pt x="166" y="3421"/>
                  </a:cubicBezTo>
                  <a:cubicBezTo>
                    <a:pt x="169" y="3421"/>
                    <a:pt x="171" y="3421"/>
                    <a:pt x="174" y="3421"/>
                  </a:cubicBezTo>
                  <a:cubicBezTo>
                    <a:pt x="571" y="3421"/>
                    <a:pt x="1260" y="1460"/>
                    <a:pt x="702" y="116"/>
                  </a:cubicBezTo>
                  <a:cubicBezTo>
                    <a:pt x="668" y="37"/>
                    <a:pt x="600" y="1"/>
                    <a:pt x="531" y="1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225675" y="2827425"/>
              <a:ext cx="480775" cy="666025"/>
            </a:xfrm>
            <a:custGeom>
              <a:avLst/>
              <a:gdLst/>
              <a:ahLst/>
              <a:cxnLst/>
              <a:rect l="l" t="t" r="r" b="b"/>
              <a:pathLst>
                <a:path w="19231" h="26641" extrusionOk="0">
                  <a:moveTo>
                    <a:pt x="1787" y="724"/>
                  </a:moveTo>
                  <a:cubicBezTo>
                    <a:pt x="1863" y="775"/>
                    <a:pt x="1953" y="852"/>
                    <a:pt x="2029" y="903"/>
                  </a:cubicBezTo>
                  <a:cubicBezTo>
                    <a:pt x="2655" y="1439"/>
                    <a:pt x="3369" y="1834"/>
                    <a:pt x="4135" y="2102"/>
                  </a:cubicBezTo>
                  <a:cubicBezTo>
                    <a:pt x="4824" y="2332"/>
                    <a:pt x="5462" y="2510"/>
                    <a:pt x="6087" y="2676"/>
                  </a:cubicBezTo>
                  <a:cubicBezTo>
                    <a:pt x="7172" y="2970"/>
                    <a:pt x="8193" y="3251"/>
                    <a:pt x="9163" y="3735"/>
                  </a:cubicBezTo>
                  <a:cubicBezTo>
                    <a:pt x="11727" y="5037"/>
                    <a:pt x="11447" y="6594"/>
                    <a:pt x="11191" y="7972"/>
                  </a:cubicBezTo>
                  <a:cubicBezTo>
                    <a:pt x="11051" y="8763"/>
                    <a:pt x="10898" y="9567"/>
                    <a:pt x="11587" y="9988"/>
                  </a:cubicBezTo>
                  <a:cubicBezTo>
                    <a:pt x="11838" y="10145"/>
                    <a:pt x="12102" y="10197"/>
                    <a:pt x="12365" y="10197"/>
                  </a:cubicBezTo>
                  <a:cubicBezTo>
                    <a:pt x="12635" y="10197"/>
                    <a:pt x="12904" y="10142"/>
                    <a:pt x="13157" y="10090"/>
                  </a:cubicBezTo>
                  <a:cubicBezTo>
                    <a:pt x="13322" y="10065"/>
                    <a:pt x="13463" y="10039"/>
                    <a:pt x="13590" y="10027"/>
                  </a:cubicBezTo>
                  <a:cubicBezTo>
                    <a:pt x="13774" y="10006"/>
                    <a:pt x="14021" y="9987"/>
                    <a:pt x="14306" y="9987"/>
                  </a:cubicBezTo>
                  <a:cubicBezTo>
                    <a:pt x="15248" y="9987"/>
                    <a:pt x="16605" y="10191"/>
                    <a:pt x="17457" y="11200"/>
                  </a:cubicBezTo>
                  <a:cubicBezTo>
                    <a:pt x="18210" y="12107"/>
                    <a:pt x="18567" y="13446"/>
                    <a:pt x="18414" y="14876"/>
                  </a:cubicBezTo>
                  <a:cubicBezTo>
                    <a:pt x="18159" y="17377"/>
                    <a:pt x="16691" y="19852"/>
                    <a:pt x="14675" y="21205"/>
                  </a:cubicBezTo>
                  <a:cubicBezTo>
                    <a:pt x="13833" y="18589"/>
                    <a:pt x="12161" y="16649"/>
                    <a:pt x="10553" y="14773"/>
                  </a:cubicBezTo>
                  <a:cubicBezTo>
                    <a:pt x="9673" y="13804"/>
                    <a:pt x="8856" y="12770"/>
                    <a:pt x="8103" y="11711"/>
                  </a:cubicBezTo>
                  <a:cubicBezTo>
                    <a:pt x="6215" y="8942"/>
                    <a:pt x="4467" y="5713"/>
                    <a:pt x="2604" y="1528"/>
                  </a:cubicBezTo>
                  <a:cubicBezTo>
                    <a:pt x="2565" y="1464"/>
                    <a:pt x="2501" y="1400"/>
                    <a:pt x="2425" y="1375"/>
                  </a:cubicBezTo>
                  <a:lnTo>
                    <a:pt x="2425" y="1388"/>
                  </a:lnTo>
                  <a:cubicBezTo>
                    <a:pt x="2387" y="1368"/>
                    <a:pt x="2345" y="1359"/>
                    <a:pt x="2305" y="1359"/>
                  </a:cubicBezTo>
                  <a:cubicBezTo>
                    <a:pt x="2265" y="1359"/>
                    <a:pt x="2227" y="1368"/>
                    <a:pt x="2195" y="1388"/>
                  </a:cubicBezTo>
                  <a:cubicBezTo>
                    <a:pt x="2119" y="1413"/>
                    <a:pt x="2055" y="1477"/>
                    <a:pt x="2029" y="1553"/>
                  </a:cubicBezTo>
                  <a:cubicBezTo>
                    <a:pt x="2004" y="1630"/>
                    <a:pt x="2004" y="1719"/>
                    <a:pt x="2029" y="1796"/>
                  </a:cubicBezTo>
                  <a:cubicBezTo>
                    <a:pt x="3918" y="6007"/>
                    <a:pt x="5679" y="9274"/>
                    <a:pt x="7593" y="12068"/>
                  </a:cubicBezTo>
                  <a:cubicBezTo>
                    <a:pt x="8359" y="13153"/>
                    <a:pt x="9188" y="14199"/>
                    <a:pt x="10081" y="15195"/>
                  </a:cubicBezTo>
                  <a:cubicBezTo>
                    <a:pt x="11766" y="17147"/>
                    <a:pt x="13361" y="19010"/>
                    <a:pt x="14139" y="21549"/>
                  </a:cubicBezTo>
                  <a:cubicBezTo>
                    <a:pt x="13858" y="21715"/>
                    <a:pt x="13552" y="21843"/>
                    <a:pt x="13246" y="21958"/>
                  </a:cubicBezTo>
                  <a:cubicBezTo>
                    <a:pt x="12054" y="22382"/>
                    <a:pt x="10914" y="22565"/>
                    <a:pt x="9864" y="22565"/>
                  </a:cubicBezTo>
                  <a:cubicBezTo>
                    <a:pt x="7442" y="22565"/>
                    <a:pt x="5498" y="21591"/>
                    <a:pt x="4492" y="20363"/>
                  </a:cubicBezTo>
                  <a:cubicBezTo>
                    <a:pt x="3165" y="18780"/>
                    <a:pt x="3777" y="17147"/>
                    <a:pt x="4454" y="15896"/>
                  </a:cubicBezTo>
                  <a:cubicBezTo>
                    <a:pt x="4620" y="15577"/>
                    <a:pt x="4798" y="15284"/>
                    <a:pt x="4964" y="15016"/>
                  </a:cubicBezTo>
                  <a:cubicBezTo>
                    <a:pt x="5270" y="14531"/>
                    <a:pt x="5500" y="14148"/>
                    <a:pt x="5551" y="13842"/>
                  </a:cubicBezTo>
                  <a:cubicBezTo>
                    <a:pt x="5717" y="12898"/>
                    <a:pt x="4888" y="12668"/>
                    <a:pt x="4084" y="12451"/>
                  </a:cubicBezTo>
                  <a:cubicBezTo>
                    <a:pt x="3382" y="12260"/>
                    <a:pt x="2514" y="12017"/>
                    <a:pt x="1914" y="11303"/>
                  </a:cubicBezTo>
                  <a:cubicBezTo>
                    <a:pt x="664" y="9784"/>
                    <a:pt x="1174" y="7385"/>
                    <a:pt x="1621" y="5254"/>
                  </a:cubicBezTo>
                  <a:cubicBezTo>
                    <a:pt x="1863" y="4144"/>
                    <a:pt x="2080" y="3072"/>
                    <a:pt x="2017" y="2268"/>
                  </a:cubicBezTo>
                  <a:cubicBezTo>
                    <a:pt x="1978" y="1809"/>
                    <a:pt x="1914" y="1362"/>
                    <a:pt x="1812" y="915"/>
                  </a:cubicBezTo>
                  <a:cubicBezTo>
                    <a:pt x="1800" y="852"/>
                    <a:pt x="1787" y="775"/>
                    <a:pt x="1787" y="724"/>
                  </a:cubicBezTo>
                  <a:close/>
                  <a:moveTo>
                    <a:pt x="1633" y="0"/>
                  </a:moveTo>
                  <a:cubicBezTo>
                    <a:pt x="1587" y="0"/>
                    <a:pt x="1540" y="7"/>
                    <a:pt x="1493" y="22"/>
                  </a:cubicBezTo>
                  <a:cubicBezTo>
                    <a:pt x="1327" y="86"/>
                    <a:pt x="1213" y="239"/>
                    <a:pt x="1174" y="418"/>
                  </a:cubicBezTo>
                  <a:cubicBezTo>
                    <a:pt x="1136" y="622"/>
                    <a:pt x="1149" y="852"/>
                    <a:pt x="1213" y="1056"/>
                  </a:cubicBezTo>
                  <a:cubicBezTo>
                    <a:pt x="1302" y="1477"/>
                    <a:pt x="1366" y="1898"/>
                    <a:pt x="1404" y="2332"/>
                  </a:cubicBezTo>
                  <a:cubicBezTo>
                    <a:pt x="1468" y="3046"/>
                    <a:pt x="1238" y="4067"/>
                    <a:pt x="1021" y="5139"/>
                  </a:cubicBezTo>
                  <a:cubicBezTo>
                    <a:pt x="549" y="7398"/>
                    <a:pt x="0" y="9963"/>
                    <a:pt x="1442" y="11711"/>
                  </a:cubicBezTo>
                  <a:cubicBezTo>
                    <a:pt x="2170" y="12579"/>
                    <a:pt x="3152" y="12847"/>
                    <a:pt x="3931" y="13064"/>
                  </a:cubicBezTo>
                  <a:cubicBezTo>
                    <a:pt x="4849" y="13319"/>
                    <a:pt x="5003" y="13421"/>
                    <a:pt x="4951" y="13740"/>
                  </a:cubicBezTo>
                  <a:cubicBezTo>
                    <a:pt x="4913" y="13931"/>
                    <a:pt x="4684" y="14301"/>
                    <a:pt x="4441" y="14697"/>
                  </a:cubicBezTo>
                  <a:cubicBezTo>
                    <a:pt x="3586" y="16113"/>
                    <a:pt x="2131" y="18500"/>
                    <a:pt x="4020" y="20758"/>
                  </a:cubicBezTo>
                  <a:cubicBezTo>
                    <a:pt x="5447" y="22484"/>
                    <a:pt x="7658" y="23160"/>
                    <a:pt x="9840" y="23160"/>
                  </a:cubicBezTo>
                  <a:cubicBezTo>
                    <a:pt x="11112" y="23160"/>
                    <a:pt x="12373" y="22930"/>
                    <a:pt x="13463" y="22545"/>
                  </a:cubicBezTo>
                  <a:cubicBezTo>
                    <a:pt x="13756" y="22443"/>
                    <a:pt x="14050" y="22302"/>
                    <a:pt x="14318" y="22162"/>
                  </a:cubicBezTo>
                  <a:cubicBezTo>
                    <a:pt x="14637" y="23515"/>
                    <a:pt x="14726" y="24918"/>
                    <a:pt x="14586" y="26309"/>
                  </a:cubicBezTo>
                  <a:cubicBezTo>
                    <a:pt x="14573" y="26475"/>
                    <a:pt x="14688" y="26628"/>
                    <a:pt x="14867" y="26641"/>
                  </a:cubicBezTo>
                  <a:lnTo>
                    <a:pt x="14892" y="26641"/>
                  </a:lnTo>
                  <a:cubicBezTo>
                    <a:pt x="15007" y="26641"/>
                    <a:pt x="15109" y="26577"/>
                    <a:pt x="15173" y="26488"/>
                  </a:cubicBezTo>
                  <a:cubicBezTo>
                    <a:pt x="15186" y="26450"/>
                    <a:pt x="15198" y="26411"/>
                    <a:pt x="15211" y="26360"/>
                  </a:cubicBezTo>
                  <a:cubicBezTo>
                    <a:pt x="15364" y="24854"/>
                    <a:pt x="15249" y="23323"/>
                    <a:pt x="14892" y="21856"/>
                  </a:cubicBezTo>
                  <a:cubicBezTo>
                    <a:pt x="16168" y="21001"/>
                    <a:pt x="17214" y="19839"/>
                    <a:pt x="17942" y="18487"/>
                  </a:cubicBezTo>
                  <a:cubicBezTo>
                    <a:pt x="18542" y="17389"/>
                    <a:pt x="18924" y="16190"/>
                    <a:pt x="19065" y="14952"/>
                  </a:cubicBezTo>
                  <a:cubicBezTo>
                    <a:pt x="19231" y="13357"/>
                    <a:pt x="18822" y="11851"/>
                    <a:pt x="17942" y="10805"/>
                  </a:cubicBezTo>
                  <a:lnTo>
                    <a:pt x="17929" y="10818"/>
                  </a:lnTo>
                  <a:cubicBezTo>
                    <a:pt x="16909" y="9607"/>
                    <a:pt x="15332" y="9377"/>
                    <a:pt x="14274" y="9377"/>
                  </a:cubicBezTo>
                  <a:cubicBezTo>
                    <a:pt x="13982" y="9377"/>
                    <a:pt x="13730" y="9395"/>
                    <a:pt x="13539" y="9414"/>
                  </a:cubicBezTo>
                  <a:cubicBezTo>
                    <a:pt x="13374" y="9427"/>
                    <a:pt x="13195" y="9465"/>
                    <a:pt x="13042" y="9491"/>
                  </a:cubicBezTo>
                  <a:cubicBezTo>
                    <a:pt x="12814" y="9540"/>
                    <a:pt x="12587" y="9586"/>
                    <a:pt x="12377" y="9586"/>
                  </a:cubicBezTo>
                  <a:cubicBezTo>
                    <a:pt x="12210" y="9586"/>
                    <a:pt x="12055" y="9557"/>
                    <a:pt x="11919" y="9478"/>
                  </a:cubicBezTo>
                  <a:cubicBezTo>
                    <a:pt x="11625" y="9299"/>
                    <a:pt x="11664" y="8916"/>
                    <a:pt x="11817" y="8100"/>
                  </a:cubicBezTo>
                  <a:cubicBezTo>
                    <a:pt x="12072" y="6658"/>
                    <a:pt x="12429" y="4705"/>
                    <a:pt x="9443" y="3200"/>
                  </a:cubicBezTo>
                  <a:cubicBezTo>
                    <a:pt x="8422" y="2676"/>
                    <a:pt x="7376" y="2396"/>
                    <a:pt x="6253" y="2089"/>
                  </a:cubicBezTo>
                  <a:cubicBezTo>
                    <a:pt x="5653" y="1923"/>
                    <a:pt x="5015" y="1745"/>
                    <a:pt x="4339" y="1528"/>
                  </a:cubicBezTo>
                  <a:cubicBezTo>
                    <a:pt x="3637" y="1285"/>
                    <a:pt x="2986" y="903"/>
                    <a:pt x="2412" y="430"/>
                  </a:cubicBezTo>
                  <a:cubicBezTo>
                    <a:pt x="2093" y="175"/>
                    <a:pt x="1863" y="0"/>
                    <a:pt x="1633" y="0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40"/>
          <p:cNvGrpSpPr/>
          <p:nvPr/>
        </p:nvGrpSpPr>
        <p:grpSpPr>
          <a:xfrm flipH="1">
            <a:off x="981655" y="2788766"/>
            <a:ext cx="813457" cy="1256347"/>
            <a:chOff x="1882000" y="2598050"/>
            <a:chExt cx="654325" cy="1010575"/>
          </a:xfrm>
        </p:grpSpPr>
        <p:sp>
          <p:nvSpPr>
            <p:cNvPr id="553" name="Google Shape;553;p40"/>
            <p:cNvSpPr/>
            <p:nvPr/>
          </p:nvSpPr>
          <p:spPr>
            <a:xfrm>
              <a:off x="2111700" y="3108150"/>
              <a:ext cx="340425" cy="195450"/>
            </a:xfrm>
            <a:custGeom>
              <a:avLst/>
              <a:gdLst/>
              <a:ahLst/>
              <a:cxnLst/>
              <a:rect l="l" t="t" r="r" b="b"/>
              <a:pathLst>
                <a:path w="13617" h="7818" extrusionOk="0">
                  <a:moveTo>
                    <a:pt x="497" y="1"/>
                  </a:moveTo>
                  <a:cubicBezTo>
                    <a:pt x="468" y="1"/>
                    <a:pt x="439" y="4"/>
                    <a:pt x="409" y="10"/>
                  </a:cubicBezTo>
                  <a:cubicBezTo>
                    <a:pt x="115" y="61"/>
                    <a:pt x="1" y="367"/>
                    <a:pt x="13" y="648"/>
                  </a:cubicBezTo>
                  <a:cubicBezTo>
                    <a:pt x="115" y="2434"/>
                    <a:pt x="536" y="4004"/>
                    <a:pt x="1761" y="5293"/>
                  </a:cubicBezTo>
                  <a:cubicBezTo>
                    <a:pt x="3347" y="6973"/>
                    <a:pt x="5600" y="7817"/>
                    <a:pt x="7853" y="7817"/>
                  </a:cubicBezTo>
                  <a:cubicBezTo>
                    <a:pt x="9262" y="7817"/>
                    <a:pt x="10672" y="7487"/>
                    <a:pt x="11919" y="6824"/>
                  </a:cubicBezTo>
                  <a:cubicBezTo>
                    <a:pt x="12200" y="6671"/>
                    <a:pt x="13616" y="5969"/>
                    <a:pt x="13565" y="5599"/>
                  </a:cubicBezTo>
                  <a:cubicBezTo>
                    <a:pt x="13514" y="5254"/>
                    <a:pt x="13042" y="5152"/>
                    <a:pt x="12697" y="5101"/>
                  </a:cubicBezTo>
                  <a:cubicBezTo>
                    <a:pt x="11881" y="4948"/>
                    <a:pt x="11166" y="4553"/>
                    <a:pt x="10413" y="4234"/>
                  </a:cubicBezTo>
                  <a:cubicBezTo>
                    <a:pt x="9668" y="3917"/>
                    <a:pt x="8892" y="3791"/>
                    <a:pt x="8212" y="3791"/>
                  </a:cubicBezTo>
                  <a:cubicBezTo>
                    <a:pt x="7577" y="3791"/>
                    <a:pt x="7025" y="3901"/>
                    <a:pt x="6662" y="4068"/>
                  </a:cubicBezTo>
                  <a:cubicBezTo>
                    <a:pt x="6521" y="4131"/>
                    <a:pt x="5477" y="4679"/>
                    <a:pt x="5500" y="4795"/>
                  </a:cubicBezTo>
                  <a:lnTo>
                    <a:pt x="5500" y="4795"/>
                  </a:lnTo>
                  <a:cubicBezTo>
                    <a:pt x="5334" y="4016"/>
                    <a:pt x="5003" y="3289"/>
                    <a:pt x="4531" y="2651"/>
                  </a:cubicBezTo>
                  <a:cubicBezTo>
                    <a:pt x="4071" y="2026"/>
                    <a:pt x="3484" y="1720"/>
                    <a:pt x="2795" y="1375"/>
                  </a:cubicBezTo>
                  <a:cubicBezTo>
                    <a:pt x="1139" y="577"/>
                    <a:pt x="896" y="1"/>
                    <a:pt x="4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2172675" y="3003600"/>
              <a:ext cx="339225" cy="162525"/>
            </a:xfrm>
            <a:custGeom>
              <a:avLst/>
              <a:gdLst/>
              <a:ahLst/>
              <a:cxnLst/>
              <a:rect l="l" t="t" r="r" b="b"/>
              <a:pathLst>
                <a:path w="13569" h="6501" extrusionOk="0">
                  <a:moveTo>
                    <a:pt x="553" y="1"/>
                  </a:moveTo>
                  <a:cubicBezTo>
                    <a:pt x="0" y="1"/>
                    <a:pt x="242" y="1397"/>
                    <a:pt x="331" y="1729"/>
                  </a:cubicBezTo>
                  <a:cubicBezTo>
                    <a:pt x="1151" y="4815"/>
                    <a:pt x="4071" y="6500"/>
                    <a:pt x="7074" y="6500"/>
                  </a:cubicBezTo>
                  <a:cubicBezTo>
                    <a:pt x="9349" y="6500"/>
                    <a:pt x="11672" y="5534"/>
                    <a:pt x="13168" y="3477"/>
                  </a:cubicBezTo>
                  <a:cubicBezTo>
                    <a:pt x="13569" y="2939"/>
                    <a:pt x="13497" y="2596"/>
                    <a:pt x="12887" y="2596"/>
                  </a:cubicBezTo>
                  <a:cubicBezTo>
                    <a:pt x="12818" y="2596"/>
                    <a:pt x="12741" y="2600"/>
                    <a:pt x="12657" y="2609"/>
                  </a:cubicBezTo>
                  <a:lnTo>
                    <a:pt x="12645" y="2622"/>
                  </a:lnTo>
                  <a:cubicBezTo>
                    <a:pt x="12494" y="2638"/>
                    <a:pt x="12341" y="2645"/>
                    <a:pt x="12188" y="2645"/>
                  </a:cubicBezTo>
                  <a:cubicBezTo>
                    <a:pt x="11098" y="2645"/>
                    <a:pt x="9960" y="2294"/>
                    <a:pt x="8866" y="2294"/>
                  </a:cubicBezTo>
                  <a:cubicBezTo>
                    <a:pt x="8374" y="2294"/>
                    <a:pt x="7891" y="2365"/>
                    <a:pt x="7426" y="2571"/>
                  </a:cubicBezTo>
                  <a:cubicBezTo>
                    <a:pt x="6813" y="2852"/>
                    <a:pt x="6405" y="3324"/>
                    <a:pt x="5881" y="3720"/>
                  </a:cubicBezTo>
                  <a:cubicBezTo>
                    <a:pt x="5894" y="3694"/>
                    <a:pt x="5894" y="3643"/>
                    <a:pt x="5881" y="3618"/>
                  </a:cubicBezTo>
                  <a:cubicBezTo>
                    <a:pt x="5307" y="1959"/>
                    <a:pt x="2717" y="1219"/>
                    <a:pt x="867" y="108"/>
                  </a:cubicBezTo>
                  <a:cubicBezTo>
                    <a:pt x="741" y="34"/>
                    <a:pt x="637" y="1"/>
                    <a:pt x="5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2191125" y="2900300"/>
              <a:ext cx="340750" cy="136600"/>
            </a:xfrm>
            <a:custGeom>
              <a:avLst/>
              <a:gdLst/>
              <a:ahLst/>
              <a:cxnLst/>
              <a:rect l="l" t="t" r="r" b="b"/>
              <a:pathLst>
                <a:path w="13630" h="5464" extrusionOk="0">
                  <a:moveTo>
                    <a:pt x="241" y="1"/>
                  </a:moveTo>
                  <a:cubicBezTo>
                    <a:pt x="102" y="1"/>
                    <a:pt x="1" y="73"/>
                    <a:pt x="1" y="285"/>
                  </a:cubicBezTo>
                  <a:cubicBezTo>
                    <a:pt x="12" y="2366"/>
                    <a:pt x="3011" y="5463"/>
                    <a:pt x="6820" y="5463"/>
                  </a:cubicBezTo>
                  <a:cubicBezTo>
                    <a:pt x="7471" y="5463"/>
                    <a:pt x="8145" y="5373"/>
                    <a:pt x="8831" y="5172"/>
                  </a:cubicBezTo>
                  <a:lnTo>
                    <a:pt x="8844" y="5172"/>
                  </a:lnTo>
                  <a:cubicBezTo>
                    <a:pt x="10350" y="4725"/>
                    <a:pt x="11256" y="3806"/>
                    <a:pt x="13361" y="2237"/>
                  </a:cubicBezTo>
                  <a:cubicBezTo>
                    <a:pt x="13629" y="2046"/>
                    <a:pt x="13489" y="1573"/>
                    <a:pt x="13055" y="1522"/>
                  </a:cubicBezTo>
                  <a:cubicBezTo>
                    <a:pt x="12206" y="1443"/>
                    <a:pt x="11352" y="1323"/>
                    <a:pt x="10503" y="1323"/>
                  </a:cubicBezTo>
                  <a:cubicBezTo>
                    <a:pt x="9848" y="1323"/>
                    <a:pt x="9196" y="1395"/>
                    <a:pt x="8551" y="1612"/>
                  </a:cubicBezTo>
                  <a:cubicBezTo>
                    <a:pt x="6879" y="2173"/>
                    <a:pt x="6994" y="2786"/>
                    <a:pt x="6483" y="2798"/>
                  </a:cubicBezTo>
                  <a:cubicBezTo>
                    <a:pt x="6479" y="2799"/>
                    <a:pt x="6475" y="2799"/>
                    <a:pt x="6471" y="2799"/>
                  </a:cubicBezTo>
                  <a:cubicBezTo>
                    <a:pt x="6156" y="2799"/>
                    <a:pt x="5856" y="2336"/>
                    <a:pt x="5667" y="2135"/>
                  </a:cubicBezTo>
                  <a:cubicBezTo>
                    <a:pt x="4301" y="616"/>
                    <a:pt x="2502" y="1216"/>
                    <a:pt x="983" y="310"/>
                  </a:cubicBezTo>
                  <a:cubicBezTo>
                    <a:pt x="853" y="228"/>
                    <a:pt x="487" y="1"/>
                    <a:pt x="2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2213775" y="2773850"/>
              <a:ext cx="317150" cy="132275"/>
            </a:xfrm>
            <a:custGeom>
              <a:avLst/>
              <a:gdLst/>
              <a:ahLst/>
              <a:cxnLst/>
              <a:rect l="l" t="t" r="r" b="b"/>
              <a:pathLst>
                <a:path w="12686" h="5291" extrusionOk="0">
                  <a:moveTo>
                    <a:pt x="806" y="1"/>
                  </a:moveTo>
                  <a:cubicBezTo>
                    <a:pt x="1" y="1"/>
                    <a:pt x="812" y="1693"/>
                    <a:pt x="996" y="2025"/>
                  </a:cubicBezTo>
                  <a:cubicBezTo>
                    <a:pt x="1762" y="3377"/>
                    <a:pt x="2910" y="4539"/>
                    <a:pt x="4391" y="5049"/>
                  </a:cubicBezTo>
                  <a:lnTo>
                    <a:pt x="4403" y="5049"/>
                  </a:lnTo>
                  <a:cubicBezTo>
                    <a:pt x="4902" y="5215"/>
                    <a:pt x="5413" y="5291"/>
                    <a:pt x="5925" y="5291"/>
                  </a:cubicBezTo>
                  <a:cubicBezTo>
                    <a:pt x="6987" y="5291"/>
                    <a:pt x="8050" y="4966"/>
                    <a:pt x="8997" y="4449"/>
                  </a:cubicBezTo>
                  <a:cubicBezTo>
                    <a:pt x="10120" y="3837"/>
                    <a:pt x="10886" y="2892"/>
                    <a:pt x="11766" y="2012"/>
                  </a:cubicBezTo>
                  <a:cubicBezTo>
                    <a:pt x="12200" y="1591"/>
                    <a:pt x="12685" y="1208"/>
                    <a:pt x="11970" y="838"/>
                  </a:cubicBezTo>
                  <a:cubicBezTo>
                    <a:pt x="11644" y="667"/>
                    <a:pt x="11160" y="567"/>
                    <a:pt x="10600" y="567"/>
                  </a:cubicBezTo>
                  <a:cubicBezTo>
                    <a:pt x="9407" y="567"/>
                    <a:pt x="7867" y="1019"/>
                    <a:pt x="6764" y="2191"/>
                  </a:cubicBezTo>
                  <a:cubicBezTo>
                    <a:pt x="6547" y="2416"/>
                    <a:pt x="6418" y="2625"/>
                    <a:pt x="6279" y="2625"/>
                  </a:cubicBezTo>
                  <a:cubicBezTo>
                    <a:pt x="6205" y="2625"/>
                    <a:pt x="6130" y="2566"/>
                    <a:pt x="6037" y="2420"/>
                  </a:cubicBezTo>
                  <a:cubicBezTo>
                    <a:pt x="5462" y="1476"/>
                    <a:pt x="4314" y="940"/>
                    <a:pt x="3229" y="902"/>
                  </a:cubicBezTo>
                  <a:cubicBezTo>
                    <a:pt x="2030" y="864"/>
                    <a:pt x="1443" y="85"/>
                    <a:pt x="907" y="9"/>
                  </a:cubicBezTo>
                  <a:cubicBezTo>
                    <a:pt x="871" y="3"/>
                    <a:pt x="837" y="1"/>
                    <a:pt x="8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2308225" y="2604450"/>
              <a:ext cx="90975" cy="166075"/>
            </a:xfrm>
            <a:custGeom>
              <a:avLst/>
              <a:gdLst/>
              <a:ahLst/>
              <a:cxnLst/>
              <a:rect l="l" t="t" r="r" b="b"/>
              <a:pathLst>
                <a:path w="3639" h="6643" extrusionOk="0">
                  <a:moveTo>
                    <a:pt x="1111" y="1"/>
                  </a:moveTo>
                  <a:cubicBezTo>
                    <a:pt x="1069" y="1"/>
                    <a:pt x="1026" y="7"/>
                    <a:pt x="983" y="21"/>
                  </a:cubicBezTo>
                  <a:cubicBezTo>
                    <a:pt x="0" y="340"/>
                    <a:pt x="166" y="5228"/>
                    <a:pt x="1736" y="6376"/>
                  </a:cubicBezTo>
                  <a:cubicBezTo>
                    <a:pt x="1992" y="6562"/>
                    <a:pt x="2220" y="6643"/>
                    <a:pt x="2421" y="6643"/>
                  </a:cubicBezTo>
                  <a:cubicBezTo>
                    <a:pt x="3281" y="6643"/>
                    <a:pt x="3638" y="5174"/>
                    <a:pt x="3535" y="4232"/>
                  </a:cubicBezTo>
                  <a:cubicBezTo>
                    <a:pt x="3394" y="2867"/>
                    <a:pt x="2667" y="1604"/>
                    <a:pt x="1838" y="545"/>
                  </a:cubicBezTo>
                  <a:cubicBezTo>
                    <a:pt x="1670" y="332"/>
                    <a:pt x="1413" y="1"/>
                    <a:pt x="11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1993675" y="3200950"/>
              <a:ext cx="337525" cy="230250"/>
            </a:xfrm>
            <a:custGeom>
              <a:avLst/>
              <a:gdLst/>
              <a:ahLst/>
              <a:cxnLst/>
              <a:rect l="l" t="t" r="r" b="b"/>
              <a:pathLst>
                <a:path w="13501" h="9210" extrusionOk="0">
                  <a:moveTo>
                    <a:pt x="1047" y="1"/>
                  </a:moveTo>
                  <a:cubicBezTo>
                    <a:pt x="1017" y="1"/>
                    <a:pt x="987" y="4"/>
                    <a:pt x="957" y="11"/>
                  </a:cubicBezTo>
                  <a:cubicBezTo>
                    <a:pt x="0" y="215"/>
                    <a:pt x="523" y="4720"/>
                    <a:pt x="3956" y="7183"/>
                  </a:cubicBezTo>
                  <a:cubicBezTo>
                    <a:pt x="5444" y="8260"/>
                    <a:pt x="6824" y="9209"/>
                    <a:pt x="9233" y="9209"/>
                  </a:cubicBezTo>
                  <a:cubicBezTo>
                    <a:pt x="9447" y="9209"/>
                    <a:pt x="9670" y="9202"/>
                    <a:pt x="9902" y="9186"/>
                  </a:cubicBezTo>
                  <a:cubicBezTo>
                    <a:pt x="10681" y="9135"/>
                    <a:pt x="13501" y="8676"/>
                    <a:pt x="13156" y="7936"/>
                  </a:cubicBezTo>
                  <a:cubicBezTo>
                    <a:pt x="13016" y="7629"/>
                    <a:pt x="12684" y="7374"/>
                    <a:pt x="12442" y="7144"/>
                  </a:cubicBezTo>
                  <a:cubicBezTo>
                    <a:pt x="10990" y="5852"/>
                    <a:pt x="9716" y="5094"/>
                    <a:pt x="7897" y="5094"/>
                  </a:cubicBezTo>
                  <a:cubicBezTo>
                    <a:pt x="7381" y="5094"/>
                    <a:pt x="6822" y="5155"/>
                    <a:pt x="6202" y="5281"/>
                  </a:cubicBezTo>
                  <a:cubicBezTo>
                    <a:pt x="5781" y="2257"/>
                    <a:pt x="3918" y="2410"/>
                    <a:pt x="2271" y="892"/>
                  </a:cubicBezTo>
                  <a:cubicBezTo>
                    <a:pt x="1801" y="468"/>
                    <a:pt x="1406" y="1"/>
                    <a:pt x="1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1889675" y="3287075"/>
              <a:ext cx="327000" cy="271425"/>
            </a:xfrm>
            <a:custGeom>
              <a:avLst/>
              <a:gdLst/>
              <a:ahLst/>
              <a:cxnLst/>
              <a:rect l="l" t="t" r="r" b="b"/>
              <a:pathLst>
                <a:path w="13080" h="10857" extrusionOk="0">
                  <a:moveTo>
                    <a:pt x="993" y="0"/>
                  </a:moveTo>
                  <a:cubicBezTo>
                    <a:pt x="803" y="0"/>
                    <a:pt x="632" y="131"/>
                    <a:pt x="549" y="356"/>
                  </a:cubicBezTo>
                  <a:cubicBezTo>
                    <a:pt x="0" y="1760"/>
                    <a:pt x="459" y="4644"/>
                    <a:pt x="1136" y="6200"/>
                  </a:cubicBezTo>
                  <a:cubicBezTo>
                    <a:pt x="2457" y="9217"/>
                    <a:pt x="5820" y="10856"/>
                    <a:pt x="9119" y="10856"/>
                  </a:cubicBezTo>
                  <a:cubicBezTo>
                    <a:pt x="9644" y="10856"/>
                    <a:pt x="10167" y="10815"/>
                    <a:pt x="10681" y="10730"/>
                  </a:cubicBezTo>
                  <a:cubicBezTo>
                    <a:pt x="11089" y="10667"/>
                    <a:pt x="12608" y="10386"/>
                    <a:pt x="12825" y="10041"/>
                  </a:cubicBezTo>
                  <a:cubicBezTo>
                    <a:pt x="13080" y="9659"/>
                    <a:pt x="12569" y="9429"/>
                    <a:pt x="12301" y="9225"/>
                  </a:cubicBezTo>
                  <a:lnTo>
                    <a:pt x="12289" y="9225"/>
                  </a:lnTo>
                  <a:cubicBezTo>
                    <a:pt x="11625" y="8714"/>
                    <a:pt x="10961" y="8204"/>
                    <a:pt x="10413" y="7566"/>
                  </a:cubicBezTo>
                  <a:cubicBezTo>
                    <a:pt x="9626" y="6637"/>
                    <a:pt x="8647" y="6012"/>
                    <a:pt x="6978" y="6012"/>
                  </a:cubicBezTo>
                  <a:cubicBezTo>
                    <a:pt x="6537" y="6012"/>
                    <a:pt x="6047" y="6056"/>
                    <a:pt x="5500" y="6149"/>
                  </a:cubicBezTo>
                  <a:cubicBezTo>
                    <a:pt x="5500" y="6149"/>
                    <a:pt x="5755" y="5282"/>
                    <a:pt x="4734" y="3878"/>
                  </a:cubicBezTo>
                  <a:cubicBezTo>
                    <a:pt x="3790" y="2602"/>
                    <a:pt x="2310" y="1824"/>
                    <a:pt x="1544" y="420"/>
                  </a:cubicBezTo>
                  <a:cubicBezTo>
                    <a:pt x="1386" y="128"/>
                    <a:pt x="1180" y="0"/>
                    <a:pt x="9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2198475" y="3040425"/>
              <a:ext cx="97000" cy="81850"/>
            </a:xfrm>
            <a:custGeom>
              <a:avLst/>
              <a:gdLst/>
              <a:ahLst/>
              <a:cxnLst/>
              <a:rect l="l" t="t" r="r" b="b"/>
              <a:pathLst>
                <a:path w="3880" h="3274" extrusionOk="0">
                  <a:moveTo>
                    <a:pt x="205" y="1"/>
                  </a:moveTo>
                  <a:lnTo>
                    <a:pt x="205" y="14"/>
                  </a:lnTo>
                  <a:cubicBezTo>
                    <a:pt x="194" y="11"/>
                    <a:pt x="183" y="10"/>
                    <a:pt x="173" y="10"/>
                  </a:cubicBezTo>
                  <a:cubicBezTo>
                    <a:pt x="120" y="10"/>
                    <a:pt x="71" y="37"/>
                    <a:pt x="39" y="90"/>
                  </a:cubicBezTo>
                  <a:cubicBezTo>
                    <a:pt x="0" y="167"/>
                    <a:pt x="26" y="256"/>
                    <a:pt x="102" y="307"/>
                  </a:cubicBezTo>
                  <a:lnTo>
                    <a:pt x="115" y="307"/>
                  </a:lnTo>
                  <a:cubicBezTo>
                    <a:pt x="3393" y="2154"/>
                    <a:pt x="3365" y="3274"/>
                    <a:pt x="3694" y="3274"/>
                  </a:cubicBezTo>
                  <a:cubicBezTo>
                    <a:pt x="3708" y="3274"/>
                    <a:pt x="3723" y="3272"/>
                    <a:pt x="3739" y="3267"/>
                  </a:cubicBezTo>
                  <a:cubicBezTo>
                    <a:pt x="3829" y="3242"/>
                    <a:pt x="3880" y="3153"/>
                    <a:pt x="3854" y="3063"/>
                  </a:cubicBezTo>
                  <a:cubicBezTo>
                    <a:pt x="3522" y="1826"/>
                    <a:pt x="2502" y="894"/>
                    <a:pt x="1379" y="384"/>
                  </a:cubicBezTo>
                  <a:cubicBezTo>
                    <a:pt x="1009" y="205"/>
                    <a:pt x="613" y="77"/>
                    <a:pt x="205" y="1"/>
                  </a:cubicBezTo>
                  <a:close/>
                </a:path>
              </a:pathLst>
            </a:custGeom>
            <a:solidFill>
              <a:srgbClr val="322A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2031300" y="3239475"/>
              <a:ext cx="87625" cy="110100"/>
            </a:xfrm>
            <a:custGeom>
              <a:avLst/>
              <a:gdLst/>
              <a:ahLst/>
              <a:cxnLst/>
              <a:rect l="l" t="t" r="r" b="b"/>
              <a:pathLst>
                <a:path w="3505" h="4404" extrusionOk="0">
                  <a:moveTo>
                    <a:pt x="176" y="1"/>
                  </a:moveTo>
                  <a:cubicBezTo>
                    <a:pt x="136" y="1"/>
                    <a:pt x="98" y="15"/>
                    <a:pt x="65" y="40"/>
                  </a:cubicBezTo>
                  <a:cubicBezTo>
                    <a:pt x="1" y="103"/>
                    <a:pt x="1" y="206"/>
                    <a:pt x="65" y="269"/>
                  </a:cubicBezTo>
                  <a:cubicBezTo>
                    <a:pt x="1341" y="1609"/>
                    <a:pt x="2247" y="2643"/>
                    <a:pt x="2757" y="4276"/>
                  </a:cubicBezTo>
                  <a:cubicBezTo>
                    <a:pt x="2783" y="4353"/>
                    <a:pt x="2846" y="4404"/>
                    <a:pt x="2923" y="4404"/>
                  </a:cubicBezTo>
                  <a:cubicBezTo>
                    <a:pt x="2925" y="4404"/>
                    <a:pt x="2928" y="4404"/>
                    <a:pt x="2930" y="4404"/>
                  </a:cubicBezTo>
                  <a:cubicBezTo>
                    <a:pt x="3504" y="4404"/>
                    <a:pt x="2798" y="1336"/>
                    <a:pt x="243" y="14"/>
                  </a:cubicBezTo>
                  <a:cubicBezTo>
                    <a:pt x="221" y="5"/>
                    <a:pt x="198" y="1"/>
                    <a:pt x="176" y="1"/>
                  </a:cubicBezTo>
                  <a:close/>
                </a:path>
              </a:pathLst>
            </a:custGeom>
            <a:solidFill>
              <a:srgbClr val="322A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2139950" y="3361250"/>
              <a:ext cx="145075" cy="39825"/>
            </a:xfrm>
            <a:custGeom>
              <a:avLst/>
              <a:gdLst/>
              <a:ahLst/>
              <a:cxnLst/>
              <a:rect l="l" t="t" r="r" b="b"/>
              <a:pathLst>
                <a:path w="5803" h="1593" extrusionOk="0">
                  <a:moveTo>
                    <a:pt x="2064" y="0"/>
                  </a:moveTo>
                  <a:cubicBezTo>
                    <a:pt x="1422" y="0"/>
                    <a:pt x="783" y="122"/>
                    <a:pt x="198" y="401"/>
                  </a:cubicBezTo>
                  <a:cubicBezTo>
                    <a:pt x="0" y="459"/>
                    <a:pt x="67" y="728"/>
                    <a:pt x="234" y="728"/>
                  </a:cubicBezTo>
                  <a:cubicBezTo>
                    <a:pt x="251" y="728"/>
                    <a:pt x="269" y="725"/>
                    <a:pt x="287" y="720"/>
                  </a:cubicBezTo>
                  <a:lnTo>
                    <a:pt x="300" y="720"/>
                  </a:lnTo>
                  <a:cubicBezTo>
                    <a:pt x="862" y="641"/>
                    <a:pt x="1193" y="606"/>
                    <a:pt x="1517" y="606"/>
                  </a:cubicBezTo>
                  <a:cubicBezTo>
                    <a:pt x="1827" y="606"/>
                    <a:pt x="2130" y="638"/>
                    <a:pt x="2622" y="694"/>
                  </a:cubicBezTo>
                  <a:lnTo>
                    <a:pt x="2635" y="681"/>
                  </a:lnTo>
                  <a:cubicBezTo>
                    <a:pt x="3617" y="924"/>
                    <a:pt x="4587" y="1230"/>
                    <a:pt x="5544" y="1587"/>
                  </a:cubicBezTo>
                  <a:cubicBezTo>
                    <a:pt x="5558" y="1591"/>
                    <a:pt x="5571" y="1592"/>
                    <a:pt x="5584" y="1592"/>
                  </a:cubicBezTo>
                  <a:cubicBezTo>
                    <a:pt x="5716" y="1592"/>
                    <a:pt x="5802" y="1424"/>
                    <a:pt x="5697" y="1319"/>
                  </a:cubicBezTo>
                  <a:cubicBezTo>
                    <a:pt x="4796" y="548"/>
                    <a:pt x="3423" y="0"/>
                    <a:pt x="2064" y="0"/>
                  </a:cubicBezTo>
                  <a:close/>
                </a:path>
              </a:pathLst>
            </a:custGeom>
            <a:solidFill>
              <a:srgbClr val="322A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2379025" y="2804225"/>
              <a:ext cx="113600" cy="71875"/>
            </a:xfrm>
            <a:custGeom>
              <a:avLst/>
              <a:gdLst/>
              <a:ahLst/>
              <a:cxnLst/>
              <a:rect l="l" t="t" r="r" b="b"/>
              <a:pathLst>
                <a:path w="4544" h="2875" extrusionOk="0">
                  <a:moveTo>
                    <a:pt x="4003" y="1"/>
                  </a:moveTo>
                  <a:cubicBezTo>
                    <a:pt x="3259" y="1"/>
                    <a:pt x="2483" y="321"/>
                    <a:pt x="1864" y="733"/>
                  </a:cubicBezTo>
                  <a:cubicBezTo>
                    <a:pt x="1315" y="1091"/>
                    <a:pt x="830" y="1550"/>
                    <a:pt x="435" y="2086"/>
                  </a:cubicBezTo>
                  <a:cubicBezTo>
                    <a:pt x="129" y="2532"/>
                    <a:pt x="1" y="2686"/>
                    <a:pt x="103" y="2813"/>
                  </a:cubicBezTo>
                  <a:cubicBezTo>
                    <a:pt x="138" y="2855"/>
                    <a:pt x="185" y="2874"/>
                    <a:pt x="230" y="2874"/>
                  </a:cubicBezTo>
                  <a:cubicBezTo>
                    <a:pt x="268" y="2874"/>
                    <a:pt x="304" y="2862"/>
                    <a:pt x="333" y="2839"/>
                  </a:cubicBezTo>
                  <a:lnTo>
                    <a:pt x="333" y="2839"/>
                  </a:lnTo>
                  <a:cubicBezTo>
                    <a:pt x="333" y="2839"/>
                    <a:pt x="333" y="2839"/>
                    <a:pt x="333" y="2839"/>
                  </a:cubicBezTo>
                  <a:cubicBezTo>
                    <a:pt x="347" y="2839"/>
                    <a:pt x="1387" y="1864"/>
                    <a:pt x="1979" y="1448"/>
                  </a:cubicBezTo>
                  <a:cubicBezTo>
                    <a:pt x="2374" y="1154"/>
                    <a:pt x="2808" y="912"/>
                    <a:pt x="3255" y="695"/>
                  </a:cubicBezTo>
                  <a:cubicBezTo>
                    <a:pt x="3625" y="555"/>
                    <a:pt x="4008" y="427"/>
                    <a:pt x="4391" y="338"/>
                  </a:cubicBezTo>
                  <a:cubicBezTo>
                    <a:pt x="4544" y="287"/>
                    <a:pt x="4544" y="70"/>
                    <a:pt x="4391" y="31"/>
                  </a:cubicBezTo>
                  <a:cubicBezTo>
                    <a:pt x="4263" y="10"/>
                    <a:pt x="4133" y="1"/>
                    <a:pt x="4003" y="1"/>
                  </a:cubicBezTo>
                  <a:close/>
                </a:path>
              </a:pathLst>
            </a:custGeom>
            <a:solidFill>
              <a:srgbClr val="322A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2250150" y="2807875"/>
              <a:ext cx="99000" cy="69050"/>
            </a:xfrm>
            <a:custGeom>
              <a:avLst/>
              <a:gdLst/>
              <a:ahLst/>
              <a:cxnLst/>
              <a:rect l="l" t="t" r="r" b="b"/>
              <a:pathLst>
                <a:path w="3960" h="2762" extrusionOk="0">
                  <a:moveTo>
                    <a:pt x="192" y="0"/>
                  </a:moveTo>
                  <a:lnTo>
                    <a:pt x="205" y="13"/>
                  </a:lnTo>
                  <a:cubicBezTo>
                    <a:pt x="196" y="11"/>
                    <a:pt x="188" y="11"/>
                    <a:pt x="180" y="11"/>
                  </a:cubicBezTo>
                  <a:cubicBezTo>
                    <a:pt x="125" y="11"/>
                    <a:pt x="72" y="45"/>
                    <a:pt x="39" y="90"/>
                  </a:cubicBezTo>
                  <a:cubicBezTo>
                    <a:pt x="1" y="166"/>
                    <a:pt x="26" y="255"/>
                    <a:pt x="103" y="306"/>
                  </a:cubicBezTo>
                  <a:lnTo>
                    <a:pt x="115" y="306"/>
                  </a:lnTo>
                  <a:cubicBezTo>
                    <a:pt x="2247" y="1455"/>
                    <a:pt x="2489" y="1736"/>
                    <a:pt x="3599" y="2693"/>
                  </a:cubicBezTo>
                  <a:cubicBezTo>
                    <a:pt x="3634" y="2742"/>
                    <a:pt x="3679" y="2762"/>
                    <a:pt x="3724" y="2762"/>
                  </a:cubicBezTo>
                  <a:cubicBezTo>
                    <a:pt x="3844" y="2762"/>
                    <a:pt x="3960" y="2618"/>
                    <a:pt x="3867" y="2489"/>
                  </a:cubicBezTo>
                  <a:cubicBezTo>
                    <a:pt x="3153" y="1123"/>
                    <a:pt x="1506" y="153"/>
                    <a:pt x="192" y="0"/>
                  </a:cubicBezTo>
                  <a:close/>
                </a:path>
              </a:pathLst>
            </a:custGeom>
            <a:solidFill>
              <a:srgbClr val="322A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2325750" y="3086650"/>
              <a:ext cx="145500" cy="47700"/>
            </a:xfrm>
            <a:custGeom>
              <a:avLst/>
              <a:gdLst/>
              <a:ahLst/>
              <a:cxnLst/>
              <a:rect l="l" t="t" r="r" b="b"/>
              <a:pathLst>
                <a:path w="5820" h="1908" extrusionOk="0">
                  <a:moveTo>
                    <a:pt x="4724" y="1"/>
                  </a:moveTo>
                  <a:cubicBezTo>
                    <a:pt x="3073" y="1"/>
                    <a:pt x="1260" y="643"/>
                    <a:pt x="77" y="1623"/>
                  </a:cubicBezTo>
                  <a:cubicBezTo>
                    <a:pt x="14" y="1674"/>
                    <a:pt x="1" y="1750"/>
                    <a:pt x="26" y="1827"/>
                  </a:cubicBezTo>
                  <a:cubicBezTo>
                    <a:pt x="51" y="1882"/>
                    <a:pt x="94" y="1907"/>
                    <a:pt x="158" y="1907"/>
                  </a:cubicBezTo>
                  <a:cubicBezTo>
                    <a:pt x="525" y="1907"/>
                    <a:pt x="1606" y="1112"/>
                    <a:pt x="4263" y="602"/>
                  </a:cubicBezTo>
                  <a:cubicBezTo>
                    <a:pt x="5616" y="347"/>
                    <a:pt x="5769" y="461"/>
                    <a:pt x="5807" y="257"/>
                  </a:cubicBezTo>
                  <a:cubicBezTo>
                    <a:pt x="5820" y="168"/>
                    <a:pt x="5769" y="91"/>
                    <a:pt x="5679" y="79"/>
                  </a:cubicBezTo>
                  <a:cubicBezTo>
                    <a:pt x="5371" y="26"/>
                    <a:pt x="5051" y="1"/>
                    <a:pt x="4724" y="1"/>
                  </a:cubicBezTo>
                  <a:close/>
                </a:path>
              </a:pathLst>
            </a:custGeom>
            <a:solidFill>
              <a:srgbClr val="322A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2219225" y="2935475"/>
              <a:ext cx="104325" cy="68450"/>
            </a:xfrm>
            <a:custGeom>
              <a:avLst/>
              <a:gdLst/>
              <a:ahLst/>
              <a:cxnLst/>
              <a:rect l="l" t="t" r="r" b="b"/>
              <a:pathLst>
                <a:path w="4173" h="2738" extrusionOk="0">
                  <a:moveTo>
                    <a:pt x="204" y="0"/>
                  </a:moveTo>
                  <a:cubicBezTo>
                    <a:pt x="207" y="0"/>
                    <a:pt x="211" y="0"/>
                    <a:pt x="214" y="1"/>
                  </a:cubicBezTo>
                  <a:lnTo>
                    <a:pt x="214" y="1"/>
                  </a:lnTo>
                  <a:cubicBezTo>
                    <a:pt x="215" y="0"/>
                    <a:pt x="216" y="0"/>
                    <a:pt x="217" y="0"/>
                  </a:cubicBezTo>
                  <a:close/>
                  <a:moveTo>
                    <a:pt x="214" y="1"/>
                  </a:moveTo>
                  <a:cubicBezTo>
                    <a:pt x="38" y="3"/>
                    <a:pt x="1" y="243"/>
                    <a:pt x="153" y="307"/>
                  </a:cubicBezTo>
                  <a:cubicBezTo>
                    <a:pt x="2936" y="1394"/>
                    <a:pt x="3617" y="2738"/>
                    <a:pt x="3986" y="2738"/>
                  </a:cubicBezTo>
                  <a:cubicBezTo>
                    <a:pt x="4011" y="2738"/>
                    <a:pt x="4035" y="2732"/>
                    <a:pt x="4058" y="2719"/>
                  </a:cubicBezTo>
                  <a:cubicBezTo>
                    <a:pt x="4147" y="2667"/>
                    <a:pt x="4173" y="2565"/>
                    <a:pt x="4134" y="2489"/>
                  </a:cubicBezTo>
                  <a:cubicBezTo>
                    <a:pt x="3522" y="1430"/>
                    <a:pt x="2552" y="613"/>
                    <a:pt x="1404" y="205"/>
                  </a:cubicBezTo>
                  <a:cubicBezTo>
                    <a:pt x="1024" y="78"/>
                    <a:pt x="619" y="2"/>
                    <a:pt x="214" y="1"/>
                  </a:cubicBezTo>
                  <a:close/>
                </a:path>
              </a:pathLst>
            </a:custGeom>
            <a:solidFill>
              <a:srgbClr val="322A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2365825" y="2960500"/>
              <a:ext cx="125100" cy="50175"/>
            </a:xfrm>
            <a:custGeom>
              <a:avLst/>
              <a:gdLst/>
              <a:ahLst/>
              <a:cxnLst/>
              <a:rect l="l" t="t" r="r" b="b"/>
              <a:pathLst>
                <a:path w="5004" h="2007" extrusionOk="0">
                  <a:moveTo>
                    <a:pt x="4231" y="1"/>
                  </a:moveTo>
                  <a:cubicBezTo>
                    <a:pt x="2768" y="1"/>
                    <a:pt x="1127" y="653"/>
                    <a:pt x="108" y="1718"/>
                  </a:cubicBezTo>
                  <a:cubicBezTo>
                    <a:pt x="1" y="1835"/>
                    <a:pt x="100" y="2006"/>
                    <a:pt x="233" y="2006"/>
                  </a:cubicBezTo>
                  <a:cubicBezTo>
                    <a:pt x="258" y="2006"/>
                    <a:pt x="285" y="2000"/>
                    <a:pt x="312" y="1985"/>
                  </a:cubicBezTo>
                  <a:cubicBezTo>
                    <a:pt x="1358" y="1398"/>
                    <a:pt x="2469" y="952"/>
                    <a:pt x="3617" y="620"/>
                  </a:cubicBezTo>
                  <a:lnTo>
                    <a:pt x="3617" y="633"/>
                  </a:lnTo>
                  <a:cubicBezTo>
                    <a:pt x="4051" y="518"/>
                    <a:pt x="4485" y="429"/>
                    <a:pt x="4804" y="352"/>
                  </a:cubicBezTo>
                  <a:cubicBezTo>
                    <a:pt x="5004" y="340"/>
                    <a:pt x="4996" y="33"/>
                    <a:pt x="4791" y="33"/>
                  </a:cubicBezTo>
                  <a:cubicBezTo>
                    <a:pt x="4787" y="33"/>
                    <a:pt x="4783" y="33"/>
                    <a:pt x="4778" y="33"/>
                  </a:cubicBezTo>
                  <a:cubicBezTo>
                    <a:pt x="4600" y="12"/>
                    <a:pt x="4417" y="1"/>
                    <a:pt x="4231" y="1"/>
                  </a:cubicBezTo>
                  <a:close/>
                </a:path>
              </a:pathLst>
            </a:custGeom>
            <a:solidFill>
              <a:srgbClr val="322A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2128925" y="3143150"/>
              <a:ext cx="99250" cy="98975"/>
            </a:xfrm>
            <a:custGeom>
              <a:avLst/>
              <a:gdLst/>
              <a:ahLst/>
              <a:cxnLst/>
              <a:rect l="l" t="t" r="r" b="b"/>
              <a:pathLst>
                <a:path w="3970" h="3959" extrusionOk="0">
                  <a:moveTo>
                    <a:pt x="218" y="1"/>
                  </a:moveTo>
                  <a:lnTo>
                    <a:pt x="230" y="13"/>
                  </a:lnTo>
                  <a:cubicBezTo>
                    <a:pt x="213" y="7"/>
                    <a:pt x="195" y="3"/>
                    <a:pt x="177" y="3"/>
                  </a:cubicBezTo>
                  <a:cubicBezTo>
                    <a:pt x="128" y="3"/>
                    <a:pt x="80" y="27"/>
                    <a:pt x="52" y="64"/>
                  </a:cubicBezTo>
                  <a:cubicBezTo>
                    <a:pt x="1" y="128"/>
                    <a:pt x="13" y="230"/>
                    <a:pt x="77" y="281"/>
                  </a:cubicBezTo>
                  <a:cubicBezTo>
                    <a:pt x="1455" y="1379"/>
                    <a:pt x="2731" y="2400"/>
                    <a:pt x="3369" y="3854"/>
                  </a:cubicBezTo>
                  <a:cubicBezTo>
                    <a:pt x="3392" y="3912"/>
                    <a:pt x="3446" y="3958"/>
                    <a:pt x="3512" y="3958"/>
                  </a:cubicBezTo>
                  <a:cubicBezTo>
                    <a:pt x="3519" y="3958"/>
                    <a:pt x="3527" y="3958"/>
                    <a:pt x="3535" y="3956"/>
                  </a:cubicBezTo>
                  <a:cubicBezTo>
                    <a:pt x="3969" y="3931"/>
                    <a:pt x="3535" y="2004"/>
                    <a:pt x="1391" y="613"/>
                  </a:cubicBezTo>
                  <a:cubicBezTo>
                    <a:pt x="1034" y="358"/>
                    <a:pt x="639" y="167"/>
                    <a:pt x="218" y="1"/>
                  </a:cubicBezTo>
                  <a:close/>
                </a:path>
              </a:pathLst>
            </a:custGeom>
            <a:solidFill>
              <a:srgbClr val="322A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2254475" y="3240900"/>
              <a:ext cx="144375" cy="24350"/>
            </a:xfrm>
            <a:custGeom>
              <a:avLst/>
              <a:gdLst/>
              <a:ahLst/>
              <a:cxnLst/>
              <a:rect l="l" t="t" r="r" b="b"/>
              <a:pathLst>
                <a:path w="5775" h="974" extrusionOk="0">
                  <a:moveTo>
                    <a:pt x="3537" y="0"/>
                  </a:moveTo>
                  <a:cubicBezTo>
                    <a:pt x="2386" y="0"/>
                    <a:pt x="1158" y="201"/>
                    <a:pt x="198" y="646"/>
                  </a:cubicBezTo>
                  <a:cubicBezTo>
                    <a:pt x="0" y="704"/>
                    <a:pt x="56" y="974"/>
                    <a:pt x="232" y="974"/>
                  </a:cubicBezTo>
                  <a:cubicBezTo>
                    <a:pt x="249" y="974"/>
                    <a:pt x="267" y="971"/>
                    <a:pt x="287" y="965"/>
                  </a:cubicBezTo>
                  <a:lnTo>
                    <a:pt x="300" y="965"/>
                  </a:lnTo>
                  <a:cubicBezTo>
                    <a:pt x="3222" y="595"/>
                    <a:pt x="3528" y="672"/>
                    <a:pt x="5583" y="557"/>
                  </a:cubicBezTo>
                  <a:cubicBezTo>
                    <a:pt x="5749" y="531"/>
                    <a:pt x="5774" y="302"/>
                    <a:pt x="5621" y="251"/>
                  </a:cubicBezTo>
                  <a:cubicBezTo>
                    <a:pt x="5027" y="88"/>
                    <a:pt x="4299" y="0"/>
                    <a:pt x="3537" y="0"/>
                  </a:cubicBezTo>
                  <a:close/>
                </a:path>
              </a:pathLst>
            </a:custGeom>
            <a:solidFill>
              <a:srgbClr val="322A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1918375" y="3337950"/>
              <a:ext cx="81700" cy="123075"/>
            </a:xfrm>
            <a:custGeom>
              <a:avLst/>
              <a:gdLst/>
              <a:ahLst/>
              <a:cxnLst/>
              <a:rect l="l" t="t" r="r" b="b"/>
              <a:pathLst>
                <a:path w="3268" h="4923" extrusionOk="0">
                  <a:moveTo>
                    <a:pt x="323" y="0"/>
                  </a:moveTo>
                  <a:cubicBezTo>
                    <a:pt x="294" y="0"/>
                    <a:pt x="266" y="7"/>
                    <a:pt x="243" y="18"/>
                  </a:cubicBezTo>
                  <a:cubicBezTo>
                    <a:pt x="1" y="171"/>
                    <a:pt x="281" y="286"/>
                    <a:pt x="1659" y="2481"/>
                  </a:cubicBezTo>
                  <a:cubicBezTo>
                    <a:pt x="2668" y="4000"/>
                    <a:pt x="2795" y="4727"/>
                    <a:pt x="2821" y="4791"/>
                  </a:cubicBezTo>
                  <a:cubicBezTo>
                    <a:pt x="2839" y="4880"/>
                    <a:pt x="2906" y="4922"/>
                    <a:pt x="2975" y="4922"/>
                  </a:cubicBezTo>
                  <a:cubicBezTo>
                    <a:pt x="3053" y="4922"/>
                    <a:pt x="3133" y="4867"/>
                    <a:pt x="3140" y="4765"/>
                  </a:cubicBezTo>
                  <a:cubicBezTo>
                    <a:pt x="3267" y="3259"/>
                    <a:pt x="1596" y="1014"/>
                    <a:pt x="422" y="31"/>
                  </a:cubicBezTo>
                  <a:cubicBezTo>
                    <a:pt x="394" y="10"/>
                    <a:pt x="358" y="0"/>
                    <a:pt x="323" y="0"/>
                  </a:cubicBezTo>
                  <a:close/>
                </a:path>
              </a:pathLst>
            </a:custGeom>
            <a:solidFill>
              <a:srgbClr val="322A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2027475" y="3474850"/>
              <a:ext cx="149650" cy="56475"/>
            </a:xfrm>
            <a:custGeom>
              <a:avLst/>
              <a:gdLst/>
              <a:ahLst/>
              <a:cxnLst/>
              <a:rect l="l" t="t" r="r" b="b"/>
              <a:pathLst>
                <a:path w="5986" h="2259" extrusionOk="0">
                  <a:moveTo>
                    <a:pt x="656" y="1"/>
                  </a:moveTo>
                  <a:cubicBezTo>
                    <a:pt x="508" y="1"/>
                    <a:pt x="362" y="6"/>
                    <a:pt x="218" y="17"/>
                  </a:cubicBezTo>
                  <a:cubicBezTo>
                    <a:pt x="141" y="17"/>
                    <a:pt x="77" y="68"/>
                    <a:pt x="52" y="144"/>
                  </a:cubicBezTo>
                  <a:cubicBezTo>
                    <a:pt x="1" y="399"/>
                    <a:pt x="243" y="310"/>
                    <a:pt x="1634" y="667"/>
                  </a:cubicBezTo>
                  <a:cubicBezTo>
                    <a:pt x="4443" y="1401"/>
                    <a:pt x="5501" y="2258"/>
                    <a:pt x="5844" y="2258"/>
                  </a:cubicBezTo>
                  <a:cubicBezTo>
                    <a:pt x="5883" y="2258"/>
                    <a:pt x="5912" y="2247"/>
                    <a:pt x="5934" y="2224"/>
                  </a:cubicBezTo>
                  <a:cubicBezTo>
                    <a:pt x="5985" y="2160"/>
                    <a:pt x="5985" y="2058"/>
                    <a:pt x="5922" y="1994"/>
                  </a:cubicBezTo>
                  <a:cubicBezTo>
                    <a:pt x="4587" y="790"/>
                    <a:pt x="2488" y="1"/>
                    <a:pt x="656" y="1"/>
                  </a:cubicBezTo>
                  <a:close/>
                </a:path>
              </a:pathLst>
            </a:custGeom>
            <a:solidFill>
              <a:srgbClr val="322A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2327675" y="2628200"/>
              <a:ext cx="35800" cy="97150"/>
            </a:xfrm>
            <a:custGeom>
              <a:avLst/>
              <a:gdLst/>
              <a:ahLst/>
              <a:cxnLst/>
              <a:rect l="l" t="t" r="r" b="b"/>
              <a:pathLst>
                <a:path w="1432" h="3886" extrusionOk="0">
                  <a:moveTo>
                    <a:pt x="708" y="1"/>
                  </a:moveTo>
                  <a:cubicBezTo>
                    <a:pt x="651" y="1"/>
                    <a:pt x="594" y="29"/>
                    <a:pt x="562" y="92"/>
                  </a:cubicBezTo>
                  <a:cubicBezTo>
                    <a:pt x="0" y="1215"/>
                    <a:pt x="256" y="2912"/>
                    <a:pt x="1111" y="3831"/>
                  </a:cubicBezTo>
                  <a:cubicBezTo>
                    <a:pt x="1149" y="3869"/>
                    <a:pt x="1194" y="3886"/>
                    <a:pt x="1237" y="3886"/>
                  </a:cubicBezTo>
                  <a:cubicBezTo>
                    <a:pt x="1338" y="3886"/>
                    <a:pt x="1431" y="3794"/>
                    <a:pt x="1404" y="3678"/>
                  </a:cubicBezTo>
                  <a:lnTo>
                    <a:pt x="1404" y="3678"/>
                  </a:lnTo>
                  <a:cubicBezTo>
                    <a:pt x="1404" y="3678"/>
                    <a:pt x="1404" y="3678"/>
                    <a:pt x="1404" y="3678"/>
                  </a:cubicBezTo>
                  <a:cubicBezTo>
                    <a:pt x="1400" y="3678"/>
                    <a:pt x="1224" y="3163"/>
                    <a:pt x="1136" y="2810"/>
                  </a:cubicBezTo>
                  <a:lnTo>
                    <a:pt x="1136" y="2798"/>
                  </a:lnTo>
                  <a:cubicBezTo>
                    <a:pt x="868" y="1751"/>
                    <a:pt x="855" y="1113"/>
                    <a:pt x="868" y="156"/>
                  </a:cubicBezTo>
                  <a:cubicBezTo>
                    <a:pt x="868" y="59"/>
                    <a:pt x="789" y="1"/>
                    <a:pt x="708" y="1"/>
                  </a:cubicBezTo>
                  <a:close/>
                </a:path>
              </a:pathLst>
            </a:custGeom>
            <a:solidFill>
              <a:srgbClr val="322A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1882000" y="2598050"/>
              <a:ext cx="654325" cy="1010575"/>
            </a:xfrm>
            <a:custGeom>
              <a:avLst/>
              <a:gdLst/>
              <a:ahLst/>
              <a:cxnLst/>
              <a:rect l="l" t="t" r="r" b="b"/>
              <a:pathLst>
                <a:path w="26173" h="40423" extrusionOk="0">
                  <a:moveTo>
                    <a:pt x="18185" y="520"/>
                  </a:moveTo>
                  <a:cubicBezTo>
                    <a:pt x="18338" y="545"/>
                    <a:pt x="18504" y="737"/>
                    <a:pt x="18657" y="941"/>
                  </a:cubicBezTo>
                  <a:lnTo>
                    <a:pt x="18682" y="967"/>
                  </a:lnTo>
                  <a:cubicBezTo>
                    <a:pt x="19678" y="2230"/>
                    <a:pt x="20214" y="3391"/>
                    <a:pt x="20329" y="4527"/>
                  </a:cubicBezTo>
                  <a:cubicBezTo>
                    <a:pt x="20405" y="5203"/>
                    <a:pt x="20226" y="6096"/>
                    <a:pt x="19844" y="6479"/>
                  </a:cubicBezTo>
                  <a:cubicBezTo>
                    <a:pt x="19844" y="6147"/>
                    <a:pt x="19831" y="5854"/>
                    <a:pt x="19818" y="5599"/>
                  </a:cubicBezTo>
                  <a:cubicBezTo>
                    <a:pt x="19818" y="5535"/>
                    <a:pt x="19793" y="5471"/>
                    <a:pt x="19742" y="5420"/>
                  </a:cubicBezTo>
                  <a:cubicBezTo>
                    <a:pt x="19691" y="5369"/>
                    <a:pt x="19627" y="5356"/>
                    <a:pt x="19563" y="5356"/>
                  </a:cubicBezTo>
                  <a:cubicBezTo>
                    <a:pt x="19423" y="5356"/>
                    <a:pt x="19308" y="5471"/>
                    <a:pt x="19320" y="5611"/>
                  </a:cubicBezTo>
                  <a:cubicBezTo>
                    <a:pt x="19333" y="5930"/>
                    <a:pt x="19333" y="6275"/>
                    <a:pt x="19346" y="6632"/>
                  </a:cubicBezTo>
                  <a:cubicBezTo>
                    <a:pt x="19193" y="6594"/>
                    <a:pt x="19053" y="6517"/>
                    <a:pt x="18925" y="6428"/>
                  </a:cubicBezTo>
                  <a:cubicBezTo>
                    <a:pt x="17853" y="5650"/>
                    <a:pt x="17508" y="2893"/>
                    <a:pt x="17738" y="1400"/>
                  </a:cubicBezTo>
                  <a:cubicBezTo>
                    <a:pt x="17840" y="762"/>
                    <a:pt x="18019" y="545"/>
                    <a:pt x="18108" y="520"/>
                  </a:cubicBezTo>
                  <a:close/>
                  <a:moveTo>
                    <a:pt x="14078" y="7291"/>
                  </a:moveTo>
                  <a:cubicBezTo>
                    <a:pt x="14098" y="7291"/>
                    <a:pt x="14123" y="7292"/>
                    <a:pt x="14152" y="7296"/>
                  </a:cubicBezTo>
                  <a:cubicBezTo>
                    <a:pt x="14344" y="7347"/>
                    <a:pt x="14535" y="7449"/>
                    <a:pt x="14701" y="7564"/>
                  </a:cubicBezTo>
                  <a:cubicBezTo>
                    <a:pt x="15109" y="7819"/>
                    <a:pt x="15684" y="8164"/>
                    <a:pt x="16488" y="8189"/>
                  </a:cubicBezTo>
                  <a:cubicBezTo>
                    <a:pt x="17572" y="8227"/>
                    <a:pt x="18593" y="8763"/>
                    <a:pt x="19104" y="9580"/>
                  </a:cubicBezTo>
                  <a:cubicBezTo>
                    <a:pt x="19142" y="9657"/>
                    <a:pt x="19206" y="9720"/>
                    <a:pt x="19269" y="9784"/>
                  </a:cubicBezTo>
                  <a:cubicBezTo>
                    <a:pt x="19218" y="10537"/>
                    <a:pt x="19155" y="11303"/>
                    <a:pt x="19065" y="12056"/>
                  </a:cubicBezTo>
                  <a:cubicBezTo>
                    <a:pt x="18619" y="12056"/>
                    <a:pt x="18172" y="11979"/>
                    <a:pt x="17751" y="11839"/>
                  </a:cubicBezTo>
                  <a:cubicBezTo>
                    <a:pt x="16092" y="11277"/>
                    <a:pt x="15058" y="9950"/>
                    <a:pt x="14484" y="8929"/>
                  </a:cubicBezTo>
                  <a:cubicBezTo>
                    <a:pt x="14165" y="8355"/>
                    <a:pt x="13872" y="7500"/>
                    <a:pt x="14012" y="7309"/>
                  </a:cubicBezTo>
                  <a:cubicBezTo>
                    <a:pt x="14012" y="7300"/>
                    <a:pt x="14031" y="7291"/>
                    <a:pt x="14078" y="7291"/>
                  </a:cubicBezTo>
                  <a:close/>
                  <a:moveTo>
                    <a:pt x="23867" y="7849"/>
                  </a:moveTo>
                  <a:cubicBezTo>
                    <a:pt x="24404" y="7849"/>
                    <a:pt x="24856" y="7941"/>
                    <a:pt x="25139" y="8087"/>
                  </a:cubicBezTo>
                  <a:cubicBezTo>
                    <a:pt x="25305" y="8176"/>
                    <a:pt x="25356" y="8253"/>
                    <a:pt x="25356" y="8278"/>
                  </a:cubicBezTo>
                  <a:cubicBezTo>
                    <a:pt x="25369" y="8380"/>
                    <a:pt x="25127" y="8623"/>
                    <a:pt x="24973" y="8776"/>
                  </a:cubicBezTo>
                  <a:lnTo>
                    <a:pt x="24871" y="8865"/>
                  </a:lnTo>
                  <a:cubicBezTo>
                    <a:pt x="24667" y="9057"/>
                    <a:pt x="24489" y="9248"/>
                    <a:pt x="24297" y="9452"/>
                  </a:cubicBezTo>
                  <a:cubicBezTo>
                    <a:pt x="23621" y="10141"/>
                    <a:pt x="22996" y="10792"/>
                    <a:pt x="22141" y="11264"/>
                  </a:cubicBezTo>
                  <a:cubicBezTo>
                    <a:pt x="21349" y="11698"/>
                    <a:pt x="20482" y="11979"/>
                    <a:pt x="19576" y="12056"/>
                  </a:cubicBezTo>
                  <a:cubicBezTo>
                    <a:pt x="19665" y="11315"/>
                    <a:pt x="19729" y="10575"/>
                    <a:pt x="19767" y="9848"/>
                  </a:cubicBezTo>
                  <a:cubicBezTo>
                    <a:pt x="19882" y="9771"/>
                    <a:pt x="19984" y="9682"/>
                    <a:pt x="20073" y="9567"/>
                  </a:cubicBezTo>
                  <a:lnTo>
                    <a:pt x="20073" y="9554"/>
                  </a:lnTo>
                  <a:cubicBezTo>
                    <a:pt x="20124" y="9503"/>
                    <a:pt x="20163" y="9452"/>
                    <a:pt x="20214" y="9389"/>
                  </a:cubicBezTo>
                  <a:cubicBezTo>
                    <a:pt x="21289" y="8245"/>
                    <a:pt x="22758" y="7849"/>
                    <a:pt x="23867" y="7849"/>
                  </a:cubicBezTo>
                  <a:close/>
                  <a:moveTo>
                    <a:pt x="12621" y="12349"/>
                  </a:moveTo>
                  <a:cubicBezTo>
                    <a:pt x="12685" y="12349"/>
                    <a:pt x="12838" y="12387"/>
                    <a:pt x="13195" y="12617"/>
                  </a:cubicBezTo>
                  <a:lnTo>
                    <a:pt x="13221" y="12617"/>
                  </a:lnTo>
                  <a:cubicBezTo>
                    <a:pt x="13897" y="13025"/>
                    <a:pt x="14599" y="13153"/>
                    <a:pt x="15288" y="13255"/>
                  </a:cubicBezTo>
                  <a:cubicBezTo>
                    <a:pt x="16220" y="13421"/>
                    <a:pt x="17100" y="13574"/>
                    <a:pt x="17840" y="14391"/>
                  </a:cubicBezTo>
                  <a:cubicBezTo>
                    <a:pt x="17879" y="14429"/>
                    <a:pt x="17917" y="14480"/>
                    <a:pt x="17968" y="14531"/>
                  </a:cubicBezTo>
                  <a:cubicBezTo>
                    <a:pt x="18121" y="14761"/>
                    <a:pt x="18338" y="14952"/>
                    <a:pt x="18580" y="15093"/>
                  </a:cubicBezTo>
                  <a:cubicBezTo>
                    <a:pt x="18440" y="15794"/>
                    <a:pt x="18274" y="16509"/>
                    <a:pt x="18083" y="17211"/>
                  </a:cubicBezTo>
                  <a:cubicBezTo>
                    <a:pt x="16921" y="17019"/>
                    <a:pt x="15824" y="16547"/>
                    <a:pt x="14880" y="15845"/>
                  </a:cubicBezTo>
                  <a:cubicBezTo>
                    <a:pt x="13540" y="14837"/>
                    <a:pt x="12634" y="13446"/>
                    <a:pt x="12621" y="12387"/>
                  </a:cubicBezTo>
                  <a:cubicBezTo>
                    <a:pt x="12621" y="12375"/>
                    <a:pt x="12621" y="12362"/>
                    <a:pt x="12621" y="12349"/>
                  </a:cubicBezTo>
                  <a:close/>
                  <a:moveTo>
                    <a:pt x="22874" y="13660"/>
                  </a:moveTo>
                  <a:cubicBezTo>
                    <a:pt x="23509" y="13660"/>
                    <a:pt x="24150" y="13727"/>
                    <a:pt x="24782" y="13791"/>
                  </a:cubicBezTo>
                  <a:lnTo>
                    <a:pt x="24871" y="13791"/>
                  </a:lnTo>
                  <a:cubicBezTo>
                    <a:pt x="25050" y="13817"/>
                    <a:pt x="25216" y="13829"/>
                    <a:pt x="25395" y="13855"/>
                  </a:cubicBezTo>
                  <a:cubicBezTo>
                    <a:pt x="25497" y="13855"/>
                    <a:pt x="25586" y="13906"/>
                    <a:pt x="25612" y="13995"/>
                  </a:cubicBezTo>
                  <a:cubicBezTo>
                    <a:pt x="25624" y="14033"/>
                    <a:pt x="25612" y="14084"/>
                    <a:pt x="25586" y="14110"/>
                  </a:cubicBezTo>
                  <a:cubicBezTo>
                    <a:pt x="25101" y="14467"/>
                    <a:pt x="24680" y="14786"/>
                    <a:pt x="24310" y="15080"/>
                  </a:cubicBezTo>
                  <a:lnTo>
                    <a:pt x="24284" y="15093"/>
                  </a:lnTo>
                  <a:cubicBezTo>
                    <a:pt x="23008" y="16075"/>
                    <a:pt x="22255" y="16662"/>
                    <a:pt x="21133" y="16994"/>
                  </a:cubicBezTo>
                  <a:cubicBezTo>
                    <a:pt x="20496" y="17180"/>
                    <a:pt x="19837" y="17276"/>
                    <a:pt x="19179" y="17276"/>
                  </a:cubicBezTo>
                  <a:cubicBezTo>
                    <a:pt x="18984" y="17276"/>
                    <a:pt x="18790" y="17267"/>
                    <a:pt x="18596" y="17251"/>
                  </a:cubicBezTo>
                  <a:lnTo>
                    <a:pt x="18596" y="17251"/>
                  </a:lnTo>
                  <a:cubicBezTo>
                    <a:pt x="18786" y="16514"/>
                    <a:pt x="18964" y="15791"/>
                    <a:pt x="19104" y="15093"/>
                  </a:cubicBezTo>
                  <a:cubicBezTo>
                    <a:pt x="19244" y="15016"/>
                    <a:pt x="19384" y="14914"/>
                    <a:pt x="19486" y="14799"/>
                  </a:cubicBezTo>
                  <a:cubicBezTo>
                    <a:pt x="19716" y="14582"/>
                    <a:pt x="20048" y="14250"/>
                    <a:pt x="21005" y="13931"/>
                  </a:cubicBezTo>
                  <a:cubicBezTo>
                    <a:pt x="21611" y="13727"/>
                    <a:pt x="22239" y="13660"/>
                    <a:pt x="22874" y="13660"/>
                  </a:cubicBezTo>
                  <a:close/>
                  <a:moveTo>
                    <a:pt x="12187" y="16483"/>
                  </a:moveTo>
                  <a:cubicBezTo>
                    <a:pt x="12251" y="16509"/>
                    <a:pt x="12302" y="16522"/>
                    <a:pt x="12353" y="16560"/>
                  </a:cubicBezTo>
                  <a:cubicBezTo>
                    <a:pt x="12864" y="16866"/>
                    <a:pt x="13451" y="17147"/>
                    <a:pt x="14012" y="17428"/>
                  </a:cubicBezTo>
                  <a:cubicBezTo>
                    <a:pt x="15390" y="18091"/>
                    <a:pt x="16807" y="18780"/>
                    <a:pt x="17228" y="19840"/>
                  </a:cubicBezTo>
                  <a:lnTo>
                    <a:pt x="17215" y="19891"/>
                  </a:lnTo>
                  <a:cubicBezTo>
                    <a:pt x="17189" y="19916"/>
                    <a:pt x="17177" y="19954"/>
                    <a:pt x="17177" y="19993"/>
                  </a:cubicBezTo>
                  <a:cubicBezTo>
                    <a:pt x="16896" y="20707"/>
                    <a:pt x="16590" y="21422"/>
                    <a:pt x="16258" y="22085"/>
                  </a:cubicBezTo>
                  <a:cubicBezTo>
                    <a:pt x="14203" y="21396"/>
                    <a:pt x="12723" y="19865"/>
                    <a:pt x="12200" y="17900"/>
                  </a:cubicBezTo>
                  <a:cubicBezTo>
                    <a:pt x="12060" y="17351"/>
                    <a:pt x="12034" y="16586"/>
                    <a:pt x="12162" y="16483"/>
                  </a:cubicBezTo>
                  <a:close/>
                  <a:moveTo>
                    <a:pt x="20502" y="18775"/>
                  </a:moveTo>
                  <a:cubicBezTo>
                    <a:pt x="21020" y="18775"/>
                    <a:pt x="21557" y="18859"/>
                    <a:pt x="22115" y="18946"/>
                  </a:cubicBezTo>
                  <a:lnTo>
                    <a:pt x="22115" y="18934"/>
                  </a:lnTo>
                  <a:cubicBezTo>
                    <a:pt x="22679" y="19024"/>
                    <a:pt x="23258" y="19123"/>
                    <a:pt x="23835" y="19123"/>
                  </a:cubicBezTo>
                  <a:cubicBezTo>
                    <a:pt x="23989" y="19123"/>
                    <a:pt x="24144" y="19116"/>
                    <a:pt x="24297" y="19099"/>
                  </a:cubicBezTo>
                  <a:cubicBezTo>
                    <a:pt x="24379" y="19092"/>
                    <a:pt x="24447" y="19089"/>
                    <a:pt x="24504" y="19089"/>
                  </a:cubicBezTo>
                  <a:cubicBezTo>
                    <a:pt x="24733" y="19089"/>
                    <a:pt x="24782" y="19138"/>
                    <a:pt x="24782" y="19138"/>
                  </a:cubicBezTo>
                  <a:cubicBezTo>
                    <a:pt x="24782" y="19138"/>
                    <a:pt x="24820" y="19253"/>
                    <a:pt x="24591" y="19572"/>
                  </a:cubicBezTo>
                  <a:cubicBezTo>
                    <a:pt x="23240" y="21422"/>
                    <a:pt x="21022" y="22483"/>
                    <a:pt x="18688" y="22483"/>
                  </a:cubicBezTo>
                  <a:cubicBezTo>
                    <a:pt x="18221" y="22483"/>
                    <a:pt x="17749" y="22441"/>
                    <a:pt x="17279" y="22353"/>
                  </a:cubicBezTo>
                  <a:cubicBezTo>
                    <a:pt x="17126" y="22315"/>
                    <a:pt x="16947" y="22290"/>
                    <a:pt x="16756" y="22226"/>
                  </a:cubicBezTo>
                  <a:cubicBezTo>
                    <a:pt x="17075" y="21575"/>
                    <a:pt x="17368" y="20899"/>
                    <a:pt x="17636" y="20197"/>
                  </a:cubicBezTo>
                  <a:cubicBezTo>
                    <a:pt x="17662" y="20171"/>
                    <a:pt x="17674" y="20146"/>
                    <a:pt x="17700" y="20120"/>
                  </a:cubicBezTo>
                  <a:cubicBezTo>
                    <a:pt x="17853" y="20005"/>
                    <a:pt x="17993" y="19878"/>
                    <a:pt x="18134" y="19750"/>
                  </a:cubicBezTo>
                  <a:cubicBezTo>
                    <a:pt x="18440" y="19469"/>
                    <a:pt x="18785" y="19227"/>
                    <a:pt x="19155" y="19036"/>
                  </a:cubicBezTo>
                  <a:cubicBezTo>
                    <a:pt x="19589" y="18843"/>
                    <a:pt x="20038" y="18775"/>
                    <a:pt x="20502" y="18775"/>
                  </a:cubicBezTo>
                  <a:close/>
                  <a:moveTo>
                    <a:pt x="9689" y="20663"/>
                  </a:moveTo>
                  <a:cubicBezTo>
                    <a:pt x="9765" y="20663"/>
                    <a:pt x="9857" y="20728"/>
                    <a:pt x="10095" y="20911"/>
                  </a:cubicBezTo>
                  <a:cubicBezTo>
                    <a:pt x="10643" y="21345"/>
                    <a:pt x="11243" y="21715"/>
                    <a:pt x="11881" y="22009"/>
                  </a:cubicBezTo>
                  <a:cubicBezTo>
                    <a:pt x="12519" y="22315"/>
                    <a:pt x="13081" y="22621"/>
                    <a:pt x="13514" y="23208"/>
                  </a:cubicBezTo>
                  <a:cubicBezTo>
                    <a:pt x="13948" y="23795"/>
                    <a:pt x="14267" y="24472"/>
                    <a:pt x="14433" y="25186"/>
                  </a:cubicBezTo>
                  <a:cubicBezTo>
                    <a:pt x="13987" y="25799"/>
                    <a:pt x="13514" y="26386"/>
                    <a:pt x="13004" y="26934"/>
                  </a:cubicBezTo>
                  <a:cubicBezTo>
                    <a:pt x="12315" y="26564"/>
                    <a:pt x="11677" y="26092"/>
                    <a:pt x="11141" y="25518"/>
                  </a:cubicBezTo>
                  <a:lnTo>
                    <a:pt x="11141" y="25531"/>
                  </a:lnTo>
                  <a:cubicBezTo>
                    <a:pt x="10095" y="24421"/>
                    <a:pt x="9571" y="23030"/>
                    <a:pt x="9456" y="21039"/>
                  </a:cubicBezTo>
                  <a:cubicBezTo>
                    <a:pt x="9456" y="20937"/>
                    <a:pt x="9482" y="20695"/>
                    <a:pt x="9648" y="20669"/>
                  </a:cubicBezTo>
                  <a:cubicBezTo>
                    <a:pt x="9662" y="20665"/>
                    <a:pt x="9675" y="20663"/>
                    <a:pt x="9689" y="20663"/>
                  </a:cubicBezTo>
                  <a:close/>
                  <a:moveTo>
                    <a:pt x="17392" y="24448"/>
                  </a:moveTo>
                  <a:cubicBezTo>
                    <a:pt x="18049" y="24448"/>
                    <a:pt x="18797" y="24570"/>
                    <a:pt x="19499" y="24867"/>
                  </a:cubicBezTo>
                  <a:lnTo>
                    <a:pt x="19499" y="24880"/>
                  </a:lnTo>
                  <a:cubicBezTo>
                    <a:pt x="19691" y="24957"/>
                    <a:pt x="19882" y="25033"/>
                    <a:pt x="20061" y="25122"/>
                  </a:cubicBezTo>
                  <a:cubicBezTo>
                    <a:pt x="20622" y="25416"/>
                    <a:pt x="21222" y="25633"/>
                    <a:pt x="21847" y="25760"/>
                  </a:cubicBezTo>
                  <a:cubicBezTo>
                    <a:pt x="22026" y="25799"/>
                    <a:pt x="22460" y="25875"/>
                    <a:pt x="22498" y="26028"/>
                  </a:cubicBezTo>
                  <a:cubicBezTo>
                    <a:pt x="22485" y="26080"/>
                    <a:pt x="22332" y="26322"/>
                    <a:pt x="21081" y="26973"/>
                  </a:cubicBezTo>
                  <a:lnTo>
                    <a:pt x="20992" y="27011"/>
                  </a:lnTo>
                  <a:cubicBezTo>
                    <a:pt x="19793" y="27644"/>
                    <a:pt x="18431" y="27964"/>
                    <a:pt x="17061" y="27964"/>
                  </a:cubicBezTo>
                  <a:cubicBezTo>
                    <a:pt x="15835" y="27964"/>
                    <a:pt x="14603" y="27708"/>
                    <a:pt x="13476" y="27190"/>
                  </a:cubicBezTo>
                  <a:cubicBezTo>
                    <a:pt x="14038" y="26577"/>
                    <a:pt x="14548" y="25914"/>
                    <a:pt x="15020" y="25237"/>
                  </a:cubicBezTo>
                  <a:cubicBezTo>
                    <a:pt x="15314" y="25033"/>
                    <a:pt x="15633" y="24867"/>
                    <a:pt x="15952" y="24701"/>
                  </a:cubicBezTo>
                  <a:cubicBezTo>
                    <a:pt x="16294" y="24545"/>
                    <a:pt x="16807" y="24448"/>
                    <a:pt x="17392" y="24448"/>
                  </a:cubicBezTo>
                  <a:close/>
                  <a:moveTo>
                    <a:pt x="5539" y="24370"/>
                  </a:moveTo>
                  <a:cubicBezTo>
                    <a:pt x="5730" y="24395"/>
                    <a:pt x="6024" y="24676"/>
                    <a:pt x="6292" y="24931"/>
                  </a:cubicBezTo>
                  <a:cubicBezTo>
                    <a:pt x="6381" y="25020"/>
                    <a:pt x="6470" y="25110"/>
                    <a:pt x="6560" y="25199"/>
                  </a:cubicBezTo>
                  <a:cubicBezTo>
                    <a:pt x="7045" y="25620"/>
                    <a:pt x="7581" y="25990"/>
                    <a:pt x="8142" y="26296"/>
                  </a:cubicBezTo>
                  <a:cubicBezTo>
                    <a:pt x="9240" y="26934"/>
                    <a:pt x="10107" y="27432"/>
                    <a:pt x="10388" y="29308"/>
                  </a:cubicBezTo>
                  <a:cubicBezTo>
                    <a:pt x="9699" y="29831"/>
                    <a:pt x="9010" y="30380"/>
                    <a:pt x="8359" y="30929"/>
                  </a:cubicBezTo>
                  <a:cubicBezTo>
                    <a:pt x="5858" y="29002"/>
                    <a:pt x="5041" y="25914"/>
                    <a:pt x="5296" y="24727"/>
                  </a:cubicBezTo>
                  <a:cubicBezTo>
                    <a:pt x="5335" y="24497"/>
                    <a:pt x="5411" y="24382"/>
                    <a:pt x="5475" y="24370"/>
                  </a:cubicBezTo>
                  <a:close/>
                  <a:moveTo>
                    <a:pt x="12376" y="29470"/>
                  </a:moveTo>
                  <a:cubicBezTo>
                    <a:pt x="14137" y="29470"/>
                    <a:pt x="15349" y="30209"/>
                    <a:pt x="16743" y="31452"/>
                  </a:cubicBezTo>
                  <a:lnTo>
                    <a:pt x="16845" y="31541"/>
                  </a:lnTo>
                  <a:cubicBezTo>
                    <a:pt x="17062" y="31707"/>
                    <a:pt x="17253" y="31924"/>
                    <a:pt x="17394" y="32166"/>
                  </a:cubicBezTo>
                  <a:cubicBezTo>
                    <a:pt x="17394" y="32179"/>
                    <a:pt x="17406" y="32179"/>
                    <a:pt x="17394" y="32205"/>
                  </a:cubicBezTo>
                  <a:cubicBezTo>
                    <a:pt x="17164" y="32600"/>
                    <a:pt x="15263" y="32996"/>
                    <a:pt x="14369" y="33060"/>
                  </a:cubicBezTo>
                  <a:cubicBezTo>
                    <a:pt x="14086" y="33078"/>
                    <a:pt x="13801" y="33097"/>
                    <a:pt x="13501" y="33097"/>
                  </a:cubicBezTo>
                  <a:cubicBezTo>
                    <a:pt x="12353" y="33097"/>
                    <a:pt x="10996" y="32826"/>
                    <a:pt x="8780" y="31248"/>
                  </a:cubicBezTo>
                  <a:lnTo>
                    <a:pt x="8767" y="31248"/>
                  </a:lnTo>
                  <a:cubicBezTo>
                    <a:pt x="9431" y="30686"/>
                    <a:pt x="10120" y="30137"/>
                    <a:pt x="10796" y="29640"/>
                  </a:cubicBezTo>
                  <a:cubicBezTo>
                    <a:pt x="11374" y="29525"/>
                    <a:pt x="11895" y="29470"/>
                    <a:pt x="12376" y="29470"/>
                  </a:cubicBezTo>
                  <a:close/>
                  <a:moveTo>
                    <a:pt x="1290" y="27815"/>
                  </a:moveTo>
                  <a:cubicBezTo>
                    <a:pt x="1392" y="27815"/>
                    <a:pt x="1519" y="27930"/>
                    <a:pt x="1621" y="28108"/>
                  </a:cubicBezTo>
                  <a:cubicBezTo>
                    <a:pt x="2068" y="28925"/>
                    <a:pt x="2757" y="29538"/>
                    <a:pt x="3421" y="30137"/>
                  </a:cubicBezTo>
                  <a:cubicBezTo>
                    <a:pt x="3931" y="30571"/>
                    <a:pt x="4416" y="31056"/>
                    <a:pt x="4837" y="31592"/>
                  </a:cubicBezTo>
                  <a:cubicBezTo>
                    <a:pt x="5552" y="32575"/>
                    <a:pt x="5590" y="33251"/>
                    <a:pt x="5577" y="33519"/>
                  </a:cubicBezTo>
                  <a:cubicBezTo>
                    <a:pt x="4812" y="34310"/>
                    <a:pt x="4071" y="35127"/>
                    <a:pt x="3395" y="35969"/>
                  </a:cubicBezTo>
                  <a:cubicBezTo>
                    <a:pt x="2655" y="35331"/>
                    <a:pt x="2068" y="34540"/>
                    <a:pt x="1672" y="33659"/>
                  </a:cubicBezTo>
                  <a:cubicBezTo>
                    <a:pt x="983" y="32103"/>
                    <a:pt x="588" y="29295"/>
                    <a:pt x="1085" y="28006"/>
                  </a:cubicBezTo>
                  <a:cubicBezTo>
                    <a:pt x="1124" y="27892"/>
                    <a:pt x="1200" y="27828"/>
                    <a:pt x="1277" y="27815"/>
                  </a:cubicBezTo>
                  <a:close/>
                  <a:moveTo>
                    <a:pt x="7265" y="33835"/>
                  </a:moveTo>
                  <a:cubicBezTo>
                    <a:pt x="8994" y="33835"/>
                    <a:pt x="9858" y="34525"/>
                    <a:pt x="10516" y="35305"/>
                  </a:cubicBezTo>
                  <a:cubicBezTo>
                    <a:pt x="11077" y="35956"/>
                    <a:pt x="11766" y="36492"/>
                    <a:pt x="12430" y="37003"/>
                  </a:cubicBezTo>
                  <a:cubicBezTo>
                    <a:pt x="12481" y="37041"/>
                    <a:pt x="12545" y="37079"/>
                    <a:pt x="12596" y="37118"/>
                  </a:cubicBezTo>
                  <a:cubicBezTo>
                    <a:pt x="12978" y="37373"/>
                    <a:pt x="12940" y="37411"/>
                    <a:pt x="12902" y="37475"/>
                  </a:cubicBezTo>
                  <a:cubicBezTo>
                    <a:pt x="12813" y="37615"/>
                    <a:pt x="12009" y="37870"/>
                    <a:pt x="10937" y="38049"/>
                  </a:cubicBezTo>
                  <a:cubicBezTo>
                    <a:pt x="10425" y="38133"/>
                    <a:pt x="9908" y="38175"/>
                    <a:pt x="9393" y="38175"/>
                  </a:cubicBezTo>
                  <a:cubicBezTo>
                    <a:pt x="7339" y="38175"/>
                    <a:pt x="5313" y="37517"/>
                    <a:pt x="3752" y="36314"/>
                  </a:cubicBezTo>
                  <a:lnTo>
                    <a:pt x="3765" y="36314"/>
                  </a:lnTo>
                  <a:cubicBezTo>
                    <a:pt x="4416" y="35510"/>
                    <a:pt x="5118" y="34718"/>
                    <a:pt x="5845" y="33966"/>
                  </a:cubicBezTo>
                  <a:cubicBezTo>
                    <a:pt x="6376" y="33876"/>
                    <a:pt x="6846" y="33835"/>
                    <a:pt x="7265" y="33835"/>
                  </a:cubicBezTo>
                  <a:close/>
                  <a:moveTo>
                    <a:pt x="18179" y="1"/>
                  </a:moveTo>
                  <a:cubicBezTo>
                    <a:pt x="18111" y="1"/>
                    <a:pt x="18041" y="11"/>
                    <a:pt x="17968" y="35"/>
                  </a:cubicBezTo>
                  <a:cubicBezTo>
                    <a:pt x="17611" y="150"/>
                    <a:pt x="17381" y="584"/>
                    <a:pt x="17253" y="1311"/>
                  </a:cubicBezTo>
                  <a:cubicBezTo>
                    <a:pt x="16998" y="2957"/>
                    <a:pt x="17406" y="5918"/>
                    <a:pt x="18644" y="6824"/>
                  </a:cubicBezTo>
                  <a:cubicBezTo>
                    <a:pt x="18848" y="6977"/>
                    <a:pt x="19078" y="7079"/>
                    <a:pt x="19320" y="7130"/>
                  </a:cubicBezTo>
                  <a:lnTo>
                    <a:pt x="19359" y="7130"/>
                  </a:lnTo>
                  <a:cubicBezTo>
                    <a:pt x="19359" y="7755"/>
                    <a:pt x="19346" y="8393"/>
                    <a:pt x="19320" y="9006"/>
                  </a:cubicBezTo>
                  <a:cubicBezTo>
                    <a:pt x="18619" y="8189"/>
                    <a:pt x="17598" y="7704"/>
                    <a:pt x="16513" y="7691"/>
                  </a:cubicBezTo>
                  <a:cubicBezTo>
                    <a:pt x="15837" y="7666"/>
                    <a:pt x="15352" y="7372"/>
                    <a:pt x="14969" y="7130"/>
                  </a:cubicBezTo>
                  <a:lnTo>
                    <a:pt x="14931" y="7117"/>
                  </a:lnTo>
                  <a:cubicBezTo>
                    <a:pt x="14714" y="6964"/>
                    <a:pt x="14471" y="6849"/>
                    <a:pt x="14216" y="6798"/>
                  </a:cubicBezTo>
                  <a:cubicBezTo>
                    <a:pt x="14164" y="6784"/>
                    <a:pt x="14112" y="6778"/>
                    <a:pt x="14062" y="6778"/>
                  </a:cubicBezTo>
                  <a:cubicBezTo>
                    <a:pt x="13875" y="6778"/>
                    <a:pt x="13701" y="6867"/>
                    <a:pt x="13591" y="7028"/>
                  </a:cubicBezTo>
                  <a:cubicBezTo>
                    <a:pt x="13183" y="7628"/>
                    <a:pt x="14012" y="9121"/>
                    <a:pt x="14050" y="9184"/>
                  </a:cubicBezTo>
                  <a:cubicBezTo>
                    <a:pt x="14676" y="10269"/>
                    <a:pt x="15786" y="11698"/>
                    <a:pt x="17585" y="12324"/>
                  </a:cubicBezTo>
                  <a:cubicBezTo>
                    <a:pt x="17840" y="12400"/>
                    <a:pt x="18108" y="12464"/>
                    <a:pt x="18376" y="12515"/>
                  </a:cubicBezTo>
                  <a:cubicBezTo>
                    <a:pt x="18580" y="12540"/>
                    <a:pt x="18797" y="12566"/>
                    <a:pt x="19014" y="12566"/>
                  </a:cubicBezTo>
                  <a:cubicBezTo>
                    <a:pt x="18925" y="13230"/>
                    <a:pt x="18823" y="13906"/>
                    <a:pt x="18695" y="14569"/>
                  </a:cubicBezTo>
                  <a:cubicBezTo>
                    <a:pt x="18580" y="14467"/>
                    <a:pt x="18466" y="14352"/>
                    <a:pt x="18376" y="14225"/>
                  </a:cubicBezTo>
                  <a:lnTo>
                    <a:pt x="18363" y="14212"/>
                  </a:lnTo>
                  <a:cubicBezTo>
                    <a:pt x="18312" y="14148"/>
                    <a:pt x="18274" y="14097"/>
                    <a:pt x="18223" y="14059"/>
                  </a:cubicBezTo>
                  <a:cubicBezTo>
                    <a:pt x="17368" y="13102"/>
                    <a:pt x="16360" y="12936"/>
                    <a:pt x="15377" y="12770"/>
                  </a:cubicBezTo>
                  <a:cubicBezTo>
                    <a:pt x="14714" y="12655"/>
                    <a:pt x="14076" y="12540"/>
                    <a:pt x="13489" y="12183"/>
                  </a:cubicBezTo>
                  <a:lnTo>
                    <a:pt x="13463" y="12170"/>
                  </a:lnTo>
                  <a:cubicBezTo>
                    <a:pt x="13185" y="12007"/>
                    <a:pt x="12877" y="11844"/>
                    <a:pt x="12612" y="11844"/>
                  </a:cubicBezTo>
                  <a:cubicBezTo>
                    <a:pt x="12524" y="11844"/>
                    <a:pt x="12442" y="11861"/>
                    <a:pt x="12366" y="11902"/>
                  </a:cubicBezTo>
                  <a:cubicBezTo>
                    <a:pt x="12200" y="12004"/>
                    <a:pt x="12098" y="12196"/>
                    <a:pt x="12123" y="12387"/>
                  </a:cubicBezTo>
                  <a:cubicBezTo>
                    <a:pt x="12123" y="13625"/>
                    <a:pt x="13093" y="15144"/>
                    <a:pt x="14586" y="16241"/>
                  </a:cubicBezTo>
                  <a:cubicBezTo>
                    <a:pt x="15569" y="16994"/>
                    <a:pt x="16730" y="17492"/>
                    <a:pt x="17955" y="17709"/>
                  </a:cubicBezTo>
                  <a:cubicBezTo>
                    <a:pt x="17866" y="18002"/>
                    <a:pt x="17776" y="18296"/>
                    <a:pt x="17687" y="18576"/>
                  </a:cubicBezTo>
                  <a:cubicBezTo>
                    <a:pt x="17623" y="18780"/>
                    <a:pt x="17547" y="18972"/>
                    <a:pt x="17470" y="19214"/>
                  </a:cubicBezTo>
                  <a:cubicBezTo>
                    <a:pt x="16819" y="18232"/>
                    <a:pt x="15454" y="17568"/>
                    <a:pt x="14242" y="16981"/>
                  </a:cubicBezTo>
                  <a:lnTo>
                    <a:pt x="14229" y="16981"/>
                  </a:lnTo>
                  <a:cubicBezTo>
                    <a:pt x="13680" y="16713"/>
                    <a:pt x="13119" y="16432"/>
                    <a:pt x="12621" y="16139"/>
                  </a:cubicBezTo>
                  <a:cubicBezTo>
                    <a:pt x="12446" y="16030"/>
                    <a:pt x="12300" y="15990"/>
                    <a:pt x="12179" y="15990"/>
                  </a:cubicBezTo>
                  <a:cubicBezTo>
                    <a:pt x="12045" y="15990"/>
                    <a:pt x="11942" y="16040"/>
                    <a:pt x="11868" y="16101"/>
                  </a:cubicBezTo>
                  <a:cubicBezTo>
                    <a:pt x="11332" y="16496"/>
                    <a:pt x="11702" y="17976"/>
                    <a:pt x="11702" y="18040"/>
                  </a:cubicBezTo>
                  <a:cubicBezTo>
                    <a:pt x="12277" y="20159"/>
                    <a:pt x="13846" y="21805"/>
                    <a:pt x="16041" y="22558"/>
                  </a:cubicBezTo>
                  <a:cubicBezTo>
                    <a:pt x="15671" y="23285"/>
                    <a:pt x="15250" y="23987"/>
                    <a:pt x="14803" y="24663"/>
                  </a:cubicBezTo>
                  <a:cubicBezTo>
                    <a:pt x="14599" y="24038"/>
                    <a:pt x="14306" y="23451"/>
                    <a:pt x="13910" y="22928"/>
                  </a:cubicBezTo>
                  <a:cubicBezTo>
                    <a:pt x="13412" y="22251"/>
                    <a:pt x="12800" y="21920"/>
                    <a:pt x="12098" y="21588"/>
                  </a:cubicBezTo>
                  <a:cubicBezTo>
                    <a:pt x="11485" y="21307"/>
                    <a:pt x="10924" y="20950"/>
                    <a:pt x="10401" y="20541"/>
                  </a:cubicBezTo>
                  <a:cubicBezTo>
                    <a:pt x="10132" y="20329"/>
                    <a:pt x="9932" y="20175"/>
                    <a:pt x="9663" y="20175"/>
                  </a:cubicBezTo>
                  <a:cubicBezTo>
                    <a:pt x="9625" y="20175"/>
                    <a:pt x="9586" y="20178"/>
                    <a:pt x="9546" y="20184"/>
                  </a:cubicBezTo>
                  <a:cubicBezTo>
                    <a:pt x="9112" y="20273"/>
                    <a:pt x="8933" y="20707"/>
                    <a:pt x="8946" y="21090"/>
                  </a:cubicBezTo>
                  <a:cubicBezTo>
                    <a:pt x="9074" y="23221"/>
                    <a:pt x="9635" y="24701"/>
                    <a:pt x="10771" y="25901"/>
                  </a:cubicBezTo>
                  <a:cubicBezTo>
                    <a:pt x="11320" y="26475"/>
                    <a:pt x="11945" y="26960"/>
                    <a:pt x="12647" y="27356"/>
                  </a:cubicBezTo>
                  <a:cubicBezTo>
                    <a:pt x="12085" y="27943"/>
                    <a:pt x="11473" y="28479"/>
                    <a:pt x="10835" y="28976"/>
                  </a:cubicBezTo>
                  <a:cubicBezTo>
                    <a:pt x="10465" y="27088"/>
                    <a:pt x="9456" y="26501"/>
                    <a:pt x="8397" y="25875"/>
                  </a:cubicBezTo>
                  <a:cubicBezTo>
                    <a:pt x="7861" y="25595"/>
                    <a:pt x="7364" y="25250"/>
                    <a:pt x="6904" y="24842"/>
                  </a:cubicBezTo>
                  <a:cubicBezTo>
                    <a:pt x="6815" y="24765"/>
                    <a:pt x="6726" y="24676"/>
                    <a:pt x="6636" y="24599"/>
                  </a:cubicBezTo>
                  <a:cubicBezTo>
                    <a:pt x="6241" y="24215"/>
                    <a:pt x="5895" y="23880"/>
                    <a:pt x="5510" y="23880"/>
                  </a:cubicBezTo>
                  <a:cubicBezTo>
                    <a:pt x="5461" y="23880"/>
                    <a:pt x="5411" y="23886"/>
                    <a:pt x="5360" y="23897"/>
                  </a:cubicBezTo>
                  <a:cubicBezTo>
                    <a:pt x="5156" y="23936"/>
                    <a:pt x="4901" y="24102"/>
                    <a:pt x="4786" y="24638"/>
                  </a:cubicBezTo>
                  <a:cubicBezTo>
                    <a:pt x="4633" y="25429"/>
                    <a:pt x="4837" y="26654"/>
                    <a:pt x="5348" y="27853"/>
                  </a:cubicBezTo>
                  <a:cubicBezTo>
                    <a:pt x="5922" y="29193"/>
                    <a:pt x="6815" y="30380"/>
                    <a:pt x="7963" y="31286"/>
                  </a:cubicBezTo>
                  <a:cubicBezTo>
                    <a:pt x="7300" y="31860"/>
                    <a:pt x="6649" y="32460"/>
                    <a:pt x="6049" y="33072"/>
                  </a:cubicBezTo>
                  <a:cubicBezTo>
                    <a:pt x="5909" y="32422"/>
                    <a:pt x="5641" y="31822"/>
                    <a:pt x="5233" y="31311"/>
                  </a:cubicBezTo>
                  <a:cubicBezTo>
                    <a:pt x="4799" y="30750"/>
                    <a:pt x="4301" y="30239"/>
                    <a:pt x="3752" y="29780"/>
                  </a:cubicBezTo>
                  <a:cubicBezTo>
                    <a:pt x="3089" y="29180"/>
                    <a:pt x="2476" y="28619"/>
                    <a:pt x="2055" y="27879"/>
                  </a:cubicBezTo>
                  <a:cubicBezTo>
                    <a:pt x="1863" y="27529"/>
                    <a:pt x="1590" y="27328"/>
                    <a:pt x="1292" y="27328"/>
                  </a:cubicBezTo>
                  <a:cubicBezTo>
                    <a:pt x="1274" y="27328"/>
                    <a:pt x="1256" y="27329"/>
                    <a:pt x="1239" y="27330"/>
                  </a:cubicBezTo>
                  <a:cubicBezTo>
                    <a:pt x="945" y="27356"/>
                    <a:pt x="690" y="27560"/>
                    <a:pt x="601" y="27840"/>
                  </a:cubicBezTo>
                  <a:cubicBezTo>
                    <a:pt x="1" y="29385"/>
                    <a:pt x="550" y="32396"/>
                    <a:pt x="1200" y="33876"/>
                  </a:cubicBezTo>
                  <a:cubicBezTo>
                    <a:pt x="1634" y="34846"/>
                    <a:pt x="2259" y="35688"/>
                    <a:pt x="3063" y="36377"/>
                  </a:cubicBezTo>
                  <a:cubicBezTo>
                    <a:pt x="2132" y="37539"/>
                    <a:pt x="1277" y="38776"/>
                    <a:pt x="524" y="40052"/>
                  </a:cubicBezTo>
                  <a:cubicBezTo>
                    <a:pt x="486" y="40104"/>
                    <a:pt x="473" y="40180"/>
                    <a:pt x="486" y="40244"/>
                  </a:cubicBezTo>
                  <a:cubicBezTo>
                    <a:pt x="511" y="40333"/>
                    <a:pt x="601" y="40410"/>
                    <a:pt x="690" y="40423"/>
                  </a:cubicBezTo>
                  <a:lnTo>
                    <a:pt x="741" y="40423"/>
                  </a:lnTo>
                  <a:cubicBezTo>
                    <a:pt x="830" y="40423"/>
                    <a:pt x="907" y="40384"/>
                    <a:pt x="958" y="40308"/>
                  </a:cubicBezTo>
                  <a:cubicBezTo>
                    <a:pt x="1698" y="39044"/>
                    <a:pt x="2540" y="37845"/>
                    <a:pt x="3446" y="36696"/>
                  </a:cubicBezTo>
                  <a:cubicBezTo>
                    <a:pt x="4722" y="37679"/>
                    <a:pt x="6215" y="38304"/>
                    <a:pt x="7798" y="38547"/>
                  </a:cubicBezTo>
                  <a:cubicBezTo>
                    <a:pt x="8327" y="38636"/>
                    <a:pt x="8866" y="38681"/>
                    <a:pt x="9405" y="38681"/>
                  </a:cubicBezTo>
                  <a:cubicBezTo>
                    <a:pt x="9945" y="38681"/>
                    <a:pt x="10484" y="38636"/>
                    <a:pt x="11013" y="38547"/>
                  </a:cubicBezTo>
                  <a:cubicBezTo>
                    <a:pt x="11932" y="38394"/>
                    <a:pt x="13081" y="38138"/>
                    <a:pt x="13336" y="37756"/>
                  </a:cubicBezTo>
                  <a:cubicBezTo>
                    <a:pt x="13668" y="37232"/>
                    <a:pt x="13144" y="36875"/>
                    <a:pt x="12876" y="36696"/>
                  </a:cubicBezTo>
                  <a:cubicBezTo>
                    <a:pt x="12825" y="36671"/>
                    <a:pt x="12787" y="36633"/>
                    <a:pt x="12736" y="36607"/>
                  </a:cubicBezTo>
                  <a:cubicBezTo>
                    <a:pt x="12098" y="36109"/>
                    <a:pt x="11434" y="35599"/>
                    <a:pt x="10898" y="34974"/>
                  </a:cubicBezTo>
                  <a:cubicBezTo>
                    <a:pt x="9948" y="33859"/>
                    <a:pt x="8801" y="33334"/>
                    <a:pt x="7250" y="33334"/>
                  </a:cubicBezTo>
                  <a:cubicBezTo>
                    <a:pt x="6989" y="33334"/>
                    <a:pt x="6717" y="33349"/>
                    <a:pt x="6432" y="33379"/>
                  </a:cubicBezTo>
                  <a:cubicBezTo>
                    <a:pt x="7057" y="32766"/>
                    <a:pt x="7708" y="32166"/>
                    <a:pt x="8372" y="31592"/>
                  </a:cubicBezTo>
                  <a:cubicBezTo>
                    <a:pt x="9418" y="32358"/>
                    <a:pt x="10630" y="33200"/>
                    <a:pt x="12391" y="33493"/>
                  </a:cubicBezTo>
                  <a:cubicBezTo>
                    <a:pt x="12834" y="33562"/>
                    <a:pt x="13276" y="33596"/>
                    <a:pt x="13719" y="33596"/>
                  </a:cubicBezTo>
                  <a:cubicBezTo>
                    <a:pt x="13940" y="33596"/>
                    <a:pt x="14161" y="33587"/>
                    <a:pt x="14382" y="33570"/>
                  </a:cubicBezTo>
                  <a:cubicBezTo>
                    <a:pt x="14408" y="33570"/>
                    <a:pt x="17330" y="33302"/>
                    <a:pt x="17815" y="32473"/>
                  </a:cubicBezTo>
                  <a:cubicBezTo>
                    <a:pt x="17917" y="32319"/>
                    <a:pt x="17930" y="32128"/>
                    <a:pt x="17853" y="31962"/>
                  </a:cubicBezTo>
                  <a:cubicBezTo>
                    <a:pt x="17674" y="31656"/>
                    <a:pt x="17445" y="31388"/>
                    <a:pt x="17164" y="31171"/>
                  </a:cubicBezTo>
                  <a:lnTo>
                    <a:pt x="17062" y="31082"/>
                  </a:lnTo>
                  <a:cubicBezTo>
                    <a:pt x="15623" y="29802"/>
                    <a:pt x="14285" y="28974"/>
                    <a:pt x="12351" y="28974"/>
                  </a:cubicBezTo>
                  <a:cubicBezTo>
                    <a:pt x="12106" y="28974"/>
                    <a:pt x="11852" y="28987"/>
                    <a:pt x="11588" y="29014"/>
                  </a:cubicBezTo>
                  <a:cubicBezTo>
                    <a:pt x="12123" y="28568"/>
                    <a:pt x="12621" y="28096"/>
                    <a:pt x="13106" y="27598"/>
                  </a:cubicBezTo>
                  <a:cubicBezTo>
                    <a:pt x="13884" y="27981"/>
                    <a:pt x="14714" y="28236"/>
                    <a:pt x="15569" y="28376"/>
                  </a:cubicBezTo>
                  <a:cubicBezTo>
                    <a:pt x="16051" y="28456"/>
                    <a:pt x="16536" y="28495"/>
                    <a:pt x="17019" y="28495"/>
                  </a:cubicBezTo>
                  <a:cubicBezTo>
                    <a:pt x="18477" y="28495"/>
                    <a:pt x="19918" y="28138"/>
                    <a:pt x="21222" y="27458"/>
                  </a:cubicBezTo>
                  <a:lnTo>
                    <a:pt x="21311" y="27407"/>
                  </a:lnTo>
                  <a:cubicBezTo>
                    <a:pt x="22587" y="26743"/>
                    <a:pt x="23047" y="26347"/>
                    <a:pt x="22996" y="25977"/>
                  </a:cubicBezTo>
                  <a:cubicBezTo>
                    <a:pt x="22919" y="25441"/>
                    <a:pt x="22268" y="25327"/>
                    <a:pt x="21924" y="25263"/>
                  </a:cubicBezTo>
                  <a:cubicBezTo>
                    <a:pt x="21349" y="25135"/>
                    <a:pt x="20788" y="24944"/>
                    <a:pt x="20265" y="24676"/>
                  </a:cubicBezTo>
                  <a:cubicBezTo>
                    <a:pt x="20073" y="24587"/>
                    <a:pt x="19882" y="24497"/>
                    <a:pt x="19691" y="24408"/>
                  </a:cubicBezTo>
                  <a:cubicBezTo>
                    <a:pt x="18922" y="24083"/>
                    <a:pt x="18113" y="23948"/>
                    <a:pt x="17395" y="23948"/>
                  </a:cubicBezTo>
                  <a:cubicBezTo>
                    <a:pt x="16728" y="23948"/>
                    <a:pt x="16140" y="24064"/>
                    <a:pt x="15735" y="24255"/>
                  </a:cubicBezTo>
                  <a:lnTo>
                    <a:pt x="15620" y="24306"/>
                  </a:lnTo>
                  <a:cubicBezTo>
                    <a:pt x="15939" y="23795"/>
                    <a:pt x="16245" y="23247"/>
                    <a:pt x="16526" y="22698"/>
                  </a:cubicBezTo>
                  <a:cubicBezTo>
                    <a:pt x="16768" y="22762"/>
                    <a:pt x="16985" y="22813"/>
                    <a:pt x="17189" y="22851"/>
                  </a:cubicBezTo>
                  <a:cubicBezTo>
                    <a:pt x="17253" y="22864"/>
                    <a:pt x="17317" y="22877"/>
                    <a:pt x="17394" y="22889"/>
                  </a:cubicBezTo>
                  <a:cubicBezTo>
                    <a:pt x="17821" y="22958"/>
                    <a:pt x="18250" y="22992"/>
                    <a:pt x="18676" y="22992"/>
                  </a:cubicBezTo>
                  <a:cubicBezTo>
                    <a:pt x="21171" y="22992"/>
                    <a:pt x="23558" y="21838"/>
                    <a:pt x="24986" y="19865"/>
                  </a:cubicBezTo>
                  <a:cubicBezTo>
                    <a:pt x="25280" y="19469"/>
                    <a:pt x="25356" y="19138"/>
                    <a:pt x="25216" y="18895"/>
                  </a:cubicBezTo>
                  <a:cubicBezTo>
                    <a:pt x="25099" y="18693"/>
                    <a:pt x="24859" y="18589"/>
                    <a:pt x="24487" y="18589"/>
                  </a:cubicBezTo>
                  <a:cubicBezTo>
                    <a:pt x="24412" y="18589"/>
                    <a:pt x="24332" y="18593"/>
                    <a:pt x="24246" y="18602"/>
                  </a:cubicBezTo>
                  <a:cubicBezTo>
                    <a:pt x="24105" y="18615"/>
                    <a:pt x="23961" y="18621"/>
                    <a:pt x="23815" y="18621"/>
                  </a:cubicBezTo>
                  <a:cubicBezTo>
                    <a:pt x="23279" y="18621"/>
                    <a:pt x="22721" y="18539"/>
                    <a:pt x="22179" y="18449"/>
                  </a:cubicBezTo>
                  <a:cubicBezTo>
                    <a:pt x="21622" y="18362"/>
                    <a:pt x="21055" y="18273"/>
                    <a:pt x="20490" y="18273"/>
                  </a:cubicBezTo>
                  <a:cubicBezTo>
                    <a:pt x="19967" y="18273"/>
                    <a:pt x="19446" y="18349"/>
                    <a:pt x="18938" y="18576"/>
                  </a:cubicBezTo>
                  <a:cubicBezTo>
                    <a:pt x="18593" y="18742"/>
                    <a:pt x="18274" y="18959"/>
                    <a:pt x="17981" y="19214"/>
                  </a:cubicBezTo>
                  <a:cubicBezTo>
                    <a:pt x="18044" y="19061"/>
                    <a:pt x="18095" y="18895"/>
                    <a:pt x="18147" y="18742"/>
                  </a:cubicBezTo>
                  <a:cubicBezTo>
                    <a:pt x="18249" y="18436"/>
                    <a:pt x="18338" y="18117"/>
                    <a:pt x="18440" y="17772"/>
                  </a:cubicBezTo>
                  <a:lnTo>
                    <a:pt x="18453" y="17760"/>
                  </a:lnTo>
                  <a:cubicBezTo>
                    <a:pt x="18695" y="17786"/>
                    <a:pt x="18938" y="17798"/>
                    <a:pt x="19182" y="17798"/>
                  </a:cubicBezTo>
                  <a:cubicBezTo>
                    <a:pt x="19890" y="17798"/>
                    <a:pt x="20599" y="17691"/>
                    <a:pt x="21273" y="17492"/>
                  </a:cubicBezTo>
                  <a:cubicBezTo>
                    <a:pt x="22485" y="17134"/>
                    <a:pt x="23327" y="16496"/>
                    <a:pt x="24591" y="15514"/>
                  </a:cubicBezTo>
                  <a:lnTo>
                    <a:pt x="24642" y="15475"/>
                  </a:lnTo>
                  <a:cubicBezTo>
                    <a:pt x="25012" y="15195"/>
                    <a:pt x="25420" y="14876"/>
                    <a:pt x="25879" y="14531"/>
                  </a:cubicBezTo>
                  <a:cubicBezTo>
                    <a:pt x="26084" y="14378"/>
                    <a:pt x="26173" y="14123"/>
                    <a:pt x="26096" y="13880"/>
                  </a:cubicBezTo>
                  <a:cubicBezTo>
                    <a:pt x="26007" y="13587"/>
                    <a:pt x="25752" y="13383"/>
                    <a:pt x="25446" y="13357"/>
                  </a:cubicBezTo>
                  <a:cubicBezTo>
                    <a:pt x="25241" y="13344"/>
                    <a:pt x="25037" y="13319"/>
                    <a:pt x="24833" y="13293"/>
                  </a:cubicBezTo>
                  <a:cubicBezTo>
                    <a:pt x="24190" y="13225"/>
                    <a:pt x="23538" y="13156"/>
                    <a:pt x="22885" y="13156"/>
                  </a:cubicBezTo>
                  <a:cubicBezTo>
                    <a:pt x="22202" y="13156"/>
                    <a:pt x="21517" y="13231"/>
                    <a:pt x="20839" y="13459"/>
                  </a:cubicBezTo>
                  <a:cubicBezTo>
                    <a:pt x="19907" y="13778"/>
                    <a:pt x="19499" y="14097"/>
                    <a:pt x="19244" y="14352"/>
                  </a:cubicBezTo>
                  <a:cubicBezTo>
                    <a:pt x="19359" y="13753"/>
                    <a:pt x="19448" y="13153"/>
                    <a:pt x="19525" y="12566"/>
                  </a:cubicBezTo>
                  <a:cubicBezTo>
                    <a:pt x="20533" y="12502"/>
                    <a:pt x="21515" y="12209"/>
                    <a:pt x="22396" y="11711"/>
                  </a:cubicBezTo>
                  <a:cubicBezTo>
                    <a:pt x="23315" y="11213"/>
                    <a:pt x="24004" y="10499"/>
                    <a:pt x="24667" y="9797"/>
                  </a:cubicBezTo>
                  <a:cubicBezTo>
                    <a:pt x="24859" y="9605"/>
                    <a:pt x="25037" y="9414"/>
                    <a:pt x="25229" y="9223"/>
                  </a:cubicBezTo>
                  <a:lnTo>
                    <a:pt x="25331" y="9133"/>
                  </a:lnTo>
                  <a:cubicBezTo>
                    <a:pt x="25637" y="8827"/>
                    <a:pt x="25918" y="8559"/>
                    <a:pt x="25867" y="8202"/>
                  </a:cubicBezTo>
                  <a:cubicBezTo>
                    <a:pt x="25841" y="7985"/>
                    <a:pt x="25675" y="7793"/>
                    <a:pt x="25382" y="7640"/>
                  </a:cubicBezTo>
                  <a:cubicBezTo>
                    <a:pt x="25002" y="7446"/>
                    <a:pt x="24469" y="7345"/>
                    <a:pt x="23882" y="7345"/>
                  </a:cubicBezTo>
                  <a:cubicBezTo>
                    <a:pt x="23543" y="7345"/>
                    <a:pt x="23185" y="7379"/>
                    <a:pt x="22830" y="7449"/>
                  </a:cubicBezTo>
                  <a:cubicBezTo>
                    <a:pt x="21694" y="7666"/>
                    <a:pt x="20660" y="8215"/>
                    <a:pt x="19856" y="9044"/>
                  </a:cubicBezTo>
                  <a:lnTo>
                    <a:pt x="19818" y="9082"/>
                  </a:lnTo>
                  <a:cubicBezTo>
                    <a:pt x="19844" y="8406"/>
                    <a:pt x="19856" y="7730"/>
                    <a:pt x="19856" y="7066"/>
                  </a:cubicBezTo>
                  <a:cubicBezTo>
                    <a:pt x="19895" y="7053"/>
                    <a:pt x="19933" y="7028"/>
                    <a:pt x="19971" y="7015"/>
                  </a:cubicBezTo>
                  <a:cubicBezTo>
                    <a:pt x="20711" y="6581"/>
                    <a:pt x="20928" y="5254"/>
                    <a:pt x="20839" y="4463"/>
                  </a:cubicBezTo>
                  <a:cubicBezTo>
                    <a:pt x="20711" y="3238"/>
                    <a:pt x="20137" y="1987"/>
                    <a:pt x="19091" y="647"/>
                  </a:cubicBezTo>
                  <a:lnTo>
                    <a:pt x="19065" y="622"/>
                  </a:lnTo>
                  <a:cubicBezTo>
                    <a:pt x="18879" y="381"/>
                    <a:pt x="18581" y="1"/>
                    <a:pt x="18179" y="1"/>
                  </a:cubicBezTo>
                  <a:close/>
                </a:path>
              </a:pathLst>
            </a:custGeom>
            <a:solidFill>
              <a:srgbClr val="000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40"/>
          <p:cNvSpPr/>
          <p:nvPr/>
        </p:nvSpPr>
        <p:spPr>
          <a:xfrm>
            <a:off x="2958532" y="1031779"/>
            <a:ext cx="495231" cy="332752"/>
          </a:xfrm>
          <a:custGeom>
            <a:avLst/>
            <a:gdLst/>
            <a:ahLst/>
            <a:cxnLst/>
            <a:rect l="l" t="t" r="r" b="b"/>
            <a:pathLst>
              <a:path w="15441" h="10375" extrusionOk="0">
                <a:moveTo>
                  <a:pt x="8416" y="485"/>
                </a:moveTo>
                <a:lnTo>
                  <a:pt x="8416" y="485"/>
                </a:lnTo>
                <a:cubicBezTo>
                  <a:pt x="9128" y="487"/>
                  <a:pt x="9827" y="844"/>
                  <a:pt x="10145" y="1468"/>
                </a:cubicBezTo>
                <a:cubicBezTo>
                  <a:pt x="10209" y="1608"/>
                  <a:pt x="10272" y="1735"/>
                  <a:pt x="10349" y="1863"/>
                </a:cubicBezTo>
                <a:cubicBezTo>
                  <a:pt x="10732" y="2399"/>
                  <a:pt x="11561" y="2259"/>
                  <a:pt x="12161" y="2501"/>
                </a:cubicBezTo>
                <a:cubicBezTo>
                  <a:pt x="12773" y="2756"/>
                  <a:pt x="13118" y="3407"/>
                  <a:pt x="13246" y="4058"/>
                </a:cubicBezTo>
                <a:cubicBezTo>
                  <a:pt x="13271" y="4326"/>
                  <a:pt x="13322" y="4581"/>
                  <a:pt x="13386" y="4849"/>
                </a:cubicBezTo>
                <a:cubicBezTo>
                  <a:pt x="13654" y="5717"/>
                  <a:pt x="14586" y="6304"/>
                  <a:pt x="14739" y="7197"/>
                </a:cubicBezTo>
                <a:cubicBezTo>
                  <a:pt x="14892" y="8001"/>
                  <a:pt x="14611" y="8843"/>
                  <a:pt x="13731" y="9277"/>
                </a:cubicBezTo>
                <a:cubicBezTo>
                  <a:pt x="13003" y="9647"/>
                  <a:pt x="12072" y="9736"/>
                  <a:pt x="11255" y="9787"/>
                </a:cubicBezTo>
                <a:cubicBezTo>
                  <a:pt x="10285" y="9864"/>
                  <a:pt x="9443" y="9877"/>
                  <a:pt x="8460" y="9877"/>
                </a:cubicBezTo>
                <a:lnTo>
                  <a:pt x="8422" y="9877"/>
                </a:lnTo>
                <a:cubicBezTo>
                  <a:pt x="8097" y="9881"/>
                  <a:pt x="7773" y="9882"/>
                  <a:pt x="7449" y="9882"/>
                </a:cubicBezTo>
                <a:cubicBezTo>
                  <a:pt x="6668" y="9882"/>
                  <a:pt x="5889" y="9873"/>
                  <a:pt x="5104" y="9864"/>
                </a:cubicBezTo>
                <a:cubicBezTo>
                  <a:pt x="4959" y="9868"/>
                  <a:pt x="4814" y="9870"/>
                  <a:pt x="4669" y="9870"/>
                </a:cubicBezTo>
                <a:cubicBezTo>
                  <a:pt x="3822" y="9870"/>
                  <a:pt x="2983" y="9807"/>
                  <a:pt x="2144" y="9698"/>
                </a:cubicBezTo>
                <a:cubicBezTo>
                  <a:pt x="1761" y="9660"/>
                  <a:pt x="1404" y="9545"/>
                  <a:pt x="1072" y="9366"/>
                </a:cubicBezTo>
                <a:cubicBezTo>
                  <a:pt x="740" y="9175"/>
                  <a:pt x="523" y="8843"/>
                  <a:pt x="498" y="8460"/>
                </a:cubicBezTo>
                <a:cubicBezTo>
                  <a:pt x="498" y="8001"/>
                  <a:pt x="932" y="7618"/>
                  <a:pt x="1289" y="7337"/>
                </a:cubicBezTo>
                <a:cubicBezTo>
                  <a:pt x="1557" y="7133"/>
                  <a:pt x="1850" y="6929"/>
                  <a:pt x="2042" y="6636"/>
                </a:cubicBezTo>
                <a:cubicBezTo>
                  <a:pt x="2374" y="6151"/>
                  <a:pt x="2348" y="5474"/>
                  <a:pt x="2731" y="5015"/>
                </a:cubicBezTo>
                <a:cubicBezTo>
                  <a:pt x="3165" y="4492"/>
                  <a:pt x="3943" y="4454"/>
                  <a:pt x="4568" y="4186"/>
                </a:cubicBezTo>
                <a:cubicBezTo>
                  <a:pt x="4964" y="3994"/>
                  <a:pt x="5296" y="3713"/>
                  <a:pt x="5538" y="3343"/>
                </a:cubicBezTo>
                <a:cubicBezTo>
                  <a:pt x="5806" y="2935"/>
                  <a:pt x="5947" y="2463"/>
                  <a:pt x="6163" y="2029"/>
                </a:cubicBezTo>
                <a:cubicBezTo>
                  <a:pt x="6546" y="1289"/>
                  <a:pt x="7223" y="676"/>
                  <a:pt x="8039" y="523"/>
                </a:cubicBezTo>
                <a:cubicBezTo>
                  <a:pt x="8165" y="498"/>
                  <a:pt x="8290" y="485"/>
                  <a:pt x="8416" y="485"/>
                </a:cubicBezTo>
                <a:close/>
                <a:moveTo>
                  <a:pt x="8409" y="0"/>
                </a:moveTo>
                <a:lnTo>
                  <a:pt x="8422" y="13"/>
                </a:lnTo>
                <a:cubicBezTo>
                  <a:pt x="8392" y="10"/>
                  <a:pt x="8362" y="9"/>
                  <a:pt x="8332" y="9"/>
                </a:cubicBezTo>
                <a:cubicBezTo>
                  <a:pt x="8200" y="9"/>
                  <a:pt x="8073" y="30"/>
                  <a:pt x="7937" y="51"/>
                </a:cubicBezTo>
                <a:cubicBezTo>
                  <a:pt x="7031" y="230"/>
                  <a:pt x="6202" y="881"/>
                  <a:pt x="5730" y="1812"/>
                </a:cubicBezTo>
                <a:cubicBezTo>
                  <a:pt x="5628" y="1991"/>
                  <a:pt x="5551" y="2195"/>
                  <a:pt x="5474" y="2374"/>
                </a:cubicBezTo>
                <a:cubicBezTo>
                  <a:pt x="5385" y="2616"/>
                  <a:pt x="5270" y="2858"/>
                  <a:pt x="5130" y="3088"/>
                </a:cubicBezTo>
                <a:cubicBezTo>
                  <a:pt x="4938" y="3369"/>
                  <a:pt x="4670" y="3599"/>
                  <a:pt x="4351" y="3739"/>
                </a:cubicBezTo>
                <a:cubicBezTo>
                  <a:pt x="4160" y="3828"/>
                  <a:pt x="3969" y="3892"/>
                  <a:pt x="3764" y="3943"/>
                </a:cubicBezTo>
                <a:cubicBezTo>
                  <a:pt x="3292" y="4083"/>
                  <a:pt x="2744" y="4249"/>
                  <a:pt x="2361" y="4709"/>
                </a:cubicBezTo>
                <a:cubicBezTo>
                  <a:pt x="2131" y="5015"/>
                  <a:pt x="1965" y="5372"/>
                  <a:pt x="1876" y="5742"/>
                </a:cubicBezTo>
                <a:cubicBezTo>
                  <a:pt x="1825" y="5959"/>
                  <a:pt x="1748" y="6176"/>
                  <a:pt x="1633" y="6380"/>
                </a:cubicBezTo>
                <a:cubicBezTo>
                  <a:pt x="1493" y="6559"/>
                  <a:pt x="1314" y="6725"/>
                  <a:pt x="1123" y="6853"/>
                </a:cubicBezTo>
                <a:cubicBezTo>
                  <a:pt x="1072" y="6891"/>
                  <a:pt x="1021" y="6929"/>
                  <a:pt x="970" y="6980"/>
                </a:cubicBezTo>
                <a:cubicBezTo>
                  <a:pt x="651" y="7223"/>
                  <a:pt x="0" y="7746"/>
                  <a:pt x="13" y="8473"/>
                </a:cubicBezTo>
                <a:cubicBezTo>
                  <a:pt x="38" y="9022"/>
                  <a:pt x="345" y="9507"/>
                  <a:pt x="817" y="9787"/>
                </a:cubicBezTo>
                <a:cubicBezTo>
                  <a:pt x="1200" y="10004"/>
                  <a:pt x="1621" y="10145"/>
                  <a:pt x="2055" y="10183"/>
                </a:cubicBezTo>
                <a:cubicBezTo>
                  <a:pt x="2964" y="10310"/>
                  <a:pt x="3883" y="10364"/>
                  <a:pt x="4804" y="10364"/>
                </a:cubicBezTo>
                <a:cubicBezTo>
                  <a:pt x="4904" y="10364"/>
                  <a:pt x="5004" y="10363"/>
                  <a:pt x="5104" y="10362"/>
                </a:cubicBezTo>
                <a:cubicBezTo>
                  <a:pt x="6202" y="10374"/>
                  <a:pt x="7325" y="10374"/>
                  <a:pt x="8422" y="10374"/>
                </a:cubicBezTo>
                <a:lnTo>
                  <a:pt x="8460" y="10374"/>
                </a:lnTo>
                <a:cubicBezTo>
                  <a:pt x="9417" y="10374"/>
                  <a:pt x="10272" y="10362"/>
                  <a:pt x="11293" y="10285"/>
                </a:cubicBezTo>
                <a:cubicBezTo>
                  <a:pt x="12059" y="10234"/>
                  <a:pt x="13105" y="10145"/>
                  <a:pt x="13947" y="9724"/>
                </a:cubicBezTo>
                <a:cubicBezTo>
                  <a:pt x="14917" y="9252"/>
                  <a:pt x="15440" y="8167"/>
                  <a:pt x="15224" y="7120"/>
                </a:cubicBezTo>
                <a:cubicBezTo>
                  <a:pt x="15109" y="6521"/>
                  <a:pt x="14739" y="6049"/>
                  <a:pt x="14420" y="5653"/>
                </a:cubicBezTo>
                <a:cubicBezTo>
                  <a:pt x="14177" y="5372"/>
                  <a:pt x="13973" y="5053"/>
                  <a:pt x="13833" y="4709"/>
                </a:cubicBezTo>
                <a:cubicBezTo>
                  <a:pt x="13794" y="4568"/>
                  <a:pt x="13769" y="4415"/>
                  <a:pt x="13756" y="4262"/>
                </a:cubicBezTo>
                <a:cubicBezTo>
                  <a:pt x="13743" y="4160"/>
                  <a:pt x="13731" y="4071"/>
                  <a:pt x="13705" y="3969"/>
                </a:cubicBezTo>
                <a:cubicBezTo>
                  <a:pt x="13552" y="3063"/>
                  <a:pt x="13041" y="2348"/>
                  <a:pt x="12352" y="2067"/>
                </a:cubicBezTo>
                <a:cubicBezTo>
                  <a:pt x="12084" y="1965"/>
                  <a:pt x="11804" y="1901"/>
                  <a:pt x="11523" y="1863"/>
                </a:cubicBezTo>
                <a:cubicBezTo>
                  <a:pt x="11115" y="1799"/>
                  <a:pt x="10859" y="1748"/>
                  <a:pt x="10745" y="1595"/>
                </a:cubicBezTo>
                <a:cubicBezTo>
                  <a:pt x="10706" y="1531"/>
                  <a:pt x="10668" y="1468"/>
                  <a:pt x="10642" y="1404"/>
                </a:cubicBezTo>
                <a:cubicBezTo>
                  <a:pt x="10617" y="1353"/>
                  <a:pt x="10591" y="1302"/>
                  <a:pt x="10566" y="1251"/>
                </a:cubicBezTo>
                <a:cubicBezTo>
                  <a:pt x="10183" y="485"/>
                  <a:pt x="9341" y="0"/>
                  <a:pt x="84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5" name="Google Shape;575;p40"/>
          <p:cNvGrpSpPr/>
          <p:nvPr/>
        </p:nvGrpSpPr>
        <p:grpSpPr>
          <a:xfrm>
            <a:off x="3453793" y="1554944"/>
            <a:ext cx="382304" cy="246413"/>
            <a:chOff x="1087650" y="1031275"/>
            <a:chExt cx="298000" cy="192075"/>
          </a:xfrm>
        </p:grpSpPr>
        <p:sp>
          <p:nvSpPr>
            <p:cNvPr id="576" name="Google Shape;576;p40"/>
            <p:cNvSpPr/>
            <p:nvPr/>
          </p:nvSpPr>
          <p:spPr>
            <a:xfrm>
              <a:off x="1094350" y="1037650"/>
              <a:ext cx="284275" cy="179975"/>
            </a:xfrm>
            <a:custGeom>
              <a:avLst/>
              <a:gdLst/>
              <a:ahLst/>
              <a:cxnLst/>
              <a:rect l="l" t="t" r="r" b="b"/>
              <a:pathLst>
                <a:path w="11371" h="7199" extrusionOk="0">
                  <a:moveTo>
                    <a:pt x="5615" y="0"/>
                  </a:moveTo>
                  <a:cubicBezTo>
                    <a:pt x="4518" y="0"/>
                    <a:pt x="3574" y="664"/>
                    <a:pt x="2885" y="1902"/>
                  </a:cubicBezTo>
                  <a:cubicBezTo>
                    <a:pt x="2655" y="2297"/>
                    <a:pt x="2476" y="2603"/>
                    <a:pt x="2106" y="2795"/>
                  </a:cubicBezTo>
                  <a:cubicBezTo>
                    <a:pt x="1979" y="2871"/>
                    <a:pt x="1838" y="2935"/>
                    <a:pt x="1698" y="2999"/>
                  </a:cubicBezTo>
                  <a:cubicBezTo>
                    <a:pt x="1404" y="3114"/>
                    <a:pt x="1124" y="3267"/>
                    <a:pt x="868" y="3458"/>
                  </a:cubicBezTo>
                  <a:cubicBezTo>
                    <a:pt x="256" y="3918"/>
                    <a:pt x="1" y="4734"/>
                    <a:pt x="230" y="5475"/>
                  </a:cubicBezTo>
                  <a:cubicBezTo>
                    <a:pt x="447" y="6074"/>
                    <a:pt x="983" y="6495"/>
                    <a:pt x="1621" y="6559"/>
                  </a:cubicBezTo>
                  <a:lnTo>
                    <a:pt x="1749" y="6559"/>
                  </a:lnTo>
                  <a:cubicBezTo>
                    <a:pt x="2017" y="6546"/>
                    <a:pt x="2272" y="6508"/>
                    <a:pt x="2527" y="6432"/>
                  </a:cubicBezTo>
                  <a:cubicBezTo>
                    <a:pt x="2731" y="6381"/>
                    <a:pt x="2948" y="6342"/>
                    <a:pt x="3178" y="6330"/>
                  </a:cubicBezTo>
                  <a:cubicBezTo>
                    <a:pt x="3255" y="6330"/>
                    <a:pt x="3344" y="6342"/>
                    <a:pt x="3421" y="6355"/>
                  </a:cubicBezTo>
                  <a:cubicBezTo>
                    <a:pt x="3625" y="6432"/>
                    <a:pt x="3803" y="6521"/>
                    <a:pt x="3969" y="6649"/>
                  </a:cubicBezTo>
                  <a:cubicBezTo>
                    <a:pt x="4059" y="6712"/>
                    <a:pt x="4148" y="6763"/>
                    <a:pt x="4224" y="6814"/>
                  </a:cubicBezTo>
                  <a:cubicBezTo>
                    <a:pt x="4652" y="7059"/>
                    <a:pt x="5127" y="7198"/>
                    <a:pt x="5615" y="7198"/>
                  </a:cubicBezTo>
                  <a:cubicBezTo>
                    <a:pt x="5636" y="7198"/>
                    <a:pt x="5658" y="7198"/>
                    <a:pt x="5679" y="7197"/>
                  </a:cubicBezTo>
                  <a:cubicBezTo>
                    <a:pt x="5704" y="7198"/>
                    <a:pt x="5729" y="7198"/>
                    <a:pt x="5754" y="7198"/>
                  </a:cubicBezTo>
                  <a:cubicBezTo>
                    <a:pt x="6174" y="7198"/>
                    <a:pt x="6582" y="7097"/>
                    <a:pt x="6955" y="6917"/>
                  </a:cubicBezTo>
                  <a:cubicBezTo>
                    <a:pt x="7032" y="6878"/>
                    <a:pt x="7096" y="6840"/>
                    <a:pt x="7159" y="6802"/>
                  </a:cubicBezTo>
                  <a:cubicBezTo>
                    <a:pt x="7274" y="6738"/>
                    <a:pt x="7389" y="6674"/>
                    <a:pt x="7504" y="6636"/>
                  </a:cubicBezTo>
                  <a:cubicBezTo>
                    <a:pt x="7642" y="6583"/>
                    <a:pt x="7789" y="6556"/>
                    <a:pt x="7938" y="6556"/>
                  </a:cubicBezTo>
                  <a:cubicBezTo>
                    <a:pt x="7968" y="6556"/>
                    <a:pt x="7997" y="6557"/>
                    <a:pt x="8027" y="6559"/>
                  </a:cubicBezTo>
                  <a:cubicBezTo>
                    <a:pt x="8180" y="6559"/>
                    <a:pt x="8346" y="6572"/>
                    <a:pt x="8525" y="6585"/>
                  </a:cubicBezTo>
                  <a:cubicBezTo>
                    <a:pt x="8703" y="6598"/>
                    <a:pt x="8895" y="6623"/>
                    <a:pt x="9074" y="6623"/>
                  </a:cubicBezTo>
                  <a:cubicBezTo>
                    <a:pt x="9176" y="6623"/>
                    <a:pt x="9278" y="6610"/>
                    <a:pt x="9367" y="6598"/>
                  </a:cubicBezTo>
                  <a:cubicBezTo>
                    <a:pt x="10324" y="6495"/>
                    <a:pt x="11090" y="5755"/>
                    <a:pt x="11230" y="4798"/>
                  </a:cubicBezTo>
                  <a:cubicBezTo>
                    <a:pt x="11370" y="3841"/>
                    <a:pt x="10847" y="2910"/>
                    <a:pt x="9967" y="2527"/>
                  </a:cubicBezTo>
                  <a:cubicBezTo>
                    <a:pt x="9737" y="2438"/>
                    <a:pt x="9507" y="2361"/>
                    <a:pt x="9265" y="2323"/>
                  </a:cubicBezTo>
                  <a:cubicBezTo>
                    <a:pt x="8984" y="2272"/>
                    <a:pt x="8703" y="2170"/>
                    <a:pt x="8448" y="2029"/>
                  </a:cubicBezTo>
                  <a:cubicBezTo>
                    <a:pt x="8193" y="1825"/>
                    <a:pt x="7976" y="1583"/>
                    <a:pt x="7810" y="1289"/>
                  </a:cubicBezTo>
                  <a:cubicBezTo>
                    <a:pt x="7644" y="1021"/>
                    <a:pt x="7453" y="779"/>
                    <a:pt x="7223" y="562"/>
                  </a:cubicBezTo>
                  <a:cubicBezTo>
                    <a:pt x="6891" y="281"/>
                    <a:pt x="6483" y="102"/>
                    <a:pt x="6049" y="39"/>
                  </a:cubicBezTo>
                  <a:cubicBezTo>
                    <a:pt x="5909" y="13"/>
                    <a:pt x="5756" y="0"/>
                    <a:pt x="5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1087650" y="1031275"/>
              <a:ext cx="298000" cy="192075"/>
            </a:xfrm>
            <a:custGeom>
              <a:avLst/>
              <a:gdLst/>
              <a:ahLst/>
              <a:cxnLst/>
              <a:rect l="l" t="t" r="r" b="b"/>
              <a:pathLst>
                <a:path w="11920" h="7683" extrusionOk="0">
                  <a:moveTo>
                    <a:pt x="5883" y="485"/>
                  </a:moveTo>
                  <a:lnTo>
                    <a:pt x="5883" y="498"/>
                  </a:lnTo>
                  <a:cubicBezTo>
                    <a:pt x="5921" y="494"/>
                    <a:pt x="5958" y="493"/>
                    <a:pt x="5994" y="493"/>
                  </a:cubicBezTo>
                  <a:cubicBezTo>
                    <a:pt x="6093" y="493"/>
                    <a:pt x="6189" y="505"/>
                    <a:pt x="6292" y="523"/>
                  </a:cubicBezTo>
                  <a:cubicBezTo>
                    <a:pt x="6675" y="574"/>
                    <a:pt x="7045" y="740"/>
                    <a:pt x="7338" y="995"/>
                  </a:cubicBezTo>
                  <a:cubicBezTo>
                    <a:pt x="7823" y="1416"/>
                    <a:pt x="8040" y="2118"/>
                    <a:pt x="8576" y="2476"/>
                  </a:cubicBezTo>
                  <a:cubicBezTo>
                    <a:pt x="9035" y="2782"/>
                    <a:pt x="9635" y="2782"/>
                    <a:pt x="10133" y="2986"/>
                  </a:cubicBezTo>
                  <a:cubicBezTo>
                    <a:pt x="11919" y="3752"/>
                    <a:pt x="11536" y="6393"/>
                    <a:pt x="9609" y="6610"/>
                  </a:cubicBezTo>
                  <a:cubicBezTo>
                    <a:pt x="9520" y="6623"/>
                    <a:pt x="9431" y="6623"/>
                    <a:pt x="9342" y="6623"/>
                  </a:cubicBezTo>
                  <a:cubicBezTo>
                    <a:pt x="8984" y="6623"/>
                    <a:pt x="8627" y="6559"/>
                    <a:pt x="8282" y="6559"/>
                  </a:cubicBezTo>
                  <a:cubicBezTo>
                    <a:pt x="8078" y="6559"/>
                    <a:pt x="7887" y="6585"/>
                    <a:pt x="7695" y="6648"/>
                  </a:cubicBezTo>
                  <a:cubicBezTo>
                    <a:pt x="7491" y="6738"/>
                    <a:pt x="7300" y="6840"/>
                    <a:pt x="7108" y="6942"/>
                  </a:cubicBezTo>
                  <a:cubicBezTo>
                    <a:pt x="6740" y="7126"/>
                    <a:pt x="6342" y="7216"/>
                    <a:pt x="5943" y="7216"/>
                  </a:cubicBezTo>
                  <a:cubicBezTo>
                    <a:pt x="5486" y="7216"/>
                    <a:pt x="5029" y="7097"/>
                    <a:pt x="4620" y="6865"/>
                  </a:cubicBezTo>
                  <a:cubicBezTo>
                    <a:pt x="4327" y="6687"/>
                    <a:pt x="4071" y="6470"/>
                    <a:pt x="3752" y="6380"/>
                  </a:cubicBezTo>
                  <a:cubicBezTo>
                    <a:pt x="3650" y="6355"/>
                    <a:pt x="3548" y="6342"/>
                    <a:pt x="3446" y="6342"/>
                  </a:cubicBezTo>
                  <a:cubicBezTo>
                    <a:pt x="2974" y="6342"/>
                    <a:pt x="2502" y="6572"/>
                    <a:pt x="2017" y="6572"/>
                  </a:cubicBezTo>
                  <a:lnTo>
                    <a:pt x="1902" y="6572"/>
                  </a:lnTo>
                  <a:cubicBezTo>
                    <a:pt x="1366" y="6508"/>
                    <a:pt x="907" y="6151"/>
                    <a:pt x="728" y="5640"/>
                  </a:cubicBezTo>
                  <a:cubicBezTo>
                    <a:pt x="524" y="5002"/>
                    <a:pt x="741" y="4288"/>
                    <a:pt x="1290" y="3892"/>
                  </a:cubicBezTo>
                  <a:cubicBezTo>
                    <a:pt x="1660" y="3599"/>
                    <a:pt x="2093" y="3471"/>
                    <a:pt x="2489" y="3254"/>
                  </a:cubicBezTo>
                  <a:cubicBezTo>
                    <a:pt x="2897" y="3024"/>
                    <a:pt x="3127" y="2667"/>
                    <a:pt x="3357" y="2259"/>
                  </a:cubicBezTo>
                  <a:cubicBezTo>
                    <a:pt x="3918" y="1263"/>
                    <a:pt x="4748" y="485"/>
                    <a:pt x="5883" y="485"/>
                  </a:cubicBezTo>
                  <a:close/>
                  <a:moveTo>
                    <a:pt x="5896" y="0"/>
                  </a:moveTo>
                  <a:lnTo>
                    <a:pt x="5883" y="13"/>
                  </a:lnTo>
                  <a:cubicBezTo>
                    <a:pt x="4697" y="13"/>
                    <a:pt x="3676" y="702"/>
                    <a:pt x="2948" y="2029"/>
                  </a:cubicBezTo>
                  <a:cubicBezTo>
                    <a:pt x="2731" y="2399"/>
                    <a:pt x="2566" y="2667"/>
                    <a:pt x="2272" y="2833"/>
                  </a:cubicBezTo>
                  <a:cubicBezTo>
                    <a:pt x="2144" y="2897"/>
                    <a:pt x="2004" y="2960"/>
                    <a:pt x="1864" y="3024"/>
                  </a:cubicBezTo>
                  <a:cubicBezTo>
                    <a:pt x="1558" y="3139"/>
                    <a:pt x="1264" y="3305"/>
                    <a:pt x="996" y="3509"/>
                  </a:cubicBezTo>
                  <a:cubicBezTo>
                    <a:pt x="294" y="4032"/>
                    <a:pt x="1" y="4951"/>
                    <a:pt x="269" y="5793"/>
                  </a:cubicBezTo>
                  <a:cubicBezTo>
                    <a:pt x="524" y="6482"/>
                    <a:pt x="1136" y="6967"/>
                    <a:pt x="1864" y="7031"/>
                  </a:cubicBezTo>
                  <a:lnTo>
                    <a:pt x="2030" y="7031"/>
                  </a:lnTo>
                  <a:cubicBezTo>
                    <a:pt x="2310" y="7031"/>
                    <a:pt x="2591" y="6980"/>
                    <a:pt x="2859" y="6916"/>
                  </a:cubicBezTo>
                  <a:cubicBezTo>
                    <a:pt x="3051" y="6853"/>
                    <a:pt x="3255" y="6827"/>
                    <a:pt x="3446" y="6814"/>
                  </a:cubicBezTo>
                  <a:cubicBezTo>
                    <a:pt x="3510" y="6814"/>
                    <a:pt x="3574" y="6814"/>
                    <a:pt x="3637" y="6840"/>
                  </a:cubicBezTo>
                  <a:cubicBezTo>
                    <a:pt x="3816" y="6891"/>
                    <a:pt x="3969" y="6980"/>
                    <a:pt x="4122" y="7095"/>
                  </a:cubicBezTo>
                  <a:cubicBezTo>
                    <a:pt x="4199" y="7146"/>
                    <a:pt x="4288" y="7210"/>
                    <a:pt x="4378" y="7261"/>
                  </a:cubicBezTo>
                  <a:cubicBezTo>
                    <a:pt x="4863" y="7541"/>
                    <a:pt x="5407" y="7682"/>
                    <a:pt x="5953" y="7682"/>
                  </a:cubicBezTo>
                  <a:cubicBezTo>
                    <a:pt x="6425" y="7682"/>
                    <a:pt x="6900" y="7576"/>
                    <a:pt x="7338" y="7363"/>
                  </a:cubicBezTo>
                  <a:cubicBezTo>
                    <a:pt x="7415" y="7325"/>
                    <a:pt x="7478" y="7286"/>
                    <a:pt x="7542" y="7248"/>
                  </a:cubicBezTo>
                  <a:cubicBezTo>
                    <a:pt x="7644" y="7184"/>
                    <a:pt x="7759" y="7133"/>
                    <a:pt x="7861" y="7095"/>
                  </a:cubicBezTo>
                  <a:cubicBezTo>
                    <a:pt x="7978" y="7053"/>
                    <a:pt x="8103" y="7028"/>
                    <a:pt x="8222" y="7028"/>
                  </a:cubicBezTo>
                  <a:cubicBezTo>
                    <a:pt x="8247" y="7028"/>
                    <a:pt x="8271" y="7029"/>
                    <a:pt x="8295" y="7031"/>
                  </a:cubicBezTo>
                  <a:cubicBezTo>
                    <a:pt x="8448" y="7031"/>
                    <a:pt x="8614" y="7044"/>
                    <a:pt x="8780" y="7057"/>
                  </a:cubicBezTo>
                  <a:cubicBezTo>
                    <a:pt x="8946" y="7069"/>
                    <a:pt x="9150" y="7095"/>
                    <a:pt x="9354" y="7095"/>
                  </a:cubicBezTo>
                  <a:cubicBezTo>
                    <a:pt x="9456" y="7095"/>
                    <a:pt x="9571" y="7082"/>
                    <a:pt x="9673" y="7069"/>
                  </a:cubicBezTo>
                  <a:cubicBezTo>
                    <a:pt x="10745" y="6955"/>
                    <a:pt x="11587" y="6125"/>
                    <a:pt x="11741" y="5066"/>
                  </a:cubicBezTo>
                  <a:cubicBezTo>
                    <a:pt x="11906" y="3994"/>
                    <a:pt x="11319" y="2960"/>
                    <a:pt x="10337" y="2539"/>
                  </a:cubicBezTo>
                  <a:cubicBezTo>
                    <a:pt x="10094" y="2437"/>
                    <a:pt x="9852" y="2374"/>
                    <a:pt x="9597" y="2322"/>
                  </a:cubicBezTo>
                  <a:cubicBezTo>
                    <a:pt x="9342" y="2271"/>
                    <a:pt x="9086" y="2195"/>
                    <a:pt x="8857" y="2067"/>
                  </a:cubicBezTo>
                  <a:cubicBezTo>
                    <a:pt x="8627" y="1876"/>
                    <a:pt x="8436" y="1646"/>
                    <a:pt x="8295" y="1391"/>
                  </a:cubicBezTo>
                  <a:cubicBezTo>
                    <a:pt x="8116" y="1110"/>
                    <a:pt x="7912" y="842"/>
                    <a:pt x="7670" y="613"/>
                  </a:cubicBezTo>
                  <a:cubicBezTo>
                    <a:pt x="7300" y="306"/>
                    <a:pt x="6853" y="102"/>
                    <a:pt x="6368" y="38"/>
                  </a:cubicBezTo>
                  <a:cubicBezTo>
                    <a:pt x="6215" y="13"/>
                    <a:pt x="6049" y="0"/>
                    <a:pt x="58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40"/>
          <p:cNvGrpSpPr/>
          <p:nvPr/>
        </p:nvGrpSpPr>
        <p:grpSpPr>
          <a:xfrm>
            <a:off x="876327" y="2110670"/>
            <a:ext cx="382304" cy="246413"/>
            <a:chOff x="1087650" y="1031275"/>
            <a:chExt cx="298000" cy="192075"/>
          </a:xfrm>
        </p:grpSpPr>
        <p:sp>
          <p:nvSpPr>
            <p:cNvPr id="579" name="Google Shape;579;p40"/>
            <p:cNvSpPr/>
            <p:nvPr/>
          </p:nvSpPr>
          <p:spPr>
            <a:xfrm>
              <a:off x="1094350" y="1037650"/>
              <a:ext cx="284275" cy="179975"/>
            </a:xfrm>
            <a:custGeom>
              <a:avLst/>
              <a:gdLst/>
              <a:ahLst/>
              <a:cxnLst/>
              <a:rect l="l" t="t" r="r" b="b"/>
              <a:pathLst>
                <a:path w="11371" h="7199" extrusionOk="0">
                  <a:moveTo>
                    <a:pt x="5615" y="0"/>
                  </a:moveTo>
                  <a:cubicBezTo>
                    <a:pt x="4518" y="0"/>
                    <a:pt x="3574" y="664"/>
                    <a:pt x="2885" y="1902"/>
                  </a:cubicBezTo>
                  <a:cubicBezTo>
                    <a:pt x="2655" y="2297"/>
                    <a:pt x="2476" y="2603"/>
                    <a:pt x="2106" y="2795"/>
                  </a:cubicBezTo>
                  <a:cubicBezTo>
                    <a:pt x="1979" y="2871"/>
                    <a:pt x="1838" y="2935"/>
                    <a:pt x="1698" y="2999"/>
                  </a:cubicBezTo>
                  <a:cubicBezTo>
                    <a:pt x="1404" y="3114"/>
                    <a:pt x="1124" y="3267"/>
                    <a:pt x="868" y="3458"/>
                  </a:cubicBezTo>
                  <a:cubicBezTo>
                    <a:pt x="256" y="3918"/>
                    <a:pt x="1" y="4734"/>
                    <a:pt x="230" y="5475"/>
                  </a:cubicBezTo>
                  <a:cubicBezTo>
                    <a:pt x="447" y="6074"/>
                    <a:pt x="983" y="6495"/>
                    <a:pt x="1621" y="6559"/>
                  </a:cubicBezTo>
                  <a:lnTo>
                    <a:pt x="1749" y="6559"/>
                  </a:lnTo>
                  <a:cubicBezTo>
                    <a:pt x="2017" y="6546"/>
                    <a:pt x="2272" y="6508"/>
                    <a:pt x="2527" y="6432"/>
                  </a:cubicBezTo>
                  <a:cubicBezTo>
                    <a:pt x="2731" y="6381"/>
                    <a:pt x="2948" y="6342"/>
                    <a:pt x="3178" y="6330"/>
                  </a:cubicBezTo>
                  <a:cubicBezTo>
                    <a:pt x="3255" y="6330"/>
                    <a:pt x="3344" y="6342"/>
                    <a:pt x="3421" y="6355"/>
                  </a:cubicBezTo>
                  <a:cubicBezTo>
                    <a:pt x="3625" y="6432"/>
                    <a:pt x="3803" y="6521"/>
                    <a:pt x="3969" y="6649"/>
                  </a:cubicBezTo>
                  <a:cubicBezTo>
                    <a:pt x="4059" y="6712"/>
                    <a:pt x="4148" y="6763"/>
                    <a:pt x="4224" y="6814"/>
                  </a:cubicBezTo>
                  <a:cubicBezTo>
                    <a:pt x="4652" y="7059"/>
                    <a:pt x="5127" y="7198"/>
                    <a:pt x="5615" y="7198"/>
                  </a:cubicBezTo>
                  <a:cubicBezTo>
                    <a:pt x="5636" y="7198"/>
                    <a:pt x="5658" y="7198"/>
                    <a:pt x="5679" y="7197"/>
                  </a:cubicBezTo>
                  <a:cubicBezTo>
                    <a:pt x="5704" y="7198"/>
                    <a:pt x="5729" y="7198"/>
                    <a:pt x="5754" y="7198"/>
                  </a:cubicBezTo>
                  <a:cubicBezTo>
                    <a:pt x="6174" y="7198"/>
                    <a:pt x="6582" y="7097"/>
                    <a:pt x="6955" y="6917"/>
                  </a:cubicBezTo>
                  <a:cubicBezTo>
                    <a:pt x="7032" y="6878"/>
                    <a:pt x="7096" y="6840"/>
                    <a:pt x="7159" y="6802"/>
                  </a:cubicBezTo>
                  <a:cubicBezTo>
                    <a:pt x="7274" y="6738"/>
                    <a:pt x="7389" y="6674"/>
                    <a:pt x="7504" y="6636"/>
                  </a:cubicBezTo>
                  <a:cubicBezTo>
                    <a:pt x="7642" y="6583"/>
                    <a:pt x="7789" y="6556"/>
                    <a:pt x="7938" y="6556"/>
                  </a:cubicBezTo>
                  <a:cubicBezTo>
                    <a:pt x="7968" y="6556"/>
                    <a:pt x="7997" y="6557"/>
                    <a:pt x="8027" y="6559"/>
                  </a:cubicBezTo>
                  <a:cubicBezTo>
                    <a:pt x="8180" y="6559"/>
                    <a:pt x="8346" y="6572"/>
                    <a:pt x="8525" y="6585"/>
                  </a:cubicBezTo>
                  <a:cubicBezTo>
                    <a:pt x="8703" y="6598"/>
                    <a:pt x="8895" y="6623"/>
                    <a:pt x="9074" y="6623"/>
                  </a:cubicBezTo>
                  <a:cubicBezTo>
                    <a:pt x="9176" y="6623"/>
                    <a:pt x="9278" y="6610"/>
                    <a:pt x="9367" y="6598"/>
                  </a:cubicBezTo>
                  <a:cubicBezTo>
                    <a:pt x="10324" y="6495"/>
                    <a:pt x="11090" y="5755"/>
                    <a:pt x="11230" y="4798"/>
                  </a:cubicBezTo>
                  <a:cubicBezTo>
                    <a:pt x="11370" y="3841"/>
                    <a:pt x="10847" y="2910"/>
                    <a:pt x="9967" y="2527"/>
                  </a:cubicBezTo>
                  <a:cubicBezTo>
                    <a:pt x="9737" y="2438"/>
                    <a:pt x="9507" y="2361"/>
                    <a:pt x="9265" y="2323"/>
                  </a:cubicBezTo>
                  <a:cubicBezTo>
                    <a:pt x="8984" y="2272"/>
                    <a:pt x="8703" y="2170"/>
                    <a:pt x="8448" y="2029"/>
                  </a:cubicBezTo>
                  <a:cubicBezTo>
                    <a:pt x="8193" y="1825"/>
                    <a:pt x="7976" y="1583"/>
                    <a:pt x="7810" y="1289"/>
                  </a:cubicBezTo>
                  <a:cubicBezTo>
                    <a:pt x="7644" y="1021"/>
                    <a:pt x="7453" y="779"/>
                    <a:pt x="7223" y="562"/>
                  </a:cubicBezTo>
                  <a:cubicBezTo>
                    <a:pt x="6891" y="281"/>
                    <a:pt x="6483" y="102"/>
                    <a:pt x="6049" y="39"/>
                  </a:cubicBezTo>
                  <a:cubicBezTo>
                    <a:pt x="5909" y="13"/>
                    <a:pt x="5756" y="0"/>
                    <a:pt x="5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1087650" y="1031275"/>
              <a:ext cx="298000" cy="192075"/>
            </a:xfrm>
            <a:custGeom>
              <a:avLst/>
              <a:gdLst/>
              <a:ahLst/>
              <a:cxnLst/>
              <a:rect l="l" t="t" r="r" b="b"/>
              <a:pathLst>
                <a:path w="11920" h="7683" extrusionOk="0">
                  <a:moveTo>
                    <a:pt x="5883" y="485"/>
                  </a:moveTo>
                  <a:lnTo>
                    <a:pt x="5883" y="498"/>
                  </a:lnTo>
                  <a:cubicBezTo>
                    <a:pt x="5921" y="494"/>
                    <a:pt x="5958" y="493"/>
                    <a:pt x="5994" y="493"/>
                  </a:cubicBezTo>
                  <a:cubicBezTo>
                    <a:pt x="6093" y="493"/>
                    <a:pt x="6189" y="505"/>
                    <a:pt x="6292" y="523"/>
                  </a:cubicBezTo>
                  <a:cubicBezTo>
                    <a:pt x="6675" y="574"/>
                    <a:pt x="7045" y="740"/>
                    <a:pt x="7338" y="995"/>
                  </a:cubicBezTo>
                  <a:cubicBezTo>
                    <a:pt x="7823" y="1416"/>
                    <a:pt x="8040" y="2118"/>
                    <a:pt x="8576" y="2476"/>
                  </a:cubicBezTo>
                  <a:cubicBezTo>
                    <a:pt x="9035" y="2782"/>
                    <a:pt x="9635" y="2782"/>
                    <a:pt x="10133" y="2986"/>
                  </a:cubicBezTo>
                  <a:cubicBezTo>
                    <a:pt x="11919" y="3752"/>
                    <a:pt x="11536" y="6393"/>
                    <a:pt x="9609" y="6610"/>
                  </a:cubicBezTo>
                  <a:cubicBezTo>
                    <a:pt x="9520" y="6623"/>
                    <a:pt x="9431" y="6623"/>
                    <a:pt x="9342" y="6623"/>
                  </a:cubicBezTo>
                  <a:cubicBezTo>
                    <a:pt x="8984" y="6623"/>
                    <a:pt x="8627" y="6559"/>
                    <a:pt x="8282" y="6559"/>
                  </a:cubicBezTo>
                  <a:cubicBezTo>
                    <a:pt x="8078" y="6559"/>
                    <a:pt x="7887" y="6585"/>
                    <a:pt x="7695" y="6648"/>
                  </a:cubicBezTo>
                  <a:cubicBezTo>
                    <a:pt x="7491" y="6738"/>
                    <a:pt x="7300" y="6840"/>
                    <a:pt x="7108" y="6942"/>
                  </a:cubicBezTo>
                  <a:cubicBezTo>
                    <a:pt x="6740" y="7126"/>
                    <a:pt x="6342" y="7216"/>
                    <a:pt x="5943" y="7216"/>
                  </a:cubicBezTo>
                  <a:cubicBezTo>
                    <a:pt x="5486" y="7216"/>
                    <a:pt x="5029" y="7097"/>
                    <a:pt x="4620" y="6865"/>
                  </a:cubicBezTo>
                  <a:cubicBezTo>
                    <a:pt x="4327" y="6687"/>
                    <a:pt x="4071" y="6470"/>
                    <a:pt x="3752" y="6380"/>
                  </a:cubicBezTo>
                  <a:cubicBezTo>
                    <a:pt x="3650" y="6355"/>
                    <a:pt x="3548" y="6342"/>
                    <a:pt x="3446" y="6342"/>
                  </a:cubicBezTo>
                  <a:cubicBezTo>
                    <a:pt x="2974" y="6342"/>
                    <a:pt x="2502" y="6572"/>
                    <a:pt x="2017" y="6572"/>
                  </a:cubicBezTo>
                  <a:lnTo>
                    <a:pt x="1902" y="6572"/>
                  </a:lnTo>
                  <a:cubicBezTo>
                    <a:pt x="1366" y="6508"/>
                    <a:pt x="907" y="6151"/>
                    <a:pt x="728" y="5640"/>
                  </a:cubicBezTo>
                  <a:cubicBezTo>
                    <a:pt x="524" y="5002"/>
                    <a:pt x="741" y="4288"/>
                    <a:pt x="1290" y="3892"/>
                  </a:cubicBezTo>
                  <a:cubicBezTo>
                    <a:pt x="1660" y="3599"/>
                    <a:pt x="2093" y="3471"/>
                    <a:pt x="2489" y="3254"/>
                  </a:cubicBezTo>
                  <a:cubicBezTo>
                    <a:pt x="2897" y="3024"/>
                    <a:pt x="3127" y="2667"/>
                    <a:pt x="3357" y="2259"/>
                  </a:cubicBezTo>
                  <a:cubicBezTo>
                    <a:pt x="3918" y="1263"/>
                    <a:pt x="4748" y="485"/>
                    <a:pt x="5883" y="485"/>
                  </a:cubicBezTo>
                  <a:close/>
                  <a:moveTo>
                    <a:pt x="5896" y="0"/>
                  </a:moveTo>
                  <a:lnTo>
                    <a:pt x="5883" y="13"/>
                  </a:lnTo>
                  <a:cubicBezTo>
                    <a:pt x="4697" y="13"/>
                    <a:pt x="3676" y="702"/>
                    <a:pt x="2948" y="2029"/>
                  </a:cubicBezTo>
                  <a:cubicBezTo>
                    <a:pt x="2731" y="2399"/>
                    <a:pt x="2566" y="2667"/>
                    <a:pt x="2272" y="2833"/>
                  </a:cubicBezTo>
                  <a:cubicBezTo>
                    <a:pt x="2144" y="2897"/>
                    <a:pt x="2004" y="2960"/>
                    <a:pt x="1864" y="3024"/>
                  </a:cubicBezTo>
                  <a:cubicBezTo>
                    <a:pt x="1558" y="3139"/>
                    <a:pt x="1264" y="3305"/>
                    <a:pt x="996" y="3509"/>
                  </a:cubicBezTo>
                  <a:cubicBezTo>
                    <a:pt x="294" y="4032"/>
                    <a:pt x="1" y="4951"/>
                    <a:pt x="269" y="5793"/>
                  </a:cubicBezTo>
                  <a:cubicBezTo>
                    <a:pt x="524" y="6482"/>
                    <a:pt x="1136" y="6967"/>
                    <a:pt x="1864" y="7031"/>
                  </a:cubicBezTo>
                  <a:lnTo>
                    <a:pt x="2030" y="7031"/>
                  </a:lnTo>
                  <a:cubicBezTo>
                    <a:pt x="2310" y="7031"/>
                    <a:pt x="2591" y="6980"/>
                    <a:pt x="2859" y="6916"/>
                  </a:cubicBezTo>
                  <a:cubicBezTo>
                    <a:pt x="3051" y="6853"/>
                    <a:pt x="3255" y="6827"/>
                    <a:pt x="3446" y="6814"/>
                  </a:cubicBezTo>
                  <a:cubicBezTo>
                    <a:pt x="3510" y="6814"/>
                    <a:pt x="3574" y="6814"/>
                    <a:pt x="3637" y="6840"/>
                  </a:cubicBezTo>
                  <a:cubicBezTo>
                    <a:pt x="3816" y="6891"/>
                    <a:pt x="3969" y="6980"/>
                    <a:pt x="4122" y="7095"/>
                  </a:cubicBezTo>
                  <a:cubicBezTo>
                    <a:pt x="4199" y="7146"/>
                    <a:pt x="4288" y="7210"/>
                    <a:pt x="4378" y="7261"/>
                  </a:cubicBezTo>
                  <a:cubicBezTo>
                    <a:pt x="4863" y="7541"/>
                    <a:pt x="5407" y="7682"/>
                    <a:pt x="5953" y="7682"/>
                  </a:cubicBezTo>
                  <a:cubicBezTo>
                    <a:pt x="6425" y="7682"/>
                    <a:pt x="6900" y="7576"/>
                    <a:pt x="7338" y="7363"/>
                  </a:cubicBezTo>
                  <a:cubicBezTo>
                    <a:pt x="7415" y="7325"/>
                    <a:pt x="7478" y="7286"/>
                    <a:pt x="7542" y="7248"/>
                  </a:cubicBezTo>
                  <a:cubicBezTo>
                    <a:pt x="7644" y="7184"/>
                    <a:pt x="7759" y="7133"/>
                    <a:pt x="7861" y="7095"/>
                  </a:cubicBezTo>
                  <a:cubicBezTo>
                    <a:pt x="7978" y="7053"/>
                    <a:pt x="8103" y="7028"/>
                    <a:pt x="8222" y="7028"/>
                  </a:cubicBezTo>
                  <a:cubicBezTo>
                    <a:pt x="8247" y="7028"/>
                    <a:pt x="8271" y="7029"/>
                    <a:pt x="8295" y="7031"/>
                  </a:cubicBezTo>
                  <a:cubicBezTo>
                    <a:pt x="8448" y="7031"/>
                    <a:pt x="8614" y="7044"/>
                    <a:pt x="8780" y="7057"/>
                  </a:cubicBezTo>
                  <a:cubicBezTo>
                    <a:pt x="8946" y="7069"/>
                    <a:pt x="9150" y="7095"/>
                    <a:pt x="9354" y="7095"/>
                  </a:cubicBezTo>
                  <a:cubicBezTo>
                    <a:pt x="9456" y="7095"/>
                    <a:pt x="9571" y="7082"/>
                    <a:pt x="9673" y="7069"/>
                  </a:cubicBezTo>
                  <a:cubicBezTo>
                    <a:pt x="10745" y="6955"/>
                    <a:pt x="11587" y="6125"/>
                    <a:pt x="11741" y="5066"/>
                  </a:cubicBezTo>
                  <a:cubicBezTo>
                    <a:pt x="11906" y="3994"/>
                    <a:pt x="11319" y="2960"/>
                    <a:pt x="10337" y="2539"/>
                  </a:cubicBezTo>
                  <a:cubicBezTo>
                    <a:pt x="10094" y="2437"/>
                    <a:pt x="9852" y="2374"/>
                    <a:pt x="9597" y="2322"/>
                  </a:cubicBezTo>
                  <a:cubicBezTo>
                    <a:pt x="9342" y="2271"/>
                    <a:pt x="9086" y="2195"/>
                    <a:pt x="8857" y="2067"/>
                  </a:cubicBezTo>
                  <a:cubicBezTo>
                    <a:pt x="8627" y="1876"/>
                    <a:pt x="8436" y="1646"/>
                    <a:pt x="8295" y="1391"/>
                  </a:cubicBezTo>
                  <a:cubicBezTo>
                    <a:pt x="8116" y="1110"/>
                    <a:pt x="7912" y="842"/>
                    <a:pt x="7670" y="613"/>
                  </a:cubicBezTo>
                  <a:cubicBezTo>
                    <a:pt x="7300" y="306"/>
                    <a:pt x="6853" y="102"/>
                    <a:pt x="6368" y="38"/>
                  </a:cubicBezTo>
                  <a:cubicBezTo>
                    <a:pt x="6215" y="13"/>
                    <a:pt x="6049" y="0"/>
                    <a:pt x="58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40"/>
          <p:cNvGrpSpPr/>
          <p:nvPr/>
        </p:nvGrpSpPr>
        <p:grpSpPr>
          <a:xfrm>
            <a:off x="1386905" y="1095141"/>
            <a:ext cx="1596531" cy="1093248"/>
            <a:chOff x="1386905" y="1095141"/>
            <a:chExt cx="1596531" cy="1093248"/>
          </a:xfrm>
        </p:grpSpPr>
        <p:sp>
          <p:nvSpPr>
            <p:cNvPr id="582" name="Google Shape;582;p40"/>
            <p:cNvSpPr/>
            <p:nvPr/>
          </p:nvSpPr>
          <p:spPr>
            <a:xfrm>
              <a:off x="1487676" y="1149630"/>
              <a:ext cx="951752" cy="943849"/>
            </a:xfrm>
            <a:custGeom>
              <a:avLst/>
              <a:gdLst/>
              <a:ahLst/>
              <a:cxnLst/>
              <a:rect l="l" t="t" r="r" b="b"/>
              <a:pathLst>
                <a:path w="28419" h="28183" extrusionOk="0">
                  <a:moveTo>
                    <a:pt x="12811" y="0"/>
                  </a:moveTo>
                  <a:cubicBezTo>
                    <a:pt x="12316" y="0"/>
                    <a:pt x="11829" y="224"/>
                    <a:pt x="11511" y="645"/>
                  </a:cubicBezTo>
                  <a:lnTo>
                    <a:pt x="11192" y="1067"/>
                  </a:lnTo>
                  <a:lnTo>
                    <a:pt x="9546" y="3300"/>
                  </a:lnTo>
                  <a:lnTo>
                    <a:pt x="9444" y="3440"/>
                  </a:lnTo>
                  <a:lnTo>
                    <a:pt x="2859" y="12309"/>
                  </a:lnTo>
                  <a:lnTo>
                    <a:pt x="2604" y="12653"/>
                  </a:lnTo>
                  <a:lnTo>
                    <a:pt x="2221" y="13176"/>
                  </a:lnTo>
                  <a:lnTo>
                    <a:pt x="869" y="15001"/>
                  </a:lnTo>
                  <a:lnTo>
                    <a:pt x="26" y="16137"/>
                  </a:lnTo>
                  <a:cubicBezTo>
                    <a:pt x="14" y="16150"/>
                    <a:pt x="1" y="16162"/>
                    <a:pt x="1" y="16175"/>
                  </a:cubicBezTo>
                  <a:cubicBezTo>
                    <a:pt x="116" y="16213"/>
                    <a:pt x="231" y="16264"/>
                    <a:pt x="333" y="16328"/>
                  </a:cubicBezTo>
                  <a:lnTo>
                    <a:pt x="18249" y="27940"/>
                  </a:lnTo>
                  <a:cubicBezTo>
                    <a:pt x="18351" y="28004"/>
                    <a:pt x="18453" y="28094"/>
                    <a:pt x="18529" y="28183"/>
                  </a:cubicBezTo>
                  <a:cubicBezTo>
                    <a:pt x="18542" y="28170"/>
                    <a:pt x="18542" y="28157"/>
                    <a:pt x="18555" y="28145"/>
                  </a:cubicBezTo>
                  <a:lnTo>
                    <a:pt x="19065" y="27226"/>
                  </a:lnTo>
                  <a:lnTo>
                    <a:pt x="19410" y="26626"/>
                  </a:lnTo>
                  <a:lnTo>
                    <a:pt x="20367" y="24929"/>
                  </a:lnTo>
                  <a:lnTo>
                    <a:pt x="20890" y="23997"/>
                  </a:lnTo>
                  <a:lnTo>
                    <a:pt x="22804" y="20590"/>
                  </a:lnTo>
                  <a:lnTo>
                    <a:pt x="24718" y="17196"/>
                  </a:lnTo>
                  <a:lnTo>
                    <a:pt x="26313" y="14350"/>
                  </a:lnTo>
                  <a:lnTo>
                    <a:pt x="26390" y="14210"/>
                  </a:lnTo>
                  <a:lnTo>
                    <a:pt x="28011" y="11326"/>
                  </a:lnTo>
                  <a:lnTo>
                    <a:pt x="27998" y="11326"/>
                  </a:lnTo>
                  <a:cubicBezTo>
                    <a:pt x="28419" y="10586"/>
                    <a:pt x="28189" y="9654"/>
                    <a:pt x="27475" y="9182"/>
                  </a:cubicBezTo>
                  <a:lnTo>
                    <a:pt x="13680" y="250"/>
                  </a:lnTo>
                  <a:cubicBezTo>
                    <a:pt x="13411" y="82"/>
                    <a:pt x="13110" y="0"/>
                    <a:pt x="128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2468896" y="1679775"/>
              <a:ext cx="178669" cy="312428"/>
            </a:xfrm>
            <a:custGeom>
              <a:avLst/>
              <a:gdLst/>
              <a:ahLst/>
              <a:cxnLst/>
              <a:rect l="l" t="t" r="r" b="b"/>
              <a:pathLst>
                <a:path w="5335" h="9329" extrusionOk="0">
                  <a:moveTo>
                    <a:pt x="5334" y="1"/>
                  </a:moveTo>
                  <a:lnTo>
                    <a:pt x="5334" y="1"/>
                  </a:lnTo>
                  <a:cubicBezTo>
                    <a:pt x="3778" y="77"/>
                    <a:pt x="2540" y="600"/>
                    <a:pt x="1659" y="1353"/>
                  </a:cubicBezTo>
                  <a:cubicBezTo>
                    <a:pt x="1264" y="1698"/>
                    <a:pt x="919" y="2119"/>
                    <a:pt x="664" y="2578"/>
                  </a:cubicBezTo>
                  <a:cubicBezTo>
                    <a:pt x="153" y="3484"/>
                    <a:pt x="0" y="4531"/>
                    <a:pt x="217" y="5526"/>
                  </a:cubicBezTo>
                  <a:cubicBezTo>
                    <a:pt x="536" y="7083"/>
                    <a:pt x="1761" y="8550"/>
                    <a:pt x="3969" y="9329"/>
                  </a:cubicBezTo>
                  <a:lnTo>
                    <a:pt x="53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1584261" y="1264802"/>
              <a:ext cx="906876" cy="688086"/>
            </a:xfrm>
            <a:custGeom>
              <a:avLst/>
              <a:gdLst/>
              <a:ahLst/>
              <a:cxnLst/>
              <a:rect l="l" t="t" r="r" b="b"/>
              <a:pathLst>
                <a:path w="27079" h="20546" extrusionOk="0">
                  <a:moveTo>
                    <a:pt x="6585" y="1"/>
                  </a:moveTo>
                  <a:lnTo>
                    <a:pt x="1" y="8870"/>
                  </a:lnTo>
                  <a:lnTo>
                    <a:pt x="18019" y="20546"/>
                  </a:lnTo>
                  <a:lnTo>
                    <a:pt x="19933" y="17151"/>
                  </a:lnTo>
                  <a:lnTo>
                    <a:pt x="25075" y="17738"/>
                  </a:lnTo>
                  <a:lnTo>
                    <a:pt x="26645" y="17917"/>
                  </a:lnTo>
                  <a:cubicBezTo>
                    <a:pt x="26428" y="16922"/>
                    <a:pt x="26581" y="15875"/>
                    <a:pt x="27079" y="14969"/>
                  </a:cubicBezTo>
                  <a:lnTo>
                    <a:pt x="22574" y="13936"/>
                  </a:lnTo>
                  <a:lnTo>
                    <a:pt x="21834" y="13757"/>
                  </a:lnTo>
                  <a:lnTo>
                    <a:pt x="23429" y="10911"/>
                  </a:lnTo>
                  <a:lnTo>
                    <a:pt x="65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2601784" y="1679608"/>
              <a:ext cx="105192" cy="323245"/>
            </a:xfrm>
            <a:custGeom>
              <a:avLst/>
              <a:gdLst/>
              <a:ahLst/>
              <a:cxnLst/>
              <a:rect l="l" t="t" r="r" b="b"/>
              <a:pathLst>
                <a:path w="3141" h="9652" extrusionOk="0">
                  <a:moveTo>
                    <a:pt x="1881" y="1"/>
                  </a:moveTo>
                  <a:cubicBezTo>
                    <a:pt x="1710" y="1"/>
                    <a:pt x="1538" y="7"/>
                    <a:pt x="1366" y="18"/>
                  </a:cubicBezTo>
                  <a:lnTo>
                    <a:pt x="1" y="9334"/>
                  </a:lnTo>
                  <a:cubicBezTo>
                    <a:pt x="358" y="9449"/>
                    <a:pt x="716" y="9551"/>
                    <a:pt x="1086" y="9640"/>
                  </a:cubicBezTo>
                  <a:cubicBezTo>
                    <a:pt x="1127" y="9647"/>
                    <a:pt x="1168" y="9651"/>
                    <a:pt x="1209" y="9651"/>
                  </a:cubicBezTo>
                  <a:cubicBezTo>
                    <a:pt x="1446" y="9651"/>
                    <a:pt x="1668" y="9528"/>
                    <a:pt x="1787" y="9321"/>
                  </a:cubicBezTo>
                  <a:cubicBezTo>
                    <a:pt x="1826" y="9244"/>
                    <a:pt x="1851" y="9168"/>
                    <a:pt x="1864" y="9091"/>
                  </a:cubicBezTo>
                  <a:lnTo>
                    <a:pt x="2221" y="6679"/>
                  </a:lnTo>
                  <a:lnTo>
                    <a:pt x="3089" y="784"/>
                  </a:lnTo>
                  <a:cubicBezTo>
                    <a:pt x="3140" y="414"/>
                    <a:pt x="2872" y="69"/>
                    <a:pt x="2502" y="31"/>
                  </a:cubicBezTo>
                  <a:cubicBezTo>
                    <a:pt x="2298" y="10"/>
                    <a:pt x="2091" y="1"/>
                    <a:pt x="1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1402209" y="1105423"/>
              <a:ext cx="461157" cy="547026"/>
            </a:xfrm>
            <a:custGeom>
              <a:avLst/>
              <a:gdLst/>
              <a:ahLst/>
              <a:cxnLst/>
              <a:rect l="l" t="t" r="r" b="b"/>
              <a:pathLst>
                <a:path w="13770" h="16334" extrusionOk="0">
                  <a:moveTo>
                    <a:pt x="8270" y="0"/>
                  </a:moveTo>
                  <a:cubicBezTo>
                    <a:pt x="8091" y="0"/>
                    <a:pt x="7925" y="0"/>
                    <a:pt x="7759" y="13"/>
                  </a:cubicBezTo>
                  <a:cubicBezTo>
                    <a:pt x="5858" y="128"/>
                    <a:pt x="4071" y="919"/>
                    <a:pt x="2731" y="2259"/>
                  </a:cubicBezTo>
                  <a:cubicBezTo>
                    <a:pt x="2068" y="2935"/>
                    <a:pt x="1519" y="3714"/>
                    <a:pt x="1124" y="4581"/>
                  </a:cubicBezTo>
                  <a:cubicBezTo>
                    <a:pt x="64" y="6866"/>
                    <a:pt x="1" y="9647"/>
                    <a:pt x="932" y="12187"/>
                  </a:cubicBezTo>
                  <a:cubicBezTo>
                    <a:pt x="1506" y="13705"/>
                    <a:pt x="2361" y="15109"/>
                    <a:pt x="3433" y="16334"/>
                  </a:cubicBezTo>
                  <a:lnTo>
                    <a:pt x="4786" y="14509"/>
                  </a:lnTo>
                  <a:lnTo>
                    <a:pt x="5169" y="13986"/>
                  </a:lnTo>
                  <a:cubicBezTo>
                    <a:pt x="4505" y="13144"/>
                    <a:pt x="3969" y="12212"/>
                    <a:pt x="3586" y="11204"/>
                  </a:cubicBezTo>
                  <a:cubicBezTo>
                    <a:pt x="3459" y="10872"/>
                    <a:pt x="3357" y="10515"/>
                    <a:pt x="3280" y="10158"/>
                  </a:cubicBezTo>
                  <a:cubicBezTo>
                    <a:pt x="2936" y="8690"/>
                    <a:pt x="3089" y="7146"/>
                    <a:pt x="3689" y="5755"/>
                  </a:cubicBezTo>
                  <a:cubicBezTo>
                    <a:pt x="4454" y="4071"/>
                    <a:pt x="6088" y="2948"/>
                    <a:pt x="7938" y="2833"/>
                  </a:cubicBezTo>
                  <a:lnTo>
                    <a:pt x="8257" y="2833"/>
                  </a:lnTo>
                  <a:cubicBezTo>
                    <a:pt x="9839" y="2833"/>
                    <a:pt x="11230" y="3560"/>
                    <a:pt x="12008" y="4773"/>
                  </a:cubicBezTo>
                  <a:lnTo>
                    <a:pt x="12098" y="4632"/>
                  </a:lnTo>
                  <a:lnTo>
                    <a:pt x="13769" y="2399"/>
                  </a:lnTo>
                  <a:cubicBezTo>
                    <a:pt x="12430" y="881"/>
                    <a:pt x="10439" y="0"/>
                    <a:pt x="82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1421433" y="1688516"/>
              <a:ext cx="700912" cy="489423"/>
            </a:xfrm>
            <a:custGeom>
              <a:avLst/>
              <a:gdLst/>
              <a:ahLst/>
              <a:cxnLst/>
              <a:rect l="l" t="t" r="r" b="b"/>
              <a:pathLst>
                <a:path w="20929" h="14614" extrusionOk="0">
                  <a:moveTo>
                    <a:pt x="1503" y="0"/>
                  </a:moveTo>
                  <a:cubicBezTo>
                    <a:pt x="1008" y="0"/>
                    <a:pt x="532" y="252"/>
                    <a:pt x="243" y="684"/>
                  </a:cubicBezTo>
                  <a:cubicBezTo>
                    <a:pt x="90" y="926"/>
                    <a:pt x="1" y="1207"/>
                    <a:pt x="14" y="1501"/>
                  </a:cubicBezTo>
                  <a:cubicBezTo>
                    <a:pt x="1" y="2011"/>
                    <a:pt x="269" y="2483"/>
                    <a:pt x="690" y="2764"/>
                  </a:cubicBezTo>
                  <a:lnTo>
                    <a:pt x="18606" y="14376"/>
                  </a:lnTo>
                  <a:cubicBezTo>
                    <a:pt x="18858" y="14537"/>
                    <a:pt x="19139" y="14613"/>
                    <a:pt x="19416" y="14613"/>
                  </a:cubicBezTo>
                  <a:cubicBezTo>
                    <a:pt x="19909" y="14613"/>
                    <a:pt x="20392" y="14371"/>
                    <a:pt x="20686" y="13929"/>
                  </a:cubicBezTo>
                  <a:cubicBezTo>
                    <a:pt x="20839" y="13687"/>
                    <a:pt x="20928" y="13406"/>
                    <a:pt x="20916" y="13113"/>
                  </a:cubicBezTo>
                  <a:cubicBezTo>
                    <a:pt x="20916" y="12730"/>
                    <a:pt x="20775" y="12373"/>
                    <a:pt x="20520" y="12092"/>
                  </a:cubicBezTo>
                  <a:cubicBezTo>
                    <a:pt x="20431" y="12003"/>
                    <a:pt x="20341" y="11926"/>
                    <a:pt x="20239" y="11849"/>
                  </a:cubicBezTo>
                  <a:lnTo>
                    <a:pt x="2323" y="237"/>
                  </a:lnTo>
                  <a:cubicBezTo>
                    <a:pt x="2221" y="173"/>
                    <a:pt x="2106" y="122"/>
                    <a:pt x="1992" y="84"/>
                  </a:cubicBezTo>
                  <a:cubicBezTo>
                    <a:pt x="1831" y="27"/>
                    <a:pt x="1666" y="0"/>
                    <a:pt x="15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1763331" y="1513096"/>
              <a:ext cx="141629" cy="93772"/>
            </a:xfrm>
            <a:custGeom>
              <a:avLst/>
              <a:gdLst/>
              <a:ahLst/>
              <a:cxnLst/>
              <a:rect l="l" t="t" r="r" b="b"/>
              <a:pathLst>
                <a:path w="4229" h="2800" extrusionOk="0">
                  <a:moveTo>
                    <a:pt x="1671" y="1"/>
                  </a:moveTo>
                  <a:cubicBezTo>
                    <a:pt x="1533" y="1"/>
                    <a:pt x="1396" y="17"/>
                    <a:pt x="1264" y="52"/>
                  </a:cubicBezTo>
                  <a:cubicBezTo>
                    <a:pt x="0" y="397"/>
                    <a:pt x="715" y="2196"/>
                    <a:pt x="2425" y="2706"/>
                  </a:cubicBezTo>
                  <a:cubicBezTo>
                    <a:pt x="2634" y="2770"/>
                    <a:pt x="2826" y="2799"/>
                    <a:pt x="2998" y="2799"/>
                  </a:cubicBezTo>
                  <a:cubicBezTo>
                    <a:pt x="3855" y="2799"/>
                    <a:pt x="4228" y="2080"/>
                    <a:pt x="3867" y="1379"/>
                  </a:cubicBezTo>
                  <a:cubicBezTo>
                    <a:pt x="3492" y="652"/>
                    <a:pt x="2547" y="1"/>
                    <a:pt x="16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2014974" y="1670298"/>
              <a:ext cx="128803" cy="94844"/>
            </a:xfrm>
            <a:custGeom>
              <a:avLst/>
              <a:gdLst/>
              <a:ahLst/>
              <a:cxnLst/>
              <a:rect l="l" t="t" r="r" b="b"/>
              <a:pathLst>
                <a:path w="3846" h="2832" extrusionOk="0">
                  <a:moveTo>
                    <a:pt x="1381" y="1"/>
                  </a:moveTo>
                  <a:cubicBezTo>
                    <a:pt x="473" y="1"/>
                    <a:pt x="0" y="885"/>
                    <a:pt x="832" y="1853"/>
                  </a:cubicBezTo>
                  <a:cubicBezTo>
                    <a:pt x="1406" y="2515"/>
                    <a:pt x="2164" y="2831"/>
                    <a:pt x="2764" y="2831"/>
                  </a:cubicBezTo>
                  <a:cubicBezTo>
                    <a:pt x="3391" y="2831"/>
                    <a:pt x="3846" y="2486"/>
                    <a:pt x="3741" y="1828"/>
                  </a:cubicBezTo>
                  <a:cubicBezTo>
                    <a:pt x="3575" y="845"/>
                    <a:pt x="2414" y="41"/>
                    <a:pt x="1457" y="3"/>
                  </a:cubicBezTo>
                  <a:cubicBezTo>
                    <a:pt x="1431" y="1"/>
                    <a:pt x="1406" y="1"/>
                    <a:pt x="1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1386905" y="1095141"/>
              <a:ext cx="1329888" cy="1093248"/>
            </a:xfrm>
            <a:custGeom>
              <a:avLst/>
              <a:gdLst/>
              <a:ahLst/>
              <a:cxnLst/>
              <a:rect l="l" t="t" r="r" b="b"/>
              <a:pathLst>
                <a:path w="39710" h="32644" extrusionOk="0">
                  <a:moveTo>
                    <a:pt x="8714" y="3421"/>
                  </a:moveTo>
                  <a:cubicBezTo>
                    <a:pt x="10118" y="3421"/>
                    <a:pt x="11368" y="4021"/>
                    <a:pt x="12095" y="5054"/>
                  </a:cubicBezTo>
                  <a:lnTo>
                    <a:pt x="5639" y="13757"/>
                  </a:lnTo>
                  <a:lnTo>
                    <a:pt x="5626" y="13783"/>
                  </a:lnTo>
                  <a:cubicBezTo>
                    <a:pt x="5077" y="13055"/>
                    <a:pt x="4643" y="12251"/>
                    <a:pt x="4324" y="11396"/>
                  </a:cubicBezTo>
                  <a:cubicBezTo>
                    <a:pt x="4197" y="11077"/>
                    <a:pt x="4094" y="10733"/>
                    <a:pt x="4031" y="10388"/>
                  </a:cubicBezTo>
                  <a:cubicBezTo>
                    <a:pt x="3699" y="8985"/>
                    <a:pt x="3839" y="7504"/>
                    <a:pt x="4413" y="6177"/>
                  </a:cubicBezTo>
                  <a:cubicBezTo>
                    <a:pt x="5128" y="4595"/>
                    <a:pt x="6672" y="3536"/>
                    <a:pt x="8408" y="3434"/>
                  </a:cubicBezTo>
                  <a:cubicBezTo>
                    <a:pt x="8510" y="3434"/>
                    <a:pt x="8625" y="3421"/>
                    <a:pt x="8714" y="3421"/>
                  </a:cubicBezTo>
                  <a:close/>
                  <a:moveTo>
                    <a:pt x="15834" y="1938"/>
                  </a:moveTo>
                  <a:cubicBezTo>
                    <a:pt x="16076" y="1938"/>
                    <a:pt x="16320" y="2005"/>
                    <a:pt x="16536" y="2145"/>
                  </a:cubicBezTo>
                  <a:lnTo>
                    <a:pt x="30330" y="11077"/>
                  </a:lnTo>
                  <a:cubicBezTo>
                    <a:pt x="30905" y="11447"/>
                    <a:pt x="31083" y="12213"/>
                    <a:pt x="30752" y="12813"/>
                  </a:cubicBezTo>
                  <a:lnTo>
                    <a:pt x="29208" y="15556"/>
                  </a:lnTo>
                  <a:lnTo>
                    <a:pt x="14341" y="5922"/>
                  </a:lnTo>
                  <a:lnTo>
                    <a:pt x="13614" y="5437"/>
                  </a:lnTo>
                  <a:lnTo>
                    <a:pt x="12899" y="4978"/>
                  </a:lnTo>
                  <a:lnTo>
                    <a:pt x="14239" y="3191"/>
                  </a:lnTo>
                  <a:lnTo>
                    <a:pt x="14609" y="2694"/>
                  </a:lnTo>
                  <a:lnTo>
                    <a:pt x="14775" y="2464"/>
                  </a:lnTo>
                  <a:cubicBezTo>
                    <a:pt x="15038" y="2122"/>
                    <a:pt x="15434" y="1938"/>
                    <a:pt x="15834" y="1938"/>
                  </a:cubicBezTo>
                  <a:close/>
                  <a:moveTo>
                    <a:pt x="8819" y="600"/>
                  </a:moveTo>
                  <a:cubicBezTo>
                    <a:pt x="10700" y="600"/>
                    <a:pt x="12513" y="1363"/>
                    <a:pt x="13831" y="2719"/>
                  </a:cubicBezTo>
                  <a:lnTo>
                    <a:pt x="12478" y="4544"/>
                  </a:lnTo>
                  <a:cubicBezTo>
                    <a:pt x="11611" y="3459"/>
                    <a:pt x="10232" y="2821"/>
                    <a:pt x="8727" y="2821"/>
                  </a:cubicBezTo>
                  <a:cubicBezTo>
                    <a:pt x="8599" y="2821"/>
                    <a:pt x="8484" y="2821"/>
                    <a:pt x="8369" y="2834"/>
                  </a:cubicBezTo>
                  <a:cubicBezTo>
                    <a:pt x="6417" y="2949"/>
                    <a:pt x="4681" y="4148"/>
                    <a:pt x="3878" y="5935"/>
                  </a:cubicBezTo>
                  <a:cubicBezTo>
                    <a:pt x="3240" y="7377"/>
                    <a:pt x="3086" y="8985"/>
                    <a:pt x="3444" y="10516"/>
                  </a:cubicBezTo>
                  <a:cubicBezTo>
                    <a:pt x="3520" y="10886"/>
                    <a:pt x="3635" y="11256"/>
                    <a:pt x="3763" y="11613"/>
                  </a:cubicBezTo>
                  <a:cubicBezTo>
                    <a:pt x="3827" y="11805"/>
                    <a:pt x="3916" y="12009"/>
                    <a:pt x="4005" y="12200"/>
                  </a:cubicBezTo>
                  <a:cubicBezTo>
                    <a:pt x="4133" y="12506"/>
                    <a:pt x="4286" y="12800"/>
                    <a:pt x="4452" y="13081"/>
                  </a:cubicBezTo>
                  <a:cubicBezTo>
                    <a:pt x="4541" y="13234"/>
                    <a:pt x="4643" y="13400"/>
                    <a:pt x="4745" y="13566"/>
                  </a:cubicBezTo>
                  <a:cubicBezTo>
                    <a:pt x="4911" y="13808"/>
                    <a:pt x="5064" y="14051"/>
                    <a:pt x="5243" y="14280"/>
                  </a:cubicBezTo>
                  <a:lnTo>
                    <a:pt x="3878" y="16143"/>
                  </a:lnTo>
                  <a:cubicBezTo>
                    <a:pt x="3750" y="15977"/>
                    <a:pt x="3622" y="15824"/>
                    <a:pt x="3507" y="15671"/>
                  </a:cubicBezTo>
                  <a:cubicBezTo>
                    <a:pt x="3456" y="15595"/>
                    <a:pt x="3393" y="15518"/>
                    <a:pt x="3342" y="15441"/>
                  </a:cubicBezTo>
                  <a:lnTo>
                    <a:pt x="3342" y="15454"/>
                  </a:lnTo>
                  <a:cubicBezTo>
                    <a:pt x="3061" y="15071"/>
                    <a:pt x="2806" y="14689"/>
                    <a:pt x="2576" y="14293"/>
                  </a:cubicBezTo>
                  <a:cubicBezTo>
                    <a:pt x="2512" y="14178"/>
                    <a:pt x="2448" y="14063"/>
                    <a:pt x="2385" y="13948"/>
                  </a:cubicBezTo>
                  <a:cubicBezTo>
                    <a:pt x="2359" y="13897"/>
                    <a:pt x="2321" y="13846"/>
                    <a:pt x="2295" y="13795"/>
                  </a:cubicBezTo>
                  <a:cubicBezTo>
                    <a:pt x="2219" y="13642"/>
                    <a:pt x="2142" y="13489"/>
                    <a:pt x="2078" y="13349"/>
                  </a:cubicBezTo>
                  <a:cubicBezTo>
                    <a:pt x="2014" y="13196"/>
                    <a:pt x="1938" y="13030"/>
                    <a:pt x="1861" y="12864"/>
                  </a:cubicBezTo>
                  <a:cubicBezTo>
                    <a:pt x="1798" y="12711"/>
                    <a:pt x="1734" y="12545"/>
                    <a:pt x="1683" y="12392"/>
                  </a:cubicBezTo>
                  <a:cubicBezTo>
                    <a:pt x="764" y="9916"/>
                    <a:pt x="828" y="7224"/>
                    <a:pt x="1849" y="5003"/>
                  </a:cubicBezTo>
                  <a:cubicBezTo>
                    <a:pt x="2231" y="4174"/>
                    <a:pt x="2755" y="3421"/>
                    <a:pt x="3405" y="2770"/>
                  </a:cubicBezTo>
                  <a:cubicBezTo>
                    <a:pt x="4694" y="1481"/>
                    <a:pt x="6417" y="716"/>
                    <a:pt x="8229" y="614"/>
                  </a:cubicBezTo>
                  <a:cubicBezTo>
                    <a:pt x="8395" y="601"/>
                    <a:pt x="8548" y="601"/>
                    <a:pt x="8727" y="601"/>
                  </a:cubicBezTo>
                  <a:cubicBezTo>
                    <a:pt x="8758" y="600"/>
                    <a:pt x="8788" y="600"/>
                    <a:pt x="8819" y="600"/>
                  </a:cubicBezTo>
                  <a:close/>
                  <a:moveTo>
                    <a:pt x="27855" y="19180"/>
                  </a:moveTo>
                  <a:lnTo>
                    <a:pt x="32513" y="20252"/>
                  </a:lnTo>
                  <a:cubicBezTo>
                    <a:pt x="32168" y="21005"/>
                    <a:pt x="32040" y="21835"/>
                    <a:pt x="32142" y="22651"/>
                  </a:cubicBezTo>
                  <a:lnTo>
                    <a:pt x="26285" y="21975"/>
                  </a:lnTo>
                  <a:lnTo>
                    <a:pt x="27855" y="19180"/>
                  </a:lnTo>
                  <a:close/>
                  <a:moveTo>
                    <a:pt x="12542" y="5488"/>
                  </a:moveTo>
                  <a:lnTo>
                    <a:pt x="13397" y="6037"/>
                  </a:lnTo>
                  <a:lnTo>
                    <a:pt x="28914" y="16092"/>
                  </a:lnTo>
                  <a:lnTo>
                    <a:pt x="27574" y="18478"/>
                  </a:lnTo>
                  <a:lnTo>
                    <a:pt x="27268" y="19027"/>
                  </a:lnTo>
                  <a:lnTo>
                    <a:pt x="25647" y="21898"/>
                  </a:lnTo>
                  <a:lnTo>
                    <a:pt x="25328" y="22473"/>
                  </a:lnTo>
                  <a:lnTo>
                    <a:pt x="23797" y="25203"/>
                  </a:lnTo>
                  <a:lnTo>
                    <a:pt x="6315" y="13872"/>
                  </a:lnTo>
                  <a:lnTo>
                    <a:pt x="12478" y="5565"/>
                  </a:lnTo>
                  <a:lnTo>
                    <a:pt x="12542" y="5488"/>
                  </a:lnTo>
                  <a:close/>
                  <a:moveTo>
                    <a:pt x="37285" y="17802"/>
                  </a:moveTo>
                  <a:lnTo>
                    <a:pt x="36022" y="26377"/>
                  </a:lnTo>
                  <a:cubicBezTo>
                    <a:pt x="34439" y="25739"/>
                    <a:pt x="33342" y="24667"/>
                    <a:pt x="32921" y="23353"/>
                  </a:cubicBezTo>
                  <a:cubicBezTo>
                    <a:pt x="32857" y="23187"/>
                    <a:pt x="32819" y="23021"/>
                    <a:pt x="32780" y="22843"/>
                  </a:cubicBezTo>
                  <a:cubicBezTo>
                    <a:pt x="32780" y="22804"/>
                    <a:pt x="32768" y="22766"/>
                    <a:pt x="32768" y="22728"/>
                  </a:cubicBezTo>
                  <a:cubicBezTo>
                    <a:pt x="32640" y="21924"/>
                    <a:pt x="32755" y="21120"/>
                    <a:pt x="33112" y="20393"/>
                  </a:cubicBezTo>
                  <a:cubicBezTo>
                    <a:pt x="33202" y="20201"/>
                    <a:pt x="33316" y="20023"/>
                    <a:pt x="33431" y="19857"/>
                  </a:cubicBezTo>
                  <a:cubicBezTo>
                    <a:pt x="33635" y="19550"/>
                    <a:pt x="33878" y="19282"/>
                    <a:pt x="34159" y="19053"/>
                  </a:cubicBezTo>
                  <a:cubicBezTo>
                    <a:pt x="34950" y="18351"/>
                    <a:pt x="36034" y="17930"/>
                    <a:pt x="37285" y="17802"/>
                  </a:cubicBezTo>
                  <a:close/>
                  <a:moveTo>
                    <a:pt x="38025" y="17764"/>
                  </a:moveTo>
                  <a:cubicBezTo>
                    <a:pt x="38255" y="17764"/>
                    <a:pt x="38497" y="17777"/>
                    <a:pt x="38740" y="17789"/>
                  </a:cubicBezTo>
                  <a:cubicBezTo>
                    <a:pt x="38829" y="17802"/>
                    <a:pt x="38918" y="17840"/>
                    <a:pt x="38982" y="17917"/>
                  </a:cubicBezTo>
                  <a:cubicBezTo>
                    <a:pt x="39033" y="17994"/>
                    <a:pt x="39072" y="18096"/>
                    <a:pt x="39046" y="18198"/>
                  </a:cubicBezTo>
                  <a:lnTo>
                    <a:pt x="37834" y="26505"/>
                  </a:lnTo>
                  <a:cubicBezTo>
                    <a:pt x="37821" y="26607"/>
                    <a:pt x="37757" y="26684"/>
                    <a:pt x="37681" y="26747"/>
                  </a:cubicBezTo>
                  <a:cubicBezTo>
                    <a:pt x="37625" y="26785"/>
                    <a:pt x="37555" y="26808"/>
                    <a:pt x="37486" y="26808"/>
                  </a:cubicBezTo>
                  <a:cubicBezTo>
                    <a:pt x="37461" y="26808"/>
                    <a:pt x="37437" y="26805"/>
                    <a:pt x="37413" y="26798"/>
                  </a:cubicBezTo>
                  <a:cubicBezTo>
                    <a:pt x="37272" y="26773"/>
                    <a:pt x="37132" y="26735"/>
                    <a:pt x="37004" y="26696"/>
                  </a:cubicBezTo>
                  <a:lnTo>
                    <a:pt x="36647" y="26607"/>
                  </a:lnTo>
                  <a:cubicBezTo>
                    <a:pt x="36621" y="26607"/>
                    <a:pt x="36609" y="26594"/>
                    <a:pt x="36596" y="26581"/>
                  </a:cubicBezTo>
                  <a:lnTo>
                    <a:pt x="37898" y="17764"/>
                  </a:lnTo>
                  <a:close/>
                  <a:moveTo>
                    <a:pt x="5958" y="14344"/>
                  </a:moveTo>
                  <a:lnTo>
                    <a:pt x="6174" y="14484"/>
                  </a:lnTo>
                  <a:lnTo>
                    <a:pt x="23503" y="25714"/>
                  </a:lnTo>
                  <a:lnTo>
                    <a:pt x="21462" y="29351"/>
                  </a:lnTo>
                  <a:cubicBezTo>
                    <a:pt x="21449" y="29338"/>
                    <a:pt x="21436" y="29338"/>
                    <a:pt x="21423" y="29325"/>
                  </a:cubicBezTo>
                  <a:lnTo>
                    <a:pt x="3520" y="17713"/>
                  </a:lnTo>
                  <a:cubicBezTo>
                    <a:pt x="3507" y="17700"/>
                    <a:pt x="3495" y="17687"/>
                    <a:pt x="3482" y="17687"/>
                  </a:cubicBezTo>
                  <a:lnTo>
                    <a:pt x="3903" y="17113"/>
                  </a:lnTo>
                  <a:lnTo>
                    <a:pt x="4273" y="16615"/>
                  </a:lnTo>
                  <a:lnTo>
                    <a:pt x="5639" y="14778"/>
                  </a:lnTo>
                  <a:lnTo>
                    <a:pt x="5958" y="14344"/>
                  </a:lnTo>
                  <a:close/>
                  <a:moveTo>
                    <a:pt x="2563" y="18019"/>
                  </a:moveTo>
                  <a:cubicBezTo>
                    <a:pt x="2767" y="18019"/>
                    <a:pt x="2972" y="18083"/>
                    <a:pt x="3150" y="18198"/>
                  </a:cubicBezTo>
                  <a:cubicBezTo>
                    <a:pt x="3163" y="18198"/>
                    <a:pt x="3176" y="18198"/>
                    <a:pt x="3188" y="18210"/>
                  </a:cubicBezTo>
                  <a:lnTo>
                    <a:pt x="21104" y="29835"/>
                  </a:lnTo>
                  <a:cubicBezTo>
                    <a:pt x="21130" y="29835"/>
                    <a:pt x="21143" y="29848"/>
                    <a:pt x="21156" y="29861"/>
                  </a:cubicBezTo>
                  <a:cubicBezTo>
                    <a:pt x="21321" y="29976"/>
                    <a:pt x="21449" y="30129"/>
                    <a:pt x="21538" y="30320"/>
                  </a:cubicBezTo>
                  <a:cubicBezTo>
                    <a:pt x="21551" y="30346"/>
                    <a:pt x="21564" y="30371"/>
                    <a:pt x="21577" y="30397"/>
                  </a:cubicBezTo>
                  <a:cubicBezTo>
                    <a:pt x="21717" y="30754"/>
                    <a:pt x="21679" y="31163"/>
                    <a:pt x="21462" y="31482"/>
                  </a:cubicBezTo>
                  <a:cubicBezTo>
                    <a:pt x="21233" y="31833"/>
                    <a:pt x="20846" y="32028"/>
                    <a:pt x="20450" y="32028"/>
                  </a:cubicBezTo>
                  <a:cubicBezTo>
                    <a:pt x="20229" y="32028"/>
                    <a:pt x="20004" y="31967"/>
                    <a:pt x="19803" y="31839"/>
                  </a:cubicBezTo>
                  <a:lnTo>
                    <a:pt x="1887" y="20227"/>
                  </a:lnTo>
                  <a:cubicBezTo>
                    <a:pt x="1325" y="19869"/>
                    <a:pt x="1172" y="19116"/>
                    <a:pt x="1530" y="18568"/>
                  </a:cubicBezTo>
                  <a:cubicBezTo>
                    <a:pt x="1708" y="18300"/>
                    <a:pt x="1976" y="18108"/>
                    <a:pt x="2295" y="18045"/>
                  </a:cubicBezTo>
                  <a:cubicBezTo>
                    <a:pt x="2385" y="18032"/>
                    <a:pt x="2474" y="18019"/>
                    <a:pt x="2563" y="18019"/>
                  </a:cubicBezTo>
                  <a:close/>
                  <a:moveTo>
                    <a:pt x="8809" y="0"/>
                  </a:moveTo>
                  <a:cubicBezTo>
                    <a:pt x="8777" y="0"/>
                    <a:pt x="8746" y="1"/>
                    <a:pt x="8714" y="1"/>
                  </a:cubicBezTo>
                  <a:cubicBezTo>
                    <a:pt x="8548" y="1"/>
                    <a:pt x="8369" y="1"/>
                    <a:pt x="8191" y="14"/>
                  </a:cubicBezTo>
                  <a:cubicBezTo>
                    <a:pt x="6226" y="129"/>
                    <a:pt x="4375" y="958"/>
                    <a:pt x="2972" y="2349"/>
                  </a:cubicBezTo>
                  <a:cubicBezTo>
                    <a:pt x="2282" y="3051"/>
                    <a:pt x="1721" y="3855"/>
                    <a:pt x="1313" y="4748"/>
                  </a:cubicBezTo>
                  <a:cubicBezTo>
                    <a:pt x="215" y="7121"/>
                    <a:pt x="139" y="9980"/>
                    <a:pt x="1108" y="12596"/>
                  </a:cubicBezTo>
                  <a:cubicBezTo>
                    <a:pt x="1670" y="14076"/>
                    <a:pt x="2474" y="15441"/>
                    <a:pt x="3495" y="16641"/>
                  </a:cubicBezTo>
                  <a:lnTo>
                    <a:pt x="2895" y="17458"/>
                  </a:lnTo>
                  <a:cubicBezTo>
                    <a:pt x="2759" y="17430"/>
                    <a:pt x="2627" y="17417"/>
                    <a:pt x="2501" y="17417"/>
                  </a:cubicBezTo>
                  <a:cubicBezTo>
                    <a:pt x="808" y="17417"/>
                    <a:pt x="1" y="19740"/>
                    <a:pt x="1568" y="20737"/>
                  </a:cubicBezTo>
                  <a:lnTo>
                    <a:pt x="19484" y="32349"/>
                  </a:lnTo>
                  <a:cubicBezTo>
                    <a:pt x="19789" y="32548"/>
                    <a:pt x="20130" y="32643"/>
                    <a:pt x="20466" y="32643"/>
                  </a:cubicBezTo>
                  <a:cubicBezTo>
                    <a:pt x="21056" y="32643"/>
                    <a:pt x="21631" y="32350"/>
                    <a:pt x="21972" y="31813"/>
                  </a:cubicBezTo>
                  <a:cubicBezTo>
                    <a:pt x="22240" y="31418"/>
                    <a:pt x="22329" y="30933"/>
                    <a:pt x="22227" y="30461"/>
                  </a:cubicBezTo>
                  <a:cubicBezTo>
                    <a:pt x="22176" y="30218"/>
                    <a:pt x="22074" y="29989"/>
                    <a:pt x="21921" y="29784"/>
                  </a:cubicBezTo>
                  <a:lnTo>
                    <a:pt x="24180" y="25765"/>
                  </a:lnTo>
                  <a:lnTo>
                    <a:pt x="25992" y="22549"/>
                  </a:lnTo>
                  <a:lnTo>
                    <a:pt x="32283" y="23276"/>
                  </a:lnTo>
                  <a:cubicBezTo>
                    <a:pt x="32729" y="24986"/>
                    <a:pt x="34133" y="26352"/>
                    <a:pt x="36175" y="27079"/>
                  </a:cubicBezTo>
                  <a:cubicBezTo>
                    <a:pt x="36200" y="27079"/>
                    <a:pt x="36213" y="27079"/>
                    <a:pt x="36226" y="27092"/>
                  </a:cubicBezTo>
                  <a:cubicBezTo>
                    <a:pt x="36417" y="27156"/>
                    <a:pt x="36596" y="27207"/>
                    <a:pt x="36800" y="27258"/>
                  </a:cubicBezTo>
                  <a:cubicBezTo>
                    <a:pt x="36953" y="27309"/>
                    <a:pt x="37132" y="27347"/>
                    <a:pt x="37298" y="27385"/>
                  </a:cubicBezTo>
                  <a:cubicBezTo>
                    <a:pt x="37374" y="27398"/>
                    <a:pt x="37438" y="27411"/>
                    <a:pt x="37502" y="27411"/>
                  </a:cubicBezTo>
                  <a:cubicBezTo>
                    <a:pt x="37693" y="27411"/>
                    <a:pt x="37885" y="27347"/>
                    <a:pt x="38038" y="27232"/>
                  </a:cubicBezTo>
                  <a:cubicBezTo>
                    <a:pt x="38255" y="27092"/>
                    <a:pt x="38408" y="26862"/>
                    <a:pt x="38446" y="26594"/>
                  </a:cubicBezTo>
                  <a:lnTo>
                    <a:pt x="39671" y="18287"/>
                  </a:lnTo>
                  <a:cubicBezTo>
                    <a:pt x="39710" y="18019"/>
                    <a:pt x="39633" y="17751"/>
                    <a:pt x="39467" y="17547"/>
                  </a:cubicBezTo>
                  <a:lnTo>
                    <a:pt x="39467" y="17534"/>
                  </a:lnTo>
                  <a:cubicBezTo>
                    <a:pt x="39301" y="17330"/>
                    <a:pt x="39059" y="17202"/>
                    <a:pt x="38804" y="17177"/>
                  </a:cubicBezTo>
                  <a:cubicBezTo>
                    <a:pt x="38548" y="17164"/>
                    <a:pt x="38293" y="17151"/>
                    <a:pt x="38051" y="17151"/>
                  </a:cubicBezTo>
                  <a:cubicBezTo>
                    <a:pt x="37910" y="17151"/>
                    <a:pt x="37770" y="17151"/>
                    <a:pt x="37630" y="17164"/>
                  </a:cubicBezTo>
                  <a:cubicBezTo>
                    <a:pt x="36098" y="17241"/>
                    <a:pt x="34758" y="17738"/>
                    <a:pt x="33776" y="18581"/>
                  </a:cubicBezTo>
                  <a:cubicBezTo>
                    <a:pt x="33406" y="18912"/>
                    <a:pt x="33087" y="19282"/>
                    <a:pt x="32819" y="19703"/>
                  </a:cubicBezTo>
                  <a:lnTo>
                    <a:pt x="28187" y="18632"/>
                  </a:lnTo>
                  <a:lnTo>
                    <a:pt x="29578" y="16130"/>
                  </a:lnTo>
                  <a:lnTo>
                    <a:pt x="31287" y="13106"/>
                  </a:lnTo>
                  <a:cubicBezTo>
                    <a:pt x="31772" y="12226"/>
                    <a:pt x="31504" y="11116"/>
                    <a:pt x="30662" y="10567"/>
                  </a:cubicBezTo>
                  <a:lnTo>
                    <a:pt x="16868" y="1634"/>
                  </a:lnTo>
                  <a:cubicBezTo>
                    <a:pt x="16545" y="1427"/>
                    <a:pt x="16184" y="1327"/>
                    <a:pt x="15827" y="1327"/>
                  </a:cubicBezTo>
                  <a:cubicBezTo>
                    <a:pt x="15239" y="1327"/>
                    <a:pt x="14663" y="1598"/>
                    <a:pt x="14290" y="2107"/>
                  </a:cubicBezTo>
                  <a:lnTo>
                    <a:pt x="14201" y="2234"/>
                  </a:lnTo>
                  <a:cubicBezTo>
                    <a:pt x="12769" y="802"/>
                    <a:pt x="10829" y="0"/>
                    <a:pt x="88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1926159" y="1538984"/>
              <a:ext cx="133793" cy="117751"/>
            </a:xfrm>
            <a:custGeom>
              <a:avLst/>
              <a:gdLst/>
              <a:ahLst/>
              <a:cxnLst/>
              <a:rect l="l" t="t" r="r" b="b"/>
              <a:pathLst>
                <a:path w="3995" h="3516" extrusionOk="0">
                  <a:moveTo>
                    <a:pt x="778" y="1"/>
                  </a:moveTo>
                  <a:cubicBezTo>
                    <a:pt x="689" y="1"/>
                    <a:pt x="599" y="43"/>
                    <a:pt x="536" y="147"/>
                  </a:cubicBezTo>
                  <a:cubicBezTo>
                    <a:pt x="141" y="734"/>
                    <a:pt x="0" y="1448"/>
                    <a:pt x="153" y="2137"/>
                  </a:cubicBezTo>
                  <a:cubicBezTo>
                    <a:pt x="268" y="2635"/>
                    <a:pt x="600" y="3069"/>
                    <a:pt x="1072" y="3299"/>
                  </a:cubicBezTo>
                  <a:cubicBezTo>
                    <a:pt x="1340" y="3439"/>
                    <a:pt x="1634" y="3516"/>
                    <a:pt x="1927" y="3516"/>
                  </a:cubicBezTo>
                  <a:cubicBezTo>
                    <a:pt x="2731" y="3516"/>
                    <a:pt x="3484" y="2992"/>
                    <a:pt x="3905" y="2342"/>
                  </a:cubicBezTo>
                  <a:cubicBezTo>
                    <a:pt x="3994" y="2201"/>
                    <a:pt x="3956" y="2010"/>
                    <a:pt x="3816" y="1920"/>
                  </a:cubicBezTo>
                  <a:cubicBezTo>
                    <a:pt x="3766" y="1889"/>
                    <a:pt x="3709" y="1873"/>
                    <a:pt x="3653" y="1873"/>
                  </a:cubicBezTo>
                  <a:cubicBezTo>
                    <a:pt x="3552" y="1873"/>
                    <a:pt x="3452" y="1924"/>
                    <a:pt x="3395" y="2023"/>
                  </a:cubicBezTo>
                  <a:cubicBezTo>
                    <a:pt x="3079" y="2521"/>
                    <a:pt x="2518" y="2918"/>
                    <a:pt x="1934" y="2918"/>
                  </a:cubicBezTo>
                  <a:cubicBezTo>
                    <a:pt x="1740" y="2918"/>
                    <a:pt x="1544" y="2874"/>
                    <a:pt x="1353" y="2775"/>
                  </a:cubicBezTo>
                  <a:cubicBezTo>
                    <a:pt x="1034" y="2610"/>
                    <a:pt x="817" y="2329"/>
                    <a:pt x="740" y="1984"/>
                  </a:cubicBezTo>
                  <a:cubicBezTo>
                    <a:pt x="626" y="1461"/>
                    <a:pt x="728" y="925"/>
                    <a:pt x="1034" y="491"/>
                  </a:cubicBezTo>
                  <a:cubicBezTo>
                    <a:pt x="1215" y="256"/>
                    <a:pt x="997" y="1"/>
                    <a:pt x="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2088116" y="1586372"/>
              <a:ext cx="86371" cy="78065"/>
            </a:xfrm>
            <a:custGeom>
              <a:avLst/>
              <a:gdLst/>
              <a:ahLst/>
              <a:cxnLst/>
              <a:rect l="l" t="t" r="r" b="b"/>
              <a:pathLst>
                <a:path w="2579" h="2331" extrusionOk="0">
                  <a:moveTo>
                    <a:pt x="622" y="1"/>
                  </a:moveTo>
                  <a:cubicBezTo>
                    <a:pt x="536" y="1"/>
                    <a:pt x="449" y="40"/>
                    <a:pt x="383" y="135"/>
                  </a:cubicBezTo>
                  <a:cubicBezTo>
                    <a:pt x="103" y="531"/>
                    <a:pt x="1" y="1041"/>
                    <a:pt x="103" y="1514"/>
                  </a:cubicBezTo>
                  <a:cubicBezTo>
                    <a:pt x="166" y="1820"/>
                    <a:pt x="371" y="2075"/>
                    <a:pt x="651" y="2215"/>
                  </a:cubicBezTo>
                  <a:cubicBezTo>
                    <a:pt x="805" y="2292"/>
                    <a:pt x="970" y="2330"/>
                    <a:pt x="1149" y="2330"/>
                  </a:cubicBezTo>
                  <a:cubicBezTo>
                    <a:pt x="1672" y="2330"/>
                    <a:pt x="2195" y="1960"/>
                    <a:pt x="2489" y="1501"/>
                  </a:cubicBezTo>
                  <a:cubicBezTo>
                    <a:pt x="2578" y="1360"/>
                    <a:pt x="2540" y="1182"/>
                    <a:pt x="2400" y="1092"/>
                  </a:cubicBezTo>
                  <a:cubicBezTo>
                    <a:pt x="2349" y="1060"/>
                    <a:pt x="2291" y="1044"/>
                    <a:pt x="2234" y="1044"/>
                  </a:cubicBezTo>
                  <a:cubicBezTo>
                    <a:pt x="2134" y="1044"/>
                    <a:pt x="2035" y="1092"/>
                    <a:pt x="1978" y="1182"/>
                  </a:cubicBezTo>
                  <a:cubicBezTo>
                    <a:pt x="1786" y="1486"/>
                    <a:pt x="1457" y="1733"/>
                    <a:pt x="1151" y="1733"/>
                  </a:cubicBezTo>
                  <a:cubicBezTo>
                    <a:pt x="1071" y="1733"/>
                    <a:pt x="993" y="1716"/>
                    <a:pt x="919" y="1679"/>
                  </a:cubicBezTo>
                  <a:cubicBezTo>
                    <a:pt x="805" y="1616"/>
                    <a:pt x="715" y="1501"/>
                    <a:pt x="690" y="1360"/>
                  </a:cubicBezTo>
                  <a:cubicBezTo>
                    <a:pt x="626" y="1054"/>
                    <a:pt x="690" y="735"/>
                    <a:pt x="881" y="480"/>
                  </a:cubicBezTo>
                  <a:cubicBezTo>
                    <a:pt x="1036" y="243"/>
                    <a:pt x="834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1862897" y="1442700"/>
              <a:ext cx="91964" cy="78434"/>
            </a:xfrm>
            <a:custGeom>
              <a:avLst/>
              <a:gdLst/>
              <a:ahLst/>
              <a:cxnLst/>
              <a:rect l="l" t="t" r="r" b="b"/>
              <a:pathLst>
                <a:path w="2746" h="2342" extrusionOk="0">
                  <a:moveTo>
                    <a:pt x="732" y="0"/>
                  </a:moveTo>
                  <a:cubicBezTo>
                    <a:pt x="643" y="0"/>
                    <a:pt x="553" y="41"/>
                    <a:pt x="486" y="138"/>
                  </a:cubicBezTo>
                  <a:cubicBezTo>
                    <a:pt x="103" y="725"/>
                    <a:pt x="1" y="1618"/>
                    <a:pt x="588" y="2103"/>
                  </a:cubicBezTo>
                  <a:cubicBezTo>
                    <a:pt x="774" y="2260"/>
                    <a:pt x="1007" y="2342"/>
                    <a:pt x="1243" y="2342"/>
                  </a:cubicBezTo>
                  <a:cubicBezTo>
                    <a:pt x="1314" y="2342"/>
                    <a:pt x="1385" y="2335"/>
                    <a:pt x="1455" y="2320"/>
                  </a:cubicBezTo>
                  <a:cubicBezTo>
                    <a:pt x="1928" y="2218"/>
                    <a:pt x="2349" y="1924"/>
                    <a:pt x="2604" y="1503"/>
                  </a:cubicBezTo>
                  <a:cubicBezTo>
                    <a:pt x="2746" y="1263"/>
                    <a:pt x="2542" y="1036"/>
                    <a:pt x="2332" y="1036"/>
                  </a:cubicBezTo>
                  <a:cubicBezTo>
                    <a:pt x="2240" y="1036"/>
                    <a:pt x="2147" y="1079"/>
                    <a:pt x="2081" y="1184"/>
                  </a:cubicBezTo>
                  <a:cubicBezTo>
                    <a:pt x="1928" y="1465"/>
                    <a:pt x="1660" y="1656"/>
                    <a:pt x="1353" y="1733"/>
                  </a:cubicBezTo>
                  <a:cubicBezTo>
                    <a:pt x="1325" y="1738"/>
                    <a:pt x="1296" y="1741"/>
                    <a:pt x="1268" y="1741"/>
                  </a:cubicBezTo>
                  <a:cubicBezTo>
                    <a:pt x="1157" y="1741"/>
                    <a:pt x="1052" y="1702"/>
                    <a:pt x="971" y="1631"/>
                  </a:cubicBezTo>
                  <a:cubicBezTo>
                    <a:pt x="664" y="1388"/>
                    <a:pt x="741" y="852"/>
                    <a:pt x="996" y="470"/>
                  </a:cubicBezTo>
                  <a:cubicBezTo>
                    <a:pt x="1149" y="235"/>
                    <a:pt x="946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2742074" y="1753855"/>
              <a:ext cx="118990" cy="72405"/>
            </a:xfrm>
            <a:custGeom>
              <a:avLst/>
              <a:gdLst/>
              <a:ahLst/>
              <a:cxnLst/>
              <a:rect l="l" t="t" r="r" b="b"/>
              <a:pathLst>
                <a:path w="3553" h="2162" extrusionOk="0">
                  <a:moveTo>
                    <a:pt x="427" y="1"/>
                  </a:moveTo>
                  <a:cubicBezTo>
                    <a:pt x="163" y="1"/>
                    <a:pt x="1" y="399"/>
                    <a:pt x="291" y="570"/>
                  </a:cubicBezTo>
                  <a:lnTo>
                    <a:pt x="2983" y="2127"/>
                  </a:lnTo>
                  <a:cubicBezTo>
                    <a:pt x="3032" y="2151"/>
                    <a:pt x="3080" y="2161"/>
                    <a:pt x="3124" y="2161"/>
                  </a:cubicBezTo>
                  <a:cubicBezTo>
                    <a:pt x="3392" y="2161"/>
                    <a:pt x="3553" y="1779"/>
                    <a:pt x="3290" y="1604"/>
                  </a:cubicBezTo>
                  <a:lnTo>
                    <a:pt x="584" y="47"/>
                  </a:lnTo>
                  <a:cubicBezTo>
                    <a:pt x="530" y="15"/>
                    <a:pt x="477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2719133" y="1843173"/>
              <a:ext cx="120263" cy="72807"/>
            </a:xfrm>
            <a:custGeom>
              <a:avLst/>
              <a:gdLst/>
              <a:ahLst/>
              <a:cxnLst/>
              <a:rect l="l" t="t" r="r" b="b"/>
              <a:pathLst>
                <a:path w="3591" h="2174" extrusionOk="0">
                  <a:moveTo>
                    <a:pt x="431" y="0"/>
                  </a:moveTo>
                  <a:cubicBezTo>
                    <a:pt x="168" y="0"/>
                    <a:pt x="0" y="382"/>
                    <a:pt x="274" y="558"/>
                  </a:cubicBezTo>
                  <a:lnTo>
                    <a:pt x="2967" y="2114"/>
                  </a:lnTo>
                  <a:cubicBezTo>
                    <a:pt x="3027" y="2156"/>
                    <a:pt x="3087" y="2173"/>
                    <a:pt x="3143" y="2173"/>
                  </a:cubicBezTo>
                  <a:cubicBezTo>
                    <a:pt x="3416" y="2173"/>
                    <a:pt x="3591" y="1750"/>
                    <a:pt x="3273" y="1591"/>
                  </a:cubicBezTo>
                  <a:lnTo>
                    <a:pt x="568" y="34"/>
                  </a:lnTo>
                  <a:cubicBezTo>
                    <a:pt x="521" y="11"/>
                    <a:pt x="474" y="0"/>
                    <a:pt x="4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2707914" y="1944045"/>
              <a:ext cx="119124" cy="72539"/>
            </a:xfrm>
            <a:custGeom>
              <a:avLst/>
              <a:gdLst/>
              <a:ahLst/>
              <a:cxnLst/>
              <a:rect l="l" t="t" r="r" b="b"/>
              <a:pathLst>
                <a:path w="3557" h="2166" extrusionOk="0">
                  <a:moveTo>
                    <a:pt x="434" y="0"/>
                  </a:moveTo>
                  <a:cubicBezTo>
                    <a:pt x="162" y="0"/>
                    <a:pt x="0" y="398"/>
                    <a:pt x="290" y="570"/>
                  </a:cubicBezTo>
                  <a:lnTo>
                    <a:pt x="2995" y="2127"/>
                  </a:lnTo>
                  <a:cubicBezTo>
                    <a:pt x="3034" y="2152"/>
                    <a:pt x="3085" y="2165"/>
                    <a:pt x="3136" y="2165"/>
                  </a:cubicBezTo>
                  <a:cubicBezTo>
                    <a:pt x="3442" y="2165"/>
                    <a:pt x="3557" y="1757"/>
                    <a:pt x="3289" y="1604"/>
                  </a:cubicBezTo>
                  <a:lnTo>
                    <a:pt x="596" y="47"/>
                  </a:lnTo>
                  <a:cubicBezTo>
                    <a:pt x="540" y="14"/>
                    <a:pt x="485" y="0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2829750" y="1958144"/>
              <a:ext cx="116110" cy="72003"/>
            </a:xfrm>
            <a:custGeom>
              <a:avLst/>
              <a:gdLst/>
              <a:ahLst/>
              <a:cxnLst/>
              <a:rect l="l" t="t" r="r" b="b"/>
              <a:pathLst>
                <a:path w="3467" h="2150" extrusionOk="0">
                  <a:moveTo>
                    <a:pt x="429" y="0"/>
                  </a:moveTo>
                  <a:cubicBezTo>
                    <a:pt x="161" y="0"/>
                    <a:pt x="1" y="382"/>
                    <a:pt x="263" y="557"/>
                  </a:cubicBezTo>
                  <a:lnTo>
                    <a:pt x="2969" y="2114"/>
                  </a:lnTo>
                  <a:cubicBezTo>
                    <a:pt x="3013" y="2138"/>
                    <a:pt x="3061" y="2150"/>
                    <a:pt x="3109" y="2150"/>
                  </a:cubicBezTo>
                  <a:cubicBezTo>
                    <a:pt x="3213" y="2150"/>
                    <a:pt x="3316" y="2095"/>
                    <a:pt x="3377" y="1999"/>
                  </a:cubicBezTo>
                  <a:cubicBezTo>
                    <a:pt x="3466" y="1859"/>
                    <a:pt x="3415" y="1667"/>
                    <a:pt x="3262" y="1591"/>
                  </a:cubicBezTo>
                  <a:lnTo>
                    <a:pt x="570" y="34"/>
                  </a:lnTo>
                  <a:cubicBezTo>
                    <a:pt x="521" y="11"/>
                    <a:pt x="473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2861499" y="1855028"/>
              <a:ext cx="121937" cy="73343"/>
            </a:xfrm>
            <a:custGeom>
              <a:avLst/>
              <a:gdLst/>
              <a:ahLst/>
              <a:cxnLst/>
              <a:rect l="l" t="t" r="r" b="b"/>
              <a:pathLst>
                <a:path w="3641" h="2190" extrusionOk="0">
                  <a:moveTo>
                    <a:pt x="450" y="1"/>
                  </a:moveTo>
                  <a:cubicBezTo>
                    <a:pt x="175" y="1"/>
                    <a:pt x="0" y="413"/>
                    <a:pt x="311" y="574"/>
                  </a:cubicBezTo>
                  <a:lnTo>
                    <a:pt x="3016" y="2131"/>
                  </a:lnTo>
                  <a:cubicBezTo>
                    <a:pt x="3077" y="2172"/>
                    <a:pt x="3136" y="2189"/>
                    <a:pt x="3192" y="2189"/>
                  </a:cubicBezTo>
                  <a:cubicBezTo>
                    <a:pt x="3465" y="2189"/>
                    <a:pt x="3640" y="1766"/>
                    <a:pt x="3322" y="1607"/>
                  </a:cubicBezTo>
                  <a:lnTo>
                    <a:pt x="617" y="51"/>
                  </a:lnTo>
                  <a:cubicBezTo>
                    <a:pt x="560" y="16"/>
                    <a:pt x="503" y="1"/>
                    <a:pt x="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9" name="Google Shape;599;p40"/>
          <p:cNvSpPr/>
          <p:nvPr/>
        </p:nvSpPr>
        <p:spPr>
          <a:xfrm>
            <a:off x="3639144" y="2112650"/>
            <a:ext cx="255300" cy="242400"/>
          </a:xfrm>
          <a:prstGeom prst="star5">
            <a:avLst>
              <a:gd name="adj" fmla="val 23812"/>
              <a:gd name="hf" fmla="val 105146"/>
              <a:gd name="vf" fmla="val 110557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40"/>
          <p:cNvSpPr/>
          <p:nvPr/>
        </p:nvSpPr>
        <p:spPr>
          <a:xfrm>
            <a:off x="719999" y="2551469"/>
            <a:ext cx="255300" cy="242400"/>
          </a:xfrm>
          <a:prstGeom prst="star5">
            <a:avLst>
              <a:gd name="adj" fmla="val 23812"/>
              <a:gd name="hf" fmla="val 105146"/>
              <a:gd name="vf" fmla="val 110557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40"/>
          <p:cNvSpPr/>
          <p:nvPr/>
        </p:nvSpPr>
        <p:spPr>
          <a:xfrm>
            <a:off x="2341139" y="935925"/>
            <a:ext cx="255300" cy="242400"/>
          </a:xfrm>
          <a:prstGeom prst="star5">
            <a:avLst>
              <a:gd name="adj" fmla="val 23812"/>
              <a:gd name="hf" fmla="val 105146"/>
              <a:gd name="vf" fmla="val 110557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2" name="Google Shape;602;p40"/>
          <p:cNvGrpSpPr/>
          <p:nvPr/>
        </p:nvGrpSpPr>
        <p:grpSpPr>
          <a:xfrm>
            <a:off x="1679454" y="1932935"/>
            <a:ext cx="1774403" cy="2065270"/>
            <a:chOff x="233200" y="1405475"/>
            <a:chExt cx="2899825" cy="3375175"/>
          </a:xfrm>
        </p:grpSpPr>
        <p:sp>
          <p:nvSpPr>
            <p:cNvPr id="603" name="Google Shape;603;p40"/>
            <p:cNvSpPr/>
            <p:nvPr/>
          </p:nvSpPr>
          <p:spPr>
            <a:xfrm>
              <a:off x="266125" y="1889825"/>
              <a:ext cx="477475" cy="448900"/>
            </a:xfrm>
            <a:custGeom>
              <a:avLst/>
              <a:gdLst/>
              <a:ahLst/>
              <a:cxnLst/>
              <a:rect l="l" t="t" r="r" b="b"/>
              <a:pathLst>
                <a:path w="19099" h="17956" extrusionOk="0">
                  <a:moveTo>
                    <a:pt x="2882" y="0"/>
                  </a:moveTo>
                  <a:cubicBezTo>
                    <a:pt x="2183" y="0"/>
                    <a:pt x="1817" y="336"/>
                    <a:pt x="1652" y="482"/>
                  </a:cubicBezTo>
                  <a:lnTo>
                    <a:pt x="1540" y="566"/>
                  </a:lnTo>
                  <a:cubicBezTo>
                    <a:pt x="308" y="1714"/>
                    <a:pt x="1260" y="4235"/>
                    <a:pt x="2576" y="6167"/>
                  </a:cubicBezTo>
                  <a:cubicBezTo>
                    <a:pt x="4145" y="8491"/>
                    <a:pt x="6609" y="10199"/>
                    <a:pt x="7953" y="11123"/>
                  </a:cubicBezTo>
                  <a:cubicBezTo>
                    <a:pt x="8989" y="11824"/>
                    <a:pt x="9409" y="12132"/>
                    <a:pt x="9185" y="12692"/>
                  </a:cubicBezTo>
                  <a:cubicBezTo>
                    <a:pt x="9058" y="13010"/>
                    <a:pt x="8831" y="13120"/>
                    <a:pt x="8469" y="13120"/>
                  </a:cubicBezTo>
                  <a:cubicBezTo>
                    <a:pt x="8194" y="13120"/>
                    <a:pt x="7841" y="13056"/>
                    <a:pt x="7393" y="12972"/>
                  </a:cubicBezTo>
                  <a:cubicBezTo>
                    <a:pt x="6273" y="12748"/>
                    <a:pt x="5153" y="12608"/>
                    <a:pt x="4033" y="12580"/>
                  </a:cubicBezTo>
                  <a:cubicBezTo>
                    <a:pt x="2829" y="12580"/>
                    <a:pt x="1652" y="12804"/>
                    <a:pt x="756" y="13448"/>
                  </a:cubicBezTo>
                  <a:cubicBezTo>
                    <a:pt x="0" y="13980"/>
                    <a:pt x="84" y="14428"/>
                    <a:pt x="280" y="14792"/>
                  </a:cubicBezTo>
                  <a:cubicBezTo>
                    <a:pt x="1013" y="16278"/>
                    <a:pt x="4748" y="17955"/>
                    <a:pt x="9185" y="17955"/>
                  </a:cubicBezTo>
                  <a:cubicBezTo>
                    <a:pt x="10853" y="17955"/>
                    <a:pt x="12621" y="17718"/>
                    <a:pt x="14366" y="17144"/>
                  </a:cubicBezTo>
                  <a:cubicBezTo>
                    <a:pt x="14898" y="16976"/>
                    <a:pt x="15402" y="16724"/>
                    <a:pt x="15850" y="16388"/>
                  </a:cubicBezTo>
                  <a:cubicBezTo>
                    <a:pt x="12266" y="11740"/>
                    <a:pt x="9101" y="8603"/>
                    <a:pt x="5965" y="6531"/>
                  </a:cubicBezTo>
                  <a:cubicBezTo>
                    <a:pt x="5825" y="6419"/>
                    <a:pt x="5741" y="6279"/>
                    <a:pt x="5713" y="6139"/>
                  </a:cubicBezTo>
                  <a:cubicBezTo>
                    <a:pt x="5657" y="5971"/>
                    <a:pt x="5685" y="5803"/>
                    <a:pt x="5797" y="5663"/>
                  </a:cubicBezTo>
                  <a:cubicBezTo>
                    <a:pt x="5903" y="5487"/>
                    <a:pt x="6097" y="5388"/>
                    <a:pt x="6297" y="5388"/>
                  </a:cubicBezTo>
                  <a:cubicBezTo>
                    <a:pt x="6414" y="5388"/>
                    <a:pt x="6533" y="5422"/>
                    <a:pt x="6637" y="5495"/>
                  </a:cubicBezTo>
                  <a:cubicBezTo>
                    <a:pt x="9885" y="7623"/>
                    <a:pt x="13106" y="10815"/>
                    <a:pt x="16802" y="15548"/>
                  </a:cubicBezTo>
                  <a:cubicBezTo>
                    <a:pt x="18371" y="13812"/>
                    <a:pt x="19099" y="10927"/>
                    <a:pt x="18819" y="7819"/>
                  </a:cubicBezTo>
                  <a:cubicBezTo>
                    <a:pt x="18623" y="6027"/>
                    <a:pt x="17979" y="5187"/>
                    <a:pt x="17446" y="4991"/>
                  </a:cubicBezTo>
                  <a:cubicBezTo>
                    <a:pt x="17351" y="4965"/>
                    <a:pt x="17255" y="4953"/>
                    <a:pt x="17161" y="4953"/>
                  </a:cubicBezTo>
                  <a:cubicBezTo>
                    <a:pt x="16844" y="4953"/>
                    <a:pt x="16549" y="5095"/>
                    <a:pt x="16354" y="5355"/>
                  </a:cubicBezTo>
                  <a:cubicBezTo>
                    <a:pt x="15766" y="5999"/>
                    <a:pt x="15486" y="7063"/>
                    <a:pt x="15290" y="7847"/>
                  </a:cubicBezTo>
                  <a:cubicBezTo>
                    <a:pt x="15094" y="8603"/>
                    <a:pt x="14926" y="9135"/>
                    <a:pt x="14394" y="9247"/>
                  </a:cubicBezTo>
                  <a:cubicBezTo>
                    <a:pt x="14355" y="9250"/>
                    <a:pt x="14318" y="9253"/>
                    <a:pt x="14282" y="9253"/>
                  </a:cubicBezTo>
                  <a:cubicBezTo>
                    <a:pt x="13981" y="9253"/>
                    <a:pt x="13679" y="9047"/>
                    <a:pt x="11706" y="6923"/>
                  </a:cubicBezTo>
                  <a:lnTo>
                    <a:pt x="11650" y="6839"/>
                  </a:lnTo>
                  <a:lnTo>
                    <a:pt x="11426" y="6615"/>
                  </a:lnTo>
                  <a:lnTo>
                    <a:pt x="11370" y="6559"/>
                  </a:lnTo>
                  <a:lnTo>
                    <a:pt x="10922" y="6083"/>
                  </a:lnTo>
                  <a:cubicBezTo>
                    <a:pt x="9493" y="4487"/>
                    <a:pt x="6805" y="1546"/>
                    <a:pt x="4369" y="398"/>
                  </a:cubicBezTo>
                  <a:lnTo>
                    <a:pt x="4313" y="370"/>
                  </a:lnTo>
                  <a:cubicBezTo>
                    <a:pt x="3727" y="97"/>
                    <a:pt x="3257" y="0"/>
                    <a:pt x="28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626675" y="2931000"/>
              <a:ext cx="480275" cy="119025"/>
            </a:xfrm>
            <a:custGeom>
              <a:avLst/>
              <a:gdLst/>
              <a:ahLst/>
              <a:cxnLst/>
              <a:rect l="l" t="t" r="r" b="b"/>
              <a:pathLst>
                <a:path w="19211" h="4761" extrusionOk="0">
                  <a:moveTo>
                    <a:pt x="8765" y="0"/>
                  </a:moveTo>
                  <a:cubicBezTo>
                    <a:pt x="4257" y="0"/>
                    <a:pt x="1624" y="924"/>
                    <a:pt x="560" y="2129"/>
                  </a:cubicBezTo>
                  <a:cubicBezTo>
                    <a:pt x="140" y="2549"/>
                    <a:pt x="0" y="3165"/>
                    <a:pt x="196" y="3753"/>
                  </a:cubicBezTo>
                  <a:cubicBezTo>
                    <a:pt x="336" y="4145"/>
                    <a:pt x="588" y="4481"/>
                    <a:pt x="924" y="4761"/>
                  </a:cubicBezTo>
                  <a:cubicBezTo>
                    <a:pt x="2268" y="3529"/>
                    <a:pt x="3977" y="2745"/>
                    <a:pt x="5797" y="2577"/>
                  </a:cubicBezTo>
                  <a:lnTo>
                    <a:pt x="19211" y="1177"/>
                  </a:lnTo>
                  <a:cubicBezTo>
                    <a:pt x="15766" y="448"/>
                    <a:pt x="12266" y="56"/>
                    <a:pt x="87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1167825" y="2576050"/>
              <a:ext cx="176450" cy="374575"/>
            </a:xfrm>
            <a:custGeom>
              <a:avLst/>
              <a:gdLst/>
              <a:ahLst/>
              <a:cxnLst/>
              <a:rect l="l" t="t" r="r" b="b"/>
              <a:pathLst>
                <a:path w="7058" h="14983" extrusionOk="0">
                  <a:moveTo>
                    <a:pt x="6330" y="1"/>
                  </a:moveTo>
                  <a:lnTo>
                    <a:pt x="6330" y="1"/>
                  </a:lnTo>
                  <a:cubicBezTo>
                    <a:pt x="3837" y="1933"/>
                    <a:pt x="1849" y="5937"/>
                    <a:pt x="785" y="9774"/>
                  </a:cubicBezTo>
                  <a:cubicBezTo>
                    <a:pt x="1" y="12602"/>
                    <a:pt x="57" y="14282"/>
                    <a:pt x="197" y="14842"/>
                  </a:cubicBezTo>
                  <a:cubicBezTo>
                    <a:pt x="253" y="14870"/>
                    <a:pt x="309" y="14926"/>
                    <a:pt x="365" y="14982"/>
                  </a:cubicBezTo>
                  <a:cubicBezTo>
                    <a:pt x="533" y="14870"/>
                    <a:pt x="673" y="14758"/>
                    <a:pt x="785" y="14618"/>
                  </a:cubicBezTo>
                  <a:cubicBezTo>
                    <a:pt x="2857" y="12574"/>
                    <a:pt x="5238" y="10054"/>
                    <a:pt x="7058" y="7450"/>
                  </a:cubicBezTo>
                  <a:cubicBezTo>
                    <a:pt x="6554" y="5349"/>
                    <a:pt x="6050" y="2521"/>
                    <a:pt x="6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487350" y="2699975"/>
              <a:ext cx="494975" cy="154575"/>
            </a:xfrm>
            <a:custGeom>
              <a:avLst/>
              <a:gdLst/>
              <a:ahLst/>
              <a:cxnLst/>
              <a:rect l="l" t="t" r="r" b="b"/>
              <a:pathLst>
                <a:path w="19799" h="6183" extrusionOk="0">
                  <a:moveTo>
                    <a:pt x="6105" y="0"/>
                  </a:moveTo>
                  <a:cubicBezTo>
                    <a:pt x="2885" y="0"/>
                    <a:pt x="952" y="644"/>
                    <a:pt x="336" y="1932"/>
                  </a:cubicBezTo>
                  <a:cubicBezTo>
                    <a:pt x="28" y="2549"/>
                    <a:pt x="0" y="3305"/>
                    <a:pt x="308" y="3921"/>
                  </a:cubicBezTo>
                  <a:cubicBezTo>
                    <a:pt x="700" y="4817"/>
                    <a:pt x="1709" y="5545"/>
                    <a:pt x="2885" y="5853"/>
                  </a:cubicBezTo>
                  <a:cubicBezTo>
                    <a:pt x="3814" y="6095"/>
                    <a:pt x="4796" y="6182"/>
                    <a:pt x="5770" y="6182"/>
                  </a:cubicBezTo>
                  <a:cubicBezTo>
                    <a:pt x="6820" y="6182"/>
                    <a:pt x="7862" y="6081"/>
                    <a:pt x="8821" y="5965"/>
                  </a:cubicBezTo>
                  <a:cubicBezTo>
                    <a:pt x="13162" y="5433"/>
                    <a:pt x="19183" y="3249"/>
                    <a:pt x="19799" y="2240"/>
                  </a:cubicBezTo>
                  <a:lnTo>
                    <a:pt x="19603" y="1988"/>
                  </a:lnTo>
                  <a:lnTo>
                    <a:pt x="19575" y="1960"/>
                  </a:lnTo>
                  <a:lnTo>
                    <a:pt x="19547" y="1960"/>
                  </a:lnTo>
                  <a:cubicBezTo>
                    <a:pt x="18679" y="1540"/>
                    <a:pt x="11622" y="420"/>
                    <a:pt x="10054" y="252"/>
                  </a:cubicBezTo>
                  <a:cubicBezTo>
                    <a:pt x="8737" y="84"/>
                    <a:pt x="7421" y="0"/>
                    <a:pt x="61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396325" y="2443025"/>
              <a:ext cx="432000" cy="155300"/>
            </a:xfrm>
            <a:custGeom>
              <a:avLst/>
              <a:gdLst/>
              <a:ahLst/>
              <a:cxnLst/>
              <a:rect l="l" t="t" r="r" b="b"/>
              <a:pathLst>
                <a:path w="17280" h="6212" extrusionOk="0">
                  <a:moveTo>
                    <a:pt x="5014" y="1"/>
                  </a:moveTo>
                  <a:cubicBezTo>
                    <a:pt x="2465" y="1"/>
                    <a:pt x="1093" y="813"/>
                    <a:pt x="589" y="1653"/>
                  </a:cubicBezTo>
                  <a:cubicBezTo>
                    <a:pt x="1" y="2633"/>
                    <a:pt x="421" y="3893"/>
                    <a:pt x="1625" y="4761"/>
                  </a:cubicBezTo>
                  <a:cubicBezTo>
                    <a:pt x="3081" y="5843"/>
                    <a:pt x="4924" y="6212"/>
                    <a:pt x="6831" y="6212"/>
                  </a:cubicBezTo>
                  <a:cubicBezTo>
                    <a:pt x="8628" y="6212"/>
                    <a:pt x="10483" y="5884"/>
                    <a:pt x="12126" y="5518"/>
                  </a:cubicBezTo>
                  <a:cubicBezTo>
                    <a:pt x="15123" y="4846"/>
                    <a:pt x="16999" y="3977"/>
                    <a:pt x="17279" y="3557"/>
                  </a:cubicBezTo>
                  <a:cubicBezTo>
                    <a:pt x="17167" y="3473"/>
                    <a:pt x="17055" y="3417"/>
                    <a:pt x="16915" y="3361"/>
                  </a:cubicBezTo>
                  <a:cubicBezTo>
                    <a:pt x="11482" y="841"/>
                    <a:pt x="7646" y="1"/>
                    <a:pt x="50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834600" y="2081100"/>
              <a:ext cx="233150" cy="396275"/>
            </a:xfrm>
            <a:custGeom>
              <a:avLst/>
              <a:gdLst/>
              <a:ahLst/>
              <a:cxnLst/>
              <a:rect l="l" t="t" r="r" b="b"/>
              <a:pathLst>
                <a:path w="9326" h="15851" extrusionOk="0">
                  <a:moveTo>
                    <a:pt x="6637" y="0"/>
                  </a:moveTo>
                  <a:cubicBezTo>
                    <a:pt x="6189" y="28"/>
                    <a:pt x="5797" y="168"/>
                    <a:pt x="5433" y="392"/>
                  </a:cubicBezTo>
                  <a:cubicBezTo>
                    <a:pt x="1876" y="2436"/>
                    <a:pt x="0" y="9913"/>
                    <a:pt x="84" y="14310"/>
                  </a:cubicBezTo>
                  <a:cubicBezTo>
                    <a:pt x="56" y="14842"/>
                    <a:pt x="112" y="15346"/>
                    <a:pt x="252" y="15850"/>
                  </a:cubicBezTo>
                  <a:cubicBezTo>
                    <a:pt x="420" y="15794"/>
                    <a:pt x="868" y="15486"/>
                    <a:pt x="1848" y="14478"/>
                  </a:cubicBezTo>
                  <a:cubicBezTo>
                    <a:pt x="4761" y="11369"/>
                    <a:pt x="9325" y="5097"/>
                    <a:pt x="8037" y="1260"/>
                  </a:cubicBezTo>
                  <a:cubicBezTo>
                    <a:pt x="7897" y="784"/>
                    <a:pt x="7589" y="364"/>
                    <a:pt x="7169" y="112"/>
                  </a:cubicBezTo>
                  <a:lnTo>
                    <a:pt x="7085" y="84"/>
                  </a:lnTo>
                  <a:cubicBezTo>
                    <a:pt x="6945" y="28"/>
                    <a:pt x="6777" y="0"/>
                    <a:pt x="66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971800" y="2343600"/>
              <a:ext cx="254175" cy="359200"/>
            </a:xfrm>
            <a:custGeom>
              <a:avLst/>
              <a:gdLst/>
              <a:ahLst/>
              <a:cxnLst/>
              <a:rect l="l" t="t" r="r" b="b"/>
              <a:pathLst>
                <a:path w="10167" h="14368" extrusionOk="0">
                  <a:moveTo>
                    <a:pt x="8853" y="0"/>
                  </a:moveTo>
                  <a:cubicBezTo>
                    <a:pt x="8701" y="0"/>
                    <a:pt x="8549" y="21"/>
                    <a:pt x="8402" y="57"/>
                  </a:cubicBezTo>
                  <a:cubicBezTo>
                    <a:pt x="6890" y="309"/>
                    <a:pt x="4734" y="2186"/>
                    <a:pt x="3081" y="4706"/>
                  </a:cubicBezTo>
                  <a:cubicBezTo>
                    <a:pt x="925" y="7982"/>
                    <a:pt x="1" y="11567"/>
                    <a:pt x="589" y="14367"/>
                  </a:cubicBezTo>
                  <a:cubicBezTo>
                    <a:pt x="1205" y="13975"/>
                    <a:pt x="2409" y="12631"/>
                    <a:pt x="2885" y="12071"/>
                  </a:cubicBezTo>
                  <a:cubicBezTo>
                    <a:pt x="3165" y="11763"/>
                    <a:pt x="3389" y="11511"/>
                    <a:pt x="3557" y="11343"/>
                  </a:cubicBezTo>
                  <a:cubicBezTo>
                    <a:pt x="5602" y="9187"/>
                    <a:pt x="8374" y="5658"/>
                    <a:pt x="9466" y="3334"/>
                  </a:cubicBezTo>
                  <a:cubicBezTo>
                    <a:pt x="10054" y="2130"/>
                    <a:pt x="10166" y="925"/>
                    <a:pt x="9746" y="365"/>
                  </a:cubicBezTo>
                  <a:cubicBezTo>
                    <a:pt x="9662" y="253"/>
                    <a:pt x="9550" y="169"/>
                    <a:pt x="9438" y="113"/>
                  </a:cubicBezTo>
                  <a:cubicBezTo>
                    <a:pt x="9249" y="34"/>
                    <a:pt x="9051" y="0"/>
                    <a:pt x="88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2662525" y="1771475"/>
              <a:ext cx="205850" cy="203925"/>
            </a:xfrm>
            <a:custGeom>
              <a:avLst/>
              <a:gdLst/>
              <a:ahLst/>
              <a:cxnLst/>
              <a:rect l="l" t="t" r="r" b="b"/>
              <a:pathLst>
                <a:path w="8234" h="8157" extrusionOk="0">
                  <a:moveTo>
                    <a:pt x="5499" y="1914"/>
                  </a:moveTo>
                  <a:cubicBezTo>
                    <a:pt x="6060" y="1914"/>
                    <a:pt x="6461" y="2035"/>
                    <a:pt x="6554" y="2220"/>
                  </a:cubicBezTo>
                  <a:cubicBezTo>
                    <a:pt x="6666" y="2416"/>
                    <a:pt x="6582" y="2668"/>
                    <a:pt x="6386" y="2752"/>
                  </a:cubicBezTo>
                  <a:cubicBezTo>
                    <a:pt x="6386" y="2752"/>
                    <a:pt x="6386" y="2752"/>
                    <a:pt x="6386" y="2752"/>
                  </a:cubicBezTo>
                  <a:lnTo>
                    <a:pt x="6386" y="2752"/>
                  </a:lnTo>
                  <a:cubicBezTo>
                    <a:pt x="6385" y="2752"/>
                    <a:pt x="1680" y="5048"/>
                    <a:pt x="1541" y="5104"/>
                  </a:cubicBezTo>
                  <a:cubicBezTo>
                    <a:pt x="1482" y="5128"/>
                    <a:pt x="1418" y="5141"/>
                    <a:pt x="1356" y="5141"/>
                  </a:cubicBezTo>
                  <a:cubicBezTo>
                    <a:pt x="914" y="5141"/>
                    <a:pt x="515" y="4534"/>
                    <a:pt x="1961" y="3284"/>
                  </a:cubicBezTo>
                  <a:cubicBezTo>
                    <a:pt x="3096" y="2273"/>
                    <a:pt x="4533" y="1914"/>
                    <a:pt x="5499" y="1914"/>
                  </a:cubicBezTo>
                  <a:close/>
                  <a:moveTo>
                    <a:pt x="5362" y="0"/>
                  </a:moveTo>
                  <a:cubicBezTo>
                    <a:pt x="4958" y="0"/>
                    <a:pt x="4542" y="59"/>
                    <a:pt x="4145" y="175"/>
                  </a:cubicBezTo>
                  <a:cubicBezTo>
                    <a:pt x="2129" y="876"/>
                    <a:pt x="1065" y="1940"/>
                    <a:pt x="505" y="2836"/>
                  </a:cubicBezTo>
                  <a:cubicBezTo>
                    <a:pt x="393" y="4628"/>
                    <a:pt x="225" y="6420"/>
                    <a:pt x="1" y="8156"/>
                  </a:cubicBezTo>
                  <a:cubicBezTo>
                    <a:pt x="1457" y="7008"/>
                    <a:pt x="3053" y="6056"/>
                    <a:pt x="4762" y="5356"/>
                  </a:cubicBezTo>
                  <a:cubicBezTo>
                    <a:pt x="6050" y="4824"/>
                    <a:pt x="7506" y="3872"/>
                    <a:pt x="7842" y="2528"/>
                  </a:cubicBezTo>
                  <a:cubicBezTo>
                    <a:pt x="8234" y="848"/>
                    <a:pt x="6974" y="63"/>
                    <a:pt x="5602" y="7"/>
                  </a:cubicBezTo>
                  <a:cubicBezTo>
                    <a:pt x="5522" y="3"/>
                    <a:pt x="5442" y="0"/>
                    <a:pt x="53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2462975" y="1701575"/>
              <a:ext cx="184875" cy="286425"/>
            </a:xfrm>
            <a:custGeom>
              <a:avLst/>
              <a:gdLst/>
              <a:ahLst/>
              <a:cxnLst/>
              <a:rect l="l" t="t" r="r" b="b"/>
              <a:pathLst>
                <a:path w="7395" h="11457" extrusionOk="0">
                  <a:moveTo>
                    <a:pt x="1815" y="1769"/>
                  </a:moveTo>
                  <a:cubicBezTo>
                    <a:pt x="1862" y="1769"/>
                    <a:pt x="1911" y="1777"/>
                    <a:pt x="1962" y="1795"/>
                  </a:cubicBezTo>
                  <a:cubicBezTo>
                    <a:pt x="4062" y="2495"/>
                    <a:pt x="5939" y="4960"/>
                    <a:pt x="6163" y="7088"/>
                  </a:cubicBezTo>
                  <a:cubicBezTo>
                    <a:pt x="6182" y="7373"/>
                    <a:pt x="5943" y="7567"/>
                    <a:pt x="5709" y="7567"/>
                  </a:cubicBezTo>
                  <a:cubicBezTo>
                    <a:pt x="5598" y="7567"/>
                    <a:pt x="5488" y="7523"/>
                    <a:pt x="5407" y="7424"/>
                  </a:cubicBezTo>
                  <a:cubicBezTo>
                    <a:pt x="5351" y="7368"/>
                    <a:pt x="4930" y="6836"/>
                    <a:pt x="3446" y="4904"/>
                  </a:cubicBezTo>
                  <a:lnTo>
                    <a:pt x="3446" y="4904"/>
                  </a:lnTo>
                  <a:cubicBezTo>
                    <a:pt x="3447" y="4904"/>
                    <a:pt x="3447" y="4905"/>
                    <a:pt x="3447" y="4905"/>
                  </a:cubicBezTo>
                  <a:cubicBezTo>
                    <a:pt x="3458" y="4905"/>
                    <a:pt x="1514" y="2467"/>
                    <a:pt x="1486" y="2411"/>
                  </a:cubicBezTo>
                  <a:cubicBezTo>
                    <a:pt x="1291" y="2143"/>
                    <a:pt x="1499" y="1769"/>
                    <a:pt x="1815" y="1769"/>
                  </a:cubicBezTo>
                  <a:close/>
                  <a:moveTo>
                    <a:pt x="2172" y="0"/>
                  </a:moveTo>
                  <a:cubicBezTo>
                    <a:pt x="646" y="0"/>
                    <a:pt x="1" y="1924"/>
                    <a:pt x="1262" y="4036"/>
                  </a:cubicBezTo>
                  <a:cubicBezTo>
                    <a:pt x="2438" y="5968"/>
                    <a:pt x="4930" y="6640"/>
                    <a:pt x="6667" y="11093"/>
                  </a:cubicBezTo>
                  <a:cubicBezTo>
                    <a:pt x="6695" y="11205"/>
                    <a:pt x="6779" y="11345"/>
                    <a:pt x="6863" y="11457"/>
                  </a:cubicBezTo>
                  <a:cubicBezTo>
                    <a:pt x="7115" y="9608"/>
                    <a:pt x="7283" y="7732"/>
                    <a:pt x="7395" y="5828"/>
                  </a:cubicBezTo>
                  <a:cubicBezTo>
                    <a:pt x="7199" y="5296"/>
                    <a:pt x="6975" y="4792"/>
                    <a:pt x="6695" y="4288"/>
                  </a:cubicBezTo>
                  <a:cubicBezTo>
                    <a:pt x="5071" y="1235"/>
                    <a:pt x="3418" y="59"/>
                    <a:pt x="2270" y="3"/>
                  </a:cubicBezTo>
                  <a:cubicBezTo>
                    <a:pt x="2237" y="1"/>
                    <a:pt x="2204" y="0"/>
                    <a:pt x="21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1927425" y="2600275"/>
              <a:ext cx="203075" cy="263550"/>
            </a:xfrm>
            <a:custGeom>
              <a:avLst/>
              <a:gdLst/>
              <a:ahLst/>
              <a:cxnLst/>
              <a:rect l="l" t="t" r="r" b="b"/>
              <a:pathLst>
                <a:path w="8123" h="10542" extrusionOk="0">
                  <a:moveTo>
                    <a:pt x="2554" y="0"/>
                  </a:moveTo>
                  <a:cubicBezTo>
                    <a:pt x="2404" y="0"/>
                    <a:pt x="2260" y="20"/>
                    <a:pt x="2101" y="40"/>
                  </a:cubicBezTo>
                  <a:cubicBezTo>
                    <a:pt x="1317" y="96"/>
                    <a:pt x="589" y="572"/>
                    <a:pt x="253" y="1300"/>
                  </a:cubicBezTo>
                  <a:cubicBezTo>
                    <a:pt x="85" y="1692"/>
                    <a:pt x="1" y="2140"/>
                    <a:pt x="1" y="2560"/>
                  </a:cubicBezTo>
                  <a:cubicBezTo>
                    <a:pt x="29" y="3568"/>
                    <a:pt x="337" y="4548"/>
                    <a:pt x="869" y="5416"/>
                  </a:cubicBezTo>
                  <a:cubicBezTo>
                    <a:pt x="1317" y="6088"/>
                    <a:pt x="1821" y="6733"/>
                    <a:pt x="2353" y="7433"/>
                  </a:cubicBezTo>
                  <a:cubicBezTo>
                    <a:pt x="2493" y="7601"/>
                    <a:pt x="2633" y="7769"/>
                    <a:pt x="2745" y="7937"/>
                  </a:cubicBezTo>
                  <a:cubicBezTo>
                    <a:pt x="2885" y="8077"/>
                    <a:pt x="2997" y="8273"/>
                    <a:pt x="3137" y="8441"/>
                  </a:cubicBezTo>
                  <a:cubicBezTo>
                    <a:pt x="3641" y="9113"/>
                    <a:pt x="4090" y="9813"/>
                    <a:pt x="4482" y="10541"/>
                  </a:cubicBezTo>
                  <a:lnTo>
                    <a:pt x="5882" y="10401"/>
                  </a:lnTo>
                  <a:cubicBezTo>
                    <a:pt x="5518" y="9029"/>
                    <a:pt x="5014" y="7713"/>
                    <a:pt x="4370" y="6453"/>
                  </a:cubicBezTo>
                  <a:cubicBezTo>
                    <a:pt x="4286" y="6228"/>
                    <a:pt x="4174" y="6032"/>
                    <a:pt x="4034" y="5808"/>
                  </a:cubicBezTo>
                  <a:cubicBezTo>
                    <a:pt x="3894" y="5584"/>
                    <a:pt x="3809" y="5388"/>
                    <a:pt x="3669" y="5164"/>
                  </a:cubicBezTo>
                  <a:cubicBezTo>
                    <a:pt x="3501" y="4856"/>
                    <a:pt x="3305" y="4548"/>
                    <a:pt x="3109" y="4240"/>
                  </a:cubicBezTo>
                  <a:cubicBezTo>
                    <a:pt x="2633" y="3540"/>
                    <a:pt x="2129" y="2896"/>
                    <a:pt x="1625" y="2252"/>
                  </a:cubicBezTo>
                  <a:cubicBezTo>
                    <a:pt x="1395" y="1976"/>
                    <a:pt x="1618" y="1606"/>
                    <a:pt x="1907" y="1606"/>
                  </a:cubicBezTo>
                  <a:cubicBezTo>
                    <a:pt x="1970" y="1606"/>
                    <a:pt x="2036" y="1624"/>
                    <a:pt x="2101" y="1664"/>
                  </a:cubicBezTo>
                  <a:cubicBezTo>
                    <a:pt x="2997" y="2140"/>
                    <a:pt x="3753" y="2784"/>
                    <a:pt x="4426" y="3540"/>
                  </a:cubicBezTo>
                  <a:cubicBezTo>
                    <a:pt x="4566" y="3736"/>
                    <a:pt x="4706" y="3904"/>
                    <a:pt x="4846" y="4072"/>
                  </a:cubicBezTo>
                  <a:cubicBezTo>
                    <a:pt x="4986" y="4268"/>
                    <a:pt x="5126" y="4464"/>
                    <a:pt x="5238" y="4660"/>
                  </a:cubicBezTo>
                  <a:cubicBezTo>
                    <a:pt x="6358" y="6340"/>
                    <a:pt x="6918" y="8301"/>
                    <a:pt x="6862" y="10317"/>
                  </a:cubicBezTo>
                  <a:lnTo>
                    <a:pt x="8122" y="10177"/>
                  </a:lnTo>
                  <a:cubicBezTo>
                    <a:pt x="8066" y="7825"/>
                    <a:pt x="7702" y="5444"/>
                    <a:pt x="6946" y="3596"/>
                  </a:cubicBezTo>
                  <a:cubicBezTo>
                    <a:pt x="6750" y="3120"/>
                    <a:pt x="6498" y="2644"/>
                    <a:pt x="6218" y="2224"/>
                  </a:cubicBezTo>
                  <a:cubicBezTo>
                    <a:pt x="6078" y="2000"/>
                    <a:pt x="5910" y="1804"/>
                    <a:pt x="5742" y="1636"/>
                  </a:cubicBezTo>
                  <a:cubicBezTo>
                    <a:pt x="5602" y="1440"/>
                    <a:pt x="5434" y="1272"/>
                    <a:pt x="5238" y="1132"/>
                  </a:cubicBezTo>
                  <a:cubicBezTo>
                    <a:pt x="4566" y="488"/>
                    <a:pt x="3669" y="68"/>
                    <a:pt x="2745" y="12"/>
                  </a:cubicBezTo>
                  <a:cubicBezTo>
                    <a:pt x="2680" y="3"/>
                    <a:pt x="2617" y="0"/>
                    <a:pt x="2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2501825" y="1432750"/>
              <a:ext cx="335050" cy="245100"/>
            </a:xfrm>
            <a:custGeom>
              <a:avLst/>
              <a:gdLst/>
              <a:ahLst/>
              <a:cxnLst/>
              <a:rect l="l" t="t" r="r" b="b"/>
              <a:pathLst>
                <a:path w="13402" h="9804" extrusionOk="0">
                  <a:moveTo>
                    <a:pt x="10439" y="1304"/>
                  </a:moveTo>
                  <a:cubicBezTo>
                    <a:pt x="10516" y="1304"/>
                    <a:pt x="10581" y="1318"/>
                    <a:pt x="10629" y="1347"/>
                  </a:cubicBezTo>
                  <a:cubicBezTo>
                    <a:pt x="10853" y="1459"/>
                    <a:pt x="10909" y="1711"/>
                    <a:pt x="10797" y="1907"/>
                  </a:cubicBezTo>
                  <a:cubicBezTo>
                    <a:pt x="10799" y="1906"/>
                    <a:pt x="10799" y="1905"/>
                    <a:pt x="10800" y="1905"/>
                  </a:cubicBezTo>
                  <a:lnTo>
                    <a:pt x="10800" y="1905"/>
                  </a:lnTo>
                  <a:cubicBezTo>
                    <a:pt x="10810" y="1905"/>
                    <a:pt x="10610" y="2231"/>
                    <a:pt x="9537" y="3867"/>
                  </a:cubicBezTo>
                  <a:cubicBezTo>
                    <a:pt x="8277" y="5855"/>
                    <a:pt x="8249" y="5911"/>
                    <a:pt x="7997" y="5967"/>
                  </a:cubicBezTo>
                  <a:cubicBezTo>
                    <a:pt x="7966" y="5972"/>
                    <a:pt x="7936" y="5975"/>
                    <a:pt x="7908" y="5975"/>
                  </a:cubicBezTo>
                  <a:cubicBezTo>
                    <a:pt x="7307" y="5975"/>
                    <a:pt x="7418" y="4872"/>
                    <a:pt x="7605" y="4203"/>
                  </a:cubicBezTo>
                  <a:cubicBezTo>
                    <a:pt x="8083" y="2392"/>
                    <a:pt x="9758" y="1304"/>
                    <a:pt x="10439" y="1304"/>
                  </a:cubicBezTo>
                  <a:close/>
                  <a:moveTo>
                    <a:pt x="2636" y="1888"/>
                  </a:moveTo>
                  <a:cubicBezTo>
                    <a:pt x="2696" y="1888"/>
                    <a:pt x="2757" y="1903"/>
                    <a:pt x="2816" y="1935"/>
                  </a:cubicBezTo>
                  <a:cubicBezTo>
                    <a:pt x="3965" y="2607"/>
                    <a:pt x="4805" y="3699"/>
                    <a:pt x="5141" y="4987"/>
                  </a:cubicBezTo>
                  <a:cubicBezTo>
                    <a:pt x="5483" y="6297"/>
                    <a:pt x="5144" y="6722"/>
                    <a:pt x="4813" y="6722"/>
                  </a:cubicBezTo>
                  <a:cubicBezTo>
                    <a:pt x="4683" y="6722"/>
                    <a:pt x="4555" y="6658"/>
                    <a:pt x="4469" y="6556"/>
                  </a:cubicBezTo>
                  <a:cubicBezTo>
                    <a:pt x="3517" y="5295"/>
                    <a:pt x="2788" y="3895"/>
                    <a:pt x="2228" y="2439"/>
                  </a:cubicBezTo>
                  <a:cubicBezTo>
                    <a:pt x="2161" y="2145"/>
                    <a:pt x="2385" y="1888"/>
                    <a:pt x="2636" y="1888"/>
                  </a:cubicBezTo>
                  <a:close/>
                  <a:moveTo>
                    <a:pt x="2684" y="1"/>
                  </a:moveTo>
                  <a:cubicBezTo>
                    <a:pt x="1232" y="1"/>
                    <a:pt x="0" y="2359"/>
                    <a:pt x="2312" y="5799"/>
                  </a:cubicBezTo>
                  <a:cubicBezTo>
                    <a:pt x="2956" y="6752"/>
                    <a:pt x="5113" y="8964"/>
                    <a:pt x="5925" y="9804"/>
                  </a:cubicBezTo>
                  <a:cubicBezTo>
                    <a:pt x="5897" y="8740"/>
                    <a:pt x="5841" y="7648"/>
                    <a:pt x="5757" y="6584"/>
                  </a:cubicBezTo>
                  <a:cubicBezTo>
                    <a:pt x="5757" y="6241"/>
                    <a:pt x="6027" y="6056"/>
                    <a:pt x="6296" y="6056"/>
                  </a:cubicBezTo>
                  <a:cubicBezTo>
                    <a:pt x="6533" y="6056"/>
                    <a:pt x="6769" y="6198"/>
                    <a:pt x="6821" y="6500"/>
                  </a:cubicBezTo>
                  <a:cubicBezTo>
                    <a:pt x="6877" y="7452"/>
                    <a:pt x="6933" y="8432"/>
                    <a:pt x="6961" y="9384"/>
                  </a:cubicBezTo>
                  <a:cubicBezTo>
                    <a:pt x="9257" y="7060"/>
                    <a:pt x="13402" y="3055"/>
                    <a:pt x="11722" y="731"/>
                  </a:cubicBezTo>
                  <a:cubicBezTo>
                    <a:pt x="11470" y="339"/>
                    <a:pt x="11050" y="87"/>
                    <a:pt x="10573" y="59"/>
                  </a:cubicBezTo>
                  <a:cubicBezTo>
                    <a:pt x="10555" y="58"/>
                    <a:pt x="10537" y="58"/>
                    <a:pt x="10519" y="58"/>
                  </a:cubicBezTo>
                  <a:cubicBezTo>
                    <a:pt x="9665" y="58"/>
                    <a:pt x="8743" y="689"/>
                    <a:pt x="8249" y="1347"/>
                  </a:cubicBezTo>
                  <a:cubicBezTo>
                    <a:pt x="7325" y="2578"/>
                    <a:pt x="6849" y="4090"/>
                    <a:pt x="6318" y="5489"/>
                  </a:cubicBezTo>
                  <a:lnTo>
                    <a:pt x="6318" y="5489"/>
                  </a:lnTo>
                  <a:cubicBezTo>
                    <a:pt x="6423" y="5198"/>
                    <a:pt x="5168" y="2494"/>
                    <a:pt x="4917" y="1991"/>
                  </a:cubicBezTo>
                  <a:cubicBezTo>
                    <a:pt x="4525" y="1235"/>
                    <a:pt x="3993" y="339"/>
                    <a:pt x="3124" y="59"/>
                  </a:cubicBezTo>
                  <a:cubicBezTo>
                    <a:pt x="3012" y="31"/>
                    <a:pt x="2900" y="3"/>
                    <a:pt x="2760" y="3"/>
                  </a:cubicBezTo>
                  <a:cubicBezTo>
                    <a:pt x="2735" y="1"/>
                    <a:pt x="2710" y="1"/>
                    <a:pt x="26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2118575" y="2389675"/>
              <a:ext cx="203050" cy="392925"/>
            </a:xfrm>
            <a:custGeom>
              <a:avLst/>
              <a:gdLst/>
              <a:ahLst/>
              <a:cxnLst/>
              <a:rect l="l" t="t" r="r" b="b"/>
              <a:pathLst>
                <a:path w="8122" h="15717" extrusionOk="0">
                  <a:moveTo>
                    <a:pt x="2879" y="1403"/>
                  </a:moveTo>
                  <a:cubicBezTo>
                    <a:pt x="2944" y="1403"/>
                    <a:pt x="3013" y="1421"/>
                    <a:pt x="3080" y="1463"/>
                  </a:cubicBezTo>
                  <a:cubicBezTo>
                    <a:pt x="7589" y="4095"/>
                    <a:pt x="7617" y="10648"/>
                    <a:pt x="6525" y="10816"/>
                  </a:cubicBezTo>
                  <a:cubicBezTo>
                    <a:pt x="6486" y="10822"/>
                    <a:pt x="6451" y="10825"/>
                    <a:pt x="6417" y="10825"/>
                  </a:cubicBezTo>
                  <a:cubicBezTo>
                    <a:pt x="5419" y="10825"/>
                    <a:pt x="6805" y="7960"/>
                    <a:pt x="2576" y="2051"/>
                  </a:cubicBezTo>
                  <a:cubicBezTo>
                    <a:pt x="2371" y="1755"/>
                    <a:pt x="2593" y="1403"/>
                    <a:pt x="2879" y="1403"/>
                  </a:cubicBezTo>
                  <a:close/>
                  <a:moveTo>
                    <a:pt x="2730" y="0"/>
                  </a:moveTo>
                  <a:cubicBezTo>
                    <a:pt x="2008" y="0"/>
                    <a:pt x="1303" y="304"/>
                    <a:pt x="812" y="847"/>
                  </a:cubicBezTo>
                  <a:cubicBezTo>
                    <a:pt x="0" y="1771"/>
                    <a:pt x="112" y="3255"/>
                    <a:pt x="840" y="4235"/>
                  </a:cubicBezTo>
                  <a:cubicBezTo>
                    <a:pt x="2240" y="6167"/>
                    <a:pt x="5461" y="6615"/>
                    <a:pt x="5377" y="13140"/>
                  </a:cubicBezTo>
                  <a:cubicBezTo>
                    <a:pt x="5377" y="13924"/>
                    <a:pt x="5125" y="14793"/>
                    <a:pt x="5209" y="15577"/>
                  </a:cubicBezTo>
                  <a:lnTo>
                    <a:pt x="5209" y="15717"/>
                  </a:lnTo>
                  <a:cubicBezTo>
                    <a:pt x="5881" y="14849"/>
                    <a:pt x="6581" y="14008"/>
                    <a:pt x="7253" y="13168"/>
                  </a:cubicBezTo>
                  <a:cubicBezTo>
                    <a:pt x="7897" y="11068"/>
                    <a:pt x="8121" y="8856"/>
                    <a:pt x="7981" y="6643"/>
                  </a:cubicBezTo>
                  <a:cubicBezTo>
                    <a:pt x="7701" y="2723"/>
                    <a:pt x="5125" y="147"/>
                    <a:pt x="2912" y="7"/>
                  </a:cubicBezTo>
                  <a:cubicBezTo>
                    <a:pt x="2852" y="2"/>
                    <a:pt x="2791" y="0"/>
                    <a:pt x="27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2270475" y="2654450"/>
              <a:ext cx="418000" cy="150100"/>
            </a:xfrm>
            <a:custGeom>
              <a:avLst/>
              <a:gdLst/>
              <a:ahLst/>
              <a:cxnLst/>
              <a:rect l="l" t="t" r="r" b="b"/>
              <a:pathLst>
                <a:path w="16720" h="6004" extrusionOk="0">
                  <a:moveTo>
                    <a:pt x="8437" y="1553"/>
                  </a:moveTo>
                  <a:cubicBezTo>
                    <a:pt x="11052" y="1553"/>
                    <a:pt x="13348" y="2708"/>
                    <a:pt x="13219" y="3389"/>
                  </a:cubicBezTo>
                  <a:cubicBezTo>
                    <a:pt x="13174" y="3613"/>
                    <a:pt x="13074" y="3693"/>
                    <a:pt x="12861" y="3693"/>
                  </a:cubicBezTo>
                  <a:cubicBezTo>
                    <a:pt x="12347" y="3693"/>
                    <a:pt x="11176" y="3227"/>
                    <a:pt x="8546" y="3227"/>
                  </a:cubicBezTo>
                  <a:cubicBezTo>
                    <a:pt x="7509" y="3227"/>
                    <a:pt x="6245" y="3300"/>
                    <a:pt x="4705" y="3501"/>
                  </a:cubicBezTo>
                  <a:cubicBezTo>
                    <a:pt x="4684" y="3504"/>
                    <a:pt x="4664" y="3505"/>
                    <a:pt x="4644" y="3505"/>
                  </a:cubicBezTo>
                  <a:cubicBezTo>
                    <a:pt x="4238" y="3505"/>
                    <a:pt x="4050" y="2984"/>
                    <a:pt x="4397" y="2717"/>
                  </a:cubicBezTo>
                  <a:cubicBezTo>
                    <a:pt x="5633" y="1865"/>
                    <a:pt x="7078" y="1553"/>
                    <a:pt x="8437" y="1553"/>
                  </a:cubicBezTo>
                  <a:close/>
                  <a:moveTo>
                    <a:pt x="10334" y="1"/>
                  </a:moveTo>
                  <a:cubicBezTo>
                    <a:pt x="8038" y="1"/>
                    <a:pt x="5602" y="589"/>
                    <a:pt x="2773" y="2381"/>
                  </a:cubicBezTo>
                  <a:cubicBezTo>
                    <a:pt x="1849" y="3473"/>
                    <a:pt x="925" y="4594"/>
                    <a:pt x="1" y="5742"/>
                  </a:cubicBezTo>
                  <a:cubicBezTo>
                    <a:pt x="141" y="5714"/>
                    <a:pt x="281" y="5686"/>
                    <a:pt x="449" y="5658"/>
                  </a:cubicBezTo>
                  <a:cubicBezTo>
                    <a:pt x="1896" y="5308"/>
                    <a:pt x="3362" y="5133"/>
                    <a:pt x="4832" y="5133"/>
                  </a:cubicBezTo>
                  <a:cubicBezTo>
                    <a:pt x="5125" y="5133"/>
                    <a:pt x="5420" y="5140"/>
                    <a:pt x="5714" y="5154"/>
                  </a:cubicBezTo>
                  <a:cubicBezTo>
                    <a:pt x="8094" y="5266"/>
                    <a:pt x="9662" y="5910"/>
                    <a:pt x="11314" y="5994"/>
                  </a:cubicBezTo>
                  <a:cubicBezTo>
                    <a:pt x="11447" y="6000"/>
                    <a:pt x="11580" y="6004"/>
                    <a:pt x="11715" y="6004"/>
                  </a:cubicBezTo>
                  <a:cubicBezTo>
                    <a:pt x="12149" y="6004"/>
                    <a:pt x="12588" y="5967"/>
                    <a:pt x="12995" y="5882"/>
                  </a:cubicBezTo>
                  <a:cubicBezTo>
                    <a:pt x="15151" y="5490"/>
                    <a:pt x="16719" y="3165"/>
                    <a:pt x="15151" y="1625"/>
                  </a:cubicBezTo>
                  <a:cubicBezTo>
                    <a:pt x="14087" y="533"/>
                    <a:pt x="12462" y="113"/>
                    <a:pt x="10894" y="29"/>
                  </a:cubicBezTo>
                  <a:cubicBezTo>
                    <a:pt x="10726" y="29"/>
                    <a:pt x="10530" y="1"/>
                    <a:pt x="10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2464400" y="2447875"/>
              <a:ext cx="378950" cy="149450"/>
            </a:xfrm>
            <a:custGeom>
              <a:avLst/>
              <a:gdLst/>
              <a:ahLst/>
              <a:cxnLst/>
              <a:rect l="l" t="t" r="r" b="b"/>
              <a:pathLst>
                <a:path w="15158" h="5978" extrusionOk="0">
                  <a:moveTo>
                    <a:pt x="6763" y="1440"/>
                  </a:moveTo>
                  <a:cubicBezTo>
                    <a:pt x="8865" y="1440"/>
                    <a:pt x="11024" y="2060"/>
                    <a:pt x="12547" y="3223"/>
                  </a:cubicBezTo>
                  <a:cubicBezTo>
                    <a:pt x="12687" y="3307"/>
                    <a:pt x="12743" y="3475"/>
                    <a:pt x="12715" y="3615"/>
                  </a:cubicBezTo>
                  <a:cubicBezTo>
                    <a:pt x="12664" y="3817"/>
                    <a:pt x="12501" y="3928"/>
                    <a:pt x="12305" y="3928"/>
                  </a:cubicBezTo>
                  <a:cubicBezTo>
                    <a:pt x="12283" y="3928"/>
                    <a:pt x="12261" y="3926"/>
                    <a:pt x="12238" y="3923"/>
                  </a:cubicBezTo>
                  <a:cubicBezTo>
                    <a:pt x="8589" y="3136"/>
                    <a:pt x="7682" y="3020"/>
                    <a:pt x="4846" y="3020"/>
                  </a:cubicBezTo>
                  <a:cubicBezTo>
                    <a:pt x="4353" y="3020"/>
                    <a:pt x="3801" y="3023"/>
                    <a:pt x="3165" y="3027"/>
                  </a:cubicBezTo>
                  <a:cubicBezTo>
                    <a:pt x="2717" y="3027"/>
                    <a:pt x="2577" y="2411"/>
                    <a:pt x="2997" y="2215"/>
                  </a:cubicBezTo>
                  <a:cubicBezTo>
                    <a:pt x="4109" y="1692"/>
                    <a:pt x="5424" y="1440"/>
                    <a:pt x="6763" y="1440"/>
                  </a:cubicBezTo>
                  <a:close/>
                  <a:moveTo>
                    <a:pt x="8179" y="1"/>
                  </a:moveTo>
                  <a:cubicBezTo>
                    <a:pt x="5874" y="1"/>
                    <a:pt x="3613" y="537"/>
                    <a:pt x="1569" y="1571"/>
                  </a:cubicBezTo>
                  <a:cubicBezTo>
                    <a:pt x="1065" y="2467"/>
                    <a:pt x="533" y="3363"/>
                    <a:pt x="1" y="4203"/>
                  </a:cubicBezTo>
                  <a:cubicBezTo>
                    <a:pt x="141" y="4231"/>
                    <a:pt x="281" y="4259"/>
                    <a:pt x="421" y="4259"/>
                  </a:cubicBezTo>
                  <a:lnTo>
                    <a:pt x="673" y="4259"/>
                  </a:lnTo>
                  <a:cubicBezTo>
                    <a:pt x="1140" y="4259"/>
                    <a:pt x="1681" y="4247"/>
                    <a:pt x="2289" y="4247"/>
                  </a:cubicBezTo>
                  <a:cubicBezTo>
                    <a:pt x="2593" y="4247"/>
                    <a:pt x="2913" y="4250"/>
                    <a:pt x="3249" y="4259"/>
                  </a:cubicBezTo>
                  <a:cubicBezTo>
                    <a:pt x="5126" y="4371"/>
                    <a:pt x="7002" y="4792"/>
                    <a:pt x="8738" y="5520"/>
                  </a:cubicBezTo>
                  <a:cubicBezTo>
                    <a:pt x="9354" y="5772"/>
                    <a:pt x="10026" y="5912"/>
                    <a:pt x="10698" y="5968"/>
                  </a:cubicBezTo>
                  <a:cubicBezTo>
                    <a:pt x="10796" y="5974"/>
                    <a:pt x="10892" y="5977"/>
                    <a:pt x="10987" y="5977"/>
                  </a:cubicBezTo>
                  <a:cubicBezTo>
                    <a:pt x="14254" y="5977"/>
                    <a:pt x="15157" y="2284"/>
                    <a:pt x="12463" y="787"/>
                  </a:cubicBezTo>
                  <a:cubicBezTo>
                    <a:pt x="11426" y="311"/>
                    <a:pt x="10278" y="31"/>
                    <a:pt x="9130" y="31"/>
                  </a:cubicBezTo>
                  <a:cubicBezTo>
                    <a:pt x="8813" y="11"/>
                    <a:pt x="8496" y="1"/>
                    <a:pt x="8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2259975" y="2189575"/>
              <a:ext cx="231750" cy="345200"/>
            </a:xfrm>
            <a:custGeom>
              <a:avLst/>
              <a:gdLst/>
              <a:ahLst/>
              <a:cxnLst/>
              <a:rect l="l" t="t" r="r" b="b"/>
              <a:pathLst>
                <a:path w="9270" h="13808" extrusionOk="0">
                  <a:moveTo>
                    <a:pt x="3675" y="1981"/>
                  </a:moveTo>
                  <a:cubicBezTo>
                    <a:pt x="3728" y="1981"/>
                    <a:pt x="3783" y="1993"/>
                    <a:pt x="3837" y="2018"/>
                  </a:cubicBezTo>
                  <a:cubicBezTo>
                    <a:pt x="6554" y="3138"/>
                    <a:pt x="8262" y="6554"/>
                    <a:pt x="7618" y="9299"/>
                  </a:cubicBezTo>
                  <a:cubicBezTo>
                    <a:pt x="7560" y="9516"/>
                    <a:pt x="7375" y="9628"/>
                    <a:pt x="7194" y="9628"/>
                  </a:cubicBezTo>
                  <a:cubicBezTo>
                    <a:pt x="7025" y="9628"/>
                    <a:pt x="6860" y="9530"/>
                    <a:pt x="6806" y="9327"/>
                  </a:cubicBezTo>
                  <a:cubicBezTo>
                    <a:pt x="6386" y="7479"/>
                    <a:pt x="5630" y="5742"/>
                    <a:pt x="4565" y="4174"/>
                  </a:cubicBezTo>
                  <a:cubicBezTo>
                    <a:pt x="4173" y="3642"/>
                    <a:pt x="3781" y="3138"/>
                    <a:pt x="3389" y="2634"/>
                  </a:cubicBezTo>
                  <a:lnTo>
                    <a:pt x="3389" y="2606"/>
                  </a:lnTo>
                  <a:cubicBezTo>
                    <a:pt x="3151" y="2344"/>
                    <a:pt x="3378" y="1981"/>
                    <a:pt x="3675" y="1981"/>
                  </a:cubicBezTo>
                  <a:close/>
                  <a:moveTo>
                    <a:pt x="4349" y="1"/>
                  </a:moveTo>
                  <a:cubicBezTo>
                    <a:pt x="3315" y="1"/>
                    <a:pt x="2368" y="556"/>
                    <a:pt x="1849" y="1458"/>
                  </a:cubicBezTo>
                  <a:cubicBezTo>
                    <a:pt x="1" y="4650"/>
                    <a:pt x="3725" y="7479"/>
                    <a:pt x="5377" y="9803"/>
                  </a:cubicBezTo>
                  <a:cubicBezTo>
                    <a:pt x="6834" y="11819"/>
                    <a:pt x="7058" y="13079"/>
                    <a:pt x="7366" y="13807"/>
                  </a:cubicBezTo>
                  <a:cubicBezTo>
                    <a:pt x="7954" y="12939"/>
                    <a:pt x="8486" y="12015"/>
                    <a:pt x="8990" y="11035"/>
                  </a:cubicBezTo>
                  <a:cubicBezTo>
                    <a:pt x="9270" y="9635"/>
                    <a:pt x="9270" y="8151"/>
                    <a:pt x="9018" y="6750"/>
                  </a:cubicBezTo>
                  <a:cubicBezTo>
                    <a:pt x="8458" y="3390"/>
                    <a:pt x="7478" y="1990"/>
                    <a:pt x="6162" y="786"/>
                  </a:cubicBezTo>
                  <a:cubicBezTo>
                    <a:pt x="5714" y="338"/>
                    <a:pt x="5069" y="58"/>
                    <a:pt x="4425" y="2"/>
                  </a:cubicBezTo>
                  <a:cubicBezTo>
                    <a:pt x="4400" y="1"/>
                    <a:pt x="4374" y="1"/>
                    <a:pt x="43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2422400" y="1934775"/>
              <a:ext cx="186250" cy="345875"/>
            </a:xfrm>
            <a:custGeom>
              <a:avLst/>
              <a:gdLst/>
              <a:ahLst/>
              <a:cxnLst/>
              <a:rect l="l" t="t" r="r" b="b"/>
              <a:pathLst>
                <a:path w="7450" h="13835" extrusionOk="0">
                  <a:moveTo>
                    <a:pt x="2438" y="2240"/>
                  </a:moveTo>
                  <a:cubicBezTo>
                    <a:pt x="2791" y="2240"/>
                    <a:pt x="3379" y="2508"/>
                    <a:pt x="4257" y="3361"/>
                  </a:cubicBezTo>
                  <a:cubicBezTo>
                    <a:pt x="5825" y="4873"/>
                    <a:pt x="6469" y="7197"/>
                    <a:pt x="6049" y="8961"/>
                  </a:cubicBezTo>
                  <a:cubicBezTo>
                    <a:pt x="6005" y="9182"/>
                    <a:pt x="5822" y="9295"/>
                    <a:pt x="5637" y="9295"/>
                  </a:cubicBezTo>
                  <a:cubicBezTo>
                    <a:pt x="5471" y="9295"/>
                    <a:pt x="5304" y="9203"/>
                    <a:pt x="5237" y="9017"/>
                  </a:cubicBezTo>
                  <a:cubicBezTo>
                    <a:pt x="5237" y="9019"/>
                    <a:pt x="5237" y="9019"/>
                    <a:pt x="5237" y="9019"/>
                  </a:cubicBezTo>
                  <a:cubicBezTo>
                    <a:pt x="5220" y="9019"/>
                    <a:pt x="4842" y="7802"/>
                    <a:pt x="4677" y="7309"/>
                  </a:cubicBezTo>
                  <a:cubicBezTo>
                    <a:pt x="4005" y="5741"/>
                    <a:pt x="3137" y="4229"/>
                    <a:pt x="2101" y="2857"/>
                  </a:cubicBezTo>
                  <a:cubicBezTo>
                    <a:pt x="1933" y="2627"/>
                    <a:pt x="2015" y="2240"/>
                    <a:pt x="2438" y="2240"/>
                  </a:cubicBezTo>
                  <a:close/>
                  <a:moveTo>
                    <a:pt x="2045" y="0"/>
                  </a:moveTo>
                  <a:cubicBezTo>
                    <a:pt x="897" y="0"/>
                    <a:pt x="1" y="1008"/>
                    <a:pt x="141" y="2157"/>
                  </a:cubicBezTo>
                  <a:cubicBezTo>
                    <a:pt x="393" y="5125"/>
                    <a:pt x="3725" y="6049"/>
                    <a:pt x="5489" y="12882"/>
                  </a:cubicBezTo>
                  <a:cubicBezTo>
                    <a:pt x="5573" y="13274"/>
                    <a:pt x="5657" y="13582"/>
                    <a:pt x="5713" y="13834"/>
                  </a:cubicBezTo>
                  <a:cubicBezTo>
                    <a:pt x="6385" y="11846"/>
                    <a:pt x="6974" y="9830"/>
                    <a:pt x="7450" y="7785"/>
                  </a:cubicBezTo>
                  <a:cubicBezTo>
                    <a:pt x="7086" y="3305"/>
                    <a:pt x="4397" y="112"/>
                    <a:pt x="22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2588325" y="2064875"/>
              <a:ext cx="359175" cy="229775"/>
            </a:xfrm>
            <a:custGeom>
              <a:avLst/>
              <a:gdLst/>
              <a:ahLst/>
              <a:cxnLst/>
              <a:rect l="l" t="t" r="r" b="b"/>
              <a:pathLst>
                <a:path w="14367" h="9191" extrusionOk="0">
                  <a:moveTo>
                    <a:pt x="9498" y="2228"/>
                  </a:moveTo>
                  <a:cubicBezTo>
                    <a:pt x="10037" y="2228"/>
                    <a:pt x="10564" y="2287"/>
                    <a:pt x="11062" y="2413"/>
                  </a:cubicBezTo>
                  <a:cubicBezTo>
                    <a:pt x="11202" y="2469"/>
                    <a:pt x="11314" y="2581"/>
                    <a:pt x="11342" y="2721"/>
                  </a:cubicBezTo>
                  <a:cubicBezTo>
                    <a:pt x="11538" y="3589"/>
                    <a:pt x="9970" y="2917"/>
                    <a:pt x="5321" y="5074"/>
                  </a:cubicBezTo>
                  <a:cubicBezTo>
                    <a:pt x="4733" y="5354"/>
                    <a:pt x="4145" y="5690"/>
                    <a:pt x="3501" y="5998"/>
                  </a:cubicBezTo>
                  <a:cubicBezTo>
                    <a:pt x="3431" y="6038"/>
                    <a:pt x="3360" y="6055"/>
                    <a:pt x="3293" y="6055"/>
                  </a:cubicBezTo>
                  <a:cubicBezTo>
                    <a:pt x="2981" y="6055"/>
                    <a:pt x="2739" y="5681"/>
                    <a:pt x="2969" y="5382"/>
                  </a:cubicBezTo>
                  <a:cubicBezTo>
                    <a:pt x="4324" y="3475"/>
                    <a:pt x="7037" y="2228"/>
                    <a:pt x="9498" y="2228"/>
                  </a:cubicBezTo>
                  <a:close/>
                  <a:moveTo>
                    <a:pt x="10721" y="1"/>
                  </a:moveTo>
                  <a:cubicBezTo>
                    <a:pt x="10041" y="1"/>
                    <a:pt x="9364" y="112"/>
                    <a:pt x="8710" y="313"/>
                  </a:cubicBezTo>
                  <a:cubicBezTo>
                    <a:pt x="5713" y="1209"/>
                    <a:pt x="3081" y="3169"/>
                    <a:pt x="1149" y="5522"/>
                  </a:cubicBezTo>
                  <a:cubicBezTo>
                    <a:pt x="785" y="6782"/>
                    <a:pt x="421" y="8014"/>
                    <a:pt x="1" y="9190"/>
                  </a:cubicBezTo>
                  <a:cubicBezTo>
                    <a:pt x="197" y="9078"/>
                    <a:pt x="421" y="8966"/>
                    <a:pt x="617" y="8826"/>
                  </a:cubicBezTo>
                  <a:cubicBezTo>
                    <a:pt x="4229" y="6474"/>
                    <a:pt x="6357" y="6950"/>
                    <a:pt x="8794" y="6334"/>
                  </a:cubicBezTo>
                  <a:cubicBezTo>
                    <a:pt x="10866" y="5802"/>
                    <a:pt x="14366" y="3953"/>
                    <a:pt x="13078" y="1237"/>
                  </a:cubicBezTo>
                  <a:cubicBezTo>
                    <a:pt x="12686" y="369"/>
                    <a:pt x="11846" y="33"/>
                    <a:pt x="10950" y="5"/>
                  </a:cubicBezTo>
                  <a:cubicBezTo>
                    <a:pt x="10874" y="2"/>
                    <a:pt x="10797" y="1"/>
                    <a:pt x="107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1413350" y="3874975"/>
              <a:ext cx="646775" cy="345525"/>
            </a:xfrm>
            <a:custGeom>
              <a:avLst/>
              <a:gdLst/>
              <a:ahLst/>
              <a:cxnLst/>
              <a:rect l="l" t="t" r="r" b="b"/>
              <a:pathLst>
                <a:path w="25871" h="13821" extrusionOk="0">
                  <a:moveTo>
                    <a:pt x="20911" y="0"/>
                  </a:moveTo>
                  <a:cubicBezTo>
                    <a:pt x="20045" y="0"/>
                    <a:pt x="19058" y="204"/>
                    <a:pt x="17960" y="662"/>
                  </a:cubicBezTo>
                  <a:cubicBezTo>
                    <a:pt x="15714" y="1579"/>
                    <a:pt x="13319" y="2046"/>
                    <a:pt x="10907" y="2046"/>
                  </a:cubicBezTo>
                  <a:cubicBezTo>
                    <a:pt x="9710" y="2046"/>
                    <a:pt x="8508" y="1931"/>
                    <a:pt x="7318" y="1698"/>
                  </a:cubicBezTo>
                  <a:cubicBezTo>
                    <a:pt x="6735" y="1584"/>
                    <a:pt x="6191" y="1530"/>
                    <a:pt x="5687" y="1530"/>
                  </a:cubicBezTo>
                  <a:cubicBezTo>
                    <a:pt x="1400" y="1530"/>
                    <a:pt x="0" y="5423"/>
                    <a:pt x="1829" y="8755"/>
                  </a:cubicBezTo>
                  <a:cubicBezTo>
                    <a:pt x="3704" y="12210"/>
                    <a:pt x="7871" y="13821"/>
                    <a:pt x="12180" y="13821"/>
                  </a:cubicBezTo>
                  <a:cubicBezTo>
                    <a:pt x="17722" y="13821"/>
                    <a:pt x="23499" y="11156"/>
                    <a:pt x="24933" y="6319"/>
                  </a:cubicBezTo>
                  <a:cubicBezTo>
                    <a:pt x="25871" y="3169"/>
                    <a:pt x="24331" y="0"/>
                    <a:pt x="209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1720000" y="2629950"/>
              <a:ext cx="186450" cy="202725"/>
            </a:xfrm>
            <a:custGeom>
              <a:avLst/>
              <a:gdLst/>
              <a:ahLst/>
              <a:cxnLst/>
              <a:rect l="l" t="t" r="r" b="b"/>
              <a:pathLst>
                <a:path w="7458" h="8109" extrusionOk="0">
                  <a:moveTo>
                    <a:pt x="7458" y="1"/>
                  </a:moveTo>
                  <a:lnTo>
                    <a:pt x="7458" y="1"/>
                  </a:lnTo>
                  <a:cubicBezTo>
                    <a:pt x="6730" y="589"/>
                    <a:pt x="2865" y="3753"/>
                    <a:pt x="317" y="7086"/>
                  </a:cubicBezTo>
                  <a:cubicBezTo>
                    <a:pt x="1" y="7523"/>
                    <a:pt x="318" y="8109"/>
                    <a:pt x="792" y="8109"/>
                  </a:cubicBezTo>
                  <a:cubicBezTo>
                    <a:pt x="864" y="8109"/>
                    <a:pt x="940" y="8095"/>
                    <a:pt x="1017" y="8066"/>
                  </a:cubicBezTo>
                  <a:cubicBezTo>
                    <a:pt x="3369" y="7338"/>
                    <a:pt x="5918" y="5125"/>
                    <a:pt x="7458" y="2885"/>
                  </a:cubicBezTo>
                  <a:cubicBezTo>
                    <a:pt x="7178" y="1933"/>
                    <a:pt x="7178" y="925"/>
                    <a:pt x="7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1787600" y="2276475"/>
              <a:ext cx="174950" cy="195300"/>
            </a:xfrm>
            <a:custGeom>
              <a:avLst/>
              <a:gdLst/>
              <a:ahLst/>
              <a:cxnLst/>
              <a:rect l="l" t="t" r="r" b="b"/>
              <a:pathLst>
                <a:path w="6998" h="7812" extrusionOk="0">
                  <a:moveTo>
                    <a:pt x="6273" y="1"/>
                  </a:moveTo>
                  <a:cubicBezTo>
                    <a:pt x="6114" y="1"/>
                    <a:pt x="5952" y="60"/>
                    <a:pt x="5818" y="194"/>
                  </a:cubicBezTo>
                  <a:lnTo>
                    <a:pt x="5818" y="194"/>
                  </a:lnTo>
                  <a:cubicBezTo>
                    <a:pt x="5818" y="194"/>
                    <a:pt x="5819" y="194"/>
                    <a:pt x="5819" y="194"/>
                  </a:cubicBezTo>
                  <a:lnTo>
                    <a:pt x="5819" y="194"/>
                  </a:lnTo>
                  <a:cubicBezTo>
                    <a:pt x="5821" y="194"/>
                    <a:pt x="1637" y="4605"/>
                    <a:pt x="273" y="6831"/>
                  </a:cubicBezTo>
                  <a:cubicBezTo>
                    <a:pt x="1" y="7277"/>
                    <a:pt x="342" y="7811"/>
                    <a:pt x="833" y="7811"/>
                  </a:cubicBezTo>
                  <a:cubicBezTo>
                    <a:pt x="896" y="7811"/>
                    <a:pt x="962" y="7802"/>
                    <a:pt x="1029" y="7783"/>
                  </a:cubicBezTo>
                  <a:cubicBezTo>
                    <a:pt x="3774" y="6887"/>
                    <a:pt x="6602" y="3723"/>
                    <a:pt x="6938" y="754"/>
                  </a:cubicBezTo>
                  <a:cubicBezTo>
                    <a:pt x="6997" y="323"/>
                    <a:pt x="6644" y="1"/>
                    <a:pt x="6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1435275" y="2590675"/>
              <a:ext cx="124975" cy="269000"/>
            </a:xfrm>
            <a:custGeom>
              <a:avLst/>
              <a:gdLst/>
              <a:ahLst/>
              <a:cxnLst/>
              <a:rect l="l" t="t" r="r" b="b"/>
              <a:pathLst>
                <a:path w="4999" h="10760" extrusionOk="0">
                  <a:moveTo>
                    <a:pt x="750" y="1"/>
                  </a:moveTo>
                  <a:cubicBezTo>
                    <a:pt x="657" y="1"/>
                    <a:pt x="563" y="20"/>
                    <a:pt x="476" y="60"/>
                  </a:cubicBezTo>
                  <a:cubicBezTo>
                    <a:pt x="308" y="172"/>
                    <a:pt x="168" y="312"/>
                    <a:pt x="140" y="508"/>
                  </a:cubicBezTo>
                  <a:cubicBezTo>
                    <a:pt x="28" y="1152"/>
                    <a:pt x="0" y="1796"/>
                    <a:pt x="28" y="2440"/>
                  </a:cubicBezTo>
                  <a:cubicBezTo>
                    <a:pt x="168" y="4428"/>
                    <a:pt x="756" y="6332"/>
                    <a:pt x="1737" y="8041"/>
                  </a:cubicBezTo>
                  <a:cubicBezTo>
                    <a:pt x="1849" y="8237"/>
                    <a:pt x="1961" y="8405"/>
                    <a:pt x="2073" y="8573"/>
                  </a:cubicBezTo>
                  <a:cubicBezTo>
                    <a:pt x="2185" y="8769"/>
                    <a:pt x="2297" y="8937"/>
                    <a:pt x="2409" y="9077"/>
                  </a:cubicBezTo>
                  <a:cubicBezTo>
                    <a:pt x="2829" y="9665"/>
                    <a:pt x="3305" y="10169"/>
                    <a:pt x="3809" y="10617"/>
                  </a:cubicBezTo>
                  <a:cubicBezTo>
                    <a:pt x="3943" y="10716"/>
                    <a:pt x="4088" y="10760"/>
                    <a:pt x="4227" y="10760"/>
                  </a:cubicBezTo>
                  <a:cubicBezTo>
                    <a:pt x="4639" y="10760"/>
                    <a:pt x="4999" y="10377"/>
                    <a:pt x="4873" y="9917"/>
                  </a:cubicBezTo>
                  <a:cubicBezTo>
                    <a:pt x="4677" y="9161"/>
                    <a:pt x="4425" y="8433"/>
                    <a:pt x="4145" y="7705"/>
                  </a:cubicBezTo>
                  <a:cubicBezTo>
                    <a:pt x="4117" y="7621"/>
                    <a:pt x="4089" y="7537"/>
                    <a:pt x="4061" y="7453"/>
                  </a:cubicBezTo>
                  <a:lnTo>
                    <a:pt x="3921" y="7117"/>
                  </a:lnTo>
                  <a:lnTo>
                    <a:pt x="3697" y="6528"/>
                  </a:lnTo>
                  <a:cubicBezTo>
                    <a:pt x="2941" y="4540"/>
                    <a:pt x="1317" y="368"/>
                    <a:pt x="1317" y="368"/>
                  </a:cubicBezTo>
                  <a:cubicBezTo>
                    <a:pt x="1216" y="126"/>
                    <a:pt x="986" y="1"/>
                    <a:pt x="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1552500" y="2243350"/>
              <a:ext cx="81625" cy="212825"/>
            </a:xfrm>
            <a:custGeom>
              <a:avLst/>
              <a:gdLst/>
              <a:ahLst/>
              <a:cxnLst/>
              <a:rect l="l" t="t" r="r" b="b"/>
              <a:pathLst>
                <a:path w="3265" h="8513" extrusionOk="0">
                  <a:moveTo>
                    <a:pt x="1313" y="0"/>
                  </a:moveTo>
                  <a:cubicBezTo>
                    <a:pt x="108" y="0"/>
                    <a:pt x="0" y="4069"/>
                    <a:pt x="968" y="6476"/>
                  </a:cubicBezTo>
                  <a:cubicBezTo>
                    <a:pt x="1599" y="8039"/>
                    <a:pt x="2198" y="8513"/>
                    <a:pt x="2622" y="8513"/>
                  </a:cubicBezTo>
                  <a:cubicBezTo>
                    <a:pt x="2988" y="8513"/>
                    <a:pt x="3223" y="8159"/>
                    <a:pt x="3236" y="7848"/>
                  </a:cubicBezTo>
                  <a:cubicBezTo>
                    <a:pt x="3264" y="5328"/>
                    <a:pt x="2816" y="2835"/>
                    <a:pt x="1948" y="483"/>
                  </a:cubicBezTo>
                  <a:cubicBezTo>
                    <a:pt x="1892" y="287"/>
                    <a:pt x="1752" y="147"/>
                    <a:pt x="1584" y="63"/>
                  </a:cubicBezTo>
                  <a:cubicBezTo>
                    <a:pt x="1488" y="20"/>
                    <a:pt x="1398" y="0"/>
                    <a:pt x="1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2822850" y="3358000"/>
              <a:ext cx="134325" cy="265750"/>
            </a:xfrm>
            <a:custGeom>
              <a:avLst/>
              <a:gdLst/>
              <a:ahLst/>
              <a:cxnLst/>
              <a:rect l="l" t="t" r="r" b="b"/>
              <a:pathLst>
                <a:path w="5373" h="10630" extrusionOk="0">
                  <a:moveTo>
                    <a:pt x="2658" y="0"/>
                  </a:moveTo>
                  <a:cubicBezTo>
                    <a:pt x="2640" y="0"/>
                    <a:pt x="2623" y="1"/>
                    <a:pt x="2605" y="3"/>
                  </a:cubicBezTo>
                  <a:cubicBezTo>
                    <a:pt x="2213" y="31"/>
                    <a:pt x="1933" y="367"/>
                    <a:pt x="1961" y="731"/>
                  </a:cubicBezTo>
                  <a:lnTo>
                    <a:pt x="1961" y="787"/>
                  </a:lnTo>
                  <a:cubicBezTo>
                    <a:pt x="2465" y="6779"/>
                    <a:pt x="1" y="9468"/>
                    <a:pt x="533" y="10308"/>
                  </a:cubicBezTo>
                  <a:cubicBezTo>
                    <a:pt x="670" y="10528"/>
                    <a:pt x="867" y="10630"/>
                    <a:pt x="1102" y="10630"/>
                  </a:cubicBezTo>
                  <a:cubicBezTo>
                    <a:pt x="2538" y="10630"/>
                    <a:pt x="5372" y="6799"/>
                    <a:pt x="4481" y="2803"/>
                  </a:cubicBezTo>
                  <a:cubicBezTo>
                    <a:pt x="4289" y="1952"/>
                    <a:pt x="3506" y="0"/>
                    <a:pt x="26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453300" y="3606400"/>
              <a:ext cx="145375" cy="253725"/>
            </a:xfrm>
            <a:custGeom>
              <a:avLst/>
              <a:gdLst/>
              <a:ahLst/>
              <a:cxnLst/>
              <a:rect l="l" t="t" r="r" b="b"/>
              <a:pathLst>
                <a:path w="5815" h="10149" extrusionOk="0">
                  <a:moveTo>
                    <a:pt x="1406" y="1"/>
                  </a:moveTo>
                  <a:cubicBezTo>
                    <a:pt x="1373" y="1"/>
                    <a:pt x="1340" y="3"/>
                    <a:pt x="1306" y="8"/>
                  </a:cubicBezTo>
                  <a:cubicBezTo>
                    <a:pt x="438" y="120"/>
                    <a:pt x="74" y="2248"/>
                    <a:pt x="46" y="3144"/>
                  </a:cubicBezTo>
                  <a:cubicBezTo>
                    <a:pt x="0" y="7082"/>
                    <a:pt x="3268" y="10149"/>
                    <a:pt x="4773" y="10149"/>
                  </a:cubicBezTo>
                  <a:cubicBezTo>
                    <a:pt x="5098" y="10149"/>
                    <a:pt x="5341" y="10006"/>
                    <a:pt x="5451" y="9697"/>
                  </a:cubicBezTo>
                  <a:cubicBezTo>
                    <a:pt x="5815" y="8745"/>
                    <a:pt x="2847" y="6617"/>
                    <a:pt x="2090" y="652"/>
                  </a:cubicBezTo>
                  <a:lnTo>
                    <a:pt x="2090" y="596"/>
                  </a:lnTo>
                  <a:cubicBezTo>
                    <a:pt x="2039" y="263"/>
                    <a:pt x="1754" y="1"/>
                    <a:pt x="1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1553575" y="3557575"/>
              <a:ext cx="307375" cy="251075"/>
            </a:xfrm>
            <a:custGeom>
              <a:avLst/>
              <a:gdLst/>
              <a:ahLst/>
              <a:cxnLst/>
              <a:rect l="l" t="t" r="r" b="b"/>
              <a:pathLst>
                <a:path w="12295" h="10043" extrusionOk="0">
                  <a:moveTo>
                    <a:pt x="5910" y="1"/>
                  </a:moveTo>
                  <a:cubicBezTo>
                    <a:pt x="4818" y="57"/>
                    <a:pt x="3389" y="953"/>
                    <a:pt x="2241" y="2185"/>
                  </a:cubicBezTo>
                  <a:cubicBezTo>
                    <a:pt x="2017" y="2465"/>
                    <a:pt x="1793" y="2745"/>
                    <a:pt x="1597" y="3025"/>
                  </a:cubicBezTo>
                  <a:cubicBezTo>
                    <a:pt x="1401" y="3277"/>
                    <a:pt x="1233" y="3557"/>
                    <a:pt x="1093" y="3809"/>
                  </a:cubicBezTo>
                  <a:cubicBezTo>
                    <a:pt x="141" y="5601"/>
                    <a:pt x="1" y="7590"/>
                    <a:pt x="1821" y="8962"/>
                  </a:cubicBezTo>
                  <a:cubicBezTo>
                    <a:pt x="1849" y="8990"/>
                    <a:pt x="1905" y="9018"/>
                    <a:pt x="1933" y="9046"/>
                  </a:cubicBezTo>
                  <a:cubicBezTo>
                    <a:pt x="2073" y="9158"/>
                    <a:pt x="2241" y="9242"/>
                    <a:pt x="2409" y="9354"/>
                  </a:cubicBezTo>
                  <a:cubicBezTo>
                    <a:pt x="2633" y="9466"/>
                    <a:pt x="2885" y="9550"/>
                    <a:pt x="3109" y="9662"/>
                  </a:cubicBezTo>
                  <a:cubicBezTo>
                    <a:pt x="3857" y="9918"/>
                    <a:pt x="4707" y="10043"/>
                    <a:pt x="5579" y="10043"/>
                  </a:cubicBezTo>
                  <a:cubicBezTo>
                    <a:pt x="8433" y="10043"/>
                    <a:pt x="11539" y="8705"/>
                    <a:pt x="12183" y="6217"/>
                  </a:cubicBezTo>
                  <a:cubicBezTo>
                    <a:pt x="12267" y="5797"/>
                    <a:pt x="12295" y="5377"/>
                    <a:pt x="12211" y="4957"/>
                  </a:cubicBezTo>
                  <a:cubicBezTo>
                    <a:pt x="11875" y="3109"/>
                    <a:pt x="9914" y="1289"/>
                    <a:pt x="7982" y="449"/>
                  </a:cubicBezTo>
                  <a:cubicBezTo>
                    <a:pt x="7338" y="169"/>
                    <a:pt x="6610" y="1"/>
                    <a:pt x="59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2061850" y="3625150"/>
              <a:ext cx="490800" cy="373925"/>
            </a:xfrm>
            <a:custGeom>
              <a:avLst/>
              <a:gdLst/>
              <a:ahLst/>
              <a:cxnLst/>
              <a:rect l="l" t="t" r="r" b="b"/>
              <a:pathLst>
                <a:path w="19632" h="14957" extrusionOk="0">
                  <a:moveTo>
                    <a:pt x="9939" y="1"/>
                  </a:moveTo>
                  <a:cubicBezTo>
                    <a:pt x="7657" y="1"/>
                    <a:pt x="5339" y="830"/>
                    <a:pt x="3529" y="2422"/>
                  </a:cubicBezTo>
                  <a:cubicBezTo>
                    <a:pt x="1" y="5559"/>
                    <a:pt x="1" y="10711"/>
                    <a:pt x="3977" y="13428"/>
                  </a:cubicBezTo>
                  <a:cubicBezTo>
                    <a:pt x="5519" y="14438"/>
                    <a:pt x="7302" y="14957"/>
                    <a:pt x="9095" y="14957"/>
                  </a:cubicBezTo>
                  <a:cubicBezTo>
                    <a:pt x="10233" y="14957"/>
                    <a:pt x="11375" y="14748"/>
                    <a:pt x="12462" y="14324"/>
                  </a:cubicBezTo>
                  <a:cubicBezTo>
                    <a:pt x="18427" y="11971"/>
                    <a:pt x="19631" y="5699"/>
                    <a:pt x="15795" y="2226"/>
                  </a:cubicBezTo>
                  <a:cubicBezTo>
                    <a:pt x="14172" y="725"/>
                    <a:pt x="12071" y="1"/>
                    <a:pt x="99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899000" y="3744600"/>
              <a:ext cx="505500" cy="372125"/>
            </a:xfrm>
            <a:custGeom>
              <a:avLst/>
              <a:gdLst/>
              <a:ahLst/>
              <a:cxnLst/>
              <a:rect l="l" t="t" r="r" b="b"/>
              <a:pathLst>
                <a:path w="20220" h="14885" extrusionOk="0">
                  <a:moveTo>
                    <a:pt x="10288" y="0"/>
                  </a:moveTo>
                  <a:cubicBezTo>
                    <a:pt x="7467" y="0"/>
                    <a:pt x="4708" y="1225"/>
                    <a:pt x="3025" y="3581"/>
                  </a:cubicBezTo>
                  <a:cubicBezTo>
                    <a:pt x="1" y="7754"/>
                    <a:pt x="2437" y="13690"/>
                    <a:pt x="8766" y="14754"/>
                  </a:cubicBezTo>
                  <a:cubicBezTo>
                    <a:pt x="9280" y="14842"/>
                    <a:pt x="9796" y="14885"/>
                    <a:pt x="10308" y="14885"/>
                  </a:cubicBezTo>
                  <a:cubicBezTo>
                    <a:pt x="12755" y="14885"/>
                    <a:pt x="15127" y="13910"/>
                    <a:pt x="16887" y="12150"/>
                  </a:cubicBezTo>
                  <a:cubicBezTo>
                    <a:pt x="20219" y="8678"/>
                    <a:pt x="19183" y="3609"/>
                    <a:pt x="15067" y="1257"/>
                  </a:cubicBezTo>
                  <a:cubicBezTo>
                    <a:pt x="13585" y="413"/>
                    <a:pt x="11926" y="0"/>
                    <a:pt x="102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2555825" y="1479925"/>
              <a:ext cx="83100" cy="120900"/>
            </a:xfrm>
            <a:custGeom>
              <a:avLst/>
              <a:gdLst/>
              <a:ahLst/>
              <a:cxnLst/>
              <a:rect l="l" t="t" r="r" b="b"/>
              <a:pathLst>
                <a:path w="3324" h="4836" extrusionOk="0">
                  <a:moveTo>
                    <a:pt x="476" y="1"/>
                  </a:moveTo>
                  <a:cubicBezTo>
                    <a:pt x="225" y="1"/>
                    <a:pt x="1" y="258"/>
                    <a:pt x="68" y="552"/>
                  </a:cubicBezTo>
                  <a:cubicBezTo>
                    <a:pt x="320" y="1308"/>
                    <a:pt x="628" y="2008"/>
                    <a:pt x="1048" y="2680"/>
                  </a:cubicBezTo>
                  <a:cubicBezTo>
                    <a:pt x="1385" y="3380"/>
                    <a:pt x="1805" y="4052"/>
                    <a:pt x="2309" y="4669"/>
                  </a:cubicBezTo>
                  <a:cubicBezTo>
                    <a:pt x="2395" y="4771"/>
                    <a:pt x="2523" y="4835"/>
                    <a:pt x="2653" y="4835"/>
                  </a:cubicBezTo>
                  <a:cubicBezTo>
                    <a:pt x="2984" y="4835"/>
                    <a:pt x="3323" y="4410"/>
                    <a:pt x="2981" y="3100"/>
                  </a:cubicBezTo>
                  <a:cubicBezTo>
                    <a:pt x="2645" y="1812"/>
                    <a:pt x="1805" y="720"/>
                    <a:pt x="656" y="48"/>
                  </a:cubicBezTo>
                  <a:cubicBezTo>
                    <a:pt x="597" y="16"/>
                    <a:pt x="536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2684500" y="1465350"/>
              <a:ext cx="90775" cy="116775"/>
            </a:xfrm>
            <a:custGeom>
              <a:avLst/>
              <a:gdLst/>
              <a:ahLst/>
              <a:cxnLst/>
              <a:rect l="l" t="t" r="r" b="b"/>
              <a:pathLst>
                <a:path w="3631" h="4671" extrusionOk="0">
                  <a:moveTo>
                    <a:pt x="3153" y="0"/>
                  </a:moveTo>
                  <a:cubicBezTo>
                    <a:pt x="2456" y="0"/>
                    <a:pt x="801" y="1088"/>
                    <a:pt x="298" y="2899"/>
                  </a:cubicBezTo>
                  <a:cubicBezTo>
                    <a:pt x="111" y="3568"/>
                    <a:pt x="0" y="4671"/>
                    <a:pt x="601" y="4671"/>
                  </a:cubicBezTo>
                  <a:cubicBezTo>
                    <a:pt x="629" y="4671"/>
                    <a:pt x="659" y="4668"/>
                    <a:pt x="690" y="4663"/>
                  </a:cubicBezTo>
                  <a:cubicBezTo>
                    <a:pt x="970" y="4607"/>
                    <a:pt x="998" y="4551"/>
                    <a:pt x="2258" y="2563"/>
                  </a:cubicBezTo>
                  <a:cubicBezTo>
                    <a:pt x="3331" y="927"/>
                    <a:pt x="3531" y="601"/>
                    <a:pt x="3521" y="601"/>
                  </a:cubicBezTo>
                  <a:lnTo>
                    <a:pt x="3521" y="601"/>
                  </a:lnTo>
                  <a:cubicBezTo>
                    <a:pt x="3520" y="601"/>
                    <a:pt x="3520" y="602"/>
                    <a:pt x="3518" y="603"/>
                  </a:cubicBezTo>
                  <a:cubicBezTo>
                    <a:pt x="3630" y="407"/>
                    <a:pt x="3546" y="155"/>
                    <a:pt x="3350" y="43"/>
                  </a:cubicBezTo>
                  <a:cubicBezTo>
                    <a:pt x="3299" y="14"/>
                    <a:pt x="3232" y="0"/>
                    <a:pt x="3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2676000" y="1819300"/>
              <a:ext cx="153175" cy="80700"/>
            </a:xfrm>
            <a:custGeom>
              <a:avLst/>
              <a:gdLst/>
              <a:ahLst/>
              <a:cxnLst/>
              <a:rect l="l" t="t" r="r" b="b"/>
              <a:pathLst>
                <a:path w="6127" h="3228" extrusionOk="0">
                  <a:moveTo>
                    <a:pt x="4960" y="1"/>
                  </a:moveTo>
                  <a:cubicBezTo>
                    <a:pt x="3994" y="1"/>
                    <a:pt x="2557" y="360"/>
                    <a:pt x="1422" y="1371"/>
                  </a:cubicBezTo>
                  <a:cubicBezTo>
                    <a:pt x="0" y="2621"/>
                    <a:pt x="381" y="3228"/>
                    <a:pt x="818" y="3228"/>
                  </a:cubicBezTo>
                  <a:cubicBezTo>
                    <a:pt x="880" y="3228"/>
                    <a:pt x="943" y="3215"/>
                    <a:pt x="1002" y="3191"/>
                  </a:cubicBezTo>
                  <a:cubicBezTo>
                    <a:pt x="1141" y="3135"/>
                    <a:pt x="5846" y="839"/>
                    <a:pt x="5847" y="839"/>
                  </a:cubicBezTo>
                  <a:lnTo>
                    <a:pt x="5847" y="839"/>
                  </a:lnTo>
                  <a:cubicBezTo>
                    <a:pt x="5847" y="839"/>
                    <a:pt x="5847" y="839"/>
                    <a:pt x="5847" y="839"/>
                  </a:cubicBezTo>
                  <a:cubicBezTo>
                    <a:pt x="6043" y="755"/>
                    <a:pt x="6127" y="503"/>
                    <a:pt x="6015" y="307"/>
                  </a:cubicBezTo>
                  <a:cubicBezTo>
                    <a:pt x="5922" y="122"/>
                    <a:pt x="5521" y="1"/>
                    <a:pt x="49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2495275" y="1745750"/>
              <a:ext cx="122250" cy="144500"/>
            </a:xfrm>
            <a:custGeom>
              <a:avLst/>
              <a:gdLst/>
              <a:ahLst/>
              <a:cxnLst/>
              <a:rect l="l" t="t" r="r" b="b"/>
              <a:pathLst>
                <a:path w="4890" h="5780" extrusionOk="0">
                  <a:moveTo>
                    <a:pt x="525" y="1"/>
                  </a:moveTo>
                  <a:cubicBezTo>
                    <a:pt x="225" y="1"/>
                    <a:pt x="0" y="354"/>
                    <a:pt x="194" y="644"/>
                  </a:cubicBezTo>
                  <a:cubicBezTo>
                    <a:pt x="249" y="700"/>
                    <a:pt x="2167" y="3138"/>
                    <a:pt x="2183" y="3138"/>
                  </a:cubicBezTo>
                  <a:cubicBezTo>
                    <a:pt x="2183" y="3138"/>
                    <a:pt x="2183" y="3137"/>
                    <a:pt x="2182" y="3137"/>
                  </a:cubicBezTo>
                  <a:lnTo>
                    <a:pt x="2182" y="3137"/>
                  </a:lnTo>
                  <a:cubicBezTo>
                    <a:pt x="3638" y="5069"/>
                    <a:pt x="4059" y="5573"/>
                    <a:pt x="4115" y="5629"/>
                  </a:cubicBezTo>
                  <a:cubicBezTo>
                    <a:pt x="4209" y="5733"/>
                    <a:pt x="4329" y="5779"/>
                    <a:pt x="4445" y="5779"/>
                  </a:cubicBezTo>
                  <a:cubicBezTo>
                    <a:pt x="4674" y="5779"/>
                    <a:pt x="4889" y="5599"/>
                    <a:pt x="4871" y="5321"/>
                  </a:cubicBezTo>
                  <a:cubicBezTo>
                    <a:pt x="4647" y="3165"/>
                    <a:pt x="2770" y="728"/>
                    <a:pt x="670" y="28"/>
                  </a:cubicBezTo>
                  <a:cubicBezTo>
                    <a:pt x="621" y="9"/>
                    <a:pt x="572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2470725" y="1990700"/>
              <a:ext cx="113425" cy="176100"/>
            </a:xfrm>
            <a:custGeom>
              <a:avLst/>
              <a:gdLst/>
              <a:ahLst/>
              <a:cxnLst/>
              <a:rect l="l" t="t" r="r" b="b"/>
              <a:pathLst>
                <a:path w="4537" h="7044" extrusionOk="0">
                  <a:moveTo>
                    <a:pt x="500" y="0"/>
                  </a:moveTo>
                  <a:cubicBezTo>
                    <a:pt x="81" y="0"/>
                    <a:pt x="0" y="379"/>
                    <a:pt x="168" y="592"/>
                  </a:cubicBezTo>
                  <a:cubicBezTo>
                    <a:pt x="1204" y="1964"/>
                    <a:pt x="2072" y="3476"/>
                    <a:pt x="2744" y="5072"/>
                  </a:cubicBezTo>
                  <a:cubicBezTo>
                    <a:pt x="2909" y="5538"/>
                    <a:pt x="3314" y="6754"/>
                    <a:pt x="3306" y="6754"/>
                  </a:cubicBezTo>
                  <a:cubicBezTo>
                    <a:pt x="3305" y="6754"/>
                    <a:pt x="3305" y="6754"/>
                    <a:pt x="3304" y="6752"/>
                  </a:cubicBezTo>
                  <a:lnTo>
                    <a:pt x="3304" y="6752"/>
                  </a:lnTo>
                  <a:cubicBezTo>
                    <a:pt x="3373" y="6945"/>
                    <a:pt x="3550" y="7043"/>
                    <a:pt x="3722" y="7043"/>
                  </a:cubicBezTo>
                  <a:cubicBezTo>
                    <a:pt x="3901" y="7043"/>
                    <a:pt x="4074" y="6938"/>
                    <a:pt x="4116" y="6724"/>
                  </a:cubicBezTo>
                  <a:cubicBezTo>
                    <a:pt x="4536" y="4960"/>
                    <a:pt x="3892" y="2636"/>
                    <a:pt x="2324" y="1124"/>
                  </a:cubicBezTo>
                  <a:cubicBezTo>
                    <a:pt x="1442" y="267"/>
                    <a:pt x="852" y="0"/>
                    <a:pt x="5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2338750" y="2239100"/>
              <a:ext cx="127775" cy="191275"/>
            </a:xfrm>
            <a:custGeom>
              <a:avLst/>
              <a:gdLst/>
              <a:ahLst/>
              <a:cxnLst/>
              <a:rect l="l" t="t" r="r" b="b"/>
              <a:pathLst>
                <a:path w="5111" h="7651" extrusionOk="0">
                  <a:moveTo>
                    <a:pt x="525" y="0"/>
                  </a:moveTo>
                  <a:cubicBezTo>
                    <a:pt x="228" y="0"/>
                    <a:pt x="0" y="367"/>
                    <a:pt x="238" y="653"/>
                  </a:cubicBezTo>
                  <a:cubicBezTo>
                    <a:pt x="630" y="1157"/>
                    <a:pt x="1022" y="1661"/>
                    <a:pt x="1414" y="2193"/>
                  </a:cubicBezTo>
                  <a:cubicBezTo>
                    <a:pt x="2479" y="3761"/>
                    <a:pt x="3235" y="5498"/>
                    <a:pt x="3655" y="7346"/>
                  </a:cubicBezTo>
                  <a:cubicBezTo>
                    <a:pt x="3710" y="7552"/>
                    <a:pt x="3880" y="7650"/>
                    <a:pt x="4052" y="7650"/>
                  </a:cubicBezTo>
                  <a:cubicBezTo>
                    <a:pt x="4230" y="7650"/>
                    <a:pt x="4410" y="7545"/>
                    <a:pt x="4467" y="7346"/>
                  </a:cubicBezTo>
                  <a:cubicBezTo>
                    <a:pt x="5111" y="4573"/>
                    <a:pt x="3431" y="1157"/>
                    <a:pt x="686" y="37"/>
                  </a:cubicBezTo>
                  <a:cubicBezTo>
                    <a:pt x="632" y="12"/>
                    <a:pt x="577" y="0"/>
                    <a:pt x="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2177850" y="2424725"/>
              <a:ext cx="131175" cy="235600"/>
            </a:xfrm>
            <a:custGeom>
              <a:avLst/>
              <a:gdLst/>
              <a:ahLst/>
              <a:cxnLst/>
              <a:rect l="l" t="t" r="r" b="b"/>
              <a:pathLst>
                <a:path w="5247" h="9424" extrusionOk="0">
                  <a:moveTo>
                    <a:pt x="523" y="1"/>
                  </a:moveTo>
                  <a:cubicBezTo>
                    <a:pt x="222" y="1"/>
                    <a:pt x="0" y="353"/>
                    <a:pt x="205" y="649"/>
                  </a:cubicBezTo>
                  <a:cubicBezTo>
                    <a:pt x="4434" y="6558"/>
                    <a:pt x="3048" y="9423"/>
                    <a:pt x="4046" y="9423"/>
                  </a:cubicBezTo>
                  <a:cubicBezTo>
                    <a:pt x="4080" y="9423"/>
                    <a:pt x="4115" y="9420"/>
                    <a:pt x="4154" y="9414"/>
                  </a:cubicBezTo>
                  <a:cubicBezTo>
                    <a:pt x="5246" y="9246"/>
                    <a:pt x="5218" y="2693"/>
                    <a:pt x="737" y="61"/>
                  </a:cubicBezTo>
                  <a:cubicBezTo>
                    <a:pt x="664" y="19"/>
                    <a:pt x="591" y="1"/>
                    <a:pt x="5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2371725" y="2693625"/>
              <a:ext cx="232000" cy="53150"/>
            </a:xfrm>
            <a:custGeom>
              <a:avLst/>
              <a:gdLst/>
              <a:ahLst/>
              <a:cxnLst/>
              <a:rect l="l" t="t" r="r" b="b"/>
              <a:pathLst>
                <a:path w="9280" h="2126" extrusionOk="0">
                  <a:moveTo>
                    <a:pt x="4387" y="0"/>
                  </a:moveTo>
                  <a:cubicBezTo>
                    <a:pt x="3029" y="0"/>
                    <a:pt x="1585" y="315"/>
                    <a:pt x="347" y="1178"/>
                  </a:cubicBezTo>
                  <a:cubicBezTo>
                    <a:pt x="1" y="1418"/>
                    <a:pt x="188" y="1938"/>
                    <a:pt x="594" y="1938"/>
                  </a:cubicBezTo>
                  <a:cubicBezTo>
                    <a:pt x="614" y="1938"/>
                    <a:pt x="634" y="1937"/>
                    <a:pt x="655" y="1934"/>
                  </a:cubicBezTo>
                  <a:cubicBezTo>
                    <a:pt x="2195" y="1733"/>
                    <a:pt x="3459" y="1660"/>
                    <a:pt x="4496" y="1660"/>
                  </a:cubicBezTo>
                  <a:cubicBezTo>
                    <a:pt x="7126" y="1660"/>
                    <a:pt x="8297" y="2126"/>
                    <a:pt x="8811" y="2126"/>
                  </a:cubicBezTo>
                  <a:cubicBezTo>
                    <a:pt x="9024" y="2126"/>
                    <a:pt x="9124" y="2046"/>
                    <a:pt x="9169" y="1822"/>
                  </a:cubicBezTo>
                  <a:cubicBezTo>
                    <a:pt x="9279" y="1160"/>
                    <a:pt x="6993" y="0"/>
                    <a:pt x="4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2528825" y="2484025"/>
              <a:ext cx="257050" cy="62175"/>
            </a:xfrm>
            <a:custGeom>
              <a:avLst/>
              <a:gdLst/>
              <a:ahLst/>
              <a:cxnLst/>
              <a:rect l="l" t="t" r="r" b="b"/>
              <a:pathLst>
                <a:path w="10282" h="2487" extrusionOk="0">
                  <a:moveTo>
                    <a:pt x="4192" y="1"/>
                  </a:moveTo>
                  <a:cubicBezTo>
                    <a:pt x="2840" y="1"/>
                    <a:pt x="1513" y="259"/>
                    <a:pt x="392" y="797"/>
                  </a:cubicBezTo>
                  <a:cubicBezTo>
                    <a:pt x="0" y="965"/>
                    <a:pt x="140" y="1581"/>
                    <a:pt x="588" y="1581"/>
                  </a:cubicBezTo>
                  <a:cubicBezTo>
                    <a:pt x="1224" y="1577"/>
                    <a:pt x="1776" y="1574"/>
                    <a:pt x="2269" y="1574"/>
                  </a:cubicBezTo>
                  <a:cubicBezTo>
                    <a:pt x="5105" y="1574"/>
                    <a:pt x="6012" y="1690"/>
                    <a:pt x="9661" y="2477"/>
                  </a:cubicBezTo>
                  <a:cubicBezTo>
                    <a:pt x="9690" y="2483"/>
                    <a:pt x="9717" y="2486"/>
                    <a:pt x="9744" y="2486"/>
                  </a:cubicBezTo>
                  <a:cubicBezTo>
                    <a:pt x="10087" y="2486"/>
                    <a:pt x="10281" y="2011"/>
                    <a:pt x="9970" y="1777"/>
                  </a:cubicBezTo>
                  <a:cubicBezTo>
                    <a:pt x="8438" y="620"/>
                    <a:pt x="6286" y="1"/>
                    <a:pt x="4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2656775" y="2120550"/>
              <a:ext cx="220725" cy="95725"/>
            </a:xfrm>
            <a:custGeom>
              <a:avLst/>
              <a:gdLst/>
              <a:ahLst/>
              <a:cxnLst/>
              <a:rect l="l" t="t" r="r" b="b"/>
              <a:pathLst>
                <a:path w="8829" h="3829" extrusionOk="0">
                  <a:moveTo>
                    <a:pt x="6760" y="1"/>
                  </a:moveTo>
                  <a:cubicBezTo>
                    <a:pt x="4299" y="1"/>
                    <a:pt x="1586" y="1248"/>
                    <a:pt x="231" y="3155"/>
                  </a:cubicBezTo>
                  <a:cubicBezTo>
                    <a:pt x="1" y="3454"/>
                    <a:pt x="243" y="3828"/>
                    <a:pt x="555" y="3828"/>
                  </a:cubicBezTo>
                  <a:cubicBezTo>
                    <a:pt x="622" y="3828"/>
                    <a:pt x="693" y="3811"/>
                    <a:pt x="763" y="3771"/>
                  </a:cubicBezTo>
                  <a:cubicBezTo>
                    <a:pt x="1407" y="3463"/>
                    <a:pt x="1995" y="3127"/>
                    <a:pt x="2583" y="2847"/>
                  </a:cubicBezTo>
                  <a:cubicBezTo>
                    <a:pt x="7232" y="690"/>
                    <a:pt x="8828" y="1362"/>
                    <a:pt x="8604" y="494"/>
                  </a:cubicBezTo>
                  <a:cubicBezTo>
                    <a:pt x="8576" y="354"/>
                    <a:pt x="8464" y="242"/>
                    <a:pt x="8324" y="186"/>
                  </a:cubicBezTo>
                  <a:cubicBezTo>
                    <a:pt x="7826" y="60"/>
                    <a:pt x="7299" y="1"/>
                    <a:pt x="6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233200" y="1405475"/>
              <a:ext cx="2899825" cy="3375175"/>
            </a:xfrm>
            <a:custGeom>
              <a:avLst/>
              <a:gdLst/>
              <a:ahLst/>
              <a:cxnLst/>
              <a:rect l="l" t="t" r="r" b="b"/>
              <a:pathLst>
                <a:path w="115993" h="135007" extrusionOk="0">
                  <a:moveTo>
                    <a:pt x="93429" y="1092"/>
                  </a:moveTo>
                  <a:cubicBezTo>
                    <a:pt x="93455" y="1092"/>
                    <a:pt x="93480" y="1092"/>
                    <a:pt x="93505" y="1094"/>
                  </a:cubicBezTo>
                  <a:cubicBezTo>
                    <a:pt x="93645" y="1094"/>
                    <a:pt x="93757" y="1122"/>
                    <a:pt x="93897" y="1178"/>
                  </a:cubicBezTo>
                  <a:cubicBezTo>
                    <a:pt x="94738" y="1458"/>
                    <a:pt x="95298" y="2326"/>
                    <a:pt x="95662" y="3082"/>
                  </a:cubicBezTo>
                  <a:cubicBezTo>
                    <a:pt x="95914" y="3586"/>
                    <a:pt x="97174" y="6302"/>
                    <a:pt x="97062" y="6582"/>
                  </a:cubicBezTo>
                  <a:cubicBezTo>
                    <a:pt x="97622" y="5182"/>
                    <a:pt x="98070" y="3670"/>
                    <a:pt x="98994" y="2466"/>
                  </a:cubicBezTo>
                  <a:cubicBezTo>
                    <a:pt x="99478" y="1820"/>
                    <a:pt x="100376" y="1174"/>
                    <a:pt x="101216" y="1174"/>
                  </a:cubicBezTo>
                  <a:cubicBezTo>
                    <a:pt x="101250" y="1174"/>
                    <a:pt x="101284" y="1176"/>
                    <a:pt x="101318" y="1178"/>
                  </a:cubicBezTo>
                  <a:cubicBezTo>
                    <a:pt x="101795" y="1206"/>
                    <a:pt x="102215" y="1430"/>
                    <a:pt x="102495" y="1822"/>
                  </a:cubicBezTo>
                  <a:cubicBezTo>
                    <a:pt x="104147" y="4146"/>
                    <a:pt x="100002" y="8123"/>
                    <a:pt x="97734" y="10475"/>
                  </a:cubicBezTo>
                  <a:cubicBezTo>
                    <a:pt x="97678" y="9523"/>
                    <a:pt x="97622" y="8571"/>
                    <a:pt x="97566" y="7591"/>
                  </a:cubicBezTo>
                  <a:cubicBezTo>
                    <a:pt x="97514" y="7289"/>
                    <a:pt x="97284" y="7147"/>
                    <a:pt x="97051" y="7147"/>
                  </a:cubicBezTo>
                  <a:cubicBezTo>
                    <a:pt x="96786" y="7147"/>
                    <a:pt x="96517" y="7332"/>
                    <a:pt x="96502" y="7675"/>
                  </a:cubicBezTo>
                  <a:cubicBezTo>
                    <a:pt x="96586" y="8739"/>
                    <a:pt x="96642" y="9831"/>
                    <a:pt x="96698" y="10895"/>
                  </a:cubicBezTo>
                  <a:cubicBezTo>
                    <a:pt x="95858" y="10055"/>
                    <a:pt x="93701" y="7843"/>
                    <a:pt x="93085" y="6890"/>
                  </a:cubicBezTo>
                  <a:cubicBezTo>
                    <a:pt x="90773" y="3450"/>
                    <a:pt x="91978" y="1092"/>
                    <a:pt x="93429" y="1092"/>
                  </a:cubicBezTo>
                  <a:close/>
                  <a:moveTo>
                    <a:pt x="102541" y="14613"/>
                  </a:moveTo>
                  <a:cubicBezTo>
                    <a:pt x="102619" y="14613"/>
                    <a:pt x="102697" y="14615"/>
                    <a:pt x="102775" y="14619"/>
                  </a:cubicBezTo>
                  <a:cubicBezTo>
                    <a:pt x="104147" y="14703"/>
                    <a:pt x="105407" y="15488"/>
                    <a:pt x="105015" y="17140"/>
                  </a:cubicBezTo>
                  <a:cubicBezTo>
                    <a:pt x="104679" y="18512"/>
                    <a:pt x="103223" y="19464"/>
                    <a:pt x="101935" y="19996"/>
                  </a:cubicBezTo>
                  <a:cubicBezTo>
                    <a:pt x="100226" y="20696"/>
                    <a:pt x="98630" y="21648"/>
                    <a:pt x="97174" y="22796"/>
                  </a:cubicBezTo>
                  <a:cubicBezTo>
                    <a:pt x="97426" y="21032"/>
                    <a:pt x="97566" y="19268"/>
                    <a:pt x="97678" y="17448"/>
                  </a:cubicBezTo>
                  <a:cubicBezTo>
                    <a:pt x="98238" y="16580"/>
                    <a:pt x="99302" y="15488"/>
                    <a:pt x="101346" y="14815"/>
                  </a:cubicBezTo>
                  <a:cubicBezTo>
                    <a:pt x="101722" y="14675"/>
                    <a:pt x="102136" y="14613"/>
                    <a:pt x="102541" y="14613"/>
                  </a:cubicBezTo>
                  <a:close/>
                  <a:moveTo>
                    <a:pt x="91391" y="11844"/>
                  </a:moveTo>
                  <a:cubicBezTo>
                    <a:pt x="91423" y="11844"/>
                    <a:pt x="91456" y="11845"/>
                    <a:pt x="91489" y="11847"/>
                  </a:cubicBezTo>
                  <a:cubicBezTo>
                    <a:pt x="92637" y="11903"/>
                    <a:pt x="94290" y="13079"/>
                    <a:pt x="95914" y="16132"/>
                  </a:cubicBezTo>
                  <a:cubicBezTo>
                    <a:pt x="96166" y="16636"/>
                    <a:pt x="96418" y="17140"/>
                    <a:pt x="96614" y="17672"/>
                  </a:cubicBezTo>
                  <a:cubicBezTo>
                    <a:pt x="96502" y="19576"/>
                    <a:pt x="96334" y="21452"/>
                    <a:pt x="96054" y="23301"/>
                  </a:cubicBezTo>
                  <a:cubicBezTo>
                    <a:pt x="95970" y="23189"/>
                    <a:pt x="95914" y="23049"/>
                    <a:pt x="95858" y="22937"/>
                  </a:cubicBezTo>
                  <a:cubicBezTo>
                    <a:pt x="94149" y="18484"/>
                    <a:pt x="91657" y="17812"/>
                    <a:pt x="90481" y="15880"/>
                  </a:cubicBezTo>
                  <a:cubicBezTo>
                    <a:pt x="89192" y="13768"/>
                    <a:pt x="89864" y="11844"/>
                    <a:pt x="91391" y="11844"/>
                  </a:cubicBezTo>
                  <a:close/>
                  <a:moveTo>
                    <a:pt x="89837" y="21172"/>
                  </a:moveTo>
                  <a:cubicBezTo>
                    <a:pt x="91937" y="21284"/>
                    <a:pt x="94626" y="24477"/>
                    <a:pt x="95018" y="28957"/>
                  </a:cubicBezTo>
                  <a:cubicBezTo>
                    <a:pt x="94542" y="31002"/>
                    <a:pt x="93953" y="33018"/>
                    <a:pt x="93253" y="35034"/>
                  </a:cubicBezTo>
                  <a:cubicBezTo>
                    <a:pt x="93197" y="34754"/>
                    <a:pt x="93141" y="34446"/>
                    <a:pt x="93029" y="34054"/>
                  </a:cubicBezTo>
                  <a:cubicBezTo>
                    <a:pt x="91293" y="27221"/>
                    <a:pt x="87961" y="26297"/>
                    <a:pt x="87681" y="23329"/>
                  </a:cubicBezTo>
                  <a:cubicBezTo>
                    <a:pt x="87541" y="22180"/>
                    <a:pt x="88437" y="21172"/>
                    <a:pt x="89585" y="21172"/>
                  </a:cubicBezTo>
                  <a:close/>
                  <a:moveTo>
                    <a:pt x="104926" y="26377"/>
                  </a:moveTo>
                  <a:cubicBezTo>
                    <a:pt x="105002" y="26377"/>
                    <a:pt x="105079" y="26378"/>
                    <a:pt x="105155" y="26381"/>
                  </a:cubicBezTo>
                  <a:cubicBezTo>
                    <a:pt x="106051" y="26409"/>
                    <a:pt x="106891" y="26745"/>
                    <a:pt x="107283" y="27613"/>
                  </a:cubicBezTo>
                  <a:cubicBezTo>
                    <a:pt x="108571" y="30329"/>
                    <a:pt x="105071" y="32178"/>
                    <a:pt x="102999" y="32710"/>
                  </a:cubicBezTo>
                  <a:cubicBezTo>
                    <a:pt x="100562" y="33326"/>
                    <a:pt x="98434" y="32850"/>
                    <a:pt x="94822" y="35202"/>
                  </a:cubicBezTo>
                  <a:cubicBezTo>
                    <a:pt x="94626" y="35342"/>
                    <a:pt x="94402" y="35454"/>
                    <a:pt x="94206" y="35566"/>
                  </a:cubicBezTo>
                  <a:cubicBezTo>
                    <a:pt x="94626" y="34390"/>
                    <a:pt x="94990" y="33158"/>
                    <a:pt x="95354" y="31898"/>
                  </a:cubicBezTo>
                  <a:cubicBezTo>
                    <a:pt x="97286" y="29545"/>
                    <a:pt x="99918" y="27585"/>
                    <a:pt x="102915" y="26689"/>
                  </a:cubicBezTo>
                  <a:cubicBezTo>
                    <a:pt x="103569" y="26488"/>
                    <a:pt x="104246" y="26377"/>
                    <a:pt x="104926" y="26377"/>
                  </a:cubicBezTo>
                  <a:close/>
                  <a:moveTo>
                    <a:pt x="4161" y="19387"/>
                  </a:moveTo>
                  <a:cubicBezTo>
                    <a:pt x="4541" y="19387"/>
                    <a:pt x="5015" y="19480"/>
                    <a:pt x="5602" y="19744"/>
                  </a:cubicBezTo>
                  <a:lnTo>
                    <a:pt x="5630" y="19772"/>
                  </a:lnTo>
                  <a:cubicBezTo>
                    <a:pt x="8094" y="20920"/>
                    <a:pt x="10754" y="23889"/>
                    <a:pt x="12211" y="25457"/>
                  </a:cubicBezTo>
                  <a:lnTo>
                    <a:pt x="12631" y="25933"/>
                  </a:lnTo>
                  <a:lnTo>
                    <a:pt x="12715" y="26017"/>
                  </a:lnTo>
                  <a:lnTo>
                    <a:pt x="12911" y="26241"/>
                  </a:lnTo>
                  <a:lnTo>
                    <a:pt x="12967" y="26297"/>
                  </a:lnTo>
                  <a:cubicBezTo>
                    <a:pt x="14885" y="28361"/>
                    <a:pt x="15224" y="28635"/>
                    <a:pt x="15536" y="28635"/>
                  </a:cubicBezTo>
                  <a:cubicBezTo>
                    <a:pt x="15584" y="28635"/>
                    <a:pt x="15631" y="28629"/>
                    <a:pt x="15683" y="28621"/>
                  </a:cubicBezTo>
                  <a:cubicBezTo>
                    <a:pt x="16215" y="28537"/>
                    <a:pt x="16383" y="28033"/>
                    <a:pt x="16551" y="27221"/>
                  </a:cubicBezTo>
                  <a:cubicBezTo>
                    <a:pt x="16747" y="26409"/>
                    <a:pt x="17055" y="25373"/>
                    <a:pt x="17643" y="24729"/>
                  </a:cubicBezTo>
                  <a:cubicBezTo>
                    <a:pt x="17837" y="24492"/>
                    <a:pt x="18130" y="24354"/>
                    <a:pt x="18434" y="24354"/>
                  </a:cubicBezTo>
                  <a:cubicBezTo>
                    <a:pt x="18525" y="24354"/>
                    <a:pt x="18617" y="24367"/>
                    <a:pt x="18707" y="24393"/>
                  </a:cubicBezTo>
                  <a:cubicBezTo>
                    <a:pt x="19268" y="24561"/>
                    <a:pt x="19912" y="25401"/>
                    <a:pt x="20080" y="27221"/>
                  </a:cubicBezTo>
                  <a:cubicBezTo>
                    <a:pt x="20388" y="30301"/>
                    <a:pt x="19632" y="33186"/>
                    <a:pt x="18063" y="34950"/>
                  </a:cubicBezTo>
                  <a:cubicBezTo>
                    <a:pt x="14395" y="30217"/>
                    <a:pt x="11174" y="27025"/>
                    <a:pt x="7926" y="24869"/>
                  </a:cubicBezTo>
                  <a:cubicBezTo>
                    <a:pt x="7822" y="24796"/>
                    <a:pt x="7703" y="24762"/>
                    <a:pt x="7584" y="24762"/>
                  </a:cubicBezTo>
                  <a:cubicBezTo>
                    <a:pt x="7382" y="24762"/>
                    <a:pt x="7181" y="24861"/>
                    <a:pt x="7058" y="25037"/>
                  </a:cubicBezTo>
                  <a:cubicBezTo>
                    <a:pt x="7002" y="25177"/>
                    <a:pt x="6974" y="25345"/>
                    <a:pt x="7030" y="25513"/>
                  </a:cubicBezTo>
                  <a:lnTo>
                    <a:pt x="7002" y="25513"/>
                  </a:lnTo>
                  <a:cubicBezTo>
                    <a:pt x="7030" y="25653"/>
                    <a:pt x="7114" y="25793"/>
                    <a:pt x="7254" y="25905"/>
                  </a:cubicBezTo>
                  <a:cubicBezTo>
                    <a:pt x="10418" y="27977"/>
                    <a:pt x="13555" y="31114"/>
                    <a:pt x="17167" y="35762"/>
                  </a:cubicBezTo>
                  <a:cubicBezTo>
                    <a:pt x="16719" y="36098"/>
                    <a:pt x="16215" y="36350"/>
                    <a:pt x="15683" y="36518"/>
                  </a:cubicBezTo>
                  <a:cubicBezTo>
                    <a:pt x="13931" y="37092"/>
                    <a:pt x="12157" y="37329"/>
                    <a:pt x="10484" y="37329"/>
                  </a:cubicBezTo>
                  <a:cubicBezTo>
                    <a:pt x="6035" y="37329"/>
                    <a:pt x="2294" y="35652"/>
                    <a:pt x="1541" y="34166"/>
                  </a:cubicBezTo>
                  <a:cubicBezTo>
                    <a:pt x="1373" y="33830"/>
                    <a:pt x="1289" y="33354"/>
                    <a:pt x="2017" y="32822"/>
                  </a:cubicBezTo>
                  <a:cubicBezTo>
                    <a:pt x="2913" y="32178"/>
                    <a:pt x="4118" y="31982"/>
                    <a:pt x="5294" y="31982"/>
                  </a:cubicBezTo>
                  <a:cubicBezTo>
                    <a:pt x="6442" y="32010"/>
                    <a:pt x="7562" y="32122"/>
                    <a:pt x="8682" y="32374"/>
                  </a:cubicBezTo>
                  <a:cubicBezTo>
                    <a:pt x="9129" y="32446"/>
                    <a:pt x="9482" y="32508"/>
                    <a:pt x="9757" y="32508"/>
                  </a:cubicBezTo>
                  <a:cubicBezTo>
                    <a:pt x="10120" y="32508"/>
                    <a:pt x="10347" y="32400"/>
                    <a:pt x="10474" y="32066"/>
                  </a:cubicBezTo>
                  <a:cubicBezTo>
                    <a:pt x="10698" y="31506"/>
                    <a:pt x="10250" y="31226"/>
                    <a:pt x="9214" y="30497"/>
                  </a:cubicBezTo>
                  <a:cubicBezTo>
                    <a:pt x="7898" y="29573"/>
                    <a:pt x="5406" y="27865"/>
                    <a:pt x="3865" y="25541"/>
                  </a:cubicBezTo>
                  <a:cubicBezTo>
                    <a:pt x="2549" y="23609"/>
                    <a:pt x="1597" y="21088"/>
                    <a:pt x="2801" y="19940"/>
                  </a:cubicBezTo>
                  <a:lnTo>
                    <a:pt x="2913" y="19856"/>
                  </a:lnTo>
                  <a:cubicBezTo>
                    <a:pt x="3077" y="19710"/>
                    <a:pt x="3455" y="19387"/>
                    <a:pt x="4161" y="19387"/>
                  </a:cubicBezTo>
                  <a:close/>
                  <a:moveTo>
                    <a:pt x="30665" y="27025"/>
                  </a:moveTo>
                  <a:cubicBezTo>
                    <a:pt x="30833" y="27025"/>
                    <a:pt x="31001" y="27053"/>
                    <a:pt x="31141" y="27109"/>
                  </a:cubicBezTo>
                  <a:lnTo>
                    <a:pt x="31113" y="27109"/>
                  </a:lnTo>
                  <a:lnTo>
                    <a:pt x="31197" y="27165"/>
                  </a:lnTo>
                  <a:cubicBezTo>
                    <a:pt x="31617" y="27389"/>
                    <a:pt x="31953" y="27809"/>
                    <a:pt x="32065" y="28285"/>
                  </a:cubicBezTo>
                  <a:cubicBezTo>
                    <a:pt x="33381" y="32122"/>
                    <a:pt x="28789" y="38394"/>
                    <a:pt x="25876" y="41503"/>
                  </a:cubicBezTo>
                  <a:cubicBezTo>
                    <a:pt x="24896" y="42539"/>
                    <a:pt x="24476" y="42819"/>
                    <a:pt x="24308" y="42875"/>
                  </a:cubicBezTo>
                  <a:cubicBezTo>
                    <a:pt x="24168" y="42371"/>
                    <a:pt x="24112" y="41867"/>
                    <a:pt x="24140" y="41335"/>
                  </a:cubicBezTo>
                  <a:cubicBezTo>
                    <a:pt x="24056" y="36938"/>
                    <a:pt x="25904" y="29461"/>
                    <a:pt x="29461" y="27417"/>
                  </a:cubicBezTo>
                  <a:cubicBezTo>
                    <a:pt x="29825" y="27193"/>
                    <a:pt x="30245" y="27053"/>
                    <a:pt x="30665" y="27025"/>
                  </a:cubicBezTo>
                  <a:close/>
                  <a:moveTo>
                    <a:pt x="85420" y="31365"/>
                  </a:moveTo>
                  <a:cubicBezTo>
                    <a:pt x="85445" y="31365"/>
                    <a:pt x="85471" y="31365"/>
                    <a:pt x="85496" y="31366"/>
                  </a:cubicBezTo>
                  <a:cubicBezTo>
                    <a:pt x="86168" y="31394"/>
                    <a:pt x="86785" y="31674"/>
                    <a:pt x="87261" y="32150"/>
                  </a:cubicBezTo>
                  <a:cubicBezTo>
                    <a:pt x="88549" y="33354"/>
                    <a:pt x="89529" y="34754"/>
                    <a:pt x="90089" y="38086"/>
                  </a:cubicBezTo>
                  <a:cubicBezTo>
                    <a:pt x="90341" y="39515"/>
                    <a:pt x="90341" y="40971"/>
                    <a:pt x="90061" y="42399"/>
                  </a:cubicBezTo>
                  <a:cubicBezTo>
                    <a:pt x="89557" y="43351"/>
                    <a:pt x="89025" y="44275"/>
                    <a:pt x="88465" y="45171"/>
                  </a:cubicBezTo>
                  <a:cubicBezTo>
                    <a:pt x="88129" y="44443"/>
                    <a:pt x="87905" y="43155"/>
                    <a:pt x="86448" y="41139"/>
                  </a:cubicBezTo>
                  <a:cubicBezTo>
                    <a:pt x="84796" y="38815"/>
                    <a:pt x="81072" y="35986"/>
                    <a:pt x="82920" y="32822"/>
                  </a:cubicBezTo>
                  <a:cubicBezTo>
                    <a:pt x="83439" y="31920"/>
                    <a:pt x="84386" y="31365"/>
                    <a:pt x="85420" y="31365"/>
                  </a:cubicBezTo>
                  <a:close/>
                  <a:moveTo>
                    <a:pt x="97553" y="41705"/>
                  </a:moveTo>
                  <a:cubicBezTo>
                    <a:pt x="97828" y="41705"/>
                    <a:pt x="98103" y="41712"/>
                    <a:pt x="98378" y="41727"/>
                  </a:cubicBezTo>
                  <a:cubicBezTo>
                    <a:pt x="99526" y="41727"/>
                    <a:pt x="100674" y="42007"/>
                    <a:pt x="101711" y="42483"/>
                  </a:cubicBezTo>
                  <a:cubicBezTo>
                    <a:pt x="104415" y="43985"/>
                    <a:pt x="103495" y="47699"/>
                    <a:pt x="100200" y="47699"/>
                  </a:cubicBezTo>
                  <a:cubicBezTo>
                    <a:pt x="100117" y="47699"/>
                    <a:pt x="100032" y="47696"/>
                    <a:pt x="99946" y="47692"/>
                  </a:cubicBezTo>
                  <a:cubicBezTo>
                    <a:pt x="99274" y="47636"/>
                    <a:pt x="98602" y="47468"/>
                    <a:pt x="97986" y="47216"/>
                  </a:cubicBezTo>
                  <a:cubicBezTo>
                    <a:pt x="96250" y="46516"/>
                    <a:pt x="94374" y="46095"/>
                    <a:pt x="92497" y="45983"/>
                  </a:cubicBezTo>
                  <a:cubicBezTo>
                    <a:pt x="92071" y="45960"/>
                    <a:pt x="91675" y="45951"/>
                    <a:pt x="91305" y="45951"/>
                  </a:cubicBezTo>
                  <a:cubicBezTo>
                    <a:pt x="90799" y="45951"/>
                    <a:pt x="90341" y="45967"/>
                    <a:pt x="89921" y="45983"/>
                  </a:cubicBezTo>
                  <a:lnTo>
                    <a:pt x="89669" y="45983"/>
                  </a:lnTo>
                  <a:cubicBezTo>
                    <a:pt x="89529" y="45983"/>
                    <a:pt x="89389" y="45955"/>
                    <a:pt x="89249" y="45927"/>
                  </a:cubicBezTo>
                  <a:cubicBezTo>
                    <a:pt x="89781" y="45059"/>
                    <a:pt x="90313" y="44191"/>
                    <a:pt x="90817" y="43267"/>
                  </a:cubicBezTo>
                  <a:cubicBezTo>
                    <a:pt x="92898" y="42239"/>
                    <a:pt x="95204" y="41705"/>
                    <a:pt x="97553" y="41705"/>
                  </a:cubicBezTo>
                  <a:close/>
                  <a:moveTo>
                    <a:pt x="11511" y="41475"/>
                  </a:moveTo>
                  <a:cubicBezTo>
                    <a:pt x="14143" y="41475"/>
                    <a:pt x="17979" y="42315"/>
                    <a:pt x="23412" y="44835"/>
                  </a:cubicBezTo>
                  <a:cubicBezTo>
                    <a:pt x="23552" y="44891"/>
                    <a:pt x="23664" y="44975"/>
                    <a:pt x="23776" y="45059"/>
                  </a:cubicBezTo>
                  <a:cubicBezTo>
                    <a:pt x="23524" y="45479"/>
                    <a:pt x="21648" y="46348"/>
                    <a:pt x="18651" y="47020"/>
                  </a:cubicBezTo>
                  <a:lnTo>
                    <a:pt x="18623" y="47020"/>
                  </a:lnTo>
                  <a:cubicBezTo>
                    <a:pt x="16980" y="47386"/>
                    <a:pt x="15132" y="47714"/>
                    <a:pt x="13338" y="47714"/>
                  </a:cubicBezTo>
                  <a:cubicBezTo>
                    <a:pt x="11435" y="47714"/>
                    <a:pt x="9593" y="47345"/>
                    <a:pt x="8122" y="46263"/>
                  </a:cubicBezTo>
                  <a:cubicBezTo>
                    <a:pt x="6918" y="45367"/>
                    <a:pt x="6498" y="44107"/>
                    <a:pt x="7086" y="43127"/>
                  </a:cubicBezTo>
                  <a:cubicBezTo>
                    <a:pt x="7590" y="42287"/>
                    <a:pt x="8962" y="41475"/>
                    <a:pt x="11511" y="41475"/>
                  </a:cubicBezTo>
                  <a:close/>
                  <a:moveTo>
                    <a:pt x="38397" y="37525"/>
                  </a:moveTo>
                  <a:cubicBezTo>
                    <a:pt x="38595" y="37525"/>
                    <a:pt x="38793" y="37559"/>
                    <a:pt x="38982" y="37638"/>
                  </a:cubicBezTo>
                  <a:lnTo>
                    <a:pt x="38954" y="37638"/>
                  </a:lnTo>
                  <a:cubicBezTo>
                    <a:pt x="39066" y="37694"/>
                    <a:pt x="39178" y="37778"/>
                    <a:pt x="39262" y="37890"/>
                  </a:cubicBezTo>
                  <a:cubicBezTo>
                    <a:pt x="39682" y="38450"/>
                    <a:pt x="39598" y="39627"/>
                    <a:pt x="39010" y="40859"/>
                  </a:cubicBezTo>
                  <a:cubicBezTo>
                    <a:pt x="37918" y="43183"/>
                    <a:pt x="35146" y="46712"/>
                    <a:pt x="33073" y="48868"/>
                  </a:cubicBezTo>
                  <a:cubicBezTo>
                    <a:pt x="32905" y="49036"/>
                    <a:pt x="32681" y="49288"/>
                    <a:pt x="32401" y="49596"/>
                  </a:cubicBezTo>
                  <a:cubicBezTo>
                    <a:pt x="31953" y="50128"/>
                    <a:pt x="30721" y="51500"/>
                    <a:pt x="30105" y="51892"/>
                  </a:cubicBezTo>
                  <a:cubicBezTo>
                    <a:pt x="29517" y="49092"/>
                    <a:pt x="30469" y="45479"/>
                    <a:pt x="32625" y="42231"/>
                  </a:cubicBezTo>
                  <a:cubicBezTo>
                    <a:pt x="34278" y="39711"/>
                    <a:pt x="36406" y="37834"/>
                    <a:pt x="37946" y="37582"/>
                  </a:cubicBezTo>
                  <a:cubicBezTo>
                    <a:pt x="38093" y="37546"/>
                    <a:pt x="38245" y="37525"/>
                    <a:pt x="38397" y="37525"/>
                  </a:cubicBezTo>
                  <a:close/>
                  <a:moveTo>
                    <a:pt x="78254" y="39373"/>
                  </a:moveTo>
                  <a:cubicBezTo>
                    <a:pt x="78288" y="39373"/>
                    <a:pt x="78322" y="39373"/>
                    <a:pt x="78355" y="39375"/>
                  </a:cubicBezTo>
                  <a:lnTo>
                    <a:pt x="78327" y="39403"/>
                  </a:lnTo>
                  <a:cubicBezTo>
                    <a:pt x="80540" y="39515"/>
                    <a:pt x="83088" y="42119"/>
                    <a:pt x="83368" y="46039"/>
                  </a:cubicBezTo>
                  <a:cubicBezTo>
                    <a:pt x="83536" y="48252"/>
                    <a:pt x="83312" y="50464"/>
                    <a:pt x="82696" y="52592"/>
                  </a:cubicBezTo>
                  <a:cubicBezTo>
                    <a:pt x="81996" y="53432"/>
                    <a:pt x="81324" y="54273"/>
                    <a:pt x="80624" y="55113"/>
                  </a:cubicBezTo>
                  <a:lnTo>
                    <a:pt x="80624" y="54973"/>
                  </a:lnTo>
                  <a:cubicBezTo>
                    <a:pt x="80568" y="54217"/>
                    <a:pt x="80792" y="53348"/>
                    <a:pt x="80820" y="52564"/>
                  </a:cubicBezTo>
                  <a:cubicBezTo>
                    <a:pt x="80876" y="46011"/>
                    <a:pt x="77711" y="45591"/>
                    <a:pt x="76283" y="43659"/>
                  </a:cubicBezTo>
                  <a:cubicBezTo>
                    <a:pt x="75555" y="42651"/>
                    <a:pt x="75443" y="41195"/>
                    <a:pt x="76255" y="40271"/>
                  </a:cubicBezTo>
                  <a:cubicBezTo>
                    <a:pt x="76765" y="39680"/>
                    <a:pt x="77481" y="39373"/>
                    <a:pt x="78254" y="39373"/>
                  </a:cubicBezTo>
                  <a:close/>
                  <a:moveTo>
                    <a:pt x="91853" y="49960"/>
                  </a:moveTo>
                  <a:cubicBezTo>
                    <a:pt x="92049" y="49960"/>
                    <a:pt x="92217" y="49960"/>
                    <a:pt x="92413" y="49988"/>
                  </a:cubicBezTo>
                  <a:cubicBezTo>
                    <a:pt x="93953" y="50072"/>
                    <a:pt x="95578" y="50492"/>
                    <a:pt x="96670" y="51556"/>
                  </a:cubicBezTo>
                  <a:cubicBezTo>
                    <a:pt x="98238" y="53124"/>
                    <a:pt x="96670" y="55449"/>
                    <a:pt x="94514" y="55841"/>
                  </a:cubicBezTo>
                  <a:cubicBezTo>
                    <a:pt x="94086" y="55926"/>
                    <a:pt x="93658" y="55963"/>
                    <a:pt x="93230" y="55963"/>
                  </a:cubicBezTo>
                  <a:cubicBezTo>
                    <a:pt x="93098" y="55963"/>
                    <a:pt x="92966" y="55959"/>
                    <a:pt x="92833" y="55953"/>
                  </a:cubicBezTo>
                  <a:lnTo>
                    <a:pt x="92805" y="55981"/>
                  </a:lnTo>
                  <a:cubicBezTo>
                    <a:pt x="91125" y="55869"/>
                    <a:pt x="89585" y="55253"/>
                    <a:pt x="87205" y="55113"/>
                  </a:cubicBezTo>
                  <a:cubicBezTo>
                    <a:pt x="86911" y="55099"/>
                    <a:pt x="86616" y="55092"/>
                    <a:pt x="86323" y="55092"/>
                  </a:cubicBezTo>
                  <a:cubicBezTo>
                    <a:pt x="84853" y="55092"/>
                    <a:pt x="83387" y="55267"/>
                    <a:pt x="81940" y="55617"/>
                  </a:cubicBezTo>
                  <a:cubicBezTo>
                    <a:pt x="81800" y="55645"/>
                    <a:pt x="81660" y="55673"/>
                    <a:pt x="81520" y="55701"/>
                  </a:cubicBezTo>
                  <a:cubicBezTo>
                    <a:pt x="82444" y="54581"/>
                    <a:pt x="83368" y="53432"/>
                    <a:pt x="84292" y="52340"/>
                  </a:cubicBezTo>
                  <a:cubicBezTo>
                    <a:pt x="87093" y="50548"/>
                    <a:pt x="89557" y="49960"/>
                    <a:pt x="91853" y="49960"/>
                  </a:cubicBezTo>
                  <a:close/>
                  <a:moveTo>
                    <a:pt x="86301" y="56156"/>
                  </a:moveTo>
                  <a:cubicBezTo>
                    <a:pt x="86583" y="56156"/>
                    <a:pt x="86866" y="56163"/>
                    <a:pt x="87149" y="56177"/>
                  </a:cubicBezTo>
                  <a:cubicBezTo>
                    <a:pt x="88045" y="56233"/>
                    <a:pt x="88913" y="56345"/>
                    <a:pt x="89781" y="56541"/>
                  </a:cubicBezTo>
                  <a:lnTo>
                    <a:pt x="80064" y="57549"/>
                  </a:lnTo>
                  <a:cubicBezTo>
                    <a:pt x="80288" y="57269"/>
                    <a:pt x="80484" y="56989"/>
                    <a:pt x="80680" y="56737"/>
                  </a:cubicBezTo>
                  <a:lnTo>
                    <a:pt x="80680" y="56765"/>
                  </a:lnTo>
                  <a:cubicBezTo>
                    <a:pt x="80792" y="56793"/>
                    <a:pt x="80932" y="56821"/>
                    <a:pt x="81044" y="56821"/>
                  </a:cubicBezTo>
                  <a:cubicBezTo>
                    <a:pt x="81380" y="56821"/>
                    <a:pt x="81716" y="56765"/>
                    <a:pt x="82052" y="56681"/>
                  </a:cubicBezTo>
                  <a:lnTo>
                    <a:pt x="82164" y="56653"/>
                  </a:lnTo>
                  <a:cubicBezTo>
                    <a:pt x="83515" y="56327"/>
                    <a:pt x="84905" y="56156"/>
                    <a:pt x="86301" y="56156"/>
                  </a:cubicBezTo>
                  <a:close/>
                  <a:moveTo>
                    <a:pt x="16243" y="51752"/>
                  </a:moveTo>
                  <a:cubicBezTo>
                    <a:pt x="17559" y="51780"/>
                    <a:pt x="18875" y="51864"/>
                    <a:pt x="20192" y="52004"/>
                  </a:cubicBezTo>
                  <a:cubicBezTo>
                    <a:pt x="21760" y="52172"/>
                    <a:pt x="28817" y="53320"/>
                    <a:pt x="29685" y="53740"/>
                  </a:cubicBezTo>
                  <a:lnTo>
                    <a:pt x="29741" y="53740"/>
                  </a:lnTo>
                  <a:lnTo>
                    <a:pt x="29937" y="54020"/>
                  </a:lnTo>
                  <a:cubicBezTo>
                    <a:pt x="29321" y="55029"/>
                    <a:pt x="23300" y="57213"/>
                    <a:pt x="18959" y="57745"/>
                  </a:cubicBezTo>
                  <a:cubicBezTo>
                    <a:pt x="18033" y="57859"/>
                    <a:pt x="17019" y="57959"/>
                    <a:pt x="15988" y="57959"/>
                  </a:cubicBezTo>
                  <a:cubicBezTo>
                    <a:pt x="14994" y="57959"/>
                    <a:pt x="13985" y="57866"/>
                    <a:pt x="13023" y="57605"/>
                  </a:cubicBezTo>
                  <a:cubicBezTo>
                    <a:pt x="11847" y="57297"/>
                    <a:pt x="10838" y="56569"/>
                    <a:pt x="10446" y="55701"/>
                  </a:cubicBezTo>
                  <a:cubicBezTo>
                    <a:pt x="10138" y="55057"/>
                    <a:pt x="10166" y="54329"/>
                    <a:pt x="10474" y="53712"/>
                  </a:cubicBezTo>
                  <a:cubicBezTo>
                    <a:pt x="11090" y="52424"/>
                    <a:pt x="13023" y="51752"/>
                    <a:pt x="16243" y="51752"/>
                  </a:cubicBezTo>
                  <a:close/>
                  <a:moveTo>
                    <a:pt x="70323" y="47820"/>
                  </a:moveTo>
                  <a:cubicBezTo>
                    <a:pt x="70386" y="47820"/>
                    <a:pt x="70449" y="47823"/>
                    <a:pt x="70514" y="47832"/>
                  </a:cubicBezTo>
                  <a:cubicBezTo>
                    <a:pt x="71438" y="47888"/>
                    <a:pt x="72335" y="48308"/>
                    <a:pt x="73007" y="48952"/>
                  </a:cubicBezTo>
                  <a:cubicBezTo>
                    <a:pt x="73203" y="49092"/>
                    <a:pt x="73371" y="49260"/>
                    <a:pt x="73511" y="49456"/>
                  </a:cubicBezTo>
                  <a:cubicBezTo>
                    <a:pt x="73679" y="49624"/>
                    <a:pt x="73819" y="49820"/>
                    <a:pt x="73987" y="50044"/>
                  </a:cubicBezTo>
                  <a:cubicBezTo>
                    <a:pt x="74267" y="50464"/>
                    <a:pt x="74519" y="50912"/>
                    <a:pt x="74743" y="51416"/>
                  </a:cubicBezTo>
                  <a:cubicBezTo>
                    <a:pt x="75499" y="53264"/>
                    <a:pt x="75863" y="55617"/>
                    <a:pt x="75891" y="57997"/>
                  </a:cubicBezTo>
                  <a:lnTo>
                    <a:pt x="74631" y="58109"/>
                  </a:lnTo>
                  <a:cubicBezTo>
                    <a:pt x="74687" y="56093"/>
                    <a:pt x="74127" y="54132"/>
                    <a:pt x="73007" y="52452"/>
                  </a:cubicBezTo>
                  <a:cubicBezTo>
                    <a:pt x="72895" y="52256"/>
                    <a:pt x="72755" y="52060"/>
                    <a:pt x="72615" y="51892"/>
                  </a:cubicBezTo>
                  <a:cubicBezTo>
                    <a:pt x="72475" y="51696"/>
                    <a:pt x="72335" y="51528"/>
                    <a:pt x="72195" y="51360"/>
                  </a:cubicBezTo>
                  <a:cubicBezTo>
                    <a:pt x="71522" y="50576"/>
                    <a:pt x="70766" y="49932"/>
                    <a:pt x="69870" y="49456"/>
                  </a:cubicBezTo>
                  <a:cubicBezTo>
                    <a:pt x="69805" y="49416"/>
                    <a:pt x="69739" y="49398"/>
                    <a:pt x="69676" y="49398"/>
                  </a:cubicBezTo>
                  <a:cubicBezTo>
                    <a:pt x="69387" y="49398"/>
                    <a:pt x="69164" y="49768"/>
                    <a:pt x="69394" y="50044"/>
                  </a:cubicBezTo>
                  <a:cubicBezTo>
                    <a:pt x="69898" y="50688"/>
                    <a:pt x="70402" y="51332"/>
                    <a:pt x="70878" y="52032"/>
                  </a:cubicBezTo>
                  <a:cubicBezTo>
                    <a:pt x="71074" y="52340"/>
                    <a:pt x="71270" y="52648"/>
                    <a:pt x="71438" y="52956"/>
                  </a:cubicBezTo>
                  <a:cubicBezTo>
                    <a:pt x="71578" y="53180"/>
                    <a:pt x="71691" y="53376"/>
                    <a:pt x="71803" y="53600"/>
                  </a:cubicBezTo>
                  <a:cubicBezTo>
                    <a:pt x="71915" y="53796"/>
                    <a:pt x="72027" y="54020"/>
                    <a:pt x="72139" y="54245"/>
                  </a:cubicBezTo>
                  <a:cubicBezTo>
                    <a:pt x="72783" y="55505"/>
                    <a:pt x="73287" y="56849"/>
                    <a:pt x="73651" y="58221"/>
                  </a:cubicBezTo>
                  <a:lnTo>
                    <a:pt x="72251" y="58361"/>
                  </a:lnTo>
                  <a:cubicBezTo>
                    <a:pt x="71859" y="57633"/>
                    <a:pt x="71410" y="56933"/>
                    <a:pt x="70906" y="56261"/>
                  </a:cubicBezTo>
                  <a:cubicBezTo>
                    <a:pt x="70766" y="56093"/>
                    <a:pt x="70654" y="55897"/>
                    <a:pt x="70514" y="55757"/>
                  </a:cubicBezTo>
                  <a:cubicBezTo>
                    <a:pt x="70402" y="55589"/>
                    <a:pt x="70262" y="55393"/>
                    <a:pt x="70122" y="55253"/>
                  </a:cubicBezTo>
                  <a:cubicBezTo>
                    <a:pt x="69590" y="54553"/>
                    <a:pt x="69086" y="53908"/>
                    <a:pt x="68638" y="53236"/>
                  </a:cubicBezTo>
                  <a:cubicBezTo>
                    <a:pt x="68106" y="52368"/>
                    <a:pt x="67798" y="51388"/>
                    <a:pt x="67770" y="50380"/>
                  </a:cubicBezTo>
                  <a:cubicBezTo>
                    <a:pt x="67742" y="49960"/>
                    <a:pt x="67854" y="49512"/>
                    <a:pt x="68022" y="49120"/>
                  </a:cubicBezTo>
                  <a:cubicBezTo>
                    <a:pt x="68358" y="48392"/>
                    <a:pt x="69086" y="47916"/>
                    <a:pt x="69870" y="47860"/>
                  </a:cubicBezTo>
                  <a:cubicBezTo>
                    <a:pt x="70029" y="47840"/>
                    <a:pt x="70173" y="47820"/>
                    <a:pt x="70323" y="47820"/>
                  </a:cubicBezTo>
                  <a:close/>
                  <a:moveTo>
                    <a:pt x="70262" y="57157"/>
                  </a:moveTo>
                  <a:cubicBezTo>
                    <a:pt x="70570" y="57549"/>
                    <a:pt x="70850" y="57997"/>
                    <a:pt x="71130" y="58445"/>
                  </a:cubicBezTo>
                  <a:lnTo>
                    <a:pt x="71102" y="58473"/>
                  </a:lnTo>
                  <a:lnTo>
                    <a:pt x="69058" y="58669"/>
                  </a:lnTo>
                  <a:cubicBezTo>
                    <a:pt x="69142" y="58585"/>
                    <a:pt x="69226" y="58473"/>
                    <a:pt x="69310" y="58389"/>
                  </a:cubicBezTo>
                  <a:lnTo>
                    <a:pt x="69590" y="58025"/>
                  </a:lnTo>
                  <a:cubicBezTo>
                    <a:pt x="69758" y="57829"/>
                    <a:pt x="69982" y="57521"/>
                    <a:pt x="70262" y="57157"/>
                  </a:cubicBezTo>
                  <a:close/>
                  <a:moveTo>
                    <a:pt x="64578" y="19585"/>
                  </a:moveTo>
                  <a:cubicBezTo>
                    <a:pt x="65648" y="19585"/>
                    <a:pt x="66571" y="20087"/>
                    <a:pt x="67098" y="20948"/>
                  </a:cubicBezTo>
                  <a:cubicBezTo>
                    <a:pt x="69422" y="24813"/>
                    <a:pt x="66482" y="33186"/>
                    <a:pt x="66482" y="33494"/>
                  </a:cubicBezTo>
                  <a:cubicBezTo>
                    <a:pt x="66482" y="33581"/>
                    <a:pt x="66550" y="33652"/>
                    <a:pt x="66647" y="33652"/>
                  </a:cubicBezTo>
                  <a:cubicBezTo>
                    <a:pt x="66674" y="33652"/>
                    <a:pt x="66703" y="33646"/>
                    <a:pt x="66734" y="33634"/>
                  </a:cubicBezTo>
                  <a:cubicBezTo>
                    <a:pt x="66762" y="33634"/>
                    <a:pt x="66818" y="33578"/>
                    <a:pt x="66874" y="33466"/>
                  </a:cubicBezTo>
                  <a:cubicBezTo>
                    <a:pt x="67070" y="33242"/>
                    <a:pt x="67378" y="32794"/>
                    <a:pt x="67770" y="32290"/>
                  </a:cubicBezTo>
                  <a:cubicBezTo>
                    <a:pt x="68526" y="31310"/>
                    <a:pt x="69618" y="30105"/>
                    <a:pt x="70794" y="29713"/>
                  </a:cubicBezTo>
                  <a:cubicBezTo>
                    <a:pt x="71010" y="29640"/>
                    <a:pt x="71215" y="29606"/>
                    <a:pt x="71409" y="29606"/>
                  </a:cubicBezTo>
                  <a:cubicBezTo>
                    <a:pt x="72396" y="29606"/>
                    <a:pt x="73081" y="30498"/>
                    <a:pt x="73315" y="31646"/>
                  </a:cubicBezTo>
                  <a:cubicBezTo>
                    <a:pt x="73903" y="34698"/>
                    <a:pt x="71999" y="39123"/>
                    <a:pt x="69170" y="42735"/>
                  </a:cubicBezTo>
                  <a:cubicBezTo>
                    <a:pt x="68442" y="43687"/>
                    <a:pt x="67602" y="44611"/>
                    <a:pt x="66734" y="45451"/>
                  </a:cubicBezTo>
                  <a:cubicBezTo>
                    <a:pt x="66678" y="45479"/>
                    <a:pt x="66650" y="45535"/>
                    <a:pt x="66594" y="45563"/>
                  </a:cubicBezTo>
                  <a:cubicBezTo>
                    <a:pt x="66566" y="45619"/>
                    <a:pt x="66538" y="45675"/>
                    <a:pt x="66566" y="45731"/>
                  </a:cubicBezTo>
                  <a:cubicBezTo>
                    <a:pt x="66574" y="45777"/>
                    <a:pt x="66594" y="45798"/>
                    <a:pt x="66628" y="45798"/>
                  </a:cubicBezTo>
                  <a:cubicBezTo>
                    <a:pt x="66822" y="45798"/>
                    <a:pt x="67468" y="45107"/>
                    <a:pt x="68946" y="44415"/>
                  </a:cubicBezTo>
                  <a:cubicBezTo>
                    <a:pt x="69584" y="44133"/>
                    <a:pt x="70333" y="43898"/>
                    <a:pt x="71016" y="43898"/>
                  </a:cubicBezTo>
                  <a:cubicBezTo>
                    <a:pt x="71622" y="43898"/>
                    <a:pt x="72177" y="44083"/>
                    <a:pt x="72559" y="44583"/>
                  </a:cubicBezTo>
                  <a:cubicBezTo>
                    <a:pt x="73175" y="45395"/>
                    <a:pt x="73287" y="46600"/>
                    <a:pt x="73203" y="47720"/>
                  </a:cubicBezTo>
                  <a:cubicBezTo>
                    <a:pt x="72419" y="47160"/>
                    <a:pt x="71494" y="46824"/>
                    <a:pt x="70542" y="46740"/>
                  </a:cubicBezTo>
                  <a:cubicBezTo>
                    <a:pt x="70262" y="46740"/>
                    <a:pt x="70010" y="46740"/>
                    <a:pt x="69730" y="46768"/>
                  </a:cubicBezTo>
                  <a:cubicBezTo>
                    <a:pt x="68554" y="46880"/>
                    <a:pt x="67546" y="47580"/>
                    <a:pt x="67042" y="48644"/>
                  </a:cubicBezTo>
                  <a:cubicBezTo>
                    <a:pt x="66986" y="48756"/>
                    <a:pt x="66958" y="48868"/>
                    <a:pt x="66902" y="48980"/>
                  </a:cubicBezTo>
                  <a:cubicBezTo>
                    <a:pt x="66622" y="49904"/>
                    <a:pt x="66622" y="50912"/>
                    <a:pt x="66902" y="51864"/>
                  </a:cubicBezTo>
                  <a:cubicBezTo>
                    <a:pt x="67098" y="52536"/>
                    <a:pt x="67378" y="53180"/>
                    <a:pt x="67770" y="53768"/>
                  </a:cubicBezTo>
                  <a:cubicBezTo>
                    <a:pt x="68190" y="54441"/>
                    <a:pt x="68666" y="55057"/>
                    <a:pt x="69170" y="55729"/>
                  </a:cubicBezTo>
                  <a:lnTo>
                    <a:pt x="69506" y="56121"/>
                  </a:lnTo>
                  <a:cubicBezTo>
                    <a:pt x="69198" y="56541"/>
                    <a:pt x="68918" y="56933"/>
                    <a:pt x="68638" y="57269"/>
                  </a:cubicBezTo>
                  <a:lnTo>
                    <a:pt x="68358" y="57633"/>
                  </a:lnTo>
                  <a:cubicBezTo>
                    <a:pt x="68050" y="58025"/>
                    <a:pt x="67686" y="58445"/>
                    <a:pt x="67322" y="58865"/>
                  </a:cubicBezTo>
                  <a:lnTo>
                    <a:pt x="56709" y="59957"/>
                  </a:lnTo>
                  <a:lnTo>
                    <a:pt x="55952" y="60041"/>
                  </a:lnTo>
                  <a:lnTo>
                    <a:pt x="55168" y="60125"/>
                  </a:lnTo>
                  <a:lnTo>
                    <a:pt x="54916" y="60153"/>
                  </a:lnTo>
                  <a:cubicBezTo>
                    <a:pt x="55168" y="58277"/>
                    <a:pt x="55476" y="56401"/>
                    <a:pt x="55840" y="54525"/>
                  </a:cubicBezTo>
                  <a:cubicBezTo>
                    <a:pt x="55868" y="54301"/>
                    <a:pt x="55924" y="54076"/>
                    <a:pt x="55952" y="53852"/>
                  </a:cubicBezTo>
                  <a:lnTo>
                    <a:pt x="56092" y="53236"/>
                  </a:lnTo>
                  <a:cubicBezTo>
                    <a:pt x="57913" y="44611"/>
                    <a:pt x="60601" y="36182"/>
                    <a:pt x="64130" y="28089"/>
                  </a:cubicBezTo>
                  <a:cubicBezTo>
                    <a:pt x="64326" y="27725"/>
                    <a:pt x="64466" y="27361"/>
                    <a:pt x="64606" y="26969"/>
                  </a:cubicBezTo>
                  <a:cubicBezTo>
                    <a:pt x="64662" y="26661"/>
                    <a:pt x="64466" y="26353"/>
                    <a:pt x="64158" y="26269"/>
                  </a:cubicBezTo>
                  <a:cubicBezTo>
                    <a:pt x="64109" y="26256"/>
                    <a:pt x="64060" y="26249"/>
                    <a:pt x="64011" y="26249"/>
                  </a:cubicBezTo>
                  <a:cubicBezTo>
                    <a:pt x="63750" y="26249"/>
                    <a:pt x="63500" y="26429"/>
                    <a:pt x="63429" y="26689"/>
                  </a:cubicBezTo>
                  <a:cubicBezTo>
                    <a:pt x="63401" y="26773"/>
                    <a:pt x="63205" y="27193"/>
                    <a:pt x="63037" y="27641"/>
                  </a:cubicBezTo>
                  <a:cubicBezTo>
                    <a:pt x="59453" y="35762"/>
                    <a:pt x="56737" y="44247"/>
                    <a:pt x="54916" y="52956"/>
                  </a:cubicBezTo>
                  <a:cubicBezTo>
                    <a:pt x="54860" y="53152"/>
                    <a:pt x="54832" y="53376"/>
                    <a:pt x="54804" y="53572"/>
                  </a:cubicBezTo>
                  <a:cubicBezTo>
                    <a:pt x="54748" y="53796"/>
                    <a:pt x="54720" y="53992"/>
                    <a:pt x="54664" y="54189"/>
                  </a:cubicBezTo>
                  <a:cubicBezTo>
                    <a:pt x="54272" y="56233"/>
                    <a:pt x="53936" y="58277"/>
                    <a:pt x="53684" y="60265"/>
                  </a:cubicBezTo>
                  <a:lnTo>
                    <a:pt x="48083" y="60853"/>
                  </a:lnTo>
                  <a:cubicBezTo>
                    <a:pt x="47971" y="60657"/>
                    <a:pt x="47887" y="60461"/>
                    <a:pt x="47775" y="60237"/>
                  </a:cubicBezTo>
                  <a:cubicBezTo>
                    <a:pt x="47691" y="60041"/>
                    <a:pt x="47579" y="59789"/>
                    <a:pt x="47467" y="59537"/>
                  </a:cubicBezTo>
                  <a:cubicBezTo>
                    <a:pt x="47383" y="59313"/>
                    <a:pt x="47271" y="59089"/>
                    <a:pt x="47187" y="58837"/>
                  </a:cubicBezTo>
                  <a:cubicBezTo>
                    <a:pt x="46599" y="57437"/>
                    <a:pt x="46123" y="56009"/>
                    <a:pt x="45731" y="54525"/>
                  </a:cubicBezTo>
                  <a:cubicBezTo>
                    <a:pt x="45647" y="54273"/>
                    <a:pt x="45591" y="53992"/>
                    <a:pt x="45535" y="53740"/>
                  </a:cubicBezTo>
                  <a:cubicBezTo>
                    <a:pt x="45451" y="53460"/>
                    <a:pt x="45395" y="53152"/>
                    <a:pt x="45339" y="52872"/>
                  </a:cubicBezTo>
                  <a:cubicBezTo>
                    <a:pt x="44807" y="50324"/>
                    <a:pt x="44639" y="47916"/>
                    <a:pt x="45059" y="46039"/>
                  </a:cubicBezTo>
                  <a:cubicBezTo>
                    <a:pt x="45115" y="45787"/>
                    <a:pt x="45171" y="45563"/>
                    <a:pt x="45255" y="45311"/>
                  </a:cubicBezTo>
                  <a:cubicBezTo>
                    <a:pt x="45339" y="45059"/>
                    <a:pt x="45423" y="44807"/>
                    <a:pt x="45535" y="44583"/>
                  </a:cubicBezTo>
                  <a:lnTo>
                    <a:pt x="45563" y="44583"/>
                  </a:lnTo>
                  <a:cubicBezTo>
                    <a:pt x="45647" y="44387"/>
                    <a:pt x="45731" y="44219"/>
                    <a:pt x="45843" y="44051"/>
                  </a:cubicBezTo>
                  <a:cubicBezTo>
                    <a:pt x="45871" y="43995"/>
                    <a:pt x="45927" y="43939"/>
                    <a:pt x="45983" y="43883"/>
                  </a:cubicBezTo>
                  <a:cubicBezTo>
                    <a:pt x="46360" y="43342"/>
                    <a:pt x="46974" y="43038"/>
                    <a:pt x="47626" y="43038"/>
                  </a:cubicBezTo>
                  <a:cubicBezTo>
                    <a:pt x="47749" y="43038"/>
                    <a:pt x="47874" y="43049"/>
                    <a:pt x="47999" y="43071"/>
                  </a:cubicBezTo>
                  <a:cubicBezTo>
                    <a:pt x="49736" y="43267"/>
                    <a:pt x="51332" y="45367"/>
                    <a:pt x="51752" y="45675"/>
                  </a:cubicBezTo>
                  <a:cubicBezTo>
                    <a:pt x="51760" y="45684"/>
                    <a:pt x="51773" y="45687"/>
                    <a:pt x="51788" y="45687"/>
                  </a:cubicBezTo>
                  <a:cubicBezTo>
                    <a:pt x="51824" y="45687"/>
                    <a:pt x="51872" y="45667"/>
                    <a:pt x="51892" y="45647"/>
                  </a:cubicBezTo>
                  <a:cubicBezTo>
                    <a:pt x="51892" y="45619"/>
                    <a:pt x="51892" y="45619"/>
                    <a:pt x="51892" y="45591"/>
                  </a:cubicBezTo>
                  <a:cubicBezTo>
                    <a:pt x="51836" y="45115"/>
                    <a:pt x="50464" y="41783"/>
                    <a:pt x="50408" y="37470"/>
                  </a:cubicBezTo>
                  <a:cubicBezTo>
                    <a:pt x="50380" y="35454"/>
                    <a:pt x="50744" y="32906"/>
                    <a:pt x="51808" y="31534"/>
                  </a:cubicBezTo>
                  <a:cubicBezTo>
                    <a:pt x="52220" y="30904"/>
                    <a:pt x="52918" y="30544"/>
                    <a:pt x="53655" y="30544"/>
                  </a:cubicBezTo>
                  <a:cubicBezTo>
                    <a:pt x="53869" y="30544"/>
                    <a:pt x="54086" y="30574"/>
                    <a:pt x="54300" y="30637"/>
                  </a:cubicBezTo>
                  <a:cubicBezTo>
                    <a:pt x="56052" y="31055"/>
                    <a:pt x="57196" y="32990"/>
                    <a:pt x="57487" y="32990"/>
                  </a:cubicBezTo>
                  <a:cubicBezTo>
                    <a:pt x="57489" y="32990"/>
                    <a:pt x="57491" y="32990"/>
                    <a:pt x="57493" y="32990"/>
                  </a:cubicBezTo>
                  <a:cubicBezTo>
                    <a:pt x="57521" y="32990"/>
                    <a:pt x="57549" y="32990"/>
                    <a:pt x="57577" y="32962"/>
                  </a:cubicBezTo>
                  <a:cubicBezTo>
                    <a:pt x="57661" y="32850"/>
                    <a:pt x="57521" y="32346"/>
                    <a:pt x="57717" y="30413"/>
                  </a:cubicBezTo>
                  <a:cubicBezTo>
                    <a:pt x="58137" y="26353"/>
                    <a:pt x="59257" y="23609"/>
                    <a:pt x="60601" y="21900"/>
                  </a:cubicBezTo>
                  <a:cubicBezTo>
                    <a:pt x="61858" y="20280"/>
                    <a:pt x="63319" y="19585"/>
                    <a:pt x="64578" y="19585"/>
                  </a:cubicBezTo>
                  <a:close/>
                  <a:moveTo>
                    <a:pt x="44835" y="55785"/>
                  </a:moveTo>
                  <a:lnTo>
                    <a:pt x="44947" y="56177"/>
                  </a:lnTo>
                  <a:cubicBezTo>
                    <a:pt x="45367" y="57521"/>
                    <a:pt x="45871" y="58865"/>
                    <a:pt x="46459" y="60181"/>
                  </a:cubicBezTo>
                  <a:cubicBezTo>
                    <a:pt x="46319" y="60489"/>
                    <a:pt x="46179" y="60769"/>
                    <a:pt x="46039" y="61049"/>
                  </a:cubicBezTo>
                  <a:lnTo>
                    <a:pt x="39654" y="61721"/>
                  </a:lnTo>
                  <a:cubicBezTo>
                    <a:pt x="41502" y="59873"/>
                    <a:pt x="43239" y="57885"/>
                    <a:pt x="44835" y="55785"/>
                  </a:cubicBezTo>
                  <a:close/>
                  <a:moveTo>
                    <a:pt x="43715" y="46824"/>
                  </a:moveTo>
                  <a:lnTo>
                    <a:pt x="43715" y="46824"/>
                  </a:lnTo>
                  <a:cubicBezTo>
                    <a:pt x="43435" y="49344"/>
                    <a:pt x="43911" y="52172"/>
                    <a:pt x="44415" y="54273"/>
                  </a:cubicBezTo>
                  <a:cubicBezTo>
                    <a:pt x="42595" y="56877"/>
                    <a:pt x="40214" y="59397"/>
                    <a:pt x="38142" y="61441"/>
                  </a:cubicBezTo>
                  <a:cubicBezTo>
                    <a:pt x="38030" y="61581"/>
                    <a:pt x="37890" y="61693"/>
                    <a:pt x="37722" y="61805"/>
                  </a:cubicBezTo>
                  <a:cubicBezTo>
                    <a:pt x="37666" y="61749"/>
                    <a:pt x="37610" y="61693"/>
                    <a:pt x="37554" y="61665"/>
                  </a:cubicBezTo>
                  <a:cubicBezTo>
                    <a:pt x="37414" y="61105"/>
                    <a:pt x="37358" y="59425"/>
                    <a:pt x="38142" y="56597"/>
                  </a:cubicBezTo>
                  <a:cubicBezTo>
                    <a:pt x="39234" y="52760"/>
                    <a:pt x="41222" y="48756"/>
                    <a:pt x="43715" y="46824"/>
                  </a:cubicBezTo>
                  <a:close/>
                  <a:moveTo>
                    <a:pt x="24476" y="61021"/>
                  </a:moveTo>
                  <a:cubicBezTo>
                    <a:pt x="28005" y="61077"/>
                    <a:pt x="31505" y="61469"/>
                    <a:pt x="34922" y="62198"/>
                  </a:cubicBezTo>
                  <a:lnTo>
                    <a:pt x="21536" y="63598"/>
                  </a:lnTo>
                  <a:cubicBezTo>
                    <a:pt x="19716" y="63794"/>
                    <a:pt x="18007" y="64550"/>
                    <a:pt x="16663" y="65782"/>
                  </a:cubicBezTo>
                  <a:cubicBezTo>
                    <a:pt x="16327" y="65502"/>
                    <a:pt x="16075" y="65166"/>
                    <a:pt x="15935" y="64774"/>
                  </a:cubicBezTo>
                  <a:lnTo>
                    <a:pt x="15907" y="64774"/>
                  </a:lnTo>
                  <a:cubicBezTo>
                    <a:pt x="15711" y="64214"/>
                    <a:pt x="15851" y="63570"/>
                    <a:pt x="16299" y="63150"/>
                  </a:cubicBezTo>
                  <a:cubicBezTo>
                    <a:pt x="17335" y="61945"/>
                    <a:pt x="19968" y="61021"/>
                    <a:pt x="24476" y="61021"/>
                  </a:cubicBezTo>
                  <a:close/>
                  <a:moveTo>
                    <a:pt x="104742" y="72401"/>
                  </a:moveTo>
                  <a:cubicBezTo>
                    <a:pt x="107060" y="72401"/>
                    <a:pt x="109319" y="73293"/>
                    <a:pt x="111008" y="74911"/>
                  </a:cubicBezTo>
                  <a:cubicBezTo>
                    <a:pt x="113360" y="77123"/>
                    <a:pt x="114592" y="80260"/>
                    <a:pt x="114396" y="83480"/>
                  </a:cubicBezTo>
                  <a:lnTo>
                    <a:pt x="114368" y="83480"/>
                  </a:lnTo>
                  <a:cubicBezTo>
                    <a:pt x="113976" y="90313"/>
                    <a:pt x="108487" y="93534"/>
                    <a:pt x="103587" y="93618"/>
                  </a:cubicBezTo>
                  <a:cubicBezTo>
                    <a:pt x="103083" y="93618"/>
                    <a:pt x="102551" y="93590"/>
                    <a:pt x="102047" y="93534"/>
                  </a:cubicBezTo>
                  <a:cubicBezTo>
                    <a:pt x="102215" y="90817"/>
                    <a:pt x="102271" y="88101"/>
                    <a:pt x="102159" y="85385"/>
                  </a:cubicBezTo>
                  <a:cubicBezTo>
                    <a:pt x="101991" y="81268"/>
                    <a:pt x="101598" y="77179"/>
                    <a:pt x="100982" y="73091"/>
                  </a:cubicBezTo>
                  <a:cubicBezTo>
                    <a:pt x="101739" y="72811"/>
                    <a:pt x="102551" y="72615"/>
                    <a:pt x="103391" y="72503"/>
                  </a:cubicBezTo>
                  <a:cubicBezTo>
                    <a:pt x="103841" y="72435"/>
                    <a:pt x="104293" y="72401"/>
                    <a:pt x="104742" y="72401"/>
                  </a:cubicBezTo>
                  <a:close/>
                  <a:moveTo>
                    <a:pt x="12463" y="81968"/>
                  </a:moveTo>
                  <a:cubicBezTo>
                    <a:pt x="13023" y="81968"/>
                    <a:pt x="13611" y="82024"/>
                    <a:pt x="14199" y="82108"/>
                  </a:cubicBezTo>
                  <a:cubicBezTo>
                    <a:pt x="14507" y="87821"/>
                    <a:pt x="15291" y="95046"/>
                    <a:pt x="17335" y="102327"/>
                  </a:cubicBezTo>
                  <a:cubicBezTo>
                    <a:pt x="16831" y="102495"/>
                    <a:pt x="16355" y="102607"/>
                    <a:pt x="15823" y="102719"/>
                  </a:cubicBezTo>
                  <a:cubicBezTo>
                    <a:pt x="15112" y="102851"/>
                    <a:pt x="14375" y="102920"/>
                    <a:pt x="13630" y="102920"/>
                  </a:cubicBezTo>
                  <a:cubicBezTo>
                    <a:pt x="9322" y="102920"/>
                    <a:pt x="4721" y="100623"/>
                    <a:pt x="3193" y="94990"/>
                  </a:cubicBezTo>
                  <a:cubicBezTo>
                    <a:pt x="2325" y="91881"/>
                    <a:pt x="2885" y="88577"/>
                    <a:pt x="4706" y="85917"/>
                  </a:cubicBezTo>
                  <a:cubicBezTo>
                    <a:pt x="6330" y="83620"/>
                    <a:pt x="8878" y="82164"/>
                    <a:pt x="11707" y="81996"/>
                  </a:cubicBezTo>
                  <a:cubicBezTo>
                    <a:pt x="11959" y="81996"/>
                    <a:pt x="12211" y="81968"/>
                    <a:pt x="12463" y="81968"/>
                  </a:cubicBezTo>
                  <a:close/>
                  <a:moveTo>
                    <a:pt x="90873" y="57829"/>
                  </a:moveTo>
                  <a:cubicBezTo>
                    <a:pt x="94598" y="57829"/>
                    <a:pt x="97678" y="60657"/>
                    <a:pt x="98070" y="64354"/>
                  </a:cubicBezTo>
                  <a:cubicBezTo>
                    <a:pt x="98154" y="64774"/>
                    <a:pt x="98238" y="65250"/>
                    <a:pt x="98322" y="65782"/>
                  </a:cubicBezTo>
                  <a:cubicBezTo>
                    <a:pt x="98686" y="67518"/>
                    <a:pt x="99078" y="69730"/>
                    <a:pt x="99498" y="72279"/>
                  </a:cubicBezTo>
                  <a:cubicBezTo>
                    <a:pt x="99526" y="72531"/>
                    <a:pt x="99582" y="72755"/>
                    <a:pt x="99610" y="72979"/>
                  </a:cubicBezTo>
                  <a:cubicBezTo>
                    <a:pt x="99638" y="73231"/>
                    <a:pt x="99694" y="73455"/>
                    <a:pt x="99722" y="73679"/>
                  </a:cubicBezTo>
                  <a:cubicBezTo>
                    <a:pt x="100310" y="77600"/>
                    <a:pt x="100674" y="81520"/>
                    <a:pt x="100842" y="85469"/>
                  </a:cubicBezTo>
                  <a:cubicBezTo>
                    <a:pt x="100954" y="88101"/>
                    <a:pt x="100898" y="90733"/>
                    <a:pt x="100730" y="93366"/>
                  </a:cubicBezTo>
                  <a:cubicBezTo>
                    <a:pt x="100730" y="93590"/>
                    <a:pt x="100702" y="93814"/>
                    <a:pt x="100702" y="94038"/>
                  </a:cubicBezTo>
                  <a:cubicBezTo>
                    <a:pt x="100674" y="94262"/>
                    <a:pt x="100674" y="94430"/>
                    <a:pt x="100646" y="94654"/>
                  </a:cubicBezTo>
                  <a:lnTo>
                    <a:pt x="100646" y="94682"/>
                  </a:lnTo>
                  <a:cubicBezTo>
                    <a:pt x="99834" y="104175"/>
                    <a:pt x="97146" y="111988"/>
                    <a:pt x="92553" y="117981"/>
                  </a:cubicBezTo>
                  <a:cubicBezTo>
                    <a:pt x="85944" y="126606"/>
                    <a:pt x="75303" y="132263"/>
                    <a:pt x="63373" y="133495"/>
                  </a:cubicBezTo>
                  <a:cubicBezTo>
                    <a:pt x="61744" y="133663"/>
                    <a:pt x="60121" y="133746"/>
                    <a:pt x="58512" y="133746"/>
                  </a:cubicBezTo>
                  <a:cubicBezTo>
                    <a:pt x="48340" y="133746"/>
                    <a:pt x="38726" y="130423"/>
                    <a:pt x="31617" y="124281"/>
                  </a:cubicBezTo>
                  <a:cubicBezTo>
                    <a:pt x="31225" y="123945"/>
                    <a:pt x="30805" y="123553"/>
                    <a:pt x="30329" y="123133"/>
                  </a:cubicBezTo>
                  <a:cubicBezTo>
                    <a:pt x="29769" y="122573"/>
                    <a:pt x="29209" y="121985"/>
                    <a:pt x="28677" y="121425"/>
                  </a:cubicBezTo>
                  <a:cubicBezTo>
                    <a:pt x="23972" y="116188"/>
                    <a:pt x="20920" y="109692"/>
                    <a:pt x="18959" y="103111"/>
                  </a:cubicBezTo>
                  <a:lnTo>
                    <a:pt x="18763" y="102495"/>
                  </a:lnTo>
                  <a:cubicBezTo>
                    <a:pt x="18707" y="102271"/>
                    <a:pt x="18623" y="102047"/>
                    <a:pt x="18567" y="101823"/>
                  </a:cubicBezTo>
                  <a:cubicBezTo>
                    <a:pt x="16635" y="94878"/>
                    <a:pt x="15851" y="87933"/>
                    <a:pt x="15515" y="82388"/>
                  </a:cubicBezTo>
                  <a:cubicBezTo>
                    <a:pt x="15515" y="82136"/>
                    <a:pt x="15487" y="81912"/>
                    <a:pt x="15487" y="81688"/>
                  </a:cubicBezTo>
                  <a:cubicBezTo>
                    <a:pt x="15459" y="81464"/>
                    <a:pt x="15459" y="81212"/>
                    <a:pt x="15431" y="80988"/>
                  </a:cubicBezTo>
                  <a:cubicBezTo>
                    <a:pt x="15319" y="78356"/>
                    <a:pt x="15291" y="76115"/>
                    <a:pt x="15263" y="74407"/>
                  </a:cubicBezTo>
                  <a:cubicBezTo>
                    <a:pt x="15263" y="73847"/>
                    <a:pt x="15263" y="73343"/>
                    <a:pt x="15235" y="72867"/>
                  </a:cubicBezTo>
                  <a:cubicBezTo>
                    <a:pt x="15011" y="70963"/>
                    <a:pt x="15599" y="69058"/>
                    <a:pt x="16803" y="67574"/>
                  </a:cubicBezTo>
                  <a:lnTo>
                    <a:pt x="16915" y="67434"/>
                  </a:lnTo>
                  <a:cubicBezTo>
                    <a:pt x="17055" y="67294"/>
                    <a:pt x="17195" y="67126"/>
                    <a:pt x="17335" y="66986"/>
                  </a:cubicBezTo>
                  <a:cubicBezTo>
                    <a:pt x="17503" y="66818"/>
                    <a:pt x="17671" y="66678"/>
                    <a:pt x="17839" y="66538"/>
                  </a:cubicBezTo>
                  <a:cubicBezTo>
                    <a:pt x="18931" y="65642"/>
                    <a:pt x="20248" y="65082"/>
                    <a:pt x="21676" y="64942"/>
                  </a:cubicBezTo>
                  <a:lnTo>
                    <a:pt x="35734" y="63486"/>
                  </a:lnTo>
                  <a:lnTo>
                    <a:pt x="36910" y="63346"/>
                  </a:lnTo>
                  <a:lnTo>
                    <a:pt x="38786" y="63150"/>
                  </a:lnTo>
                  <a:lnTo>
                    <a:pt x="45451" y="62450"/>
                  </a:lnTo>
                  <a:lnTo>
                    <a:pt x="46151" y="62394"/>
                  </a:lnTo>
                  <a:lnTo>
                    <a:pt x="46851" y="62310"/>
                  </a:lnTo>
                  <a:lnTo>
                    <a:pt x="47439" y="62254"/>
                  </a:lnTo>
                  <a:lnTo>
                    <a:pt x="48083" y="62198"/>
                  </a:lnTo>
                  <a:lnTo>
                    <a:pt x="48727" y="62114"/>
                  </a:lnTo>
                  <a:lnTo>
                    <a:pt x="53516" y="61637"/>
                  </a:lnTo>
                  <a:lnTo>
                    <a:pt x="54188" y="61553"/>
                  </a:lnTo>
                  <a:lnTo>
                    <a:pt x="54748" y="61497"/>
                  </a:lnTo>
                  <a:lnTo>
                    <a:pt x="55028" y="61469"/>
                  </a:lnTo>
                  <a:lnTo>
                    <a:pt x="55840" y="61385"/>
                  </a:lnTo>
                  <a:lnTo>
                    <a:pt x="61721" y="60769"/>
                  </a:lnTo>
                  <a:lnTo>
                    <a:pt x="61833" y="60769"/>
                  </a:lnTo>
                  <a:lnTo>
                    <a:pt x="63009" y="60657"/>
                  </a:lnTo>
                  <a:lnTo>
                    <a:pt x="63989" y="60545"/>
                  </a:lnTo>
                  <a:lnTo>
                    <a:pt x="64522" y="60489"/>
                  </a:lnTo>
                  <a:lnTo>
                    <a:pt x="65894" y="60349"/>
                  </a:lnTo>
                  <a:lnTo>
                    <a:pt x="65978" y="60349"/>
                  </a:lnTo>
                  <a:lnTo>
                    <a:pt x="66902" y="60265"/>
                  </a:lnTo>
                  <a:lnTo>
                    <a:pt x="67826" y="60153"/>
                  </a:lnTo>
                  <a:lnTo>
                    <a:pt x="71775" y="59761"/>
                  </a:lnTo>
                  <a:lnTo>
                    <a:pt x="72307" y="59705"/>
                  </a:lnTo>
                  <a:lnTo>
                    <a:pt x="72867" y="59649"/>
                  </a:lnTo>
                  <a:lnTo>
                    <a:pt x="75891" y="59341"/>
                  </a:lnTo>
                  <a:lnTo>
                    <a:pt x="76423" y="59285"/>
                  </a:lnTo>
                  <a:lnTo>
                    <a:pt x="76955" y="59229"/>
                  </a:lnTo>
                  <a:lnTo>
                    <a:pt x="77571" y="59145"/>
                  </a:lnTo>
                  <a:lnTo>
                    <a:pt x="78971" y="59005"/>
                  </a:lnTo>
                  <a:lnTo>
                    <a:pt x="80792" y="58809"/>
                  </a:lnTo>
                  <a:lnTo>
                    <a:pt x="83284" y="58557"/>
                  </a:lnTo>
                  <a:lnTo>
                    <a:pt x="86644" y="58221"/>
                  </a:lnTo>
                  <a:lnTo>
                    <a:pt x="88801" y="57997"/>
                  </a:lnTo>
                  <a:lnTo>
                    <a:pt x="90117" y="57857"/>
                  </a:lnTo>
                  <a:cubicBezTo>
                    <a:pt x="90369" y="57829"/>
                    <a:pt x="90621" y="57829"/>
                    <a:pt x="90873" y="57829"/>
                  </a:cubicBezTo>
                  <a:close/>
                  <a:moveTo>
                    <a:pt x="93542" y="1"/>
                  </a:moveTo>
                  <a:cubicBezTo>
                    <a:pt x="92563" y="1"/>
                    <a:pt x="91674" y="527"/>
                    <a:pt x="91237" y="1374"/>
                  </a:cubicBezTo>
                  <a:cubicBezTo>
                    <a:pt x="90341" y="2914"/>
                    <a:pt x="90705" y="5182"/>
                    <a:pt x="92217" y="7451"/>
                  </a:cubicBezTo>
                  <a:cubicBezTo>
                    <a:pt x="93057" y="8683"/>
                    <a:pt x="95970" y="11623"/>
                    <a:pt x="96306" y="11931"/>
                  </a:cubicBezTo>
                  <a:cubicBezTo>
                    <a:pt x="96418" y="12071"/>
                    <a:pt x="96586" y="12155"/>
                    <a:pt x="96726" y="12183"/>
                  </a:cubicBezTo>
                  <a:lnTo>
                    <a:pt x="96726" y="15348"/>
                  </a:lnTo>
                  <a:cubicBezTo>
                    <a:pt x="95130" y="12491"/>
                    <a:pt x="93309" y="10839"/>
                    <a:pt x="91573" y="10755"/>
                  </a:cubicBezTo>
                  <a:cubicBezTo>
                    <a:pt x="91501" y="10749"/>
                    <a:pt x="91429" y="10745"/>
                    <a:pt x="91357" y="10745"/>
                  </a:cubicBezTo>
                  <a:cubicBezTo>
                    <a:pt x="90487" y="10745"/>
                    <a:pt x="89687" y="11211"/>
                    <a:pt x="89221" y="11987"/>
                  </a:cubicBezTo>
                  <a:cubicBezTo>
                    <a:pt x="88521" y="13135"/>
                    <a:pt x="88661" y="14843"/>
                    <a:pt x="89613" y="16384"/>
                  </a:cubicBezTo>
                  <a:cubicBezTo>
                    <a:pt x="90117" y="17168"/>
                    <a:pt x="90733" y="17868"/>
                    <a:pt x="91461" y="18456"/>
                  </a:cubicBezTo>
                  <a:cubicBezTo>
                    <a:pt x="93029" y="19716"/>
                    <a:pt x="94206" y="21396"/>
                    <a:pt x="94906" y="23273"/>
                  </a:cubicBezTo>
                  <a:cubicBezTo>
                    <a:pt x="95046" y="23805"/>
                    <a:pt x="95438" y="24225"/>
                    <a:pt x="95914" y="24421"/>
                  </a:cubicBezTo>
                  <a:cubicBezTo>
                    <a:pt x="95830" y="25009"/>
                    <a:pt x="95718" y="25597"/>
                    <a:pt x="95606" y="26185"/>
                  </a:cubicBezTo>
                  <a:cubicBezTo>
                    <a:pt x="95242" y="24841"/>
                    <a:pt x="94626" y="23609"/>
                    <a:pt x="93785" y="22488"/>
                  </a:cubicBezTo>
                  <a:cubicBezTo>
                    <a:pt x="92637" y="21032"/>
                    <a:pt x="91237" y="20136"/>
                    <a:pt x="89921" y="20080"/>
                  </a:cubicBezTo>
                  <a:lnTo>
                    <a:pt x="89585" y="20080"/>
                  </a:lnTo>
                  <a:cubicBezTo>
                    <a:pt x="88745" y="20108"/>
                    <a:pt x="87961" y="20500"/>
                    <a:pt x="87401" y="21116"/>
                  </a:cubicBezTo>
                  <a:cubicBezTo>
                    <a:pt x="86869" y="21760"/>
                    <a:pt x="86616" y="22572"/>
                    <a:pt x="86701" y="23385"/>
                  </a:cubicBezTo>
                  <a:cubicBezTo>
                    <a:pt x="86841" y="24981"/>
                    <a:pt x="87653" y="26045"/>
                    <a:pt x="88605" y="27305"/>
                  </a:cubicBezTo>
                  <a:cubicBezTo>
                    <a:pt x="90285" y="29321"/>
                    <a:pt x="91461" y="31730"/>
                    <a:pt x="92077" y="34306"/>
                  </a:cubicBezTo>
                  <a:cubicBezTo>
                    <a:pt x="92161" y="34558"/>
                    <a:pt x="92189" y="34782"/>
                    <a:pt x="92245" y="35006"/>
                  </a:cubicBezTo>
                  <a:cubicBezTo>
                    <a:pt x="92301" y="35510"/>
                    <a:pt x="92497" y="35986"/>
                    <a:pt x="92833" y="36406"/>
                  </a:cubicBezTo>
                  <a:cubicBezTo>
                    <a:pt x="92385" y="37582"/>
                    <a:pt x="91909" y="38731"/>
                    <a:pt x="91377" y="39851"/>
                  </a:cubicBezTo>
                  <a:cubicBezTo>
                    <a:pt x="91349" y="39179"/>
                    <a:pt x="91293" y="38534"/>
                    <a:pt x="91181" y="37890"/>
                  </a:cubicBezTo>
                  <a:cubicBezTo>
                    <a:pt x="90593" y="34334"/>
                    <a:pt x="89501" y="32710"/>
                    <a:pt x="88045" y="31338"/>
                  </a:cubicBezTo>
                  <a:cubicBezTo>
                    <a:pt x="87373" y="30693"/>
                    <a:pt x="86532" y="30329"/>
                    <a:pt x="85636" y="30273"/>
                  </a:cubicBezTo>
                  <a:cubicBezTo>
                    <a:pt x="85610" y="30273"/>
                    <a:pt x="85584" y="30273"/>
                    <a:pt x="85558" y="30273"/>
                  </a:cubicBezTo>
                  <a:cubicBezTo>
                    <a:pt x="84132" y="30273"/>
                    <a:pt x="82823" y="31024"/>
                    <a:pt x="82108" y="32234"/>
                  </a:cubicBezTo>
                  <a:lnTo>
                    <a:pt x="82080" y="32262"/>
                  </a:lnTo>
                  <a:cubicBezTo>
                    <a:pt x="80260" y="35426"/>
                    <a:pt x="82668" y="38226"/>
                    <a:pt x="84432" y="40271"/>
                  </a:cubicBezTo>
                  <a:cubicBezTo>
                    <a:pt x="84908" y="40775"/>
                    <a:pt x="85328" y="41279"/>
                    <a:pt x="85664" y="41755"/>
                  </a:cubicBezTo>
                  <a:cubicBezTo>
                    <a:pt x="86364" y="42707"/>
                    <a:pt x="86925" y="43771"/>
                    <a:pt x="87289" y="44919"/>
                  </a:cubicBezTo>
                  <a:cubicBezTo>
                    <a:pt x="87429" y="45367"/>
                    <a:pt x="87625" y="45759"/>
                    <a:pt x="87877" y="46151"/>
                  </a:cubicBezTo>
                  <a:cubicBezTo>
                    <a:pt x="87093" y="47328"/>
                    <a:pt x="86224" y="48476"/>
                    <a:pt x="85300" y="49568"/>
                  </a:cubicBezTo>
                  <a:lnTo>
                    <a:pt x="84292" y="50744"/>
                  </a:lnTo>
                  <a:cubicBezTo>
                    <a:pt x="84544" y="49148"/>
                    <a:pt x="84628" y="47524"/>
                    <a:pt x="84516" y="45927"/>
                  </a:cubicBezTo>
                  <a:cubicBezTo>
                    <a:pt x="84404" y="43967"/>
                    <a:pt x="83676" y="42119"/>
                    <a:pt x="82472" y="40579"/>
                  </a:cubicBezTo>
                  <a:cubicBezTo>
                    <a:pt x="81352" y="39207"/>
                    <a:pt x="79868" y="38366"/>
                    <a:pt x="78467" y="38310"/>
                  </a:cubicBezTo>
                  <a:cubicBezTo>
                    <a:pt x="78378" y="38304"/>
                    <a:pt x="78289" y="38300"/>
                    <a:pt x="78200" y="38300"/>
                  </a:cubicBezTo>
                  <a:cubicBezTo>
                    <a:pt x="77179" y="38300"/>
                    <a:pt x="76223" y="38742"/>
                    <a:pt x="75527" y="39515"/>
                  </a:cubicBezTo>
                  <a:cubicBezTo>
                    <a:pt x="74435" y="40747"/>
                    <a:pt x="74407" y="42735"/>
                    <a:pt x="75499" y="44219"/>
                  </a:cubicBezTo>
                  <a:cubicBezTo>
                    <a:pt x="75947" y="44779"/>
                    <a:pt x="76451" y="45283"/>
                    <a:pt x="76983" y="45703"/>
                  </a:cubicBezTo>
                  <a:cubicBezTo>
                    <a:pt x="78383" y="46880"/>
                    <a:pt x="79868" y="48112"/>
                    <a:pt x="79812" y="52480"/>
                  </a:cubicBezTo>
                  <a:cubicBezTo>
                    <a:pt x="79812" y="52788"/>
                    <a:pt x="79784" y="53096"/>
                    <a:pt x="79728" y="53404"/>
                  </a:cubicBezTo>
                  <a:cubicBezTo>
                    <a:pt x="79644" y="53936"/>
                    <a:pt x="79616" y="54469"/>
                    <a:pt x="79644" y="55029"/>
                  </a:cubicBezTo>
                  <a:cubicBezTo>
                    <a:pt x="79672" y="55393"/>
                    <a:pt x="79784" y="55729"/>
                    <a:pt x="79952" y="56037"/>
                  </a:cubicBezTo>
                  <a:cubicBezTo>
                    <a:pt x="79532" y="56569"/>
                    <a:pt x="79111" y="57129"/>
                    <a:pt x="78691" y="57661"/>
                  </a:cubicBezTo>
                  <a:lnTo>
                    <a:pt x="77039" y="57829"/>
                  </a:lnTo>
                  <a:cubicBezTo>
                    <a:pt x="76983" y="55421"/>
                    <a:pt x="76591" y="52956"/>
                    <a:pt x="75779" y="50968"/>
                  </a:cubicBezTo>
                  <a:cubicBezTo>
                    <a:pt x="75443" y="50128"/>
                    <a:pt x="74967" y="49344"/>
                    <a:pt x="74379" y="48672"/>
                  </a:cubicBezTo>
                  <a:cubicBezTo>
                    <a:pt x="74603" y="47412"/>
                    <a:pt x="74743" y="45283"/>
                    <a:pt x="73623" y="43799"/>
                  </a:cubicBezTo>
                  <a:cubicBezTo>
                    <a:pt x="73033" y="43086"/>
                    <a:pt x="72140" y="42654"/>
                    <a:pt x="71211" y="42654"/>
                  </a:cubicBezTo>
                  <a:cubicBezTo>
                    <a:pt x="71082" y="42654"/>
                    <a:pt x="70952" y="42662"/>
                    <a:pt x="70822" y="42679"/>
                  </a:cubicBezTo>
                  <a:cubicBezTo>
                    <a:pt x="73203" y="39375"/>
                    <a:pt x="75275" y="34894"/>
                    <a:pt x="74603" y="31366"/>
                  </a:cubicBezTo>
                  <a:cubicBezTo>
                    <a:pt x="74435" y="30301"/>
                    <a:pt x="73791" y="29321"/>
                    <a:pt x="72895" y="28733"/>
                  </a:cubicBezTo>
                  <a:cubicBezTo>
                    <a:pt x="72461" y="28483"/>
                    <a:pt x="71978" y="28352"/>
                    <a:pt x="71492" y="28352"/>
                  </a:cubicBezTo>
                  <a:cubicBezTo>
                    <a:pt x="71163" y="28352"/>
                    <a:pt x="70832" y="28413"/>
                    <a:pt x="70514" y="28537"/>
                  </a:cubicBezTo>
                  <a:cubicBezTo>
                    <a:pt x="69898" y="28761"/>
                    <a:pt x="69310" y="29069"/>
                    <a:pt x="68834" y="29517"/>
                  </a:cubicBezTo>
                  <a:cubicBezTo>
                    <a:pt x="69394" y="26549"/>
                    <a:pt x="69730" y="22768"/>
                    <a:pt x="68218" y="20304"/>
                  </a:cubicBezTo>
                  <a:cubicBezTo>
                    <a:pt x="67518" y="19156"/>
                    <a:pt x="66286" y="18428"/>
                    <a:pt x="64942" y="18372"/>
                  </a:cubicBezTo>
                  <a:cubicBezTo>
                    <a:pt x="64849" y="18366"/>
                    <a:pt x="64756" y="18363"/>
                    <a:pt x="64662" y="18363"/>
                  </a:cubicBezTo>
                  <a:cubicBezTo>
                    <a:pt x="62903" y="18363"/>
                    <a:pt x="61116" y="19362"/>
                    <a:pt x="59733" y="21144"/>
                  </a:cubicBezTo>
                  <a:cubicBezTo>
                    <a:pt x="58109" y="23245"/>
                    <a:pt x="57017" y="26381"/>
                    <a:pt x="56625" y="30273"/>
                  </a:cubicBezTo>
                  <a:lnTo>
                    <a:pt x="56625" y="30385"/>
                  </a:lnTo>
                  <a:cubicBezTo>
                    <a:pt x="56064" y="29937"/>
                    <a:pt x="55392" y="29601"/>
                    <a:pt x="54692" y="29433"/>
                  </a:cubicBezTo>
                  <a:cubicBezTo>
                    <a:pt x="54385" y="29347"/>
                    <a:pt x="54074" y="29306"/>
                    <a:pt x="53766" y="29306"/>
                  </a:cubicBezTo>
                  <a:cubicBezTo>
                    <a:pt x="52672" y="29306"/>
                    <a:pt x="51624" y="29831"/>
                    <a:pt x="50968" y="30750"/>
                  </a:cubicBezTo>
                  <a:cubicBezTo>
                    <a:pt x="49372" y="32822"/>
                    <a:pt x="49288" y="36406"/>
                    <a:pt x="49316" y="37442"/>
                  </a:cubicBezTo>
                  <a:cubicBezTo>
                    <a:pt x="49344" y="39123"/>
                    <a:pt x="49540" y="40775"/>
                    <a:pt x="49904" y="42399"/>
                  </a:cubicBezTo>
                  <a:cubicBezTo>
                    <a:pt x="49400" y="42119"/>
                    <a:pt x="48811" y="41923"/>
                    <a:pt x="48223" y="41839"/>
                  </a:cubicBezTo>
                  <a:cubicBezTo>
                    <a:pt x="48067" y="41817"/>
                    <a:pt x="47911" y="41806"/>
                    <a:pt x="47755" y="41806"/>
                  </a:cubicBezTo>
                  <a:cubicBezTo>
                    <a:pt x="46736" y="41806"/>
                    <a:pt x="45746" y="42273"/>
                    <a:pt x="45115" y="43099"/>
                  </a:cubicBezTo>
                  <a:cubicBezTo>
                    <a:pt x="45031" y="43183"/>
                    <a:pt x="44975" y="43295"/>
                    <a:pt x="44919" y="43379"/>
                  </a:cubicBezTo>
                  <a:cubicBezTo>
                    <a:pt x="44583" y="43911"/>
                    <a:pt x="44303" y="44499"/>
                    <a:pt x="44135" y="45115"/>
                  </a:cubicBezTo>
                  <a:cubicBezTo>
                    <a:pt x="40018" y="47356"/>
                    <a:pt x="37190" y="54217"/>
                    <a:pt x="36490" y="58837"/>
                  </a:cubicBezTo>
                  <a:cubicBezTo>
                    <a:pt x="36434" y="59285"/>
                    <a:pt x="36378" y="59761"/>
                    <a:pt x="36350" y="60209"/>
                  </a:cubicBezTo>
                  <a:cubicBezTo>
                    <a:pt x="34754" y="58305"/>
                    <a:pt x="33129" y="56177"/>
                    <a:pt x="31337" y="53684"/>
                  </a:cubicBezTo>
                  <a:cubicBezTo>
                    <a:pt x="31253" y="53376"/>
                    <a:pt x="31085" y="53124"/>
                    <a:pt x="30833" y="52928"/>
                  </a:cubicBezTo>
                  <a:cubicBezTo>
                    <a:pt x="31505" y="52508"/>
                    <a:pt x="32345" y="51640"/>
                    <a:pt x="33437" y="50408"/>
                  </a:cubicBezTo>
                  <a:lnTo>
                    <a:pt x="33493" y="50324"/>
                  </a:lnTo>
                  <a:cubicBezTo>
                    <a:pt x="33717" y="50072"/>
                    <a:pt x="33913" y="49876"/>
                    <a:pt x="34054" y="49708"/>
                  </a:cubicBezTo>
                  <a:cubicBezTo>
                    <a:pt x="35818" y="47860"/>
                    <a:pt x="38926" y="44135"/>
                    <a:pt x="40214" y="41391"/>
                  </a:cubicBezTo>
                  <a:cubicBezTo>
                    <a:pt x="41026" y="39683"/>
                    <a:pt x="41054" y="38058"/>
                    <a:pt x="40354" y="37106"/>
                  </a:cubicBezTo>
                  <a:cubicBezTo>
                    <a:pt x="40026" y="36708"/>
                    <a:pt x="39462" y="36269"/>
                    <a:pt x="38464" y="36269"/>
                  </a:cubicBezTo>
                  <a:cubicBezTo>
                    <a:pt x="38271" y="36269"/>
                    <a:pt x="38061" y="36286"/>
                    <a:pt x="37834" y="36322"/>
                  </a:cubicBezTo>
                  <a:cubicBezTo>
                    <a:pt x="35930" y="36658"/>
                    <a:pt x="33577" y="38647"/>
                    <a:pt x="31673" y="41531"/>
                  </a:cubicBezTo>
                  <a:cubicBezTo>
                    <a:pt x="29853" y="44331"/>
                    <a:pt x="28845" y="47356"/>
                    <a:pt x="28817" y="50100"/>
                  </a:cubicBezTo>
                  <a:cubicBezTo>
                    <a:pt x="27893" y="48756"/>
                    <a:pt x="26997" y="47412"/>
                    <a:pt x="26072" y="46039"/>
                  </a:cubicBezTo>
                  <a:lnTo>
                    <a:pt x="24700" y="44051"/>
                  </a:lnTo>
                  <a:cubicBezTo>
                    <a:pt x="25260" y="43883"/>
                    <a:pt x="25904" y="43379"/>
                    <a:pt x="26885" y="42343"/>
                  </a:cubicBezTo>
                  <a:cubicBezTo>
                    <a:pt x="27725" y="41419"/>
                    <a:pt x="35174" y="33298"/>
                    <a:pt x="33353" y="27865"/>
                  </a:cubicBezTo>
                  <a:cubicBezTo>
                    <a:pt x="33101" y="26997"/>
                    <a:pt x="32485" y="26297"/>
                    <a:pt x="31645" y="25933"/>
                  </a:cubicBezTo>
                  <a:cubicBezTo>
                    <a:pt x="31412" y="25851"/>
                    <a:pt x="31116" y="25784"/>
                    <a:pt x="30763" y="25784"/>
                  </a:cubicBezTo>
                  <a:cubicBezTo>
                    <a:pt x="30267" y="25784"/>
                    <a:pt x="29660" y="25916"/>
                    <a:pt x="28957" y="26325"/>
                  </a:cubicBezTo>
                  <a:cubicBezTo>
                    <a:pt x="24588" y="28817"/>
                    <a:pt x="22908" y="37330"/>
                    <a:pt x="22992" y="41335"/>
                  </a:cubicBezTo>
                  <a:lnTo>
                    <a:pt x="22992" y="41531"/>
                  </a:lnTo>
                  <a:cubicBezTo>
                    <a:pt x="21452" y="39319"/>
                    <a:pt x="20164" y="37526"/>
                    <a:pt x="18959" y="35902"/>
                  </a:cubicBezTo>
                  <a:cubicBezTo>
                    <a:pt x="20864" y="33914"/>
                    <a:pt x="21788" y="30609"/>
                    <a:pt x="21452" y="27081"/>
                  </a:cubicBezTo>
                  <a:cubicBezTo>
                    <a:pt x="21228" y="25009"/>
                    <a:pt x="20444" y="23581"/>
                    <a:pt x="19240" y="23189"/>
                  </a:cubicBezTo>
                  <a:cubicBezTo>
                    <a:pt x="19015" y="23116"/>
                    <a:pt x="18785" y="23081"/>
                    <a:pt x="18558" y="23081"/>
                  </a:cubicBezTo>
                  <a:cubicBezTo>
                    <a:pt x="17906" y="23081"/>
                    <a:pt x="17275" y="23369"/>
                    <a:pt x="16859" y="23889"/>
                  </a:cubicBezTo>
                  <a:cubicBezTo>
                    <a:pt x="16047" y="24757"/>
                    <a:pt x="15711" y="26045"/>
                    <a:pt x="15487" y="26913"/>
                  </a:cubicBezTo>
                  <a:lnTo>
                    <a:pt x="15459" y="26969"/>
                  </a:lnTo>
                  <a:cubicBezTo>
                    <a:pt x="14955" y="26465"/>
                    <a:pt x="14283" y="25737"/>
                    <a:pt x="14003" y="25429"/>
                  </a:cubicBezTo>
                  <a:lnTo>
                    <a:pt x="13975" y="25401"/>
                  </a:lnTo>
                  <a:cubicBezTo>
                    <a:pt x="13779" y="25205"/>
                    <a:pt x="13695" y="25121"/>
                    <a:pt x="13667" y="25065"/>
                  </a:cubicBezTo>
                  <a:lnTo>
                    <a:pt x="13247" y="24617"/>
                  </a:lnTo>
                  <a:cubicBezTo>
                    <a:pt x="11623" y="22852"/>
                    <a:pt x="8934" y="19856"/>
                    <a:pt x="6274" y="18624"/>
                  </a:cubicBezTo>
                  <a:lnTo>
                    <a:pt x="6218" y="18596"/>
                  </a:lnTo>
                  <a:cubicBezTo>
                    <a:pt x="5529" y="18288"/>
                    <a:pt x="4883" y="18132"/>
                    <a:pt x="4285" y="18132"/>
                  </a:cubicBezTo>
                  <a:cubicBezTo>
                    <a:pt x="3522" y="18132"/>
                    <a:pt x="2838" y="18386"/>
                    <a:pt x="2241" y="18904"/>
                  </a:cubicBezTo>
                  <a:lnTo>
                    <a:pt x="2129" y="18988"/>
                  </a:lnTo>
                  <a:cubicBezTo>
                    <a:pt x="561" y="20388"/>
                    <a:pt x="841" y="23105"/>
                    <a:pt x="2941" y="26241"/>
                  </a:cubicBezTo>
                  <a:cubicBezTo>
                    <a:pt x="4342" y="28285"/>
                    <a:pt x="6330" y="29881"/>
                    <a:pt x="7786" y="30918"/>
                  </a:cubicBezTo>
                  <a:cubicBezTo>
                    <a:pt x="7073" y="30813"/>
                    <a:pt x="6258" y="30724"/>
                    <a:pt x="5421" y="30724"/>
                  </a:cubicBezTo>
                  <a:cubicBezTo>
                    <a:pt x="4021" y="30724"/>
                    <a:pt x="2558" y="30973"/>
                    <a:pt x="1401" y="31814"/>
                  </a:cubicBezTo>
                  <a:cubicBezTo>
                    <a:pt x="309" y="32598"/>
                    <a:pt x="1" y="33662"/>
                    <a:pt x="561" y="34726"/>
                  </a:cubicBezTo>
                  <a:cubicBezTo>
                    <a:pt x="981" y="35594"/>
                    <a:pt x="2045" y="36434"/>
                    <a:pt x="3529" y="37134"/>
                  </a:cubicBezTo>
                  <a:cubicBezTo>
                    <a:pt x="5208" y="37913"/>
                    <a:pt x="7753" y="38563"/>
                    <a:pt x="10615" y="38563"/>
                  </a:cubicBezTo>
                  <a:cubicBezTo>
                    <a:pt x="12385" y="38563"/>
                    <a:pt x="14276" y="38315"/>
                    <a:pt x="16159" y="37694"/>
                  </a:cubicBezTo>
                  <a:cubicBezTo>
                    <a:pt x="16831" y="37470"/>
                    <a:pt x="17447" y="37162"/>
                    <a:pt x="18007" y="36742"/>
                  </a:cubicBezTo>
                  <a:cubicBezTo>
                    <a:pt x="19352" y="38506"/>
                    <a:pt x="20752" y="40467"/>
                    <a:pt x="22544" y="43043"/>
                  </a:cubicBezTo>
                  <a:cubicBezTo>
                    <a:pt x="18231" y="41195"/>
                    <a:pt x="14563" y="40243"/>
                    <a:pt x="11623" y="40243"/>
                  </a:cubicBezTo>
                  <a:lnTo>
                    <a:pt x="11258" y="40243"/>
                  </a:lnTo>
                  <a:cubicBezTo>
                    <a:pt x="8766" y="40299"/>
                    <a:pt x="6946" y="41083"/>
                    <a:pt x="6134" y="42455"/>
                  </a:cubicBezTo>
                  <a:cubicBezTo>
                    <a:pt x="5210" y="43995"/>
                    <a:pt x="5770" y="45927"/>
                    <a:pt x="7478" y="47188"/>
                  </a:cubicBezTo>
                  <a:cubicBezTo>
                    <a:pt x="7898" y="47524"/>
                    <a:pt x="8346" y="47776"/>
                    <a:pt x="8822" y="48000"/>
                  </a:cubicBezTo>
                  <a:cubicBezTo>
                    <a:pt x="10249" y="48669"/>
                    <a:pt x="11830" y="48911"/>
                    <a:pt x="13420" y="48911"/>
                  </a:cubicBezTo>
                  <a:cubicBezTo>
                    <a:pt x="15357" y="48911"/>
                    <a:pt x="17309" y="48552"/>
                    <a:pt x="19016" y="48168"/>
                  </a:cubicBezTo>
                  <a:cubicBezTo>
                    <a:pt x="20948" y="47748"/>
                    <a:pt x="23496" y="47020"/>
                    <a:pt x="24588" y="46039"/>
                  </a:cubicBezTo>
                  <a:lnTo>
                    <a:pt x="25036" y="46712"/>
                  </a:lnTo>
                  <a:cubicBezTo>
                    <a:pt x="26352" y="48644"/>
                    <a:pt x="27529" y="50380"/>
                    <a:pt x="28733" y="52144"/>
                  </a:cubicBezTo>
                  <a:cubicBezTo>
                    <a:pt x="26128" y="51556"/>
                    <a:pt x="21284" y="50828"/>
                    <a:pt x="20444" y="50744"/>
                  </a:cubicBezTo>
                  <a:lnTo>
                    <a:pt x="20136" y="50688"/>
                  </a:lnTo>
                  <a:cubicBezTo>
                    <a:pt x="19255" y="50592"/>
                    <a:pt x="17910" y="50461"/>
                    <a:pt x="16460" y="50461"/>
                  </a:cubicBezTo>
                  <a:cubicBezTo>
                    <a:pt x="13666" y="50461"/>
                    <a:pt x="10480" y="50949"/>
                    <a:pt x="9466" y="53124"/>
                  </a:cubicBezTo>
                  <a:cubicBezTo>
                    <a:pt x="8990" y="54076"/>
                    <a:pt x="8962" y="55197"/>
                    <a:pt x="9410" y="56177"/>
                  </a:cubicBezTo>
                  <a:cubicBezTo>
                    <a:pt x="9942" y="57157"/>
                    <a:pt x="10782" y="57941"/>
                    <a:pt x="11791" y="58389"/>
                  </a:cubicBezTo>
                  <a:cubicBezTo>
                    <a:pt x="12127" y="58557"/>
                    <a:pt x="12463" y="58669"/>
                    <a:pt x="12799" y="58753"/>
                  </a:cubicBezTo>
                  <a:cubicBezTo>
                    <a:pt x="13891" y="59033"/>
                    <a:pt x="15004" y="59131"/>
                    <a:pt x="16089" y="59131"/>
                  </a:cubicBezTo>
                  <a:cubicBezTo>
                    <a:pt x="17174" y="59131"/>
                    <a:pt x="18231" y="59033"/>
                    <a:pt x="19212" y="58921"/>
                  </a:cubicBezTo>
                  <a:cubicBezTo>
                    <a:pt x="21172" y="58669"/>
                    <a:pt x="28677" y="56989"/>
                    <a:pt x="30777" y="54973"/>
                  </a:cubicBezTo>
                  <a:cubicBezTo>
                    <a:pt x="32401" y="57241"/>
                    <a:pt x="33913" y="59201"/>
                    <a:pt x="35398" y="60965"/>
                  </a:cubicBezTo>
                  <a:cubicBezTo>
                    <a:pt x="31316" y="60156"/>
                    <a:pt x="27656" y="59755"/>
                    <a:pt x="24587" y="59755"/>
                  </a:cubicBezTo>
                  <a:cubicBezTo>
                    <a:pt x="20119" y="59755"/>
                    <a:pt x="16903" y="60605"/>
                    <a:pt x="15459" y="62282"/>
                  </a:cubicBezTo>
                  <a:cubicBezTo>
                    <a:pt x="14731" y="63038"/>
                    <a:pt x="14507" y="64130"/>
                    <a:pt x="14843" y="65138"/>
                  </a:cubicBezTo>
                  <a:cubicBezTo>
                    <a:pt x="15067" y="65698"/>
                    <a:pt x="15431" y="66202"/>
                    <a:pt x="15907" y="66622"/>
                  </a:cubicBezTo>
                  <a:lnTo>
                    <a:pt x="15879" y="66650"/>
                  </a:lnTo>
                  <a:cubicBezTo>
                    <a:pt x="14451" y="68386"/>
                    <a:pt x="13779" y="70627"/>
                    <a:pt x="14003" y="72867"/>
                  </a:cubicBezTo>
                  <a:cubicBezTo>
                    <a:pt x="14003" y="73315"/>
                    <a:pt x="14003" y="73791"/>
                    <a:pt x="14031" y="74323"/>
                  </a:cubicBezTo>
                  <a:cubicBezTo>
                    <a:pt x="14059" y="76003"/>
                    <a:pt x="14087" y="78160"/>
                    <a:pt x="14199" y="80680"/>
                  </a:cubicBezTo>
                  <a:cubicBezTo>
                    <a:pt x="13656" y="80626"/>
                    <a:pt x="13114" y="80595"/>
                    <a:pt x="12579" y="80595"/>
                  </a:cubicBezTo>
                  <a:cubicBezTo>
                    <a:pt x="12285" y="80595"/>
                    <a:pt x="11994" y="80604"/>
                    <a:pt x="11707" y="80624"/>
                  </a:cubicBezTo>
                  <a:cubicBezTo>
                    <a:pt x="8486" y="80820"/>
                    <a:pt x="5546" y="82472"/>
                    <a:pt x="3725" y="85104"/>
                  </a:cubicBezTo>
                  <a:cubicBezTo>
                    <a:pt x="1681" y="88073"/>
                    <a:pt x="1037" y="91797"/>
                    <a:pt x="1989" y="95270"/>
                  </a:cubicBezTo>
                  <a:cubicBezTo>
                    <a:pt x="3669" y="101375"/>
                    <a:pt x="8822" y="104175"/>
                    <a:pt x="13779" y="104175"/>
                  </a:cubicBezTo>
                  <a:cubicBezTo>
                    <a:pt x="15151" y="104175"/>
                    <a:pt x="16495" y="103951"/>
                    <a:pt x="17811" y="103531"/>
                  </a:cubicBezTo>
                  <a:cubicBezTo>
                    <a:pt x="19828" y="110224"/>
                    <a:pt x="22936" y="116861"/>
                    <a:pt x="27781" y="122237"/>
                  </a:cubicBezTo>
                  <a:cubicBezTo>
                    <a:pt x="28341" y="122825"/>
                    <a:pt x="28901" y="123441"/>
                    <a:pt x="29517" y="124001"/>
                  </a:cubicBezTo>
                  <a:cubicBezTo>
                    <a:pt x="29993" y="124478"/>
                    <a:pt x="30413" y="124870"/>
                    <a:pt x="30833" y="125206"/>
                  </a:cubicBezTo>
                  <a:cubicBezTo>
                    <a:pt x="38198" y="131562"/>
                    <a:pt x="48111" y="135007"/>
                    <a:pt x="58613" y="135007"/>
                  </a:cubicBezTo>
                  <a:cubicBezTo>
                    <a:pt x="60265" y="135007"/>
                    <a:pt x="61945" y="134923"/>
                    <a:pt x="63597" y="134755"/>
                  </a:cubicBezTo>
                  <a:cubicBezTo>
                    <a:pt x="75891" y="133495"/>
                    <a:pt x="86841" y="127642"/>
                    <a:pt x="93701" y="118737"/>
                  </a:cubicBezTo>
                  <a:cubicBezTo>
                    <a:pt x="98434" y="112548"/>
                    <a:pt x="101206" y="104539"/>
                    <a:pt x="102047" y="94822"/>
                  </a:cubicBezTo>
                  <a:cubicBezTo>
                    <a:pt x="102523" y="94878"/>
                    <a:pt x="102999" y="94906"/>
                    <a:pt x="103447" y="94906"/>
                  </a:cubicBezTo>
                  <a:lnTo>
                    <a:pt x="103727" y="94906"/>
                  </a:lnTo>
                  <a:cubicBezTo>
                    <a:pt x="109384" y="94794"/>
                    <a:pt x="115348" y="90817"/>
                    <a:pt x="115796" y="83508"/>
                  </a:cubicBezTo>
                  <a:cubicBezTo>
                    <a:pt x="115992" y="79896"/>
                    <a:pt x="114564" y="76395"/>
                    <a:pt x="111932" y="73931"/>
                  </a:cubicBezTo>
                  <a:cubicBezTo>
                    <a:pt x="109971" y="72088"/>
                    <a:pt x="107371" y="71082"/>
                    <a:pt x="104706" y="71082"/>
                  </a:cubicBezTo>
                  <a:cubicBezTo>
                    <a:pt x="104213" y="71082"/>
                    <a:pt x="103717" y="71117"/>
                    <a:pt x="103223" y="71187"/>
                  </a:cubicBezTo>
                  <a:cubicBezTo>
                    <a:pt x="102383" y="71299"/>
                    <a:pt x="101570" y="71495"/>
                    <a:pt x="100758" y="71747"/>
                  </a:cubicBezTo>
                  <a:cubicBezTo>
                    <a:pt x="100366" y="69310"/>
                    <a:pt x="99974" y="67182"/>
                    <a:pt x="99638" y="65502"/>
                  </a:cubicBezTo>
                  <a:cubicBezTo>
                    <a:pt x="99526" y="64970"/>
                    <a:pt x="99442" y="64494"/>
                    <a:pt x="99358" y="64130"/>
                  </a:cubicBezTo>
                  <a:cubicBezTo>
                    <a:pt x="99022" y="60909"/>
                    <a:pt x="96894" y="58137"/>
                    <a:pt x="93841" y="56989"/>
                  </a:cubicBezTo>
                  <a:cubicBezTo>
                    <a:pt x="94149" y="56989"/>
                    <a:pt x="94430" y="56933"/>
                    <a:pt x="94710" y="56877"/>
                  </a:cubicBezTo>
                  <a:cubicBezTo>
                    <a:pt x="96362" y="56569"/>
                    <a:pt x="97762" y="55393"/>
                    <a:pt x="98210" y="53936"/>
                  </a:cubicBezTo>
                  <a:cubicBezTo>
                    <a:pt x="98546" y="52844"/>
                    <a:pt x="98238" y="51612"/>
                    <a:pt x="97398" y="50828"/>
                  </a:cubicBezTo>
                  <a:cubicBezTo>
                    <a:pt x="96278" y="49708"/>
                    <a:pt x="94570" y="49036"/>
                    <a:pt x="92441" y="48924"/>
                  </a:cubicBezTo>
                  <a:lnTo>
                    <a:pt x="91853" y="48924"/>
                  </a:lnTo>
                  <a:cubicBezTo>
                    <a:pt x="91792" y="48923"/>
                    <a:pt x="91730" y="48923"/>
                    <a:pt x="91669" y="48923"/>
                  </a:cubicBezTo>
                  <a:cubicBezTo>
                    <a:pt x="89772" y="48923"/>
                    <a:pt x="87905" y="49340"/>
                    <a:pt x="86168" y="50100"/>
                  </a:cubicBezTo>
                  <a:cubicBezTo>
                    <a:pt x="87037" y="49064"/>
                    <a:pt x="87877" y="47944"/>
                    <a:pt x="88633" y="46824"/>
                  </a:cubicBezTo>
                  <a:cubicBezTo>
                    <a:pt x="88941" y="46936"/>
                    <a:pt x="89277" y="47020"/>
                    <a:pt x="89613" y="47020"/>
                  </a:cubicBezTo>
                  <a:lnTo>
                    <a:pt x="90509" y="47020"/>
                  </a:lnTo>
                  <a:cubicBezTo>
                    <a:pt x="90789" y="47020"/>
                    <a:pt x="91090" y="47013"/>
                    <a:pt x="91412" y="47013"/>
                  </a:cubicBezTo>
                  <a:cubicBezTo>
                    <a:pt x="91734" y="47013"/>
                    <a:pt x="92077" y="47020"/>
                    <a:pt x="92441" y="47048"/>
                  </a:cubicBezTo>
                  <a:cubicBezTo>
                    <a:pt x="94234" y="47132"/>
                    <a:pt x="95970" y="47524"/>
                    <a:pt x="97622" y="48196"/>
                  </a:cubicBezTo>
                  <a:cubicBezTo>
                    <a:pt x="98350" y="48504"/>
                    <a:pt x="99106" y="48672"/>
                    <a:pt x="99890" y="48728"/>
                  </a:cubicBezTo>
                  <a:cubicBezTo>
                    <a:pt x="99991" y="48733"/>
                    <a:pt x="100091" y="48736"/>
                    <a:pt x="100190" y="48736"/>
                  </a:cubicBezTo>
                  <a:cubicBezTo>
                    <a:pt x="102152" y="48736"/>
                    <a:pt x="103724" y="47688"/>
                    <a:pt x="104231" y="45955"/>
                  </a:cubicBezTo>
                  <a:cubicBezTo>
                    <a:pt x="104735" y="44275"/>
                    <a:pt x="103923" y="42483"/>
                    <a:pt x="102243" y="41559"/>
                  </a:cubicBezTo>
                  <a:cubicBezTo>
                    <a:pt x="101066" y="40999"/>
                    <a:pt x="99750" y="40691"/>
                    <a:pt x="98434" y="40663"/>
                  </a:cubicBezTo>
                  <a:cubicBezTo>
                    <a:pt x="98161" y="40650"/>
                    <a:pt x="97887" y="40643"/>
                    <a:pt x="97614" y="40643"/>
                  </a:cubicBezTo>
                  <a:cubicBezTo>
                    <a:pt x="95565" y="40643"/>
                    <a:pt x="93532" y="41014"/>
                    <a:pt x="91629" y="41755"/>
                  </a:cubicBezTo>
                  <a:cubicBezTo>
                    <a:pt x="92441" y="40131"/>
                    <a:pt x="93169" y="38478"/>
                    <a:pt x="93785" y="36770"/>
                  </a:cubicBezTo>
                  <a:cubicBezTo>
                    <a:pt x="94262" y="36770"/>
                    <a:pt x="94738" y="36518"/>
                    <a:pt x="95438" y="36070"/>
                  </a:cubicBezTo>
                  <a:cubicBezTo>
                    <a:pt x="97818" y="34530"/>
                    <a:pt x="99414" y="34334"/>
                    <a:pt x="101094" y="34110"/>
                  </a:cubicBezTo>
                  <a:cubicBezTo>
                    <a:pt x="101823" y="34026"/>
                    <a:pt x="102551" y="33886"/>
                    <a:pt x="103279" y="33718"/>
                  </a:cubicBezTo>
                  <a:cubicBezTo>
                    <a:pt x="105043" y="33270"/>
                    <a:pt x="107423" y="32094"/>
                    <a:pt x="108291" y="30217"/>
                  </a:cubicBezTo>
                  <a:cubicBezTo>
                    <a:pt x="108767" y="29237"/>
                    <a:pt x="108739" y="28089"/>
                    <a:pt x="108263" y="27109"/>
                  </a:cubicBezTo>
                  <a:cubicBezTo>
                    <a:pt x="107731" y="26017"/>
                    <a:pt x="106667" y="25373"/>
                    <a:pt x="105239" y="25289"/>
                  </a:cubicBezTo>
                  <a:cubicBezTo>
                    <a:pt x="105150" y="25286"/>
                    <a:pt x="105062" y="25285"/>
                    <a:pt x="104974" y="25285"/>
                  </a:cubicBezTo>
                  <a:cubicBezTo>
                    <a:pt x="104171" y="25285"/>
                    <a:pt x="103392" y="25401"/>
                    <a:pt x="102635" y="25653"/>
                  </a:cubicBezTo>
                  <a:cubicBezTo>
                    <a:pt x="100198" y="26409"/>
                    <a:pt x="97958" y="27725"/>
                    <a:pt x="96138" y="29489"/>
                  </a:cubicBezTo>
                  <a:cubicBezTo>
                    <a:pt x="96138" y="29321"/>
                    <a:pt x="96110" y="29153"/>
                    <a:pt x="96082" y="28985"/>
                  </a:cubicBezTo>
                  <a:cubicBezTo>
                    <a:pt x="96446" y="27445"/>
                    <a:pt x="96726" y="25877"/>
                    <a:pt x="96978" y="24281"/>
                  </a:cubicBezTo>
                  <a:cubicBezTo>
                    <a:pt x="97034" y="24253"/>
                    <a:pt x="97090" y="24197"/>
                    <a:pt x="97174" y="24141"/>
                  </a:cubicBezTo>
                  <a:cubicBezTo>
                    <a:pt x="98714" y="22796"/>
                    <a:pt x="100450" y="21732"/>
                    <a:pt x="102355" y="20920"/>
                  </a:cubicBezTo>
                  <a:cubicBezTo>
                    <a:pt x="103307" y="20528"/>
                    <a:pt x="105547" y="19436"/>
                    <a:pt x="106051" y="17364"/>
                  </a:cubicBezTo>
                  <a:cubicBezTo>
                    <a:pt x="106303" y="16496"/>
                    <a:pt x="106135" y="15572"/>
                    <a:pt x="105631" y="14843"/>
                  </a:cubicBezTo>
                  <a:cubicBezTo>
                    <a:pt x="104931" y="14031"/>
                    <a:pt x="103923" y="13555"/>
                    <a:pt x="102859" y="13527"/>
                  </a:cubicBezTo>
                  <a:cubicBezTo>
                    <a:pt x="102782" y="13524"/>
                    <a:pt x="102704" y="13522"/>
                    <a:pt x="102626" y="13522"/>
                  </a:cubicBezTo>
                  <a:cubicBezTo>
                    <a:pt x="102082" y="13522"/>
                    <a:pt x="101525" y="13608"/>
                    <a:pt x="101010" y="13779"/>
                  </a:cubicBezTo>
                  <a:cubicBezTo>
                    <a:pt x="99806" y="14171"/>
                    <a:pt x="98686" y="14815"/>
                    <a:pt x="97762" y="15712"/>
                  </a:cubicBezTo>
                  <a:cubicBezTo>
                    <a:pt x="97790" y="14451"/>
                    <a:pt x="97790" y="13191"/>
                    <a:pt x="97762" y="11931"/>
                  </a:cubicBezTo>
                  <a:cubicBezTo>
                    <a:pt x="97790" y="11931"/>
                    <a:pt x="97790" y="11903"/>
                    <a:pt x="97818" y="11903"/>
                  </a:cubicBezTo>
                  <a:cubicBezTo>
                    <a:pt x="98098" y="11595"/>
                    <a:pt x="98462" y="11203"/>
                    <a:pt x="98882" y="10783"/>
                  </a:cubicBezTo>
                  <a:cubicBezTo>
                    <a:pt x="101486" y="8123"/>
                    <a:pt x="105435" y="4090"/>
                    <a:pt x="103363" y="1178"/>
                  </a:cubicBezTo>
                  <a:cubicBezTo>
                    <a:pt x="102915" y="534"/>
                    <a:pt x="102187" y="114"/>
                    <a:pt x="101402" y="58"/>
                  </a:cubicBezTo>
                  <a:cubicBezTo>
                    <a:pt x="101363" y="56"/>
                    <a:pt x="101323" y="55"/>
                    <a:pt x="101284" y="55"/>
                  </a:cubicBezTo>
                  <a:cubicBezTo>
                    <a:pt x="100037" y="55"/>
                    <a:pt x="98833" y="897"/>
                    <a:pt x="98182" y="1766"/>
                  </a:cubicBezTo>
                  <a:cubicBezTo>
                    <a:pt x="97762" y="2326"/>
                    <a:pt x="97398" y="2942"/>
                    <a:pt x="97118" y="3586"/>
                  </a:cubicBezTo>
                  <a:cubicBezTo>
                    <a:pt x="96978" y="3278"/>
                    <a:pt x="96810" y="2942"/>
                    <a:pt x="96642" y="2578"/>
                  </a:cubicBezTo>
                  <a:cubicBezTo>
                    <a:pt x="96138" y="1570"/>
                    <a:pt x="95438" y="506"/>
                    <a:pt x="94234" y="114"/>
                  </a:cubicBezTo>
                  <a:cubicBezTo>
                    <a:pt x="94037" y="58"/>
                    <a:pt x="93813" y="30"/>
                    <a:pt x="93617" y="2"/>
                  </a:cubicBezTo>
                  <a:cubicBezTo>
                    <a:pt x="93592" y="1"/>
                    <a:pt x="93567" y="1"/>
                    <a:pt x="93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1978550" y="3366925"/>
              <a:ext cx="234550" cy="212525"/>
            </a:xfrm>
            <a:custGeom>
              <a:avLst/>
              <a:gdLst/>
              <a:ahLst/>
              <a:cxnLst/>
              <a:rect l="l" t="t" r="r" b="b"/>
              <a:pathLst>
                <a:path w="9382" h="8501" extrusionOk="0">
                  <a:moveTo>
                    <a:pt x="4379" y="0"/>
                  </a:moveTo>
                  <a:cubicBezTo>
                    <a:pt x="4283" y="0"/>
                    <a:pt x="4186" y="3"/>
                    <a:pt x="4089" y="10"/>
                  </a:cubicBezTo>
                  <a:lnTo>
                    <a:pt x="3977" y="10"/>
                  </a:lnTo>
                  <a:cubicBezTo>
                    <a:pt x="3753" y="38"/>
                    <a:pt x="3557" y="66"/>
                    <a:pt x="3333" y="122"/>
                  </a:cubicBezTo>
                  <a:lnTo>
                    <a:pt x="3305" y="122"/>
                  </a:lnTo>
                  <a:cubicBezTo>
                    <a:pt x="1316" y="654"/>
                    <a:pt x="0" y="2502"/>
                    <a:pt x="140" y="4518"/>
                  </a:cubicBezTo>
                  <a:lnTo>
                    <a:pt x="140" y="4686"/>
                  </a:lnTo>
                  <a:cubicBezTo>
                    <a:pt x="168" y="4882"/>
                    <a:pt x="196" y="5050"/>
                    <a:pt x="252" y="5246"/>
                  </a:cubicBezTo>
                  <a:cubicBezTo>
                    <a:pt x="749" y="7271"/>
                    <a:pt x="2535" y="8501"/>
                    <a:pt x="4394" y="8501"/>
                  </a:cubicBezTo>
                  <a:cubicBezTo>
                    <a:pt x="5260" y="8501"/>
                    <a:pt x="6142" y="8233"/>
                    <a:pt x="6917" y="7655"/>
                  </a:cubicBezTo>
                  <a:cubicBezTo>
                    <a:pt x="9382" y="5834"/>
                    <a:pt x="9185" y="2110"/>
                    <a:pt x="6553" y="570"/>
                  </a:cubicBezTo>
                  <a:cubicBezTo>
                    <a:pt x="5882" y="197"/>
                    <a:pt x="5144" y="0"/>
                    <a:pt x="4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1144725" y="3449975"/>
              <a:ext cx="244375" cy="213325"/>
            </a:xfrm>
            <a:custGeom>
              <a:avLst/>
              <a:gdLst/>
              <a:ahLst/>
              <a:cxnLst/>
              <a:rect l="l" t="t" r="r" b="b"/>
              <a:pathLst>
                <a:path w="9775" h="8533" extrusionOk="0">
                  <a:moveTo>
                    <a:pt x="5490" y="0"/>
                  </a:moveTo>
                  <a:cubicBezTo>
                    <a:pt x="5351" y="0"/>
                    <a:pt x="5211" y="7"/>
                    <a:pt x="5069" y="20"/>
                  </a:cubicBezTo>
                  <a:cubicBezTo>
                    <a:pt x="1597" y="384"/>
                    <a:pt x="1" y="4557"/>
                    <a:pt x="2353" y="7133"/>
                  </a:cubicBezTo>
                  <a:cubicBezTo>
                    <a:pt x="2549" y="7329"/>
                    <a:pt x="2745" y="7497"/>
                    <a:pt x="2941" y="7665"/>
                  </a:cubicBezTo>
                  <a:cubicBezTo>
                    <a:pt x="3193" y="7861"/>
                    <a:pt x="3473" y="8029"/>
                    <a:pt x="3753" y="8141"/>
                  </a:cubicBezTo>
                  <a:cubicBezTo>
                    <a:pt x="4330" y="8406"/>
                    <a:pt x="4935" y="8532"/>
                    <a:pt x="5530" y="8532"/>
                  </a:cubicBezTo>
                  <a:cubicBezTo>
                    <a:pt x="7073" y="8532"/>
                    <a:pt x="8550" y="7684"/>
                    <a:pt x="9298" y="6209"/>
                  </a:cubicBezTo>
                  <a:cubicBezTo>
                    <a:pt x="9438" y="5957"/>
                    <a:pt x="9550" y="5649"/>
                    <a:pt x="9634" y="5369"/>
                  </a:cubicBezTo>
                  <a:cubicBezTo>
                    <a:pt x="9690" y="5117"/>
                    <a:pt x="9746" y="4865"/>
                    <a:pt x="9746" y="4613"/>
                  </a:cubicBezTo>
                  <a:cubicBezTo>
                    <a:pt x="9774" y="4361"/>
                    <a:pt x="9774" y="4081"/>
                    <a:pt x="9746" y="3829"/>
                  </a:cubicBezTo>
                  <a:cubicBezTo>
                    <a:pt x="9536" y="1617"/>
                    <a:pt x="7667" y="0"/>
                    <a:pt x="5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1958950" y="3064725"/>
              <a:ext cx="250650" cy="182875"/>
            </a:xfrm>
            <a:custGeom>
              <a:avLst/>
              <a:gdLst/>
              <a:ahLst/>
              <a:cxnLst/>
              <a:rect l="l" t="t" r="r" b="b"/>
              <a:pathLst>
                <a:path w="10026" h="7315" extrusionOk="0">
                  <a:moveTo>
                    <a:pt x="4369" y="0"/>
                  </a:moveTo>
                  <a:cubicBezTo>
                    <a:pt x="4173" y="0"/>
                    <a:pt x="3977" y="0"/>
                    <a:pt x="3781" y="28"/>
                  </a:cubicBezTo>
                  <a:cubicBezTo>
                    <a:pt x="2829" y="84"/>
                    <a:pt x="1904" y="420"/>
                    <a:pt x="1148" y="1008"/>
                  </a:cubicBezTo>
                  <a:cubicBezTo>
                    <a:pt x="980" y="1148"/>
                    <a:pt x="840" y="1316"/>
                    <a:pt x="700" y="1484"/>
                  </a:cubicBezTo>
                  <a:cubicBezTo>
                    <a:pt x="504" y="1708"/>
                    <a:pt x="364" y="1960"/>
                    <a:pt x="252" y="2212"/>
                  </a:cubicBezTo>
                  <a:cubicBezTo>
                    <a:pt x="196" y="2352"/>
                    <a:pt x="168" y="2492"/>
                    <a:pt x="140" y="2632"/>
                  </a:cubicBezTo>
                  <a:cubicBezTo>
                    <a:pt x="0" y="3276"/>
                    <a:pt x="112" y="3949"/>
                    <a:pt x="420" y="4509"/>
                  </a:cubicBezTo>
                  <a:cubicBezTo>
                    <a:pt x="560" y="4817"/>
                    <a:pt x="756" y="5069"/>
                    <a:pt x="952" y="5321"/>
                  </a:cubicBezTo>
                  <a:cubicBezTo>
                    <a:pt x="1064" y="5461"/>
                    <a:pt x="1176" y="5573"/>
                    <a:pt x="1316" y="5685"/>
                  </a:cubicBezTo>
                  <a:cubicBezTo>
                    <a:pt x="1484" y="5853"/>
                    <a:pt x="1680" y="5993"/>
                    <a:pt x="1904" y="6161"/>
                  </a:cubicBezTo>
                  <a:lnTo>
                    <a:pt x="1960" y="6189"/>
                  </a:lnTo>
                  <a:cubicBezTo>
                    <a:pt x="2240" y="6385"/>
                    <a:pt x="2520" y="6553"/>
                    <a:pt x="2829" y="6693"/>
                  </a:cubicBezTo>
                  <a:lnTo>
                    <a:pt x="3025" y="6777"/>
                  </a:lnTo>
                  <a:cubicBezTo>
                    <a:pt x="3221" y="6861"/>
                    <a:pt x="3445" y="6945"/>
                    <a:pt x="3641" y="7001"/>
                  </a:cubicBezTo>
                  <a:lnTo>
                    <a:pt x="3725" y="7029"/>
                  </a:lnTo>
                  <a:cubicBezTo>
                    <a:pt x="3893" y="7085"/>
                    <a:pt x="4089" y="7141"/>
                    <a:pt x="4313" y="7169"/>
                  </a:cubicBezTo>
                  <a:lnTo>
                    <a:pt x="4397" y="7169"/>
                  </a:lnTo>
                  <a:cubicBezTo>
                    <a:pt x="4509" y="7197"/>
                    <a:pt x="4621" y="7225"/>
                    <a:pt x="4733" y="7253"/>
                  </a:cubicBezTo>
                  <a:cubicBezTo>
                    <a:pt x="4985" y="7281"/>
                    <a:pt x="5237" y="7309"/>
                    <a:pt x="5489" y="7309"/>
                  </a:cubicBezTo>
                  <a:cubicBezTo>
                    <a:pt x="5575" y="7312"/>
                    <a:pt x="5660" y="7314"/>
                    <a:pt x="5745" y="7314"/>
                  </a:cubicBezTo>
                  <a:cubicBezTo>
                    <a:pt x="7734" y="7314"/>
                    <a:pt x="9402" y="6380"/>
                    <a:pt x="9885" y="4957"/>
                  </a:cubicBezTo>
                  <a:cubicBezTo>
                    <a:pt x="9913" y="4873"/>
                    <a:pt x="9941" y="4761"/>
                    <a:pt x="9969" y="4677"/>
                  </a:cubicBezTo>
                  <a:cubicBezTo>
                    <a:pt x="9969" y="4593"/>
                    <a:pt x="9997" y="4481"/>
                    <a:pt x="9997" y="4397"/>
                  </a:cubicBezTo>
                  <a:cubicBezTo>
                    <a:pt x="10025" y="4229"/>
                    <a:pt x="10025" y="4033"/>
                    <a:pt x="9997" y="3865"/>
                  </a:cubicBezTo>
                  <a:cubicBezTo>
                    <a:pt x="9857" y="2352"/>
                    <a:pt x="8401" y="924"/>
                    <a:pt x="6357" y="308"/>
                  </a:cubicBezTo>
                  <a:cubicBezTo>
                    <a:pt x="6189" y="224"/>
                    <a:pt x="5993" y="196"/>
                    <a:pt x="5797" y="140"/>
                  </a:cubicBezTo>
                  <a:cubicBezTo>
                    <a:pt x="5657" y="112"/>
                    <a:pt x="5517" y="84"/>
                    <a:pt x="5377" y="84"/>
                  </a:cubicBezTo>
                  <a:cubicBezTo>
                    <a:pt x="5041" y="28"/>
                    <a:pt x="4705" y="0"/>
                    <a:pt x="4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1085925" y="3148225"/>
              <a:ext cx="256950" cy="193550"/>
            </a:xfrm>
            <a:custGeom>
              <a:avLst/>
              <a:gdLst/>
              <a:ahLst/>
              <a:cxnLst/>
              <a:rect l="l" t="t" r="r" b="b"/>
              <a:pathLst>
                <a:path w="10278" h="7742" extrusionOk="0">
                  <a:moveTo>
                    <a:pt x="6589" y="1"/>
                  </a:moveTo>
                  <a:cubicBezTo>
                    <a:pt x="5677" y="1"/>
                    <a:pt x="4771" y="185"/>
                    <a:pt x="3949" y="553"/>
                  </a:cubicBezTo>
                  <a:cubicBezTo>
                    <a:pt x="1429" y="1673"/>
                    <a:pt x="1" y="4053"/>
                    <a:pt x="813" y="5873"/>
                  </a:cubicBezTo>
                  <a:cubicBezTo>
                    <a:pt x="841" y="5957"/>
                    <a:pt x="869" y="6013"/>
                    <a:pt x="897" y="6069"/>
                  </a:cubicBezTo>
                  <a:cubicBezTo>
                    <a:pt x="1009" y="6265"/>
                    <a:pt x="1121" y="6433"/>
                    <a:pt x="1289" y="6601"/>
                  </a:cubicBezTo>
                  <a:cubicBezTo>
                    <a:pt x="1429" y="6769"/>
                    <a:pt x="1625" y="6937"/>
                    <a:pt x="1821" y="7077"/>
                  </a:cubicBezTo>
                  <a:cubicBezTo>
                    <a:pt x="2473" y="7507"/>
                    <a:pt x="3330" y="7741"/>
                    <a:pt x="4266" y="7741"/>
                  </a:cubicBezTo>
                  <a:cubicBezTo>
                    <a:pt x="5098" y="7741"/>
                    <a:pt x="5992" y="7557"/>
                    <a:pt x="6861" y="7161"/>
                  </a:cubicBezTo>
                  <a:cubicBezTo>
                    <a:pt x="8962" y="6237"/>
                    <a:pt x="10278" y="4445"/>
                    <a:pt x="10222" y="2821"/>
                  </a:cubicBezTo>
                  <a:cubicBezTo>
                    <a:pt x="10222" y="2569"/>
                    <a:pt x="10166" y="2345"/>
                    <a:pt x="10110" y="2121"/>
                  </a:cubicBezTo>
                  <a:cubicBezTo>
                    <a:pt x="10082" y="2009"/>
                    <a:pt x="10026" y="1925"/>
                    <a:pt x="9998" y="1841"/>
                  </a:cubicBezTo>
                  <a:cubicBezTo>
                    <a:pt x="9942" y="1729"/>
                    <a:pt x="9886" y="1617"/>
                    <a:pt x="9830" y="1533"/>
                  </a:cubicBezTo>
                  <a:cubicBezTo>
                    <a:pt x="9466" y="945"/>
                    <a:pt x="8878" y="497"/>
                    <a:pt x="8234" y="273"/>
                  </a:cubicBezTo>
                  <a:cubicBezTo>
                    <a:pt x="7954" y="189"/>
                    <a:pt x="7674" y="105"/>
                    <a:pt x="7393" y="49"/>
                  </a:cubicBezTo>
                  <a:cubicBezTo>
                    <a:pt x="7126" y="17"/>
                    <a:pt x="6857" y="1"/>
                    <a:pt x="6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92143D76-E227-F8B7-0846-64931CCBF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marR="0" lvl="0" indent="-342900" algn="l" rtl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Can ML help detect anxiety early?</a:t>
            </a:r>
          </a:p>
          <a:p>
            <a:pPr marL="342900" marR="0" lvl="0" indent="-342900" algn="l" rtl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Why is this important?</a:t>
            </a:r>
          </a:p>
          <a:p>
            <a:endParaRPr lang="ar-E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1"/>
          <p:cNvSpPr txBox="1">
            <a:spLocks noGrp="1"/>
          </p:cNvSpPr>
          <p:nvPr>
            <p:ph type="body" idx="1"/>
          </p:nvPr>
        </p:nvSpPr>
        <p:spPr>
          <a:xfrm>
            <a:off x="396100" y="1584150"/>
            <a:ext cx="3793500" cy="22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200000"/>
              </a:lnSpc>
            </a:pPr>
            <a:r>
              <a:rPr lang="en-US" sz="1600" b="1" dirty="0"/>
              <a:t>10000+ Entries &amp; 55 features </a:t>
            </a:r>
          </a:p>
          <a:p>
            <a:pPr lvl="0">
              <a:lnSpc>
                <a:spcPct val="200000"/>
              </a:lnSpc>
            </a:pPr>
            <a:r>
              <a:rPr lang="en-US" sz="1600" b="1" dirty="0"/>
              <a:t>Questionnaire-based features</a:t>
            </a:r>
          </a:p>
          <a:p>
            <a:pPr lvl="0">
              <a:lnSpc>
                <a:spcPct val="200000"/>
              </a:lnSpc>
            </a:pPr>
            <a:r>
              <a:rPr lang="en-US" sz="1600" b="1" dirty="0"/>
              <a:t>Target variable: GAD_T</a:t>
            </a:r>
          </a:p>
        </p:txBody>
      </p:sp>
      <p:sp>
        <p:nvSpPr>
          <p:cNvPr id="650" name="Google Shape;650;p41"/>
          <p:cNvSpPr txBox="1">
            <a:spLocks noGrp="1"/>
          </p:cNvSpPr>
          <p:nvPr>
            <p:ph type="title"/>
          </p:nvPr>
        </p:nvSpPr>
        <p:spPr>
          <a:xfrm>
            <a:off x="312948" y="417695"/>
            <a:ext cx="4599554" cy="6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Dataset Description</a:t>
            </a:r>
            <a:endParaRPr dirty="0"/>
          </a:p>
        </p:txBody>
      </p:sp>
      <p:grpSp>
        <p:nvGrpSpPr>
          <p:cNvPr id="653" name="Google Shape;653;p41"/>
          <p:cNvGrpSpPr/>
          <p:nvPr/>
        </p:nvGrpSpPr>
        <p:grpSpPr>
          <a:xfrm>
            <a:off x="7552055" y="4044320"/>
            <a:ext cx="408469" cy="263277"/>
            <a:chOff x="1087650" y="1031275"/>
            <a:chExt cx="298000" cy="192075"/>
          </a:xfrm>
        </p:grpSpPr>
        <p:sp>
          <p:nvSpPr>
            <p:cNvPr id="654" name="Google Shape;654;p41"/>
            <p:cNvSpPr/>
            <p:nvPr/>
          </p:nvSpPr>
          <p:spPr>
            <a:xfrm>
              <a:off x="1094350" y="1037650"/>
              <a:ext cx="284275" cy="179975"/>
            </a:xfrm>
            <a:custGeom>
              <a:avLst/>
              <a:gdLst/>
              <a:ahLst/>
              <a:cxnLst/>
              <a:rect l="l" t="t" r="r" b="b"/>
              <a:pathLst>
                <a:path w="11371" h="7199" extrusionOk="0">
                  <a:moveTo>
                    <a:pt x="5615" y="0"/>
                  </a:moveTo>
                  <a:cubicBezTo>
                    <a:pt x="4518" y="0"/>
                    <a:pt x="3574" y="664"/>
                    <a:pt x="2885" y="1902"/>
                  </a:cubicBezTo>
                  <a:cubicBezTo>
                    <a:pt x="2655" y="2297"/>
                    <a:pt x="2476" y="2603"/>
                    <a:pt x="2106" y="2795"/>
                  </a:cubicBezTo>
                  <a:cubicBezTo>
                    <a:pt x="1979" y="2871"/>
                    <a:pt x="1838" y="2935"/>
                    <a:pt x="1698" y="2999"/>
                  </a:cubicBezTo>
                  <a:cubicBezTo>
                    <a:pt x="1404" y="3114"/>
                    <a:pt x="1124" y="3267"/>
                    <a:pt x="868" y="3458"/>
                  </a:cubicBezTo>
                  <a:cubicBezTo>
                    <a:pt x="256" y="3918"/>
                    <a:pt x="1" y="4734"/>
                    <a:pt x="230" y="5475"/>
                  </a:cubicBezTo>
                  <a:cubicBezTo>
                    <a:pt x="447" y="6074"/>
                    <a:pt x="983" y="6495"/>
                    <a:pt x="1621" y="6559"/>
                  </a:cubicBezTo>
                  <a:lnTo>
                    <a:pt x="1749" y="6559"/>
                  </a:lnTo>
                  <a:cubicBezTo>
                    <a:pt x="2017" y="6546"/>
                    <a:pt x="2272" y="6508"/>
                    <a:pt x="2527" y="6432"/>
                  </a:cubicBezTo>
                  <a:cubicBezTo>
                    <a:pt x="2731" y="6381"/>
                    <a:pt x="2948" y="6342"/>
                    <a:pt x="3178" y="6330"/>
                  </a:cubicBezTo>
                  <a:cubicBezTo>
                    <a:pt x="3255" y="6330"/>
                    <a:pt x="3344" y="6342"/>
                    <a:pt x="3421" y="6355"/>
                  </a:cubicBezTo>
                  <a:cubicBezTo>
                    <a:pt x="3625" y="6432"/>
                    <a:pt x="3803" y="6521"/>
                    <a:pt x="3969" y="6649"/>
                  </a:cubicBezTo>
                  <a:cubicBezTo>
                    <a:pt x="4059" y="6712"/>
                    <a:pt x="4148" y="6763"/>
                    <a:pt x="4224" y="6814"/>
                  </a:cubicBezTo>
                  <a:cubicBezTo>
                    <a:pt x="4652" y="7059"/>
                    <a:pt x="5127" y="7198"/>
                    <a:pt x="5615" y="7198"/>
                  </a:cubicBezTo>
                  <a:cubicBezTo>
                    <a:pt x="5636" y="7198"/>
                    <a:pt x="5658" y="7198"/>
                    <a:pt x="5679" y="7197"/>
                  </a:cubicBezTo>
                  <a:cubicBezTo>
                    <a:pt x="5704" y="7198"/>
                    <a:pt x="5729" y="7198"/>
                    <a:pt x="5754" y="7198"/>
                  </a:cubicBezTo>
                  <a:cubicBezTo>
                    <a:pt x="6174" y="7198"/>
                    <a:pt x="6582" y="7097"/>
                    <a:pt x="6955" y="6917"/>
                  </a:cubicBezTo>
                  <a:cubicBezTo>
                    <a:pt x="7032" y="6878"/>
                    <a:pt x="7096" y="6840"/>
                    <a:pt x="7159" y="6802"/>
                  </a:cubicBezTo>
                  <a:cubicBezTo>
                    <a:pt x="7274" y="6738"/>
                    <a:pt x="7389" y="6674"/>
                    <a:pt x="7504" y="6636"/>
                  </a:cubicBezTo>
                  <a:cubicBezTo>
                    <a:pt x="7642" y="6583"/>
                    <a:pt x="7789" y="6556"/>
                    <a:pt x="7938" y="6556"/>
                  </a:cubicBezTo>
                  <a:cubicBezTo>
                    <a:pt x="7968" y="6556"/>
                    <a:pt x="7997" y="6557"/>
                    <a:pt x="8027" y="6559"/>
                  </a:cubicBezTo>
                  <a:cubicBezTo>
                    <a:pt x="8180" y="6559"/>
                    <a:pt x="8346" y="6572"/>
                    <a:pt x="8525" y="6585"/>
                  </a:cubicBezTo>
                  <a:cubicBezTo>
                    <a:pt x="8703" y="6598"/>
                    <a:pt x="8895" y="6623"/>
                    <a:pt x="9074" y="6623"/>
                  </a:cubicBezTo>
                  <a:cubicBezTo>
                    <a:pt x="9176" y="6623"/>
                    <a:pt x="9278" y="6610"/>
                    <a:pt x="9367" y="6598"/>
                  </a:cubicBezTo>
                  <a:cubicBezTo>
                    <a:pt x="10324" y="6495"/>
                    <a:pt x="11090" y="5755"/>
                    <a:pt x="11230" y="4798"/>
                  </a:cubicBezTo>
                  <a:cubicBezTo>
                    <a:pt x="11370" y="3841"/>
                    <a:pt x="10847" y="2910"/>
                    <a:pt x="9967" y="2527"/>
                  </a:cubicBezTo>
                  <a:cubicBezTo>
                    <a:pt x="9737" y="2438"/>
                    <a:pt x="9507" y="2361"/>
                    <a:pt x="9265" y="2323"/>
                  </a:cubicBezTo>
                  <a:cubicBezTo>
                    <a:pt x="8984" y="2272"/>
                    <a:pt x="8703" y="2170"/>
                    <a:pt x="8448" y="2029"/>
                  </a:cubicBezTo>
                  <a:cubicBezTo>
                    <a:pt x="8193" y="1825"/>
                    <a:pt x="7976" y="1583"/>
                    <a:pt x="7810" y="1289"/>
                  </a:cubicBezTo>
                  <a:cubicBezTo>
                    <a:pt x="7644" y="1021"/>
                    <a:pt x="7453" y="779"/>
                    <a:pt x="7223" y="562"/>
                  </a:cubicBezTo>
                  <a:cubicBezTo>
                    <a:pt x="6891" y="281"/>
                    <a:pt x="6483" y="102"/>
                    <a:pt x="6049" y="39"/>
                  </a:cubicBezTo>
                  <a:cubicBezTo>
                    <a:pt x="5909" y="13"/>
                    <a:pt x="5756" y="0"/>
                    <a:pt x="5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1"/>
            <p:cNvSpPr/>
            <p:nvPr/>
          </p:nvSpPr>
          <p:spPr>
            <a:xfrm>
              <a:off x="1087650" y="1031275"/>
              <a:ext cx="298000" cy="192075"/>
            </a:xfrm>
            <a:custGeom>
              <a:avLst/>
              <a:gdLst/>
              <a:ahLst/>
              <a:cxnLst/>
              <a:rect l="l" t="t" r="r" b="b"/>
              <a:pathLst>
                <a:path w="11920" h="7683" extrusionOk="0">
                  <a:moveTo>
                    <a:pt x="5883" y="485"/>
                  </a:moveTo>
                  <a:lnTo>
                    <a:pt x="5883" y="498"/>
                  </a:lnTo>
                  <a:cubicBezTo>
                    <a:pt x="5921" y="494"/>
                    <a:pt x="5958" y="493"/>
                    <a:pt x="5994" y="493"/>
                  </a:cubicBezTo>
                  <a:cubicBezTo>
                    <a:pt x="6093" y="493"/>
                    <a:pt x="6189" y="505"/>
                    <a:pt x="6292" y="523"/>
                  </a:cubicBezTo>
                  <a:cubicBezTo>
                    <a:pt x="6675" y="574"/>
                    <a:pt x="7045" y="740"/>
                    <a:pt x="7338" y="995"/>
                  </a:cubicBezTo>
                  <a:cubicBezTo>
                    <a:pt x="7823" y="1416"/>
                    <a:pt x="8040" y="2118"/>
                    <a:pt x="8576" y="2476"/>
                  </a:cubicBezTo>
                  <a:cubicBezTo>
                    <a:pt x="9035" y="2782"/>
                    <a:pt x="9635" y="2782"/>
                    <a:pt x="10133" y="2986"/>
                  </a:cubicBezTo>
                  <a:cubicBezTo>
                    <a:pt x="11919" y="3752"/>
                    <a:pt x="11536" y="6393"/>
                    <a:pt x="9609" y="6610"/>
                  </a:cubicBezTo>
                  <a:cubicBezTo>
                    <a:pt x="9520" y="6623"/>
                    <a:pt x="9431" y="6623"/>
                    <a:pt x="9342" y="6623"/>
                  </a:cubicBezTo>
                  <a:cubicBezTo>
                    <a:pt x="8984" y="6623"/>
                    <a:pt x="8627" y="6559"/>
                    <a:pt x="8282" y="6559"/>
                  </a:cubicBezTo>
                  <a:cubicBezTo>
                    <a:pt x="8078" y="6559"/>
                    <a:pt x="7887" y="6585"/>
                    <a:pt x="7695" y="6648"/>
                  </a:cubicBezTo>
                  <a:cubicBezTo>
                    <a:pt x="7491" y="6738"/>
                    <a:pt x="7300" y="6840"/>
                    <a:pt x="7108" y="6942"/>
                  </a:cubicBezTo>
                  <a:cubicBezTo>
                    <a:pt x="6740" y="7126"/>
                    <a:pt x="6342" y="7216"/>
                    <a:pt x="5943" y="7216"/>
                  </a:cubicBezTo>
                  <a:cubicBezTo>
                    <a:pt x="5486" y="7216"/>
                    <a:pt x="5029" y="7097"/>
                    <a:pt x="4620" y="6865"/>
                  </a:cubicBezTo>
                  <a:cubicBezTo>
                    <a:pt x="4327" y="6687"/>
                    <a:pt x="4071" y="6470"/>
                    <a:pt x="3752" y="6380"/>
                  </a:cubicBezTo>
                  <a:cubicBezTo>
                    <a:pt x="3650" y="6355"/>
                    <a:pt x="3548" y="6342"/>
                    <a:pt x="3446" y="6342"/>
                  </a:cubicBezTo>
                  <a:cubicBezTo>
                    <a:pt x="2974" y="6342"/>
                    <a:pt x="2502" y="6572"/>
                    <a:pt x="2017" y="6572"/>
                  </a:cubicBezTo>
                  <a:lnTo>
                    <a:pt x="1902" y="6572"/>
                  </a:lnTo>
                  <a:cubicBezTo>
                    <a:pt x="1366" y="6508"/>
                    <a:pt x="907" y="6151"/>
                    <a:pt x="728" y="5640"/>
                  </a:cubicBezTo>
                  <a:cubicBezTo>
                    <a:pt x="524" y="5002"/>
                    <a:pt x="741" y="4288"/>
                    <a:pt x="1290" y="3892"/>
                  </a:cubicBezTo>
                  <a:cubicBezTo>
                    <a:pt x="1660" y="3599"/>
                    <a:pt x="2093" y="3471"/>
                    <a:pt x="2489" y="3254"/>
                  </a:cubicBezTo>
                  <a:cubicBezTo>
                    <a:pt x="2897" y="3024"/>
                    <a:pt x="3127" y="2667"/>
                    <a:pt x="3357" y="2259"/>
                  </a:cubicBezTo>
                  <a:cubicBezTo>
                    <a:pt x="3918" y="1263"/>
                    <a:pt x="4748" y="485"/>
                    <a:pt x="5883" y="485"/>
                  </a:cubicBezTo>
                  <a:close/>
                  <a:moveTo>
                    <a:pt x="5896" y="0"/>
                  </a:moveTo>
                  <a:lnTo>
                    <a:pt x="5883" y="13"/>
                  </a:lnTo>
                  <a:cubicBezTo>
                    <a:pt x="4697" y="13"/>
                    <a:pt x="3676" y="702"/>
                    <a:pt x="2948" y="2029"/>
                  </a:cubicBezTo>
                  <a:cubicBezTo>
                    <a:pt x="2731" y="2399"/>
                    <a:pt x="2566" y="2667"/>
                    <a:pt x="2272" y="2833"/>
                  </a:cubicBezTo>
                  <a:cubicBezTo>
                    <a:pt x="2144" y="2897"/>
                    <a:pt x="2004" y="2960"/>
                    <a:pt x="1864" y="3024"/>
                  </a:cubicBezTo>
                  <a:cubicBezTo>
                    <a:pt x="1558" y="3139"/>
                    <a:pt x="1264" y="3305"/>
                    <a:pt x="996" y="3509"/>
                  </a:cubicBezTo>
                  <a:cubicBezTo>
                    <a:pt x="294" y="4032"/>
                    <a:pt x="1" y="4951"/>
                    <a:pt x="269" y="5793"/>
                  </a:cubicBezTo>
                  <a:cubicBezTo>
                    <a:pt x="524" y="6482"/>
                    <a:pt x="1136" y="6967"/>
                    <a:pt x="1864" y="7031"/>
                  </a:cubicBezTo>
                  <a:lnTo>
                    <a:pt x="2030" y="7031"/>
                  </a:lnTo>
                  <a:cubicBezTo>
                    <a:pt x="2310" y="7031"/>
                    <a:pt x="2591" y="6980"/>
                    <a:pt x="2859" y="6916"/>
                  </a:cubicBezTo>
                  <a:cubicBezTo>
                    <a:pt x="3051" y="6853"/>
                    <a:pt x="3255" y="6827"/>
                    <a:pt x="3446" y="6814"/>
                  </a:cubicBezTo>
                  <a:cubicBezTo>
                    <a:pt x="3510" y="6814"/>
                    <a:pt x="3574" y="6814"/>
                    <a:pt x="3637" y="6840"/>
                  </a:cubicBezTo>
                  <a:cubicBezTo>
                    <a:pt x="3816" y="6891"/>
                    <a:pt x="3969" y="6980"/>
                    <a:pt x="4122" y="7095"/>
                  </a:cubicBezTo>
                  <a:cubicBezTo>
                    <a:pt x="4199" y="7146"/>
                    <a:pt x="4288" y="7210"/>
                    <a:pt x="4378" y="7261"/>
                  </a:cubicBezTo>
                  <a:cubicBezTo>
                    <a:pt x="4863" y="7541"/>
                    <a:pt x="5407" y="7682"/>
                    <a:pt x="5953" y="7682"/>
                  </a:cubicBezTo>
                  <a:cubicBezTo>
                    <a:pt x="6425" y="7682"/>
                    <a:pt x="6900" y="7576"/>
                    <a:pt x="7338" y="7363"/>
                  </a:cubicBezTo>
                  <a:cubicBezTo>
                    <a:pt x="7415" y="7325"/>
                    <a:pt x="7478" y="7286"/>
                    <a:pt x="7542" y="7248"/>
                  </a:cubicBezTo>
                  <a:cubicBezTo>
                    <a:pt x="7644" y="7184"/>
                    <a:pt x="7759" y="7133"/>
                    <a:pt x="7861" y="7095"/>
                  </a:cubicBezTo>
                  <a:cubicBezTo>
                    <a:pt x="7978" y="7053"/>
                    <a:pt x="8103" y="7028"/>
                    <a:pt x="8222" y="7028"/>
                  </a:cubicBezTo>
                  <a:cubicBezTo>
                    <a:pt x="8247" y="7028"/>
                    <a:pt x="8271" y="7029"/>
                    <a:pt x="8295" y="7031"/>
                  </a:cubicBezTo>
                  <a:cubicBezTo>
                    <a:pt x="8448" y="7031"/>
                    <a:pt x="8614" y="7044"/>
                    <a:pt x="8780" y="7057"/>
                  </a:cubicBezTo>
                  <a:cubicBezTo>
                    <a:pt x="8946" y="7069"/>
                    <a:pt x="9150" y="7095"/>
                    <a:pt x="9354" y="7095"/>
                  </a:cubicBezTo>
                  <a:cubicBezTo>
                    <a:pt x="9456" y="7095"/>
                    <a:pt x="9571" y="7082"/>
                    <a:pt x="9673" y="7069"/>
                  </a:cubicBezTo>
                  <a:cubicBezTo>
                    <a:pt x="10745" y="6955"/>
                    <a:pt x="11587" y="6125"/>
                    <a:pt x="11741" y="5066"/>
                  </a:cubicBezTo>
                  <a:cubicBezTo>
                    <a:pt x="11906" y="3994"/>
                    <a:pt x="11319" y="2960"/>
                    <a:pt x="10337" y="2539"/>
                  </a:cubicBezTo>
                  <a:cubicBezTo>
                    <a:pt x="10094" y="2437"/>
                    <a:pt x="9852" y="2374"/>
                    <a:pt x="9597" y="2322"/>
                  </a:cubicBezTo>
                  <a:cubicBezTo>
                    <a:pt x="9342" y="2271"/>
                    <a:pt x="9086" y="2195"/>
                    <a:pt x="8857" y="2067"/>
                  </a:cubicBezTo>
                  <a:cubicBezTo>
                    <a:pt x="8627" y="1876"/>
                    <a:pt x="8436" y="1646"/>
                    <a:pt x="8295" y="1391"/>
                  </a:cubicBezTo>
                  <a:cubicBezTo>
                    <a:pt x="8116" y="1110"/>
                    <a:pt x="7912" y="842"/>
                    <a:pt x="7670" y="613"/>
                  </a:cubicBezTo>
                  <a:cubicBezTo>
                    <a:pt x="7300" y="306"/>
                    <a:pt x="6853" y="102"/>
                    <a:pt x="6368" y="38"/>
                  </a:cubicBezTo>
                  <a:cubicBezTo>
                    <a:pt x="6215" y="13"/>
                    <a:pt x="6049" y="0"/>
                    <a:pt x="58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41"/>
          <p:cNvGrpSpPr/>
          <p:nvPr/>
        </p:nvGrpSpPr>
        <p:grpSpPr>
          <a:xfrm>
            <a:off x="4534470" y="767228"/>
            <a:ext cx="529124" cy="355525"/>
            <a:chOff x="2493575" y="1248525"/>
            <a:chExt cx="386025" cy="259375"/>
          </a:xfrm>
        </p:grpSpPr>
        <p:sp>
          <p:nvSpPr>
            <p:cNvPr id="657" name="Google Shape;657;p41"/>
            <p:cNvSpPr/>
            <p:nvPr/>
          </p:nvSpPr>
          <p:spPr>
            <a:xfrm>
              <a:off x="2499950" y="1254550"/>
              <a:ext cx="372625" cy="246975"/>
            </a:xfrm>
            <a:custGeom>
              <a:avLst/>
              <a:gdLst/>
              <a:ahLst/>
              <a:cxnLst/>
              <a:rect l="l" t="t" r="r" b="b"/>
              <a:pathLst>
                <a:path w="14905" h="9879" extrusionOk="0">
                  <a:moveTo>
                    <a:pt x="8222" y="0"/>
                  </a:moveTo>
                  <a:cubicBezTo>
                    <a:pt x="8199" y="0"/>
                    <a:pt x="8177" y="1"/>
                    <a:pt x="8154" y="1"/>
                  </a:cubicBezTo>
                  <a:cubicBezTo>
                    <a:pt x="8014" y="1"/>
                    <a:pt x="7874" y="14"/>
                    <a:pt x="7733" y="40"/>
                  </a:cubicBezTo>
                  <a:cubicBezTo>
                    <a:pt x="6891" y="206"/>
                    <a:pt x="6125" y="805"/>
                    <a:pt x="5692" y="1673"/>
                  </a:cubicBezTo>
                  <a:cubicBezTo>
                    <a:pt x="5602" y="1852"/>
                    <a:pt x="5513" y="2043"/>
                    <a:pt x="5436" y="2222"/>
                  </a:cubicBezTo>
                  <a:cubicBezTo>
                    <a:pt x="5347" y="2477"/>
                    <a:pt x="5219" y="2732"/>
                    <a:pt x="5079" y="2962"/>
                  </a:cubicBezTo>
                  <a:cubicBezTo>
                    <a:pt x="4862" y="3294"/>
                    <a:pt x="4556" y="3549"/>
                    <a:pt x="4199" y="3715"/>
                  </a:cubicBezTo>
                  <a:cubicBezTo>
                    <a:pt x="3994" y="3804"/>
                    <a:pt x="3790" y="3868"/>
                    <a:pt x="3586" y="3932"/>
                  </a:cubicBezTo>
                  <a:cubicBezTo>
                    <a:pt x="3114" y="4059"/>
                    <a:pt x="2616" y="4213"/>
                    <a:pt x="2284" y="4608"/>
                  </a:cubicBezTo>
                  <a:cubicBezTo>
                    <a:pt x="2080" y="4889"/>
                    <a:pt x="1927" y="5221"/>
                    <a:pt x="1863" y="5565"/>
                  </a:cubicBezTo>
                  <a:cubicBezTo>
                    <a:pt x="1800" y="5808"/>
                    <a:pt x="1710" y="6037"/>
                    <a:pt x="1583" y="6267"/>
                  </a:cubicBezTo>
                  <a:cubicBezTo>
                    <a:pt x="1429" y="6471"/>
                    <a:pt x="1238" y="6650"/>
                    <a:pt x="1021" y="6790"/>
                  </a:cubicBezTo>
                  <a:lnTo>
                    <a:pt x="868" y="6905"/>
                  </a:lnTo>
                  <a:cubicBezTo>
                    <a:pt x="421" y="7262"/>
                    <a:pt x="0" y="7683"/>
                    <a:pt x="0" y="8219"/>
                  </a:cubicBezTo>
                  <a:cubicBezTo>
                    <a:pt x="26" y="8679"/>
                    <a:pt x="281" y="9100"/>
                    <a:pt x="689" y="9330"/>
                  </a:cubicBezTo>
                  <a:cubicBezTo>
                    <a:pt x="1047" y="9534"/>
                    <a:pt x="1429" y="9649"/>
                    <a:pt x="1838" y="9700"/>
                  </a:cubicBezTo>
                  <a:cubicBezTo>
                    <a:pt x="2735" y="9815"/>
                    <a:pt x="3642" y="9867"/>
                    <a:pt x="4550" y="9867"/>
                  </a:cubicBezTo>
                  <a:cubicBezTo>
                    <a:pt x="4650" y="9867"/>
                    <a:pt x="4749" y="9867"/>
                    <a:pt x="4849" y="9865"/>
                  </a:cubicBezTo>
                  <a:cubicBezTo>
                    <a:pt x="5959" y="9878"/>
                    <a:pt x="7070" y="9878"/>
                    <a:pt x="8167" y="9878"/>
                  </a:cubicBezTo>
                  <a:lnTo>
                    <a:pt x="8205" y="9878"/>
                  </a:lnTo>
                  <a:cubicBezTo>
                    <a:pt x="9162" y="9878"/>
                    <a:pt x="10017" y="9865"/>
                    <a:pt x="11013" y="9789"/>
                  </a:cubicBezTo>
                  <a:cubicBezTo>
                    <a:pt x="11766" y="9738"/>
                    <a:pt x="12786" y="9661"/>
                    <a:pt x="13590" y="9253"/>
                  </a:cubicBezTo>
                  <a:cubicBezTo>
                    <a:pt x="14471" y="8806"/>
                    <a:pt x="14905" y="7926"/>
                    <a:pt x="14726" y="6918"/>
                  </a:cubicBezTo>
                  <a:cubicBezTo>
                    <a:pt x="14624" y="6382"/>
                    <a:pt x="14292" y="5961"/>
                    <a:pt x="13973" y="5552"/>
                  </a:cubicBezTo>
                  <a:cubicBezTo>
                    <a:pt x="13718" y="5221"/>
                    <a:pt x="13463" y="4902"/>
                    <a:pt x="13361" y="4544"/>
                  </a:cubicBezTo>
                  <a:cubicBezTo>
                    <a:pt x="13310" y="4378"/>
                    <a:pt x="13284" y="4213"/>
                    <a:pt x="13259" y="4047"/>
                  </a:cubicBezTo>
                  <a:cubicBezTo>
                    <a:pt x="13246" y="3957"/>
                    <a:pt x="13233" y="3868"/>
                    <a:pt x="13220" y="3766"/>
                  </a:cubicBezTo>
                  <a:cubicBezTo>
                    <a:pt x="13067" y="2949"/>
                    <a:pt x="12621" y="2298"/>
                    <a:pt x="12008" y="2043"/>
                  </a:cubicBezTo>
                  <a:cubicBezTo>
                    <a:pt x="11753" y="1954"/>
                    <a:pt x="11498" y="1890"/>
                    <a:pt x="11230" y="1865"/>
                  </a:cubicBezTo>
                  <a:cubicBezTo>
                    <a:pt x="10821" y="1801"/>
                    <a:pt x="10477" y="1737"/>
                    <a:pt x="10298" y="1482"/>
                  </a:cubicBezTo>
                  <a:cubicBezTo>
                    <a:pt x="10247" y="1418"/>
                    <a:pt x="10209" y="1329"/>
                    <a:pt x="10171" y="1252"/>
                  </a:cubicBezTo>
                  <a:cubicBezTo>
                    <a:pt x="10145" y="1214"/>
                    <a:pt x="10132" y="1163"/>
                    <a:pt x="10107" y="1112"/>
                  </a:cubicBezTo>
                  <a:cubicBezTo>
                    <a:pt x="9722" y="429"/>
                    <a:pt x="9000" y="0"/>
                    <a:pt x="8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1"/>
            <p:cNvSpPr/>
            <p:nvPr/>
          </p:nvSpPr>
          <p:spPr>
            <a:xfrm>
              <a:off x="2493575" y="1248525"/>
              <a:ext cx="386025" cy="259375"/>
            </a:xfrm>
            <a:custGeom>
              <a:avLst/>
              <a:gdLst/>
              <a:ahLst/>
              <a:cxnLst/>
              <a:rect l="l" t="t" r="r" b="b"/>
              <a:pathLst>
                <a:path w="15441" h="10375" extrusionOk="0">
                  <a:moveTo>
                    <a:pt x="8416" y="485"/>
                  </a:moveTo>
                  <a:lnTo>
                    <a:pt x="8416" y="485"/>
                  </a:lnTo>
                  <a:cubicBezTo>
                    <a:pt x="9128" y="487"/>
                    <a:pt x="9827" y="844"/>
                    <a:pt x="10145" y="1468"/>
                  </a:cubicBezTo>
                  <a:cubicBezTo>
                    <a:pt x="10209" y="1608"/>
                    <a:pt x="10272" y="1735"/>
                    <a:pt x="10349" y="1863"/>
                  </a:cubicBezTo>
                  <a:cubicBezTo>
                    <a:pt x="10732" y="2399"/>
                    <a:pt x="11561" y="2259"/>
                    <a:pt x="12161" y="2501"/>
                  </a:cubicBezTo>
                  <a:cubicBezTo>
                    <a:pt x="12773" y="2756"/>
                    <a:pt x="13118" y="3407"/>
                    <a:pt x="13246" y="4058"/>
                  </a:cubicBezTo>
                  <a:cubicBezTo>
                    <a:pt x="13271" y="4326"/>
                    <a:pt x="13322" y="4581"/>
                    <a:pt x="13386" y="4849"/>
                  </a:cubicBezTo>
                  <a:cubicBezTo>
                    <a:pt x="13654" y="5717"/>
                    <a:pt x="14586" y="6304"/>
                    <a:pt x="14739" y="7197"/>
                  </a:cubicBezTo>
                  <a:cubicBezTo>
                    <a:pt x="14892" y="8001"/>
                    <a:pt x="14611" y="8843"/>
                    <a:pt x="13731" y="9277"/>
                  </a:cubicBezTo>
                  <a:cubicBezTo>
                    <a:pt x="13003" y="9647"/>
                    <a:pt x="12072" y="9736"/>
                    <a:pt x="11255" y="9787"/>
                  </a:cubicBezTo>
                  <a:cubicBezTo>
                    <a:pt x="10285" y="9864"/>
                    <a:pt x="9443" y="9877"/>
                    <a:pt x="8460" y="9877"/>
                  </a:cubicBezTo>
                  <a:lnTo>
                    <a:pt x="8422" y="9877"/>
                  </a:lnTo>
                  <a:cubicBezTo>
                    <a:pt x="8097" y="9881"/>
                    <a:pt x="7773" y="9882"/>
                    <a:pt x="7449" y="9882"/>
                  </a:cubicBezTo>
                  <a:cubicBezTo>
                    <a:pt x="6668" y="9882"/>
                    <a:pt x="5889" y="9873"/>
                    <a:pt x="5104" y="9864"/>
                  </a:cubicBezTo>
                  <a:cubicBezTo>
                    <a:pt x="4959" y="9868"/>
                    <a:pt x="4814" y="9870"/>
                    <a:pt x="4669" y="9870"/>
                  </a:cubicBezTo>
                  <a:cubicBezTo>
                    <a:pt x="3822" y="9870"/>
                    <a:pt x="2983" y="9807"/>
                    <a:pt x="2144" y="9698"/>
                  </a:cubicBezTo>
                  <a:cubicBezTo>
                    <a:pt x="1761" y="9660"/>
                    <a:pt x="1404" y="9545"/>
                    <a:pt x="1072" y="9366"/>
                  </a:cubicBezTo>
                  <a:cubicBezTo>
                    <a:pt x="740" y="9175"/>
                    <a:pt x="523" y="8843"/>
                    <a:pt x="498" y="8460"/>
                  </a:cubicBezTo>
                  <a:cubicBezTo>
                    <a:pt x="498" y="8001"/>
                    <a:pt x="932" y="7618"/>
                    <a:pt x="1289" y="7337"/>
                  </a:cubicBezTo>
                  <a:cubicBezTo>
                    <a:pt x="1557" y="7133"/>
                    <a:pt x="1850" y="6929"/>
                    <a:pt x="2042" y="6636"/>
                  </a:cubicBezTo>
                  <a:cubicBezTo>
                    <a:pt x="2374" y="6151"/>
                    <a:pt x="2348" y="5474"/>
                    <a:pt x="2731" y="5015"/>
                  </a:cubicBezTo>
                  <a:cubicBezTo>
                    <a:pt x="3165" y="4492"/>
                    <a:pt x="3943" y="4454"/>
                    <a:pt x="4568" y="4186"/>
                  </a:cubicBezTo>
                  <a:cubicBezTo>
                    <a:pt x="4964" y="3994"/>
                    <a:pt x="5296" y="3713"/>
                    <a:pt x="5538" y="3343"/>
                  </a:cubicBezTo>
                  <a:cubicBezTo>
                    <a:pt x="5806" y="2935"/>
                    <a:pt x="5947" y="2463"/>
                    <a:pt x="6163" y="2029"/>
                  </a:cubicBezTo>
                  <a:cubicBezTo>
                    <a:pt x="6546" y="1289"/>
                    <a:pt x="7223" y="676"/>
                    <a:pt x="8039" y="523"/>
                  </a:cubicBezTo>
                  <a:cubicBezTo>
                    <a:pt x="8165" y="498"/>
                    <a:pt x="8290" y="485"/>
                    <a:pt x="8416" y="485"/>
                  </a:cubicBezTo>
                  <a:close/>
                  <a:moveTo>
                    <a:pt x="8409" y="0"/>
                  </a:moveTo>
                  <a:lnTo>
                    <a:pt x="8422" y="13"/>
                  </a:lnTo>
                  <a:cubicBezTo>
                    <a:pt x="8392" y="10"/>
                    <a:pt x="8362" y="9"/>
                    <a:pt x="8332" y="9"/>
                  </a:cubicBezTo>
                  <a:cubicBezTo>
                    <a:pt x="8200" y="9"/>
                    <a:pt x="8073" y="30"/>
                    <a:pt x="7937" y="51"/>
                  </a:cubicBezTo>
                  <a:cubicBezTo>
                    <a:pt x="7031" y="230"/>
                    <a:pt x="6202" y="881"/>
                    <a:pt x="5730" y="1812"/>
                  </a:cubicBezTo>
                  <a:cubicBezTo>
                    <a:pt x="5628" y="1991"/>
                    <a:pt x="5551" y="2195"/>
                    <a:pt x="5474" y="2374"/>
                  </a:cubicBezTo>
                  <a:cubicBezTo>
                    <a:pt x="5385" y="2616"/>
                    <a:pt x="5270" y="2858"/>
                    <a:pt x="5130" y="3088"/>
                  </a:cubicBezTo>
                  <a:cubicBezTo>
                    <a:pt x="4938" y="3369"/>
                    <a:pt x="4670" y="3599"/>
                    <a:pt x="4351" y="3739"/>
                  </a:cubicBezTo>
                  <a:cubicBezTo>
                    <a:pt x="4160" y="3828"/>
                    <a:pt x="3969" y="3892"/>
                    <a:pt x="3764" y="3943"/>
                  </a:cubicBezTo>
                  <a:cubicBezTo>
                    <a:pt x="3292" y="4083"/>
                    <a:pt x="2744" y="4249"/>
                    <a:pt x="2361" y="4709"/>
                  </a:cubicBezTo>
                  <a:cubicBezTo>
                    <a:pt x="2131" y="5015"/>
                    <a:pt x="1965" y="5372"/>
                    <a:pt x="1876" y="5742"/>
                  </a:cubicBezTo>
                  <a:cubicBezTo>
                    <a:pt x="1825" y="5959"/>
                    <a:pt x="1748" y="6176"/>
                    <a:pt x="1633" y="6380"/>
                  </a:cubicBezTo>
                  <a:cubicBezTo>
                    <a:pt x="1493" y="6559"/>
                    <a:pt x="1314" y="6725"/>
                    <a:pt x="1123" y="6853"/>
                  </a:cubicBezTo>
                  <a:cubicBezTo>
                    <a:pt x="1072" y="6891"/>
                    <a:pt x="1021" y="6929"/>
                    <a:pt x="970" y="6980"/>
                  </a:cubicBezTo>
                  <a:cubicBezTo>
                    <a:pt x="651" y="7223"/>
                    <a:pt x="0" y="7746"/>
                    <a:pt x="13" y="8473"/>
                  </a:cubicBezTo>
                  <a:cubicBezTo>
                    <a:pt x="38" y="9022"/>
                    <a:pt x="345" y="9507"/>
                    <a:pt x="817" y="9787"/>
                  </a:cubicBezTo>
                  <a:cubicBezTo>
                    <a:pt x="1200" y="10004"/>
                    <a:pt x="1621" y="10145"/>
                    <a:pt x="2055" y="10183"/>
                  </a:cubicBezTo>
                  <a:cubicBezTo>
                    <a:pt x="2964" y="10310"/>
                    <a:pt x="3883" y="10364"/>
                    <a:pt x="4804" y="10364"/>
                  </a:cubicBezTo>
                  <a:cubicBezTo>
                    <a:pt x="4904" y="10364"/>
                    <a:pt x="5004" y="10363"/>
                    <a:pt x="5104" y="10362"/>
                  </a:cubicBezTo>
                  <a:cubicBezTo>
                    <a:pt x="6202" y="10374"/>
                    <a:pt x="7325" y="10374"/>
                    <a:pt x="8422" y="10374"/>
                  </a:cubicBezTo>
                  <a:lnTo>
                    <a:pt x="8460" y="10374"/>
                  </a:lnTo>
                  <a:cubicBezTo>
                    <a:pt x="9417" y="10374"/>
                    <a:pt x="10272" y="10362"/>
                    <a:pt x="11293" y="10285"/>
                  </a:cubicBezTo>
                  <a:cubicBezTo>
                    <a:pt x="12059" y="10234"/>
                    <a:pt x="13105" y="10145"/>
                    <a:pt x="13947" y="9724"/>
                  </a:cubicBezTo>
                  <a:cubicBezTo>
                    <a:pt x="14917" y="9252"/>
                    <a:pt x="15440" y="8167"/>
                    <a:pt x="15224" y="7120"/>
                  </a:cubicBezTo>
                  <a:cubicBezTo>
                    <a:pt x="15109" y="6521"/>
                    <a:pt x="14739" y="6049"/>
                    <a:pt x="14420" y="5653"/>
                  </a:cubicBezTo>
                  <a:cubicBezTo>
                    <a:pt x="14177" y="5372"/>
                    <a:pt x="13973" y="5053"/>
                    <a:pt x="13833" y="4709"/>
                  </a:cubicBezTo>
                  <a:cubicBezTo>
                    <a:pt x="13794" y="4568"/>
                    <a:pt x="13769" y="4415"/>
                    <a:pt x="13756" y="4262"/>
                  </a:cubicBezTo>
                  <a:cubicBezTo>
                    <a:pt x="13743" y="4160"/>
                    <a:pt x="13731" y="4071"/>
                    <a:pt x="13705" y="3969"/>
                  </a:cubicBezTo>
                  <a:cubicBezTo>
                    <a:pt x="13552" y="3063"/>
                    <a:pt x="13041" y="2348"/>
                    <a:pt x="12352" y="2067"/>
                  </a:cubicBezTo>
                  <a:cubicBezTo>
                    <a:pt x="12084" y="1965"/>
                    <a:pt x="11804" y="1901"/>
                    <a:pt x="11523" y="1863"/>
                  </a:cubicBezTo>
                  <a:cubicBezTo>
                    <a:pt x="11115" y="1799"/>
                    <a:pt x="10859" y="1748"/>
                    <a:pt x="10745" y="1595"/>
                  </a:cubicBezTo>
                  <a:cubicBezTo>
                    <a:pt x="10706" y="1531"/>
                    <a:pt x="10668" y="1468"/>
                    <a:pt x="10642" y="1404"/>
                  </a:cubicBezTo>
                  <a:cubicBezTo>
                    <a:pt x="10617" y="1353"/>
                    <a:pt x="10591" y="1302"/>
                    <a:pt x="10566" y="1251"/>
                  </a:cubicBezTo>
                  <a:cubicBezTo>
                    <a:pt x="10183" y="485"/>
                    <a:pt x="9341" y="0"/>
                    <a:pt x="8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41"/>
          <p:cNvGrpSpPr/>
          <p:nvPr/>
        </p:nvGrpSpPr>
        <p:grpSpPr>
          <a:xfrm>
            <a:off x="4679415" y="1898228"/>
            <a:ext cx="239221" cy="487147"/>
            <a:chOff x="1925725" y="1035100"/>
            <a:chExt cx="174525" cy="355400"/>
          </a:xfrm>
        </p:grpSpPr>
        <p:sp>
          <p:nvSpPr>
            <p:cNvPr id="660" name="Google Shape;660;p41"/>
            <p:cNvSpPr/>
            <p:nvPr/>
          </p:nvSpPr>
          <p:spPr>
            <a:xfrm>
              <a:off x="1932400" y="1041150"/>
              <a:ext cx="163375" cy="343300"/>
            </a:xfrm>
            <a:custGeom>
              <a:avLst/>
              <a:gdLst/>
              <a:ahLst/>
              <a:cxnLst/>
              <a:rect l="l" t="t" r="r" b="b"/>
              <a:pathLst>
                <a:path w="6535" h="13732" extrusionOk="0">
                  <a:moveTo>
                    <a:pt x="3829" y="1"/>
                  </a:moveTo>
                  <a:cubicBezTo>
                    <a:pt x="3740" y="1"/>
                    <a:pt x="3651" y="52"/>
                    <a:pt x="3612" y="141"/>
                  </a:cubicBezTo>
                  <a:lnTo>
                    <a:pt x="690" y="6700"/>
                  </a:lnTo>
                  <a:cubicBezTo>
                    <a:pt x="614" y="6866"/>
                    <a:pt x="728" y="7044"/>
                    <a:pt x="907" y="7044"/>
                  </a:cubicBezTo>
                  <a:lnTo>
                    <a:pt x="2400" y="7044"/>
                  </a:lnTo>
                  <a:lnTo>
                    <a:pt x="52" y="13412"/>
                  </a:lnTo>
                  <a:cubicBezTo>
                    <a:pt x="1" y="13527"/>
                    <a:pt x="52" y="13655"/>
                    <a:pt x="167" y="13718"/>
                  </a:cubicBezTo>
                  <a:cubicBezTo>
                    <a:pt x="205" y="13731"/>
                    <a:pt x="231" y="13731"/>
                    <a:pt x="269" y="13731"/>
                  </a:cubicBezTo>
                  <a:cubicBezTo>
                    <a:pt x="358" y="13731"/>
                    <a:pt x="435" y="13693"/>
                    <a:pt x="473" y="13616"/>
                  </a:cubicBezTo>
                  <a:lnTo>
                    <a:pt x="5667" y="4773"/>
                  </a:lnTo>
                  <a:cubicBezTo>
                    <a:pt x="5756" y="4620"/>
                    <a:pt x="5641" y="4416"/>
                    <a:pt x="5463" y="4416"/>
                  </a:cubicBezTo>
                  <a:lnTo>
                    <a:pt x="4289" y="4416"/>
                  </a:lnTo>
                  <a:lnTo>
                    <a:pt x="6458" y="358"/>
                  </a:lnTo>
                  <a:cubicBezTo>
                    <a:pt x="6534" y="192"/>
                    <a:pt x="6420" y="1"/>
                    <a:pt x="62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1"/>
            <p:cNvSpPr/>
            <p:nvPr/>
          </p:nvSpPr>
          <p:spPr>
            <a:xfrm>
              <a:off x="1925725" y="1035100"/>
              <a:ext cx="174525" cy="355400"/>
            </a:xfrm>
            <a:custGeom>
              <a:avLst/>
              <a:gdLst/>
              <a:ahLst/>
              <a:cxnLst/>
              <a:rect l="l" t="t" r="r" b="b"/>
              <a:pathLst>
                <a:path w="6981" h="14216" extrusionOk="0">
                  <a:moveTo>
                    <a:pt x="6508" y="472"/>
                  </a:moveTo>
                  <a:lnTo>
                    <a:pt x="6508" y="485"/>
                  </a:lnTo>
                  <a:lnTo>
                    <a:pt x="4160" y="4900"/>
                  </a:lnTo>
                  <a:lnTo>
                    <a:pt x="5730" y="4900"/>
                  </a:lnTo>
                  <a:lnTo>
                    <a:pt x="536" y="13743"/>
                  </a:lnTo>
                  <a:lnTo>
                    <a:pt x="2999" y="7044"/>
                  </a:lnTo>
                  <a:lnTo>
                    <a:pt x="1174" y="7044"/>
                  </a:lnTo>
                  <a:lnTo>
                    <a:pt x="4096" y="472"/>
                  </a:lnTo>
                  <a:close/>
                  <a:moveTo>
                    <a:pt x="4096" y="0"/>
                  </a:moveTo>
                  <a:cubicBezTo>
                    <a:pt x="3918" y="0"/>
                    <a:pt x="3739" y="115"/>
                    <a:pt x="3662" y="281"/>
                  </a:cubicBezTo>
                  <a:lnTo>
                    <a:pt x="740" y="6840"/>
                  </a:lnTo>
                  <a:cubicBezTo>
                    <a:pt x="600" y="7159"/>
                    <a:pt x="829" y="7516"/>
                    <a:pt x="1174" y="7516"/>
                  </a:cubicBezTo>
                  <a:lnTo>
                    <a:pt x="2322" y="7516"/>
                  </a:lnTo>
                  <a:lnTo>
                    <a:pt x="89" y="13565"/>
                  </a:lnTo>
                  <a:cubicBezTo>
                    <a:pt x="0" y="13794"/>
                    <a:pt x="102" y="14062"/>
                    <a:pt x="332" y="14164"/>
                  </a:cubicBezTo>
                  <a:cubicBezTo>
                    <a:pt x="396" y="14190"/>
                    <a:pt x="459" y="14216"/>
                    <a:pt x="536" y="14216"/>
                  </a:cubicBezTo>
                  <a:cubicBezTo>
                    <a:pt x="702" y="14216"/>
                    <a:pt x="868" y="14113"/>
                    <a:pt x="944" y="13973"/>
                  </a:cubicBezTo>
                  <a:lnTo>
                    <a:pt x="6125" y="5143"/>
                  </a:lnTo>
                  <a:cubicBezTo>
                    <a:pt x="6317" y="4811"/>
                    <a:pt x="6087" y="4415"/>
                    <a:pt x="5717" y="4415"/>
                  </a:cubicBezTo>
                  <a:lnTo>
                    <a:pt x="4951" y="4415"/>
                  </a:lnTo>
                  <a:lnTo>
                    <a:pt x="6916" y="715"/>
                  </a:lnTo>
                  <a:cubicBezTo>
                    <a:pt x="6955" y="638"/>
                    <a:pt x="6980" y="562"/>
                    <a:pt x="6980" y="472"/>
                  </a:cubicBezTo>
                  <a:cubicBezTo>
                    <a:pt x="6980" y="217"/>
                    <a:pt x="6763" y="0"/>
                    <a:pt x="6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41"/>
          <p:cNvGrpSpPr/>
          <p:nvPr/>
        </p:nvGrpSpPr>
        <p:grpSpPr>
          <a:xfrm>
            <a:off x="7547271" y="469219"/>
            <a:ext cx="418034" cy="630656"/>
            <a:chOff x="8538621" y="623706"/>
            <a:chExt cx="418034" cy="630656"/>
          </a:xfrm>
        </p:grpSpPr>
        <p:grpSp>
          <p:nvGrpSpPr>
            <p:cNvPr id="663" name="Google Shape;663;p41"/>
            <p:cNvGrpSpPr/>
            <p:nvPr/>
          </p:nvGrpSpPr>
          <p:grpSpPr>
            <a:xfrm>
              <a:off x="8609803" y="767216"/>
              <a:ext cx="239221" cy="487147"/>
              <a:chOff x="1925725" y="1035100"/>
              <a:chExt cx="174525" cy="355400"/>
            </a:xfrm>
          </p:grpSpPr>
          <p:sp>
            <p:nvSpPr>
              <p:cNvPr id="664" name="Google Shape;664;p41"/>
              <p:cNvSpPr/>
              <p:nvPr/>
            </p:nvSpPr>
            <p:spPr>
              <a:xfrm>
                <a:off x="1932400" y="1041150"/>
                <a:ext cx="163375" cy="343300"/>
              </a:xfrm>
              <a:custGeom>
                <a:avLst/>
                <a:gdLst/>
                <a:ahLst/>
                <a:cxnLst/>
                <a:rect l="l" t="t" r="r" b="b"/>
                <a:pathLst>
                  <a:path w="6535" h="13732" extrusionOk="0">
                    <a:moveTo>
                      <a:pt x="3829" y="1"/>
                    </a:moveTo>
                    <a:cubicBezTo>
                      <a:pt x="3740" y="1"/>
                      <a:pt x="3651" y="52"/>
                      <a:pt x="3612" y="141"/>
                    </a:cubicBezTo>
                    <a:lnTo>
                      <a:pt x="690" y="6700"/>
                    </a:lnTo>
                    <a:cubicBezTo>
                      <a:pt x="614" y="6866"/>
                      <a:pt x="728" y="7044"/>
                      <a:pt x="907" y="7044"/>
                    </a:cubicBezTo>
                    <a:lnTo>
                      <a:pt x="2400" y="7044"/>
                    </a:lnTo>
                    <a:lnTo>
                      <a:pt x="52" y="13412"/>
                    </a:lnTo>
                    <a:cubicBezTo>
                      <a:pt x="1" y="13527"/>
                      <a:pt x="52" y="13655"/>
                      <a:pt x="167" y="13718"/>
                    </a:cubicBezTo>
                    <a:cubicBezTo>
                      <a:pt x="205" y="13731"/>
                      <a:pt x="231" y="13731"/>
                      <a:pt x="269" y="13731"/>
                    </a:cubicBezTo>
                    <a:cubicBezTo>
                      <a:pt x="358" y="13731"/>
                      <a:pt x="435" y="13693"/>
                      <a:pt x="473" y="13616"/>
                    </a:cubicBezTo>
                    <a:lnTo>
                      <a:pt x="5667" y="4773"/>
                    </a:lnTo>
                    <a:cubicBezTo>
                      <a:pt x="5756" y="4620"/>
                      <a:pt x="5641" y="4416"/>
                      <a:pt x="5463" y="4416"/>
                    </a:cubicBezTo>
                    <a:lnTo>
                      <a:pt x="4289" y="4416"/>
                    </a:lnTo>
                    <a:lnTo>
                      <a:pt x="6458" y="358"/>
                    </a:lnTo>
                    <a:cubicBezTo>
                      <a:pt x="6534" y="192"/>
                      <a:pt x="6420" y="1"/>
                      <a:pt x="62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41"/>
              <p:cNvSpPr/>
              <p:nvPr/>
            </p:nvSpPr>
            <p:spPr>
              <a:xfrm>
                <a:off x="1925725" y="1035100"/>
                <a:ext cx="174525" cy="355400"/>
              </a:xfrm>
              <a:custGeom>
                <a:avLst/>
                <a:gdLst/>
                <a:ahLst/>
                <a:cxnLst/>
                <a:rect l="l" t="t" r="r" b="b"/>
                <a:pathLst>
                  <a:path w="6981" h="14216" extrusionOk="0">
                    <a:moveTo>
                      <a:pt x="6508" y="472"/>
                    </a:moveTo>
                    <a:lnTo>
                      <a:pt x="6508" y="485"/>
                    </a:lnTo>
                    <a:lnTo>
                      <a:pt x="4160" y="4900"/>
                    </a:lnTo>
                    <a:lnTo>
                      <a:pt x="5730" y="4900"/>
                    </a:lnTo>
                    <a:lnTo>
                      <a:pt x="536" y="13743"/>
                    </a:lnTo>
                    <a:lnTo>
                      <a:pt x="2999" y="7044"/>
                    </a:lnTo>
                    <a:lnTo>
                      <a:pt x="1174" y="7044"/>
                    </a:lnTo>
                    <a:lnTo>
                      <a:pt x="4096" y="472"/>
                    </a:lnTo>
                    <a:close/>
                    <a:moveTo>
                      <a:pt x="4096" y="0"/>
                    </a:moveTo>
                    <a:cubicBezTo>
                      <a:pt x="3918" y="0"/>
                      <a:pt x="3739" y="115"/>
                      <a:pt x="3662" y="281"/>
                    </a:cubicBezTo>
                    <a:lnTo>
                      <a:pt x="740" y="6840"/>
                    </a:lnTo>
                    <a:cubicBezTo>
                      <a:pt x="600" y="7159"/>
                      <a:pt x="829" y="7516"/>
                      <a:pt x="1174" y="7516"/>
                    </a:cubicBezTo>
                    <a:lnTo>
                      <a:pt x="2322" y="7516"/>
                    </a:lnTo>
                    <a:lnTo>
                      <a:pt x="89" y="13565"/>
                    </a:lnTo>
                    <a:cubicBezTo>
                      <a:pt x="0" y="13794"/>
                      <a:pt x="102" y="14062"/>
                      <a:pt x="332" y="14164"/>
                    </a:cubicBezTo>
                    <a:cubicBezTo>
                      <a:pt x="396" y="14190"/>
                      <a:pt x="459" y="14216"/>
                      <a:pt x="536" y="14216"/>
                    </a:cubicBezTo>
                    <a:cubicBezTo>
                      <a:pt x="702" y="14216"/>
                      <a:pt x="868" y="14113"/>
                      <a:pt x="944" y="13973"/>
                    </a:cubicBezTo>
                    <a:lnTo>
                      <a:pt x="6125" y="5143"/>
                    </a:lnTo>
                    <a:cubicBezTo>
                      <a:pt x="6317" y="4811"/>
                      <a:pt x="6087" y="4415"/>
                      <a:pt x="5717" y="4415"/>
                    </a:cubicBezTo>
                    <a:lnTo>
                      <a:pt x="4951" y="4415"/>
                    </a:lnTo>
                    <a:lnTo>
                      <a:pt x="6916" y="715"/>
                    </a:lnTo>
                    <a:cubicBezTo>
                      <a:pt x="6955" y="638"/>
                      <a:pt x="6980" y="562"/>
                      <a:pt x="6980" y="472"/>
                    </a:cubicBezTo>
                    <a:cubicBezTo>
                      <a:pt x="6980" y="217"/>
                      <a:pt x="6763" y="0"/>
                      <a:pt x="65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6" name="Google Shape;666;p41"/>
            <p:cNvGrpSpPr/>
            <p:nvPr/>
          </p:nvGrpSpPr>
          <p:grpSpPr>
            <a:xfrm>
              <a:off x="8538621" y="623706"/>
              <a:ext cx="418034" cy="269443"/>
              <a:chOff x="1087650" y="1031275"/>
              <a:chExt cx="298000" cy="192075"/>
            </a:xfrm>
          </p:grpSpPr>
          <p:sp>
            <p:nvSpPr>
              <p:cNvPr id="667" name="Google Shape;667;p41"/>
              <p:cNvSpPr/>
              <p:nvPr/>
            </p:nvSpPr>
            <p:spPr>
              <a:xfrm>
                <a:off x="1094350" y="1037650"/>
                <a:ext cx="284275" cy="179975"/>
              </a:xfrm>
              <a:custGeom>
                <a:avLst/>
                <a:gdLst/>
                <a:ahLst/>
                <a:cxnLst/>
                <a:rect l="l" t="t" r="r" b="b"/>
                <a:pathLst>
                  <a:path w="11371" h="7199" extrusionOk="0">
                    <a:moveTo>
                      <a:pt x="5615" y="0"/>
                    </a:moveTo>
                    <a:cubicBezTo>
                      <a:pt x="4518" y="0"/>
                      <a:pt x="3574" y="664"/>
                      <a:pt x="2885" y="1902"/>
                    </a:cubicBezTo>
                    <a:cubicBezTo>
                      <a:pt x="2655" y="2297"/>
                      <a:pt x="2476" y="2603"/>
                      <a:pt x="2106" y="2795"/>
                    </a:cubicBezTo>
                    <a:cubicBezTo>
                      <a:pt x="1979" y="2871"/>
                      <a:pt x="1838" y="2935"/>
                      <a:pt x="1698" y="2999"/>
                    </a:cubicBezTo>
                    <a:cubicBezTo>
                      <a:pt x="1404" y="3114"/>
                      <a:pt x="1124" y="3267"/>
                      <a:pt x="868" y="3458"/>
                    </a:cubicBezTo>
                    <a:cubicBezTo>
                      <a:pt x="256" y="3918"/>
                      <a:pt x="1" y="4734"/>
                      <a:pt x="230" y="5475"/>
                    </a:cubicBezTo>
                    <a:cubicBezTo>
                      <a:pt x="447" y="6074"/>
                      <a:pt x="983" y="6495"/>
                      <a:pt x="1621" y="6559"/>
                    </a:cubicBezTo>
                    <a:lnTo>
                      <a:pt x="1749" y="6559"/>
                    </a:lnTo>
                    <a:cubicBezTo>
                      <a:pt x="2017" y="6546"/>
                      <a:pt x="2272" y="6508"/>
                      <a:pt x="2527" y="6432"/>
                    </a:cubicBezTo>
                    <a:cubicBezTo>
                      <a:pt x="2731" y="6381"/>
                      <a:pt x="2948" y="6342"/>
                      <a:pt x="3178" y="6330"/>
                    </a:cubicBezTo>
                    <a:cubicBezTo>
                      <a:pt x="3255" y="6330"/>
                      <a:pt x="3344" y="6342"/>
                      <a:pt x="3421" y="6355"/>
                    </a:cubicBezTo>
                    <a:cubicBezTo>
                      <a:pt x="3625" y="6432"/>
                      <a:pt x="3803" y="6521"/>
                      <a:pt x="3969" y="6649"/>
                    </a:cubicBezTo>
                    <a:cubicBezTo>
                      <a:pt x="4059" y="6712"/>
                      <a:pt x="4148" y="6763"/>
                      <a:pt x="4224" y="6814"/>
                    </a:cubicBezTo>
                    <a:cubicBezTo>
                      <a:pt x="4652" y="7059"/>
                      <a:pt x="5127" y="7198"/>
                      <a:pt x="5615" y="7198"/>
                    </a:cubicBezTo>
                    <a:cubicBezTo>
                      <a:pt x="5636" y="7198"/>
                      <a:pt x="5658" y="7198"/>
                      <a:pt x="5679" y="7197"/>
                    </a:cubicBezTo>
                    <a:cubicBezTo>
                      <a:pt x="5704" y="7198"/>
                      <a:pt x="5729" y="7198"/>
                      <a:pt x="5754" y="7198"/>
                    </a:cubicBezTo>
                    <a:cubicBezTo>
                      <a:pt x="6174" y="7198"/>
                      <a:pt x="6582" y="7097"/>
                      <a:pt x="6955" y="6917"/>
                    </a:cubicBezTo>
                    <a:cubicBezTo>
                      <a:pt x="7032" y="6878"/>
                      <a:pt x="7096" y="6840"/>
                      <a:pt x="7159" y="6802"/>
                    </a:cubicBezTo>
                    <a:cubicBezTo>
                      <a:pt x="7274" y="6738"/>
                      <a:pt x="7389" y="6674"/>
                      <a:pt x="7504" y="6636"/>
                    </a:cubicBezTo>
                    <a:cubicBezTo>
                      <a:pt x="7642" y="6583"/>
                      <a:pt x="7789" y="6556"/>
                      <a:pt x="7938" y="6556"/>
                    </a:cubicBezTo>
                    <a:cubicBezTo>
                      <a:pt x="7968" y="6556"/>
                      <a:pt x="7997" y="6557"/>
                      <a:pt x="8027" y="6559"/>
                    </a:cubicBezTo>
                    <a:cubicBezTo>
                      <a:pt x="8180" y="6559"/>
                      <a:pt x="8346" y="6572"/>
                      <a:pt x="8525" y="6585"/>
                    </a:cubicBezTo>
                    <a:cubicBezTo>
                      <a:pt x="8703" y="6598"/>
                      <a:pt x="8895" y="6623"/>
                      <a:pt x="9074" y="6623"/>
                    </a:cubicBezTo>
                    <a:cubicBezTo>
                      <a:pt x="9176" y="6623"/>
                      <a:pt x="9278" y="6610"/>
                      <a:pt x="9367" y="6598"/>
                    </a:cubicBezTo>
                    <a:cubicBezTo>
                      <a:pt x="10324" y="6495"/>
                      <a:pt x="11090" y="5755"/>
                      <a:pt x="11230" y="4798"/>
                    </a:cubicBezTo>
                    <a:cubicBezTo>
                      <a:pt x="11370" y="3841"/>
                      <a:pt x="10847" y="2910"/>
                      <a:pt x="9967" y="2527"/>
                    </a:cubicBezTo>
                    <a:cubicBezTo>
                      <a:pt x="9737" y="2438"/>
                      <a:pt x="9507" y="2361"/>
                      <a:pt x="9265" y="2323"/>
                    </a:cubicBezTo>
                    <a:cubicBezTo>
                      <a:pt x="8984" y="2272"/>
                      <a:pt x="8703" y="2170"/>
                      <a:pt x="8448" y="2029"/>
                    </a:cubicBezTo>
                    <a:cubicBezTo>
                      <a:pt x="8193" y="1825"/>
                      <a:pt x="7976" y="1583"/>
                      <a:pt x="7810" y="1289"/>
                    </a:cubicBezTo>
                    <a:cubicBezTo>
                      <a:pt x="7644" y="1021"/>
                      <a:pt x="7453" y="779"/>
                      <a:pt x="7223" y="562"/>
                    </a:cubicBezTo>
                    <a:cubicBezTo>
                      <a:pt x="6891" y="281"/>
                      <a:pt x="6483" y="102"/>
                      <a:pt x="6049" y="39"/>
                    </a:cubicBezTo>
                    <a:cubicBezTo>
                      <a:pt x="5909" y="13"/>
                      <a:pt x="5756" y="0"/>
                      <a:pt x="56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41"/>
              <p:cNvSpPr/>
              <p:nvPr/>
            </p:nvSpPr>
            <p:spPr>
              <a:xfrm>
                <a:off x="1087650" y="1031275"/>
                <a:ext cx="298000" cy="192075"/>
              </a:xfrm>
              <a:custGeom>
                <a:avLst/>
                <a:gdLst/>
                <a:ahLst/>
                <a:cxnLst/>
                <a:rect l="l" t="t" r="r" b="b"/>
                <a:pathLst>
                  <a:path w="11920" h="7683" extrusionOk="0">
                    <a:moveTo>
                      <a:pt x="5883" y="485"/>
                    </a:moveTo>
                    <a:lnTo>
                      <a:pt x="5883" y="498"/>
                    </a:lnTo>
                    <a:cubicBezTo>
                      <a:pt x="5921" y="494"/>
                      <a:pt x="5958" y="493"/>
                      <a:pt x="5994" y="493"/>
                    </a:cubicBezTo>
                    <a:cubicBezTo>
                      <a:pt x="6093" y="493"/>
                      <a:pt x="6189" y="505"/>
                      <a:pt x="6292" y="523"/>
                    </a:cubicBezTo>
                    <a:cubicBezTo>
                      <a:pt x="6675" y="574"/>
                      <a:pt x="7045" y="740"/>
                      <a:pt x="7338" y="995"/>
                    </a:cubicBezTo>
                    <a:cubicBezTo>
                      <a:pt x="7823" y="1416"/>
                      <a:pt x="8040" y="2118"/>
                      <a:pt x="8576" y="2476"/>
                    </a:cubicBezTo>
                    <a:cubicBezTo>
                      <a:pt x="9035" y="2782"/>
                      <a:pt x="9635" y="2782"/>
                      <a:pt x="10133" y="2986"/>
                    </a:cubicBezTo>
                    <a:cubicBezTo>
                      <a:pt x="11919" y="3752"/>
                      <a:pt x="11536" y="6393"/>
                      <a:pt x="9609" y="6610"/>
                    </a:cubicBezTo>
                    <a:cubicBezTo>
                      <a:pt x="9520" y="6623"/>
                      <a:pt x="9431" y="6623"/>
                      <a:pt x="9342" y="6623"/>
                    </a:cubicBezTo>
                    <a:cubicBezTo>
                      <a:pt x="8984" y="6623"/>
                      <a:pt x="8627" y="6559"/>
                      <a:pt x="8282" y="6559"/>
                    </a:cubicBezTo>
                    <a:cubicBezTo>
                      <a:pt x="8078" y="6559"/>
                      <a:pt x="7887" y="6585"/>
                      <a:pt x="7695" y="6648"/>
                    </a:cubicBezTo>
                    <a:cubicBezTo>
                      <a:pt x="7491" y="6738"/>
                      <a:pt x="7300" y="6840"/>
                      <a:pt x="7108" y="6942"/>
                    </a:cubicBezTo>
                    <a:cubicBezTo>
                      <a:pt x="6740" y="7126"/>
                      <a:pt x="6342" y="7216"/>
                      <a:pt x="5943" y="7216"/>
                    </a:cubicBezTo>
                    <a:cubicBezTo>
                      <a:pt x="5486" y="7216"/>
                      <a:pt x="5029" y="7097"/>
                      <a:pt x="4620" y="6865"/>
                    </a:cubicBezTo>
                    <a:cubicBezTo>
                      <a:pt x="4327" y="6687"/>
                      <a:pt x="4071" y="6470"/>
                      <a:pt x="3752" y="6380"/>
                    </a:cubicBezTo>
                    <a:cubicBezTo>
                      <a:pt x="3650" y="6355"/>
                      <a:pt x="3548" y="6342"/>
                      <a:pt x="3446" y="6342"/>
                    </a:cubicBezTo>
                    <a:cubicBezTo>
                      <a:pt x="2974" y="6342"/>
                      <a:pt x="2502" y="6572"/>
                      <a:pt x="2017" y="6572"/>
                    </a:cubicBezTo>
                    <a:lnTo>
                      <a:pt x="1902" y="6572"/>
                    </a:lnTo>
                    <a:cubicBezTo>
                      <a:pt x="1366" y="6508"/>
                      <a:pt x="907" y="6151"/>
                      <a:pt x="728" y="5640"/>
                    </a:cubicBezTo>
                    <a:cubicBezTo>
                      <a:pt x="524" y="5002"/>
                      <a:pt x="741" y="4288"/>
                      <a:pt x="1290" y="3892"/>
                    </a:cubicBezTo>
                    <a:cubicBezTo>
                      <a:pt x="1660" y="3599"/>
                      <a:pt x="2093" y="3471"/>
                      <a:pt x="2489" y="3254"/>
                    </a:cubicBezTo>
                    <a:cubicBezTo>
                      <a:pt x="2897" y="3024"/>
                      <a:pt x="3127" y="2667"/>
                      <a:pt x="3357" y="2259"/>
                    </a:cubicBezTo>
                    <a:cubicBezTo>
                      <a:pt x="3918" y="1263"/>
                      <a:pt x="4748" y="485"/>
                      <a:pt x="5883" y="485"/>
                    </a:cubicBezTo>
                    <a:close/>
                    <a:moveTo>
                      <a:pt x="5896" y="0"/>
                    </a:moveTo>
                    <a:lnTo>
                      <a:pt x="5883" y="13"/>
                    </a:lnTo>
                    <a:cubicBezTo>
                      <a:pt x="4697" y="13"/>
                      <a:pt x="3676" y="702"/>
                      <a:pt x="2948" y="2029"/>
                    </a:cubicBezTo>
                    <a:cubicBezTo>
                      <a:pt x="2731" y="2399"/>
                      <a:pt x="2566" y="2667"/>
                      <a:pt x="2272" y="2833"/>
                    </a:cubicBezTo>
                    <a:cubicBezTo>
                      <a:pt x="2144" y="2897"/>
                      <a:pt x="2004" y="2960"/>
                      <a:pt x="1864" y="3024"/>
                    </a:cubicBezTo>
                    <a:cubicBezTo>
                      <a:pt x="1558" y="3139"/>
                      <a:pt x="1264" y="3305"/>
                      <a:pt x="996" y="3509"/>
                    </a:cubicBezTo>
                    <a:cubicBezTo>
                      <a:pt x="294" y="4032"/>
                      <a:pt x="1" y="4951"/>
                      <a:pt x="269" y="5793"/>
                    </a:cubicBezTo>
                    <a:cubicBezTo>
                      <a:pt x="524" y="6482"/>
                      <a:pt x="1136" y="6967"/>
                      <a:pt x="1864" y="7031"/>
                    </a:cubicBezTo>
                    <a:lnTo>
                      <a:pt x="2030" y="7031"/>
                    </a:lnTo>
                    <a:cubicBezTo>
                      <a:pt x="2310" y="7031"/>
                      <a:pt x="2591" y="6980"/>
                      <a:pt x="2859" y="6916"/>
                    </a:cubicBezTo>
                    <a:cubicBezTo>
                      <a:pt x="3051" y="6853"/>
                      <a:pt x="3255" y="6827"/>
                      <a:pt x="3446" y="6814"/>
                    </a:cubicBezTo>
                    <a:cubicBezTo>
                      <a:pt x="3510" y="6814"/>
                      <a:pt x="3574" y="6814"/>
                      <a:pt x="3637" y="6840"/>
                    </a:cubicBezTo>
                    <a:cubicBezTo>
                      <a:pt x="3816" y="6891"/>
                      <a:pt x="3969" y="6980"/>
                      <a:pt x="4122" y="7095"/>
                    </a:cubicBezTo>
                    <a:cubicBezTo>
                      <a:pt x="4199" y="7146"/>
                      <a:pt x="4288" y="7210"/>
                      <a:pt x="4378" y="7261"/>
                    </a:cubicBezTo>
                    <a:cubicBezTo>
                      <a:pt x="4863" y="7541"/>
                      <a:pt x="5407" y="7682"/>
                      <a:pt x="5953" y="7682"/>
                    </a:cubicBezTo>
                    <a:cubicBezTo>
                      <a:pt x="6425" y="7682"/>
                      <a:pt x="6900" y="7576"/>
                      <a:pt x="7338" y="7363"/>
                    </a:cubicBezTo>
                    <a:cubicBezTo>
                      <a:pt x="7415" y="7325"/>
                      <a:pt x="7478" y="7286"/>
                      <a:pt x="7542" y="7248"/>
                    </a:cubicBezTo>
                    <a:cubicBezTo>
                      <a:pt x="7644" y="7184"/>
                      <a:pt x="7759" y="7133"/>
                      <a:pt x="7861" y="7095"/>
                    </a:cubicBezTo>
                    <a:cubicBezTo>
                      <a:pt x="7978" y="7053"/>
                      <a:pt x="8103" y="7028"/>
                      <a:pt x="8222" y="7028"/>
                    </a:cubicBezTo>
                    <a:cubicBezTo>
                      <a:pt x="8247" y="7028"/>
                      <a:pt x="8271" y="7029"/>
                      <a:pt x="8295" y="7031"/>
                    </a:cubicBezTo>
                    <a:cubicBezTo>
                      <a:pt x="8448" y="7031"/>
                      <a:pt x="8614" y="7044"/>
                      <a:pt x="8780" y="7057"/>
                    </a:cubicBezTo>
                    <a:cubicBezTo>
                      <a:pt x="8946" y="7069"/>
                      <a:pt x="9150" y="7095"/>
                      <a:pt x="9354" y="7095"/>
                    </a:cubicBezTo>
                    <a:cubicBezTo>
                      <a:pt x="9456" y="7095"/>
                      <a:pt x="9571" y="7082"/>
                      <a:pt x="9673" y="7069"/>
                    </a:cubicBezTo>
                    <a:cubicBezTo>
                      <a:pt x="10745" y="6955"/>
                      <a:pt x="11587" y="6125"/>
                      <a:pt x="11741" y="5066"/>
                    </a:cubicBezTo>
                    <a:cubicBezTo>
                      <a:pt x="11906" y="3994"/>
                      <a:pt x="11319" y="2960"/>
                      <a:pt x="10337" y="2539"/>
                    </a:cubicBezTo>
                    <a:cubicBezTo>
                      <a:pt x="10094" y="2437"/>
                      <a:pt x="9852" y="2374"/>
                      <a:pt x="9597" y="2322"/>
                    </a:cubicBezTo>
                    <a:cubicBezTo>
                      <a:pt x="9342" y="2271"/>
                      <a:pt x="9086" y="2195"/>
                      <a:pt x="8857" y="2067"/>
                    </a:cubicBezTo>
                    <a:cubicBezTo>
                      <a:pt x="8627" y="1876"/>
                      <a:pt x="8436" y="1646"/>
                      <a:pt x="8295" y="1391"/>
                    </a:cubicBezTo>
                    <a:cubicBezTo>
                      <a:pt x="8116" y="1110"/>
                      <a:pt x="7912" y="842"/>
                      <a:pt x="7670" y="613"/>
                    </a:cubicBezTo>
                    <a:cubicBezTo>
                      <a:pt x="7300" y="306"/>
                      <a:pt x="6853" y="102"/>
                      <a:pt x="6368" y="38"/>
                    </a:cubicBezTo>
                    <a:cubicBezTo>
                      <a:pt x="6215" y="13"/>
                      <a:pt x="6049" y="0"/>
                      <a:pt x="58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6F4D4-2C08-1F6E-EE0F-8043A679369C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4353571" y="1393497"/>
            <a:ext cx="4297214" cy="3174600"/>
          </a:xfrm>
        </p:spPr>
        <p:txBody>
          <a:bodyPr/>
          <a:lstStyle/>
          <a:p>
            <a:endParaRPr lang="ar-E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04E38-1736-B80B-370A-CB883D369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522" y="1370621"/>
            <a:ext cx="4297214" cy="31913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9"/>
          <p:cNvSpPr txBox="1">
            <a:spLocks noGrp="1"/>
          </p:cNvSpPr>
          <p:nvPr>
            <p:ph type="title"/>
          </p:nvPr>
        </p:nvSpPr>
        <p:spPr>
          <a:xfrm>
            <a:off x="84341" y="1133700"/>
            <a:ext cx="4887587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b="1" dirty="0"/>
              <a:t>Workflow</a:t>
            </a:r>
            <a:br>
              <a:rPr lang="en-US" dirty="0"/>
            </a:br>
            <a:r>
              <a:rPr lang="en" dirty="0"/>
              <a:t> </a:t>
            </a:r>
            <a:endParaRPr dirty="0"/>
          </a:p>
        </p:txBody>
      </p:sp>
      <p:grpSp>
        <p:nvGrpSpPr>
          <p:cNvPr id="490" name="Google Shape;490;p39"/>
          <p:cNvGrpSpPr/>
          <p:nvPr/>
        </p:nvGrpSpPr>
        <p:grpSpPr>
          <a:xfrm>
            <a:off x="6315245" y="1351843"/>
            <a:ext cx="383377" cy="247104"/>
            <a:chOff x="1087650" y="1031275"/>
            <a:chExt cx="298000" cy="192075"/>
          </a:xfrm>
        </p:grpSpPr>
        <p:sp>
          <p:nvSpPr>
            <p:cNvPr id="491" name="Google Shape;491;p39"/>
            <p:cNvSpPr/>
            <p:nvPr/>
          </p:nvSpPr>
          <p:spPr>
            <a:xfrm>
              <a:off x="1094350" y="1037650"/>
              <a:ext cx="284275" cy="179975"/>
            </a:xfrm>
            <a:custGeom>
              <a:avLst/>
              <a:gdLst/>
              <a:ahLst/>
              <a:cxnLst/>
              <a:rect l="l" t="t" r="r" b="b"/>
              <a:pathLst>
                <a:path w="11371" h="7199" extrusionOk="0">
                  <a:moveTo>
                    <a:pt x="5615" y="0"/>
                  </a:moveTo>
                  <a:cubicBezTo>
                    <a:pt x="4518" y="0"/>
                    <a:pt x="3574" y="664"/>
                    <a:pt x="2885" y="1902"/>
                  </a:cubicBezTo>
                  <a:cubicBezTo>
                    <a:pt x="2655" y="2297"/>
                    <a:pt x="2476" y="2603"/>
                    <a:pt x="2106" y="2795"/>
                  </a:cubicBezTo>
                  <a:cubicBezTo>
                    <a:pt x="1979" y="2871"/>
                    <a:pt x="1838" y="2935"/>
                    <a:pt x="1698" y="2999"/>
                  </a:cubicBezTo>
                  <a:cubicBezTo>
                    <a:pt x="1404" y="3114"/>
                    <a:pt x="1124" y="3267"/>
                    <a:pt x="868" y="3458"/>
                  </a:cubicBezTo>
                  <a:cubicBezTo>
                    <a:pt x="256" y="3918"/>
                    <a:pt x="1" y="4734"/>
                    <a:pt x="230" y="5475"/>
                  </a:cubicBezTo>
                  <a:cubicBezTo>
                    <a:pt x="447" y="6074"/>
                    <a:pt x="983" y="6495"/>
                    <a:pt x="1621" y="6559"/>
                  </a:cubicBezTo>
                  <a:lnTo>
                    <a:pt x="1749" y="6559"/>
                  </a:lnTo>
                  <a:cubicBezTo>
                    <a:pt x="2017" y="6546"/>
                    <a:pt x="2272" y="6508"/>
                    <a:pt x="2527" y="6432"/>
                  </a:cubicBezTo>
                  <a:cubicBezTo>
                    <a:pt x="2731" y="6381"/>
                    <a:pt x="2948" y="6342"/>
                    <a:pt x="3178" y="6330"/>
                  </a:cubicBezTo>
                  <a:cubicBezTo>
                    <a:pt x="3255" y="6330"/>
                    <a:pt x="3344" y="6342"/>
                    <a:pt x="3421" y="6355"/>
                  </a:cubicBezTo>
                  <a:cubicBezTo>
                    <a:pt x="3625" y="6432"/>
                    <a:pt x="3803" y="6521"/>
                    <a:pt x="3969" y="6649"/>
                  </a:cubicBezTo>
                  <a:cubicBezTo>
                    <a:pt x="4059" y="6712"/>
                    <a:pt x="4148" y="6763"/>
                    <a:pt x="4224" y="6814"/>
                  </a:cubicBezTo>
                  <a:cubicBezTo>
                    <a:pt x="4652" y="7059"/>
                    <a:pt x="5127" y="7198"/>
                    <a:pt x="5615" y="7198"/>
                  </a:cubicBezTo>
                  <a:cubicBezTo>
                    <a:pt x="5636" y="7198"/>
                    <a:pt x="5658" y="7198"/>
                    <a:pt x="5679" y="7197"/>
                  </a:cubicBezTo>
                  <a:cubicBezTo>
                    <a:pt x="5704" y="7198"/>
                    <a:pt x="5729" y="7198"/>
                    <a:pt x="5754" y="7198"/>
                  </a:cubicBezTo>
                  <a:cubicBezTo>
                    <a:pt x="6174" y="7198"/>
                    <a:pt x="6582" y="7097"/>
                    <a:pt x="6955" y="6917"/>
                  </a:cubicBezTo>
                  <a:cubicBezTo>
                    <a:pt x="7032" y="6878"/>
                    <a:pt x="7096" y="6840"/>
                    <a:pt x="7159" y="6802"/>
                  </a:cubicBezTo>
                  <a:cubicBezTo>
                    <a:pt x="7274" y="6738"/>
                    <a:pt x="7389" y="6674"/>
                    <a:pt x="7504" y="6636"/>
                  </a:cubicBezTo>
                  <a:cubicBezTo>
                    <a:pt x="7642" y="6583"/>
                    <a:pt x="7789" y="6556"/>
                    <a:pt x="7938" y="6556"/>
                  </a:cubicBezTo>
                  <a:cubicBezTo>
                    <a:pt x="7968" y="6556"/>
                    <a:pt x="7997" y="6557"/>
                    <a:pt x="8027" y="6559"/>
                  </a:cubicBezTo>
                  <a:cubicBezTo>
                    <a:pt x="8180" y="6559"/>
                    <a:pt x="8346" y="6572"/>
                    <a:pt x="8525" y="6585"/>
                  </a:cubicBezTo>
                  <a:cubicBezTo>
                    <a:pt x="8703" y="6598"/>
                    <a:pt x="8895" y="6623"/>
                    <a:pt x="9074" y="6623"/>
                  </a:cubicBezTo>
                  <a:cubicBezTo>
                    <a:pt x="9176" y="6623"/>
                    <a:pt x="9278" y="6610"/>
                    <a:pt x="9367" y="6598"/>
                  </a:cubicBezTo>
                  <a:cubicBezTo>
                    <a:pt x="10324" y="6495"/>
                    <a:pt x="11090" y="5755"/>
                    <a:pt x="11230" y="4798"/>
                  </a:cubicBezTo>
                  <a:cubicBezTo>
                    <a:pt x="11370" y="3841"/>
                    <a:pt x="10847" y="2910"/>
                    <a:pt x="9967" y="2527"/>
                  </a:cubicBezTo>
                  <a:cubicBezTo>
                    <a:pt x="9737" y="2438"/>
                    <a:pt x="9507" y="2361"/>
                    <a:pt x="9265" y="2323"/>
                  </a:cubicBezTo>
                  <a:cubicBezTo>
                    <a:pt x="8984" y="2272"/>
                    <a:pt x="8703" y="2170"/>
                    <a:pt x="8448" y="2029"/>
                  </a:cubicBezTo>
                  <a:cubicBezTo>
                    <a:pt x="8193" y="1825"/>
                    <a:pt x="7976" y="1583"/>
                    <a:pt x="7810" y="1289"/>
                  </a:cubicBezTo>
                  <a:cubicBezTo>
                    <a:pt x="7644" y="1021"/>
                    <a:pt x="7453" y="779"/>
                    <a:pt x="7223" y="562"/>
                  </a:cubicBezTo>
                  <a:cubicBezTo>
                    <a:pt x="6891" y="281"/>
                    <a:pt x="6483" y="102"/>
                    <a:pt x="6049" y="39"/>
                  </a:cubicBezTo>
                  <a:cubicBezTo>
                    <a:pt x="5909" y="13"/>
                    <a:pt x="5756" y="0"/>
                    <a:pt x="5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1087650" y="1031275"/>
              <a:ext cx="298000" cy="192075"/>
            </a:xfrm>
            <a:custGeom>
              <a:avLst/>
              <a:gdLst/>
              <a:ahLst/>
              <a:cxnLst/>
              <a:rect l="l" t="t" r="r" b="b"/>
              <a:pathLst>
                <a:path w="11920" h="7683" extrusionOk="0">
                  <a:moveTo>
                    <a:pt x="5883" y="485"/>
                  </a:moveTo>
                  <a:lnTo>
                    <a:pt x="5883" y="498"/>
                  </a:lnTo>
                  <a:cubicBezTo>
                    <a:pt x="5921" y="494"/>
                    <a:pt x="5958" y="493"/>
                    <a:pt x="5994" y="493"/>
                  </a:cubicBezTo>
                  <a:cubicBezTo>
                    <a:pt x="6093" y="493"/>
                    <a:pt x="6189" y="505"/>
                    <a:pt x="6292" y="523"/>
                  </a:cubicBezTo>
                  <a:cubicBezTo>
                    <a:pt x="6675" y="574"/>
                    <a:pt x="7045" y="740"/>
                    <a:pt x="7338" y="995"/>
                  </a:cubicBezTo>
                  <a:cubicBezTo>
                    <a:pt x="7823" y="1416"/>
                    <a:pt x="8040" y="2118"/>
                    <a:pt x="8576" y="2476"/>
                  </a:cubicBezTo>
                  <a:cubicBezTo>
                    <a:pt x="9035" y="2782"/>
                    <a:pt x="9635" y="2782"/>
                    <a:pt x="10133" y="2986"/>
                  </a:cubicBezTo>
                  <a:cubicBezTo>
                    <a:pt x="11919" y="3752"/>
                    <a:pt x="11536" y="6393"/>
                    <a:pt x="9609" y="6610"/>
                  </a:cubicBezTo>
                  <a:cubicBezTo>
                    <a:pt x="9520" y="6623"/>
                    <a:pt x="9431" y="6623"/>
                    <a:pt x="9342" y="6623"/>
                  </a:cubicBezTo>
                  <a:cubicBezTo>
                    <a:pt x="8984" y="6623"/>
                    <a:pt x="8627" y="6559"/>
                    <a:pt x="8282" y="6559"/>
                  </a:cubicBezTo>
                  <a:cubicBezTo>
                    <a:pt x="8078" y="6559"/>
                    <a:pt x="7887" y="6585"/>
                    <a:pt x="7695" y="6648"/>
                  </a:cubicBezTo>
                  <a:cubicBezTo>
                    <a:pt x="7491" y="6738"/>
                    <a:pt x="7300" y="6840"/>
                    <a:pt x="7108" y="6942"/>
                  </a:cubicBezTo>
                  <a:cubicBezTo>
                    <a:pt x="6740" y="7126"/>
                    <a:pt x="6342" y="7216"/>
                    <a:pt x="5943" y="7216"/>
                  </a:cubicBezTo>
                  <a:cubicBezTo>
                    <a:pt x="5486" y="7216"/>
                    <a:pt x="5029" y="7097"/>
                    <a:pt x="4620" y="6865"/>
                  </a:cubicBezTo>
                  <a:cubicBezTo>
                    <a:pt x="4327" y="6687"/>
                    <a:pt x="4071" y="6470"/>
                    <a:pt x="3752" y="6380"/>
                  </a:cubicBezTo>
                  <a:cubicBezTo>
                    <a:pt x="3650" y="6355"/>
                    <a:pt x="3548" y="6342"/>
                    <a:pt x="3446" y="6342"/>
                  </a:cubicBezTo>
                  <a:cubicBezTo>
                    <a:pt x="2974" y="6342"/>
                    <a:pt x="2502" y="6572"/>
                    <a:pt x="2017" y="6572"/>
                  </a:cubicBezTo>
                  <a:lnTo>
                    <a:pt x="1902" y="6572"/>
                  </a:lnTo>
                  <a:cubicBezTo>
                    <a:pt x="1366" y="6508"/>
                    <a:pt x="907" y="6151"/>
                    <a:pt x="728" y="5640"/>
                  </a:cubicBezTo>
                  <a:cubicBezTo>
                    <a:pt x="524" y="5002"/>
                    <a:pt x="741" y="4288"/>
                    <a:pt x="1290" y="3892"/>
                  </a:cubicBezTo>
                  <a:cubicBezTo>
                    <a:pt x="1660" y="3599"/>
                    <a:pt x="2093" y="3471"/>
                    <a:pt x="2489" y="3254"/>
                  </a:cubicBezTo>
                  <a:cubicBezTo>
                    <a:pt x="2897" y="3024"/>
                    <a:pt x="3127" y="2667"/>
                    <a:pt x="3357" y="2259"/>
                  </a:cubicBezTo>
                  <a:cubicBezTo>
                    <a:pt x="3918" y="1263"/>
                    <a:pt x="4748" y="485"/>
                    <a:pt x="5883" y="485"/>
                  </a:cubicBezTo>
                  <a:close/>
                  <a:moveTo>
                    <a:pt x="5896" y="0"/>
                  </a:moveTo>
                  <a:lnTo>
                    <a:pt x="5883" y="13"/>
                  </a:lnTo>
                  <a:cubicBezTo>
                    <a:pt x="4697" y="13"/>
                    <a:pt x="3676" y="702"/>
                    <a:pt x="2948" y="2029"/>
                  </a:cubicBezTo>
                  <a:cubicBezTo>
                    <a:pt x="2731" y="2399"/>
                    <a:pt x="2566" y="2667"/>
                    <a:pt x="2272" y="2833"/>
                  </a:cubicBezTo>
                  <a:cubicBezTo>
                    <a:pt x="2144" y="2897"/>
                    <a:pt x="2004" y="2960"/>
                    <a:pt x="1864" y="3024"/>
                  </a:cubicBezTo>
                  <a:cubicBezTo>
                    <a:pt x="1558" y="3139"/>
                    <a:pt x="1264" y="3305"/>
                    <a:pt x="996" y="3509"/>
                  </a:cubicBezTo>
                  <a:cubicBezTo>
                    <a:pt x="294" y="4032"/>
                    <a:pt x="1" y="4951"/>
                    <a:pt x="269" y="5793"/>
                  </a:cubicBezTo>
                  <a:cubicBezTo>
                    <a:pt x="524" y="6482"/>
                    <a:pt x="1136" y="6967"/>
                    <a:pt x="1864" y="7031"/>
                  </a:cubicBezTo>
                  <a:lnTo>
                    <a:pt x="2030" y="7031"/>
                  </a:lnTo>
                  <a:cubicBezTo>
                    <a:pt x="2310" y="7031"/>
                    <a:pt x="2591" y="6980"/>
                    <a:pt x="2859" y="6916"/>
                  </a:cubicBezTo>
                  <a:cubicBezTo>
                    <a:pt x="3051" y="6853"/>
                    <a:pt x="3255" y="6827"/>
                    <a:pt x="3446" y="6814"/>
                  </a:cubicBezTo>
                  <a:cubicBezTo>
                    <a:pt x="3510" y="6814"/>
                    <a:pt x="3574" y="6814"/>
                    <a:pt x="3637" y="6840"/>
                  </a:cubicBezTo>
                  <a:cubicBezTo>
                    <a:pt x="3816" y="6891"/>
                    <a:pt x="3969" y="6980"/>
                    <a:pt x="4122" y="7095"/>
                  </a:cubicBezTo>
                  <a:cubicBezTo>
                    <a:pt x="4199" y="7146"/>
                    <a:pt x="4288" y="7210"/>
                    <a:pt x="4378" y="7261"/>
                  </a:cubicBezTo>
                  <a:cubicBezTo>
                    <a:pt x="4863" y="7541"/>
                    <a:pt x="5407" y="7682"/>
                    <a:pt x="5953" y="7682"/>
                  </a:cubicBezTo>
                  <a:cubicBezTo>
                    <a:pt x="6425" y="7682"/>
                    <a:pt x="6900" y="7576"/>
                    <a:pt x="7338" y="7363"/>
                  </a:cubicBezTo>
                  <a:cubicBezTo>
                    <a:pt x="7415" y="7325"/>
                    <a:pt x="7478" y="7286"/>
                    <a:pt x="7542" y="7248"/>
                  </a:cubicBezTo>
                  <a:cubicBezTo>
                    <a:pt x="7644" y="7184"/>
                    <a:pt x="7759" y="7133"/>
                    <a:pt x="7861" y="7095"/>
                  </a:cubicBezTo>
                  <a:cubicBezTo>
                    <a:pt x="7978" y="7053"/>
                    <a:pt x="8103" y="7028"/>
                    <a:pt x="8222" y="7028"/>
                  </a:cubicBezTo>
                  <a:cubicBezTo>
                    <a:pt x="8247" y="7028"/>
                    <a:pt x="8271" y="7029"/>
                    <a:pt x="8295" y="7031"/>
                  </a:cubicBezTo>
                  <a:cubicBezTo>
                    <a:pt x="8448" y="7031"/>
                    <a:pt x="8614" y="7044"/>
                    <a:pt x="8780" y="7057"/>
                  </a:cubicBezTo>
                  <a:cubicBezTo>
                    <a:pt x="8946" y="7069"/>
                    <a:pt x="9150" y="7095"/>
                    <a:pt x="9354" y="7095"/>
                  </a:cubicBezTo>
                  <a:cubicBezTo>
                    <a:pt x="9456" y="7095"/>
                    <a:pt x="9571" y="7082"/>
                    <a:pt x="9673" y="7069"/>
                  </a:cubicBezTo>
                  <a:cubicBezTo>
                    <a:pt x="10745" y="6955"/>
                    <a:pt x="11587" y="6125"/>
                    <a:pt x="11741" y="5066"/>
                  </a:cubicBezTo>
                  <a:cubicBezTo>
                    <a:pt x="11906" y="3994"/>
                    <a:pt x="11319" y="2960"/>
                    <a:pt x="10337" y="2539"/>
                  </a:cubicBezTo>
                  <a:cubicBezTo>
                    <a:pt x="10094" y="2437"/>
                    <a:pt x="9852" y="2374"/>
                    <a:pt x="9597" y="2322"/>
                  </a:cubicBezTo>
                  <a:cubicBezTo>
                    <a:pt x="9342" y="2271"/>
                    <a:pt x="9086" y="2195"/>
                    <a:pt x="8857" y="2067"/>
                  </a:cubicBezTo>
                  <a:cubicBezTo>
                    <a:pt x="8627" y="1876"/>
                    <a:pt x="8436" y="1646"/>
                    <a:pt x="8295" y="1391"/>
                  </a:cubicBezTo>
                  <a:cubicBezTo>
                    <a:pt x="8116" y="1110"/>
                    <a:pt x="7912" y="842"/>
                    <a:pt x="7670" y="613"/>
                  </a:cubicBezTo>
                  <a:cubicBezTo>
                    <a:pt x="7300" y="306"/>
                    <a:pt x="6853" y="102"/>
                    <a:pt x="6368" y="38"/>
                  </a:cubicBezTo>
                  <a:cubicBezTo>
                    <a:pt x="6215" y="13"/>
                    <a:pt x="6049" y="0"/>
                    <a:pt x="58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3" name="Google Shape;493;p39"/>
          <p:cNvSpPr/>
          <p:nvPr/>
        </p:nvSpPr>
        <p:spPr>
          <a:xfrm>
            <a:off x="7577906" y="1061448"/>
            <a:ext cx="485272" cy="326060"/>
          </a:xfrm>
          <a:custGeom>
            <a:avLst/>
            <a:gdLst/>
            <a:ahLst/>
            <a:cxnLst/>
            <a:rect l="l" t="t" r="r" b="b"/>
            <a:pathLst>
              <a:path w="15441" h="10375" extrusionOk="0">
                <a:moveTo>
                  <a:pt x="8416" y="485"/>
                </a:moveTo>
                <a:lnTo>
                  <a:pt x="8416" y="485"/>
                </a:lnTo>
                <a:cubicBezTo>
                  <a:pt x="9128" y="487"/>
                  <a:pt x="9827" y="844"/>
                  <a:pt x="10145" y="1468"/>
                </a:cubicBezTo>
                <a:cubicBezTo>
                  <a:pt x="10209" y="1608"/>
                  <a:pt x="10272" y="1735"/>
                  <a:pt x="10349" y="1863"/>
                </a:cubicBezTo>
                <a:cubicBezTo>
                  <a:pt x="10732" y="2399"/>
                  <a:pt x="11561" y="2259"/>
                  <a:pt x="12161" y="2501"/>
                </a:cubicBezTo>
                <a:cubicBezTo>
                  <a:pt x="12773" y="2756"/>
                  <a:pt x="13118" y="3407"/>
                  <a:pt x="13246" y="4058"/>
                </a:cubicBezTo>
                <a:cubicBezTo>
                  <a:pt x="13271" y="4326"/>
                  <a:pt x="13322" y="4581"/>
                  <a:pt x="13386" y="4849"/>
                </a:cubicBezTo>
                <a:cubicBezTo>
                  <a:pt x="13654" y="5717"/>
                  <a:pt x="14586" y="6304"/>
                  <a:pt x="14739" y="7197"/>
                </a:cubicBezTo>
                <a:cubicBezTo>
                  <a:pt x="14892" y="8001"/>
                  <a:pt x="14611" y="8843"/>
                  <a:pt x="13731" y="9277"/>
                </a:cubicBezTo>
                <a:cubicBezTo>
                  <a:pt x="13003" y="9647"/>
                  <a:pt x="12072" y="9736"/>
                  <a:pt x="11255" y="9787"/>
                </a:cubicBezTo>
                <a:cubicBezTo>
                  <a:pt x="10285" y="9864"/>
                  <a:pt x="9443" y="9877"/>
                  <a:pt x="8460" y="9877"/>
                </a:cubicBezTo>
                <a:lnTo>
                  <a:pt x="8422" y="9877"/>
                </a:lnTo>
                <a:cubicBezTo>
                  <a:pt x="8097" y="9881"/>
                  <a:pt x="7773" y="9882"/>
                  <a:pt x="7449" y="9882"/>
                </a:cubicBezTo>
                <a:cubicBezTo>
                  <a:pt x="6668" y="9882"/>
                  <a:pt x="5889" y="9873"/>
                  <a:pt x="5104" y="9864"/>
                </a:cubicBezTo>
                <a:cubicBezTo>
                  <a:pt x="4959" y="9868"/>
                  <a:pt x="4814" y="9870"/>
                  <a:pt x="4669" y="9870"/>
                </a:cubicBezTo>
                <a:cubicBezTo>
                  <a:pt x="3822" y="9870"/>
                  <a:pt x="2983" y="9807"/>
                  <a:pt x="2144" y="9698"/>
                </a:cubicBezTo>
                <a:cubicBezTo>
                  <a:pt x="1761" y="9660"/>
                  <a:pt x="1404" y="9545"/>
                  <a:pt x="1072" y="9366"/>
                </a:cubicBezTo>
                <a:cubicBezTo>
                  <a:pt x="740" y="9175"/>
                  <a:pt x="523" y="8843"/>
                  <a:pt x="498" y="8460"/>
                </a:cubicBezTo>
                <a:cubicBezTo>
                  <a:pt x="498" y="8001"/>
                  <a:pt x="932" y="7618"/>
                  <a:pt x="1289" y="7337"/>
                </a:cubicBezTo>
                <a:cubicBezTo>
                  <a:pt x="1557" y="7133"/>
                  <a:pt x="1850" y="6929"/>
                  <a:pt x="2042" y="6636"/>
                </a:cubicBezTo>
                <a:cubicBezTo>
                  <a:pt x="2374" y="6151"/>
                  <a:pt x="2348" y="5474"/>
                  <a:pt x="2731" y="5015"/>
                </a:cubicBezTo>
                <a:cubicBezTo>
                  <a:pt x="3165" y="4492"/>
                  <a:pt x="3943" y="4454"/>
                  <a:pt x="4568" y="4186"/>
                </a:cubicBezTo>
                <a:cubicBezTo>
                  <a:pt x="4964" y="3994"/>
                  <a:pt x="5296" y="3713"/>
                  <a:pt x="5538" y="3343"/>
                </a:cubicBezTo>
                <a:cubicBezTo>
                  <a:pt x="5806" y="2935"/>
                  <a:pt x="5947" y="2463"/>
                  <a:pt x="6163" y="2029"/>
                </a:cubicBezTo>
                <a:cubicBezTo>
                  <a:pt x="6546" y="1289"/>
                  <a:pt x="7223" y="676"/>
                  <a:pt x="8039" y="523"/>
                </a:cubicBezTo>
                <a:cubicBezTo>
                  <a:pt x="8165" y="498"/>
                  <a:pt x="8290" y="485"/>
                  <a:pt x="8416" y="485"/>
                </a:cubicBezTo>
                <a:close/>
                <a:moveTo>
                  <a:pt x="8409" y="0"/>
                </a:moveTo>
                <a:lnTo>
                  <a:pt x="8422" y="13"/>
                </a:lnTo>
                <a:cubicBezTo>
                  <a:pt x="8392" y="10"/>
                  <a:pt x="8362" y="9"/>
                  <a:pt x="8332" y="9"/>
                </a:cubicBezTo>
                <a:cubicBezTo>
                  <a:pt x="8200" y="9"/>
                  <a:pt x="8073" y="30"/>
                  <a:pt x="7937" y="51"/>
                </a:cubicBezTo>
                <a:cubicBezTo>
                  <a:pt x="7031" y="230"/>
                  <a:pt x="6202" y="881"/>
                  <a:pt x="5730" y="1812"/>
                </a:cubicBezTo>
                <a:cubicBezTo>
                  <a:pt x="5628" y="1991"/>
                  <a:pt x="5551" y="2195"/>
                  <a:pt x="5474" y="2374"/>
                </a:cubicBezTo>
                <a:cubicBezTo>
                  <a:pt x="5385" y="2616"/>
                  <a:pt x="5270" y="2858"/>
                  <a:pt x="5130" y="3088"/>
                </a:cubicBezTo>
                <a:cubicBezTo>
                  <a:pt x="4938" y="3369"/>
                  <a:pt x="4670" y="3599"/>
                  <a:pt x="4351" y="3739"/>
                </a:cubicBezTo>
                <a:cubicBezTo>
                  <a:pt x="4160" y="3828"/>
                  <a:pt x="3969" y="3892"/>
                  <a:pt x="3764" y="3943"/>
                </a:cubicBezTo>
                <a:cubicBezTo>
                  <a:pt x="3292" y="4083"/>
                  <a:pt x="2744" y="4249"/>
                  <a:pt x="2361" y="4709"/>
                </a:cubicBezTo>
                <a:cubicBezTo>
                  <a:pt x="2131" y="5015"/>
                  <a:pt x="1965" y="5372"/>
                  <a:pt x="1876" y="5742"/>
                </a:cubicBezTo>
                <a:cubicBezTo>
                  <a:pt x="1825" y="5959"/>
                  <a:pt x="1748" y="6176"/>
                  <a:pt x="1633" y="6380"/>
                </a:cubicBezTo>
                <a:cubicBezTo>
                  <a:pt x="1493" y="6559"/>
                  <a:pt x="1314" y="6725"/>
                  <a:pt x="1123" y="6853"/>
                </a:cubicBezTo>
                <a:cubicBezTo>
                  <a:pt x="1072" y="6891"/>
                  <a:pt x="1021" y="6929"/>
                  <a:pt x="970" y="6980"/>
                </a:cubicBezTo>
                <a:cubicBezTo>
                  <a:pt x="651" y="7223"/>
                  <a:pt x="0" y="7746"/>
                  <a:pt x="13" y="8473"/>
                </a:cubicBezTo>
                <a:cubicBezTo>
                  <a:pt x="38" y="9022"/>
                  <a:pt x="345" y="9507"/>
                  <a:pt x="817" y="9787"/>
                </a:cubicBezTo>
                <a:cubicBezTo>
                  <a:pt x="1200" y="10004"/>
                  <a:pt x="1621" y="10145"/>
                  <a:pt x="2055" y="10183"/>
                </a:cubicBezTo>
                <a:cubicBezTo>
                  <a:pt x="2964" y="10310"/>
                  <a:pt x="3883" y="10364"/>
                  <a:pt x="4804" y="10364"/>
                </a:cubicBezTo>
                <a:cubicBezTo>
                  <a:pt x="4904" y="10364"/>
                  <a:pt x="5004" y="10363"/>
                  <a:pt x="5104" y="10362"/>
                </a:cubicBezTo>
                <a:cubicBezTo>
                  <a:pt x="6202" y="10374"/>
                  <a:pt x="7325" y="10374"/>
                  <a:pt x="8422" y="10374"/>
                </a:cubicBezTo>
                <a:lnTo>
                  <a:pt x="8460" y="10374"/>
                </a:lnTo>
                <a:cubicBezTo>
                  <a:pt x="9417" y="10374"/>
                  <a:pt x="10272" y="10362"/>
                  <a:pt x="11293" y="10285"/>
                </a:cubicBezTo>
                <a:cubicBezTo>
                  <a:pt x="12059" y="10234"/>
                  <a:pt x="13105" y="10145"/>
                  <a:pt x="13947" y="9724"/>
                </a:cubicBezTo>
                <a:cubicBezTo>
                  <a:pt x="14917" y="9252"/>
                  <a:pt x="15440" y="8167"/>
                  <a:pt x="15224" y="7120"/>
                </a:cubicBezTo>
                <a:cubicBezTo>
                  <a:pt x="15109" y="6521"/>
                  <a:pt x="14739" y="6049"/>
                  <a:pt x="14420" y="5653"/>
                </a:cubicBezTo>
                <a:cubicBezTo>
                  <a:pt x="14177" y="5372"/>
                  <a:pt x="13973" y="5053"/>
                  <a:pt x="13833" y="4709"/>
                </a:cubicBezTo>
                <a:cubicBezTo>
                  <a:pt x="13794" y="4568"/>
                  <a:pt x="13769" y="4415"/>
                  <a:pt x="13756" y="4262"/>
                </a:cubicBezTo>
                <a:cubicBezTo>
                  <a:pt x="13743" y="4160"/>
                  <a:pt x="13731" y="4071"/>
                  <a:pt x="13705" y="3969"/>
                </a:cubicBezTo>
                <a:cubicBezTo>
                  <a:pt x="13552" y="3063"/>
                  <a:pt x="13041" y="2348"/>
                  <a:pt x="12352" y="2067"/>
                </a:cubicBezTo>
                <a:cubicBezTo>
                  <a:pt x="12084" y="1965"/>
                  <a:pt x="11804" y="1901"/>
                  <a:pt x="11523" y="1863"/>
                </a:cubicBezTo>
                <a:cubicBezTo>
                  <a:pt x="11115" y="1799"/>
                  <a:pt x="10859" y="1748"/>
                  <a:pt x="10745" y="1595"/>
                </a:cubicBezTo>
                <a:cubicBezTo>
                  <a:pt x="10706" y="1531"/>
                  <a:pt x="10668" y="1468"/>
                  <a:pt x="10642" y="1404"/>
                </a:cubicBezTo>
                <a:cubicBezTo>
                  <a:pt x="10617" y="1353"/>
                  <a:pt x="10591" y="1302"/>
                  <a:pt x="10566" y="1251"/>
                </a:cubicBezTo>
                <a:cubicBezTo>
                  <a:pt x="10183" y="485"/>
                  <a:pt x="9341" y="0"/>
                  <a:pt x="84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9"/>
          <p:cNvSpPr/>
          <p:nvPr/>
        </p:nvSpPr>
        <p:spPr>
          <a:xfrm>
            <a:off x="686849" y="404523"/>
            <a:ext cx="374616" cy="241457"/>
          </a:xfrm>
          <a:custGeom>
            <a:avLst/>
            <a:gdLst/>
            <a:ahLst/>
            <a:cxnLst/>
            <a:rect l="l" t="t" r="r" b="b"/>
            <a:pathLst>
              <a:path w="11920" h="7683" extrusionOk="0">
                <a:moveTo>
                  <a:pt x="5883" y="485"/>
                </a:moveTo>
                <a:lnTo>
                  <a:pt x="5883" y="498"/>
                </a:lnTo>
                <a:cubicBezTo>
                  <a:pt x="5921" y="494"/>
                  <a:pt x="5958" y="493"/>
                  <a:pt x="5994" y="493"/>
                </a:cubicBezTo>
                <a:cubicBezTo>
                  <a:pt x="6093" y="493"/>
                  <a:pt x="6189" y="505"/>
                  <a:pt x="6292" y="523"/>
                </a:cubicBezTo>
                <a:cubicBezTo>
                  <a:pt x="6675" y="574"/>
                  <a:pt x="7045" y="740"/>
                  <a:pt x="7338" y="995"/>
                </a:cubicBezTo>
                <a:cubicBezTo>
                  <a:pt x="7823" y="1416"/>
                  <a:pt x="8040" y="2118"/>
                  <a:pt x="8576" y="2476"/>
                </a:cubicBezTo>
                <a:cubicBezTo>
                  <a:pt x="9035" y="2782"/>
                  <a:pt x="9635" y="2782"/>
                  <a:pt x="10133" y="2986"/>
                </a:cubicBezTo>
                <a:cubicBezTo>
                  <a:pt x="11919" y="3752"/>
                  <a:pt x="11536" y="6393"/>
                  <a:pt x="9609" y="6610"/>
                </a:cubicBezTo>
                <a:cubicBezTo>
                  <a:pt x="9520" y="6623"/>
                  <a:pt x="9431" y="6623"/>
                  <a:pt x="9342" y="6623"/>
                </a:cubicBezTo>
                <a:cubicBezTo>
                  <a:pt x="8984" y="6623"/>
                  <a:pt x="8627" y="6559"/>
                  <a:pt x="8282" y="6559"/>
                </a:cubicBezTo>
                <a:cubicBezTo>
                  <a:pt x="8078" y="6559"/>
                  <a:pt x="7887" y="6585"/>
                  <a:pt x="7695" y="6648"/>
                </a:cubicBezTo>
                <a:cubicBezTo>
                  <a:pt x="7491" y="6738"/>
                  <a:pt x="7300" y="6840"/>
                  <a:pt x="7108" y="6942"/>
                </a:cubicBezTo>
                <a:cubicBezTo>
                  <a:pt x="6740" y="7126"/>
                  <a:pt x="6342" y="7216"/>
                  <a:pt x="5943" y="7216"/>
                </a:cubicBezTo>
                <a:cubicBezTo>
                  <a:pt x="5486" y="7216"/>
                  <a:pt x="5029" y="7097"/>
                  <a:pt x="4620" y="6865"/>
                </a:cubicBezTo>
                <a:cubicBezTo>
                  <a:pt x="4327" y="6687"/>
                  <a:pt x="4071" y="6470"/>
                  <a:pt x="3752" y="6380"/>
                </a:cubicBezTo>
                <a:cubicBezTo>
                  <a:pt x="3650" y="6355"/>
                  <a:pt x="3548" y="6342"/>
                  <a:pt x="3446" y="6342"/>
                </a:cubicBezTo>
                <a:cubicBezTo>
                  <a:pt x="2974" y="6342"/>
                  <a:pt x="2502" y="6572"/>
                  <a:pt x="2017" y="6572"/>
                </a:cubicBezTo>
                <a:lnTo>
                  <a:pt x="1902" y="6572"/>
                </a:lnTo>
                <a:cubicBezTo>
                  <a:pt x="1366" y="6508"/>
                  <a:pt x="907" y="6151"/>
                  <a:pt x="728" y="5640"/>
                </a:cubicBezTo>
                <a:cubicBezTo>
                  <a:pt x="524" y="5002"/>
                  <a:pt x="741" y="4288"/>
                  <a:pt x="1290" y="3892"/>
                </a:cubicBezTo>
                <a:cubicBezTo>
                  <a:pt x="1660" y="3599"/>
                  <a:pt x="2093" y="3471"/>
                  <a:pt x="2489" y="3254"/>
                </a:cubicBezTo>
                <a:cubicBezTo>
                  <a:pt x="2897" y="3024"/>
                  <a:pt x="3127" y="2667"/>
                  <a:pt x="3357" y="2259"/>
                </a:cubicBezTo>
                <a:cubicBezTo>
                  <a:pt x="3918" y="1263"/>
                  <a:pt x="4748" y="485"/>
                  <a:pt x="5883" y="485"/>
                </a:cubicBezTo>
                <a:close/>
                <a:moveTo>
                  <a:pt x="5896" y="0"/>
                </a:moveTo>
                <a:lnTo>
                  <a:pt x="5883" y="13"/>
                </a:lnTo>
                <a:cubicBezTo>
                  <a:pt x="4697" y="13"/>
                  <a:pt x="3676" y="702"/>
                  <a:pt x="2948" y="2029"/>
                </a:cubicBezTo>
                <a:cubicBezTo>
                  <a:pt x="2731" y="2399"/>
                  <a:pt x="2566" y="2667"/>
                  <a:pt x="2272" y="2833"/>
                </a:cubicBezTo>
                <a:cubicBezTo>
                  <a:pt x="2144" y="2897"/>
                  <a:pt x="2004" y="2960"/>
                  <a:pt x="1864" y="3024"/>
                </a:cubicBezTo>
                <a:cubicBezTo>
                  <a:pt x="1558" y="3139"/>
                  <a:pt x="1264" y="3305"/>
                  <a:pt x="996" y="3509"/>
                </a:cubicBezTo>
                <a:cubicBezTo>
                  <a:pt x="294" y="4032"/>
                  <a:pt x="1" y="4951"/>
                  <a:pt x="269" y="5793"/>
                </a:cubicBezTo>
                <a:cubicBezTo>
                  <a:pt x="524" y="6482"/>
                  <a:pt x="1136" y="6967"/>
                  <a:pt x="1864" y="7031"/>
                </a:cubicBezTo>
                <a:lnTo>
                  <a:pt x="2030" y="7031"/>
                </a:lnTo>
                <a:cubicBezTo>
                  <a:pt x="2310" y="7031"/>
                  <a:pt x="2591" y="6980"/>
                  <a:pt x="2859" y="6916"/>
                </a:cubicBezTo>
                <a:cubicBezTo>
                  <a:pt x="3051" y="6853"/>
                  <a:pt x="3255" y="6827"/>
                  <a:pt x="3446" y="6814"/>
                </a:cubicBezTo>
                <a:cubicBezTo>
                  <a:pt x="3510" y="6814"/>
                  <a:pt x="3574" y="6814"/>
                  <a:pt x="3637" y="6840"/>
                </a:cubicBezTo>
                <a:cubicBezTo>
                  <a:pt x="3816" y="6891"/>
                  <a:pt x="3969" y="6980"/>
                  <a:pt x="4122" y="7095"/>
                </a:cubicBezTo>
                <a:cubicBezTo>
                  <a:pt x="4199" y="7146"/>
                  <a:pt x="4288" y="7210"/>
                  <a:pt x="4378" y="7261"/>
                </a:cubicBezTo>
                <a:cubicBezTo>
                  <a:pt x="4863" y="7541"/>
                  <a:pt x="5407" y="7682"/>
                  <a:pt x="5953" y="7682"/>
                </a:cubicBezTo>
                <a:cubicBezTo>
                  <a:pt x="6425" y="7682"/>
                  <a:pt x="6900" y="7576"/>
                  <a:pt x="7338" y="7363"/>
                </a:cubicBezTo>
                <a:cubicBezTo>
                  <a:pt x="7415" y="7325"/>
                  <a:pt x="7478" y="7286"/>
                  <a:pt x="7542" y="7248"/>
                </a:cubicBezTo>
                <a:cubicBezTo>
                  <a:pt x="7644" y="7184"/>
                  <a:pt x="7759" y="7133"/>
                  <a:pt x="7861" y="7095"/>
                </a:cubicBezTo>
                <a:cubicBezTo>
                  <a:pt x="7978" y="7053"/>
                  <a:pt x="8103" y="7028"/>
                  <a:pt x="8222" y="7028"/>
                </a:cubicBezTo>
                <a:cubicBezTo>
                  <a:pt x="8247" y="7028"/>
                  <a:pt x="8271" y="7029"/>
                  <a:pt x="8295" y="7031"/>
                </a:cubicBezTo>
                <a:cubicBezTo>
                  <a:pt x="8448" y="7031"/>
                  <a:pt x="8614" y="7044"/>
                  <a:pt x="8780" y="7057"/>
                </a:cubicBezTo>
                <a:cubicBezTo>
                  <a:pt x="8946" y="7069"/>
                  <a:pt x="9150" y="7095"/>
                  <a:pt x="9354" y="7095"/>
                </a:cubicBezTo>
                <a:cubicBezTo>
                  <a:pt x="9456" y="7095"/>
                  <a:pt x="9571" y="7082"/>
                  <a:pt x="9673" y="7069"/>
                </a:cubicBezTo>
                <a:cubicBezTo>
                  <a:pt x="10745" y="6955"/>
                  <a:pt x="11587" y="6125"/>
                  <a:pt x="11741" y="5066"/>
                </a:cubicBezTo>
                <a:cubicBezTo>
                  <a:pt x="11906" y="3994"/>
                  <a:pt x="11319" y="2960"/>
                  <a:pt x="10337" y="2539"/>
                </a:cubicBezTo>
                <a:cubicBezTo>
                  <a:pt x="10094" y="2437"/>
                  <a:pt x="9852" y="2374"/>
                  <a:pt x="9597" y="2322"/>
                </a:cubicBezTo>
                <a:cubicBezTo>
                  <a:pt x="9342" y="2271"/>
                  <a:pt x="9086" y="2195"/>
                  <a:pt x="8857" y="2067"/>
                </a:cubicBezTo>
                <a:cubicBezTo>
                  <a:pt x="8627" y="1876"/>
                  <a:pt x="8436" y="1646"/>
                  <a:pt x="8295" y="1391"/>
                </a:cubicBezTo>
                <a:cubicBezTo>
                  <a:pt x="8116" y="1110"/>
                  <a:pt x="7912" y="842"/>
                  <a:pt x="7670" y="613"/>
                </a:cubicBezTo>
                <a:cubicBezTo>
                  <a:pt x="7300" y="306"/>
                  <a:pt x="6853" y="102"/>
                  <a:pt x="6368" y="38"/>
                </a:cubicBezTo>
                <a:cubicBezTo>
                  <a:pt x="6215" y="13"/>
                  <a:pt x="6049" y="0"/>
                  <a:pt x="58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5" name="Google Shape;495;p39"/>
          <p:cNvGrpSpPr/>
          <p:nvPr/>
        </p:nvGrpSpPr>
        <p:grpSpPr>
          <a:xfrm>
            <a:off x="6374608" y="482950"/>
            <a:ext cx="485272" cy="326060"/>
            <a:chOff x="2493575" y="1248525"/>
            <a:chExt cx="386025" cy="259375"/>
          </a:xfrm>
        </p:grpSpPr>
        <p:sp>
          <p:nvSpPr>
            <p:cNvPr id="496" name="Google Shape;496;p39"/>
            <p:cNvSpPr/>
            <p:nvPr/>
          </p:nvSpPr>
          <p:spPr>
            <a:xfrm>
              <a:off x="2499950" y="1254550"/>
              <a:ext cx="372625" cy="246975"/>
            </a:xfrm>
            <a:custGeom>
              <a:avLst/>
              <a:gdLst/>
              <a:ahLst/>
              <a:cxnLst/>
              <a:rect l="l" t="t" r="r" b="b"/>
              <a:pathLst>
                <a:path w="14905" h="9879" extrusionOk="0">
                  <a:moveTo>
                    <a:pt x="8222" y="0"/>
                  </a:moveTo>
                  <a:cubicBezTo>
                    <a:pt x="8199" y="0"/>
                    <a:pt x="8177" y="1"/>
                    <a:pt x="8154" y="1"/>
                  </a:cubicBezTo>
                  <a:cubicBezTo>
                    <a:pt x="8014" y="1"/>
                    <a:pt x="7874" y="14"/>
                    <a:pt x="7733" y="40"/>
                  </a:cubicBezTo>
                  <a:cubicBezTo>
                    <a:pt x="6891" y="206"/>
                    <a:pt x="6125" y="805"/>
                    <a:pt x="5692" y="1673"/>
                  </a:cubicBezTo>
                  <a:cubicBezTo>
                    <a:pt x="5602" y="1852"/>
                    <a:pt x="5513" y="2043"/>
                    <a:pt x="5436" y="2222"/>
                  </a:cubicBezTo>
                  <a:cubicBezTo>
                    <a:pt x="5347" y="2477"/>
                    <a:pt x="5219" y="2732"/>
                    <a:pt x="5079" y="2962"/>
                  </a:cubicBezTo>
                  <a:cubicBezTo>
                    <a:pt x="4862" y="3294"/>
                    <a:pt x="4556" y="3549"/>
                    <a:pt x="4199" y="3715"/>
                  </a:cubicBezTo>
                  <a:cubicBezTo>
                    <a:pt x="3994" y="3804"/>
                    <a:pt x="3790" y="3868"/>
                    <a:pt x="3586" y="3932"/>
                  </a:cubicBezTo>
                  <a:cubicBezTo>
                    <a:pt x="3114" y="4059"/>
                    <a:pt x="2616" y="4213"/>
                    <a:pt x="2284" y="4608"/>
                  </a:cubicBezTo>
                  <a:cubicBezTo>
                    <a:pt x="2080" y="4889"/>
                    <a:pt x="1927" y="5221"/>
                    <a:pt x="1863" y="5565"/>
                  </a:cubicBezTo>
                  <a:cubicBezTo>
                    <a:pt x="1800" y="5808"/>
                    <a:pt x="1710" y="6037"/>
                    <a:pt x="1583" y="6267"/>
                  </a:cubicBezTo>
                  <a:cubicBezTo>
                    <a:pt x="1429" y="6471"/>
                    <a:pt x="1238" y="6650"/>
                    <a:pt x="1021" y="6790"/>
                  </a:cubicBezTo>
                  <a:lnTo>
                    <a:pt x="868" y="6905"/>
                  </a:lnTo>
                  <a:cubicBezTo>
                    <a:pt x="421" y="7262"/>
                    <a:pt x="0" y="7683"/>
                    <a:pt x="0" y="8219"/>
                  </a:cubicBezTo>
                  <a:cubicBezTo>
                    <a:pt x="26" y="8679"/>
                    <a:pt x="281" y="9100"/>
                    <a:pt x="689" y="9330"/>
                  </a:cubicBezTo>
                  <a:cubicBezTo>
                    <a:pt x="1047" y="9534"/>
                    <a:pt x="1429" y="9649"/>
                    <a:pt x="1838" y="9700"/>
                  </a:cubicBezTo>
                  <a:cubicBezTo>
                    <a:pt x="2735" y="9815"/>
                    <a:pt x="3642" y="9867"/>
                    <a:pt x="4550" y="9867"/>
                  </a:cubicBezTo>
                  <a:cubicBezTo>
                    <a:pt x="4650" y="9867"/>
                    <a:pt x="4749" y="9867"/>
                    <a:pt x="4849" y="9865"/>
                  </a:cubicBezTo>
                  <a:cubicBezTo>
                    <a:pt x="5959" y="9878"/>
                    <a:pt x="7070" y="9878"/>
                    <a:pt x="8167" y="9878"/>
                  </a:cubicBezTo>
                  <a:lnTo>
                    <a:pt x="8205" y="9878"/>
                  </a:lnTo>
                  <a:cubicBezTo>
                    <a:pt x="9162" y="9878"/>
                    <a:pt x="10017" y="9865"/>
                    <a:pt x="11013" y="9789"/>
                  </a:cubicBezTo>
                  <a:cubicBezTo>
                    <a:pt x="11766" y="9738"/>
                    <a:pt x="12786" y="9661"/>
                    <a:pt x="13590" y="9253"/>
                  </a:cubicBezTo>
                  <a:cubicBezTo>
                    <a:pt x="14471" y="8806"/>
                    <a:pt x="14905" y="7926"/>
                    <a:pt x="14726" y="6918"/>
                  </a:cubicBezTo>
                  <a:cubicBezTo>
                    <a:pt x="14624" y="6382"/>
                    <a:pt x="14292" y="5961"/>
                    <a:pt x="13973" y="5552"/>
                  </a:cubicBezTo>
                  <a:cubicBezTo>
                    <a:pt x="13718" y="5221"/>
                    <a:pt x="13463" y="4902"/>
                    <a:pt x="13361" y="4544"/>
                  </a:cubicBezTo>
                  <a:cubicBezTo>
                    <a:pt x="13310" y="4378"/>
                    <a:pt x="13284" y="4213"/>
                    <a:pt x="13259" y="4047"/>
                  </a:cubicBezTo>
                  <a:cubicBezTo>
                    <a:pt x="13246" y="3957"/>
                    <a:pt x="13233" y="3868"/>
                    <a:pt x="13220" y="3766"/>
                  </a:cubicBezTo>
                  <a:cubicBezTo>
                    <a:pt x="13067" y="2949"/>
                    <a:pt x="12621" y="2298"/>
                    <a:pt x="12008" y="2043"/>
                  </a:cubicBezTo>
                  <a:cubicBezTo>
                    <a:pt x="11753" y="1954"/>
                    <a:pt x="11498" y="1890"/>
                    <a:pt x="11230" y="1865"/>
                  </a:cubicBezTo>
                  <a:cubicBezTo>
                    <a:pt x="10821" y="1801"/>
                    <a:pt x="10477" y="1737"/>
                    <a:pt x="10298" y="1482"/>
                  </a:cubicBezTo>
                  <a:cubicBezTo>
                    <a:pt x="10247" y="1418"/>
                    <a:pt x="10209" y="1329"/>
                    <a:pt x="10171" y="1252"/>
                  </a:cubicBezTo>
                  <a:cubicBezTo>
                    <a:pt x="10145" y="1214"/>
                    <a:pt x="10132" y="1163"/>
                    <a:pt x="10107" y="1112"/>
                  </a:cubicBezTo>
                  <a:cubicBezTo>
                    <a:pt x="9722" y="429"/>
                    <a:pt x="9000" y="0"/>
                    <a:pt x="8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2493575" y="1248525"/>
              <a:ext cx="386025" cy="259375"/>
            </a:xfrm>
            <a:custGeom>
              <a:avLst/>
              <a:gdLst/>
              <a:ahLst/>
              <a:cxnLst/>
              <a:rect l="l" t="t" r="r" b="b"/>
              <a:pathLst>
                <a:path w="15441" h="10375" extrusionOk="0">
                  <a:moveTo>
                    <a:pt x="8416" y="485"/>
                  </a:moveTo>
                  <a:lnTo>
                    <a:pt x="8416" y="485"/>
                  </a:lnTo>
                  <a:cubicBezTo>
                    <a:pt x="9128" y="487"/>
                    <a:pt x="9827" y="844"/>
                    <a:pt x="10145" y="1468"/>
                  </a:cubicBezTo>
                  <a:cubicBezTo>
                    <a:pt x="10209" y="1608"/>
                    <a:pt x="10272" y="1735"/>
                    <a:pt x="10349" y="1863"/>
                  </a:cubicBezTo>
                  <a:cubicBezTo>
                    <a:pt x="10732" y="2399"/>
                    <a:pt x="11561" y="2259"/>
                    <a:pt x="12161" y="2501"/>
                  </a:cubicBezTo>
                  <a:cubicBezTo>
                    <a:pt x="12773" y="2756"/>
                    <a:pt x="13118" y="3407"/>
                    <a:pt x="13246" y="4058"/>
                  </a:cubicBezTo>
                  <a:cubicBezTo>
                    <a:pt x="13271" y="4326"/>
                    <a:pt x="13322" y="4581"/>
                    <a:pt x="13386" y="4849"/>
                  </a:cubicBezTo>
                  <a:cubicBezTo>
                    <a:pt x="13654" y="5717"/>
                    <a:pt x="14586" y="6304"/>
                    <a:pt x="14739" y="7197"/>
                  </a:cubicBezTo>
                  <a:cubicBezTo>
                    <a:pt x="14892" y="8001"/>
                    <a:pt x="14611" y="8843"/>
                    <a:pt x="13731" y="9277"/>
                  </a:cubicBezTo>
                  <a:cubicBezTo>
                    <a:pt x="13003" y="9647"/>
                    <a:pt x="12072" y="9736"/>
                    <a:pt x="11255" y="9787"/>
                  </a:cubicBezTo>
                  <a:cubicBezTo>
                    <a:pt x="10285" y="9864"/>
                    <a:pt x="9443" y="9877"/>
                    <a:pt x="8460" y="9877"/>
                  </a:cubicBezTo>
                  <a:lnTo>
                    <a:pt x="8422" y="9877"/>
                  </a:lnTo>
                  <a:cubicBezTo>
                    <a:pt x="8097" y="9881"/>
                    <a:pt x="7773" y="9882"/>
                    <a:pt x="7449" y="9882"/>
                  </a:cubicBezTo>
                  <a:cubicBezTo>
                    <a:pt x="6668" y="9882"/>
                    <a:pt x="5889" y="9873"/>
                    <a:pt x="5104" y="9864"/>
                  </a:cubicBezTo>
                  <a:cubicBezTo>
                    <a:pt x="4959" y="9868"/>
                    <a:pt x="4814" y="9870"/>
                    <a:pt x="4669" y="9870"/>
                  </a:cubicBezTo>
                  <a:cubicBezTo>
                    <a:pt x="3822" y="9870"/>
                    <a:pt x="2983" y="9807"/>
                    <a:pt x="2144" y="9698"/>
                  </a:cubicBezTo>
                  <a:cubicBezTo>
                    <a:pt x="1761" y="9660"/>
                    <a:pt x="1404" y="9545"/>
                    <a:pt x="1072" y="9366"/>
                  </a:cubicBezTo>
                  <a:cubicBezTo>
                    <a:pt x="740" y="9175"/>
                    <a:pt x="523" y="8843"/>
                    <a:pt x="498" y="8460"/>
                  </a:cubicBezTo>
                  <a:cubicBezTo>
                    <a:pt x="498" y="8001"/>
                    <a:pt x="932" y="7618"/>
                    <a:pt x="1289" y="7337"/>
                  </a:cubicBezTo>
                  <a:cubicBezTo>
                    <a:pt x="1557" y="7133"/>
                    <a:pt x="1850" y="6929"/>
                    <a:pt x="2042" y="6636"/>
                  </a:cubicBezTo>
                  <a:cubicBezTo>
                    <a:pt x="2374" y="6151"/>
                    <a:pt x="2348" y="5474"/>
                    <a:pt x="2731" y="5015"/>
                  </a:cubicBezTo>
                  <a:cubicBezTo>
                    <a:pt x="3165" y="4492"/>
                    <a:pt x="3943" y="4454"/>
                    <a:pt x="4568" y="4186"/>
                  </a:cubicBezTo>
                  <a:cubicBezTo>
                    <a:pt x="4964" y="3994"/>
                    <a:pt x="5296" y="3713"/>
                    <a:pt x="5538" y="3343"/>
                  </a:cubicBezTo>
                  <a:cubicBezTo>
                    <a:pt x="5806" y="2935"/>
                    <a:pt x="5947" y="2463"/>
                    <a:pt x="6163" y="2029"/>
                  </a:cubicBezTo>
                  <a:cubicBezTo>
                    <a:pt x="6546" y="1289"/>
                    <a:pt x="7223" y="676"/>
                    <a:pt x="8039" y="523"/>
                  </a:cubicBezTo>
                  <a:cubicBezTo>
                    <a:pt x="8165" y="498"/>
                    <a:pt x="8290" y="485"/>
                    <a:pt x="8416" y="485"/>
                  </a:cubicBezTo>
                  <a:close/>
                  <a:moveTo>
                    <a:pt x="8409" y="0"/>
                  </a:moveTo>
                  <a:lnTo>
                    <a:pt x="8422" y="13"/>
                  </a:lnTo>
                  <a:cubicBezTo>
                    <a:pt x="8392" y="10"/>
                    <a:pt x="8362" y="9"/>
                    <a:pt x="8332" y="9"/>
                  </a:cubicBezTo>
                  <a:cubicBezTo>
                    <a:pt x="8200" y="9"/>
                    <a:pt x="8073" y="30"/>
                    <a:pt x="7937" y="51"/>
                  </a:cubicBezTo>
                  <a:cubicBezTo>
                    <a:pt x="7031" y="230"/>
                    <a:pt x="6202" y="881"/>
                    <a:pt x="5730" y="1812"/>
                  </a:cubicBezTo>
                  <a:cubicBezTo>
                    <a:pt x="5628" y="1991"/>
                    <a:pt x="5551" y="2195"/>
                    <a:pt x="5474" y="2374"/>
                  </a:cubicBezTo>
                  <a:cubicBezTo>
                    <a:pt x="5385" y="2616"/>
                    <a:pt x="5270" y="2858"/>
                    <a:pt x="5130" y="3088"/>
                  </a:cubicBezTo>
                  <a:cubicBezTo>
                    <a:pt x="4938" y="3369"/>
                    <a:pt x="4670" y="3599"/>
                    <a:pt x="4351" y="3739"/>
                  </a:cubicBezTo>
                  <a:cubicBezTo>
                    <a:pt x="4160" y="3828"/>
                    <a:pt x="3969" y="3892"/>
                    <a:pt x="3764" y="3943"/>
                  </a:cubicBezTo>
                  <a:cubicBezTo>
                    <a:pt x="3292" y="4083"/>
                    <a:pt x="2744" y="4249"/>
                    <a:pt x="2361" y="4709"/>
                  </a:cubicBezTo>
                  <a:cubicBezTo>
                    <a:pt x="2131" y="5015"/>
                    <a:pt x="1965" y="5372"/>
                    <a:pt x="1876" y="5742"/>
                  </a:cubicBezTo>
                  <a:cubicBezTo>
                    <a:pt x="1825" y="5959"/>
                    <a:pt x="1748" y="6176"/>
                    <a:pt x="1633" y="6380"/>
                  </a:cubicBezTo>
                  <a:cubicBezTo>
                    <a:pt x="1493" y="6559"/>
                    <a:pt x="1314" y="6725"/>
                    <a:pt x="1123" y="6853"/>
                  </a:cubicBezTo>
                  <a:cubicBezTo>
                    <a:pt x="1072" y="6891"/>
                    <a:pt x="1021" y="6929"/>
                    <a:pt x="970" y="6980"/>
                  </a:cubicBezTo>
                  <a:cubicBezTo>
                    <a:pt x="651" y="7223"/>
                    <a:pt x="0" y="7746"/>
                    <a:pt x="13" y="8473"/>
                  </a:cubicBezTo>
                  <a:cubicBezTo>
                    <a:pt x="38" y="9022"/>
                    <a:pt x="345" y="9507"/>
                    <a:pt x="817" y="9787"/>
                  </a:cubicBezTo>
                  <a:cubicBezTo>
                    <a:pt x="1200" y="10004"/>
                    <a:pt x="1621" y="10145"/>
                    <a:pt x="2055" y="10183"/>
                  </a:cubicBezTo>
                  <a:cubicBezTo>
                    <a:pt x="2964" y="10310"/>
                    <a:pt x="3883" y="10364"/>
                    <a:pt x="4804" y="10364"/>
                  </a:cubicBezTo>
                  <a:cubicBezTo>
                    <a:pt x="4904" y="10364"/>
                    <a:pt x="5004" y="10363"/>
                    <a:pt x="5104" y="10362"/>
                  </a:cubicBezTo>
                  <a:cubicBezTo>
                    <a:pt x="6202" y="10374"/>
                    <a:pt x="7325" y="10374"/>
                    <a:pt x="8422" y="10374"/>
                  </a:cubicBezTo>
                  <a:lnTo>
                    <a:pt x="8460" y="10374"/>
                  </a:lnTo>
                  <a:cubicBezTo>
                    <a:pt x="9417" y="10374"/>
                    <a:pt x="10272" y="10362"/>
                    <a:pt x="11293" y="10285"/>
                  </a:cubicBezTo>
                  <a:cubicBezTo>
                    <a:pt x="12059" y="10234"/>
                    <a:pt x="13105" y="10145"/>
                    <a:pt x="13947" y="9724"/>
                  </a:cubicBezTo>
                  <a:cubicBezTo>
                    <a:pt x="14917" y="9252"/>
                    <a:pt x="15440" y="8167"/>
                    <a:pt x="15224" y="7120"/>
                  </a:cubicBezTo>
                  <a:cubicBezTo>
                    <a:pt x="15109" y="6521"/>
                    <a:pt x="14739" y="6049"/>
                    <a:pt x="14420" y="5653"/>
                  </a:cubicBezTo>
                  <a:cubicBezTo>
                    <a:pt x="14177" y="5372"/>
                    <a:pt x="13973" y="5053"/>
                    <a:pt x="13833" y="4709"/>
                  </a:cubicBezTo>
                  <a:cubicBezTo>
                    <a:pt x="13794" y="4568"/>
                    <a:pt x="13769" y="4415"/>
                    <a:pt x="13756" y="4262"/>
                  </a:cubicBezTo>
                  <a:cubicBezTo>
                    <a:pt x="13743" y="4160"/>
                    <a:pt x="13731" y="4071"/>
                    <a:pt x="13705" y="3969"/>
                  </a:cubicBezTo>
                  <a:cubicBezTo>
                    <a:pt x="13552" y="3063"/>
                    <a:pt x="13041" y="2348"/>
                    <a:pt x="12352" y="2067"/>
                  </a:cubicBezTo>
                  <a:cubicBezTo>
                    <a:pt x="12084" y="1965"/>
                    <a:pt x="11804" y="1901"/>
                    <a:pt x="11523" y="1863"/>
                  </a:cubicBezTo>
                  <a:cubicBezTo>
                    <a:pt x="11115" y="1799"/>
                    <a:pt x="10859" y="1748"/>
                    <a:pt x="10745" y="1595"/>
                  </a:cubicBezTo>
                  <a:cubicBezTo>
                    <a:pt x="10706" y="1531"/>
                    <a:pt x="10668" y="1468"/>
                    <a:pt x="10642" y="1404"/>
                  </a:cubicBezTo>
                  <a:cubicBezTo>
                    <a:pt x="10617" y="1353"/>
                    <a:pt x="10591" y="1302"/>
                    <a:pt x="10566" y="1251"/>
                  </a:cubicBezTo>
                  <a:cubicBezTo>
                    <a:pt x="10183" y="485"/>
                    <a:pt x="9341" y="0"/>
                    <a:pt x="8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8" name="Google Shape;498;p39"/>
          <p:cNvSpPr/>
          <p:nvPr/>
        </p:nvSpPr>
        <p:spPr>
          <a:xfrm>
            <a:off x="825952" y="3143349"/>
            <a:ext cx="1070221" cy="866189"/>
          </a:xfrm>
          <a:custGeom>
            <a:avLst/>
            <a:gdLst/>
            <a:ahLst/>
            <a:cxnLst/>
            <a:rect l="l" t="t" r="r" b="b"/>
            <a:pathLst>
              <a:path w="31661" h="25625" fill="none" extrusionOk="0">
                <a:moveTo>
                  <a:pt x="24489" y="25267"/>
                </a:moveTo>
                <a:cubicBezTo>
                  <a:pt x="23404" y="24705"/>
                  <a:pt x="22358" y="23735"/>
                  <a:pt x="22383" y="22523"/>
                </a:cubicBezTo>
                <a:cubicBezTo>
                  <a:pt x="22421" y="20673"/>
                  <a:pt x="24872" y="19422"/>
                  <a:pt x="24616" y="17585"/>
                </a:cubicBezTo>
                <a:cubicBezTo>
                  <a:pt x="24463" y="16411"/>
                  <a:pt x="23213" y="15696"/>
                  <a:pt x="22051" y="15479"/>
                </a:cubicBezTo>
                <a:cubicBezTo>
                  <a:pt x="20877" y="15250"/>
                  <a:pt x="19652" y="15326"/>
                  <a:pt x="18555" y="14892"/>
                </a:cubicBezTo>
                <a:cubicBezTo>
                  <a:pt x="16934" y="14190"/>
                  <a:pt x="15965" y="12532"/>
                  <a:pt x="16143" y="10783"/>
                </a:cubicBezTo>
                <a:cubicBezTo>
                  <a:pt x="16347" y="9124"/>
                  <a:pt x="18147" y="7619"/>
                  <a:pt x="19652" y="8333"/>
                </a:cubicBezTo>
                <a:cubicBezTo>
                  <a:pt x="20112" y="8537"/>
                  <a:pt x="20469" y="8908"/>
                  <a:pt x="20788" y="9290"/>
                </a:cubicBezTo>
                <a:cubicBezTo>
                  <a:pt x="21299" y="9877"/>
                  <a:pt x="21783" y="10554"/>
                  <a:pt x="21847" y="11319"/>
                </a:cubicBezTo>
                <a:cubicBezTo>
                  <a:pt x="21962" y="12889"/>
                  <a:pt x="20367" y="13961"/>
                  <a:pt x="19002" y="14739"/>
                </a:cubicBezTo>
                <a:cubicBezTo>
                  <a:pt x="17636" y="15518"/>
                  <a:pt x="16092" y="16743"/>
                  <a:pt x="16398" y="18287"/>
                </a:cubicBezTo>
                <a:cubicBezTo>
                  <a:pt x="16692" y="19741"/>
                  <a:pt x="18657" y="20354"/>
                  <a:pt x="20010" y="19729"/>
                </a:cubicBezTo>
                <a:cubicBezTo>
                  <a:pt x="21375" y="19091"/>
                  <a:pt x="22179" y="17700"/>
                  <a:pt x="22728" y="16309"/>
                </a:cubicBezTo>
                <a:cubicBezTo>
                  <a:pt x="22945" y="15747"/>
                  <a:pt x="23174" y="15135"/>
                  <a:pt x="23685" y="14816"/>
                </a:cubicBezTo>
                <a:cubicBezTo>
                  <a:pt x="24259" y="14458"/>
                  <a:pt x="24999" y="14599"/>
                  <a:pt x="25675" y="14650"/>
                </a:cubicBezTo>
                <a:cubicBezTo>
                  <a:pt x="27526" y="14816"/>
                  <a:pt x="29542" y="14139"/>
                  <a:pt x="30588" y="12595"/>
                </a:cubicBezTo>
                <a:cubicBezTo>
                  <a:pt x="31647" y="11064"/>
                  <a:pt x="31392" y="8652"/>
                  <a:pt x="29810" y="7657"/>
                </a:cubicBezTo>
                <a:cubicBezTo>
                  <a:pt x="28700" y="6955"/>
                  <a:pt x="27194" y="7083"/>
                  <a:pt x="26084" y="7785"/>
                </a:cubicBezTo>
                <a:cubicBezTo>
                  <a:pt x="24974" y="8499"/>
                  <a:pt x="24246" y="9686"/>
                  <a:pt x="23889" y="10962"/>
                </a:cubicBezTo>
                <a:cubicBezTo>
                  <a:pt x="23468" y="12442"/>
                  <a:pt x="23570" y="14165"/>
                  <a:pt x="24527" y="15377"/>
                </a:cubicBezTo>
                <a:cubicBezTo>
                  <a:pt x="25484" y="16602"/>
                  <a:pt x="27436" y="17049"/>
                  <a:pt x="28649" y="16092"/>
                </a:cubicBezTo>
                <a:cubicBezTo>
                  <a:pt x="30116" y="14918"/>
                  <a:pt x="29682" y="12366"/>
                  <a:pt x="28215" y="11166"/>
                </a:cubicBezTo>
                <a:cubicBezTo>
                  <a:pt x="26747" y="9979"/>
                  <a:pt x="24706" y="9839"/>
                  <a:pt x="22817" y="9954"/>
                </a:cubicBezTo>
                <a:cubicBezTo>
                  <a:pt x="21541" y="10030"/>
                  <a:pt x="20201" y="10247"/>
                  <a:pt x="19257" y="11102"/>
                </a:cubicBezTo>
                <a:cubicBezTo>
                  <a:pt x="18300" y="11957"/>
                  <a:pt x="18032" y="13642"/>
                  <a:pt x="19002" y="14471"/>
                </a:cubicBezTo>
                <a:cubicBezTo>
                  <a:pt x="20010" y="15313"/>
                  <a:pt x="21669" y="14701"/>
                  <a:pt x="22409" y="13603"/>
                </a:cubicBezTo>
                <a:cubicBezTo>
                  <a:pt x="23162" y="12519"/>
                  <a:pt x="23302" y="11153"/>
                  <a:pt x="23595" y="9865"/>
                </a:cubicBezTo>
                <a:cubicBezTo>
                  <a:pt x="23876" y="8576"/>
                  <a:pt x="24438" y="7198"/>
                  <a:pt x="25624" y="6623"/>
                </a:cubicBezTo>
                <a:cubicBezTo>
                  <a:pt x="26211" y="6330"/>
                  <a:pt x="26900" y="6279"/>
                  <a:pt x="27487" y="5985"/>
                </a:cubicBezTo>
                <a:cubicBezTo>
                  <a:pt x="29185" y="5143"/>
                  <a:pt x="29236" y="2400"/>
                  <a:pt x="27768" y="1200"/>
                </a:cubicBezTo>
                <a:cubicBezTo>
                  <a:pt x="26301" y="1"/>
                  <a:pt x="23965" y="307"/>
                  <a:pt x="22562" y="1583"/>
                </a:cubicBezTo>
                <a:cubicBezTo>
                  <a:pt x="21720" y="2336"/>
                  <a:pt x="21158" y="3344"/>
                  <a:pt x="20482" y="4263"/>
                </a:cubicBezTo>
                <a:cubicBezTo>
                  <a:pt x="18606" y="6815"/>
                  <a:pt x="15875" y="8614"/>
                  <a:pt x="12787" y="9341"/>
                </a:cubicBezTo>
                <a:cubicBezTo>
                  <a:pt x="12455" y="9443"/>
                  <a:pt x="12098" y="9469"/>
                  <a:pt x="11754" y="9431"/>
                </a:cubicBezTo>
                <a:cubicBezTo>
                  <a:pt x="11383" y="9341"/>
                  <a:pt x="11039" y="9163"/>
                  <a:pt x="10771" y="8882"/>
                </a:cubicBezTo>
                <a:cubicBezTo>
                  <a:pt x="9750" y="7912"/>
                  <a:pt x="9508" y="6381"/>
                  <a:pt x="10158" y="5143"/>
                </a:cubicBezTo>
                <a:cubicBezTo>
                  <a:pt x="10822" y="3905"/>
                  <a:pt x="12226" y="3242"/>
                  <a:pt x="13591" y="3548"/>
                </a:cubicBezTo>
                <a:cubicBezTo>
                  <a:pt x="14867" y="3816"/>
                  <a:pt x="15837" y="4850"/>
                  <a:pt x="16845" y="5692"/>
                </a:cubicBezTo>
                <a:cubicBezTo>
                  <a:pt x="18006" y="6674"/>
                  <a:pt x="19423" y="7491"/>
                  <a:pt x="20941" y="7376"/>
                </a:cubicBezTo>
                <a:cubicBezTo>
                  <a:pt x="22447" y="7274"/>
                  <a:pt x="23927" y="5909"/>
                  <a:pt x="23685" y="4416"/>
                </a:cubicBezTo>
                <a:cubicBezTo>
                  <a:pt x="23417" y="2872"/>
                  <a:pt x="21490" y="2081"/>
                  <a:pt x="19971" y="2489"/>
                </a:cubicBezTo>
                <a:cubicBezTo>
                  <a:pt x="18453" y="2897"/>
                  <a:pt x="17304" y="4122"/>
                  <a:pt x="16296" y="5335"/>
                </a:cubicBezTo>
                <a:cubicBezTo>
                  <a:pt x="15518" y="6279"/>
                  <a:pt x="14625" y="7338"/>
                  <a:pt x="13400" y="7402"/>
                </a:cubicBezTo>
                <a:cubicBezTo>
                  <a:pt x="12034" y="7491"/>
                  <a:pt x="10873" y="6126"/>
                  <a:pt x="10784" y="4760"/>
                </a:cubicBezTo>
                <a:cubicBezTo>
                  <a:pt x="10707" y="3382"/>
                  <a:pt x="11473" y="2081"/>
                  <a:pt x="12443" y="1085"/>
                </a:cubicBezTo>
                <a:cubicBezTo>
                  <a:pt x="12953" y="562"/>
                  <a:pt x="13629" y="77"/>
                  <a:pt x="14369" y="166"/>
                </a:cubicBezTo>
                <a:cubicBezTo>
                  <a:pt x="15390" y="307"/>
                  <a:pt x="15901" y="1494"/>
                  <a:pt x="16105" y="2514"/>
                </a:cubicBezTo>
                <a:cubicBezTo>
                  <a:pt x="16654" y="5220"/>
                  <a:pt x="16296" y="8308"/>
                  <a:pt x="14357" y="10273"/>
                </a:cubicBezTo>
                <a:cubicBezTo>
                  <a:pt x="11958" y="12697"/>
                  <a:pt x="7428" y="12442"/>
                  <a:pt x="5335" y="9763"/>
                </a:cubicBezTo>
                <a:cubicBezTo>
                  <a:pt x="4773" y="9048"/>
                  <a:pt x="4365" y="8155"/>
                  <a:pt x="4442" y="7249"/>
                </a:cubicBezTo>
                <a:cubicBezTo>
                  <a:pt x="4531" y="6572"/>
                  <a:pt x="4799" y="5934"/>
                  <a:pt x="5233" y="5411"/>
                </a:cubicBezTo>
                <a:cubicBezTo>
                  <a:pt x="6011" y="4365"/>
                  <a:pt x="7211" y="3561"/>
                  <a:pt x="8525" y="3561"/>
                </a:cubicBezTo>
                <a:cubicBezTo>
                  <a:pt x="9827" y="3561"/>
                  <a:pt x="11141" y="4543"/>
                  <a:pt x="11256" y="5845"/>
                </a:cubicBezTo>
                <a:cubicBezTo>
                  <a:pt x="11358" y="7070"/>
                  <a:pt x="10414" y="8180"/>
                  <a:pt x="9291" y="8716"/>
                </a:cubicBezTo>
                <a:cubicBezTo>
                  <a:pt x="8168" y="9239"/>
                  <a:pt x="6892" y="9290"/>
                  <a:pt x="5679" y="9418"/>
                </a:cubicBezTo>
                <a:cubicBezTo>
                  <a:pt x="4454" y="9546"/>
                  <a:pt x="3166" y="9763"/>
                  <a:pt x="2196" y="10528"/>
                </a:cubicBezTo>
                <a:cubicBezTo>
                  <a:pt x="652" y="11740"/>
                  <a:pt x="511" y="14497"/>
                  <a:pt x="2170" y="15556"/>
                </a:cubicBezTo>
                <a:cubicBezTo>
                  <a:pt x="3497" y="16398"/>
                  <a:pt x="5373" y="15862"/>
                  <a:pt x="6458" y="14714"/>
                </a:cubicBezTo>
                <a:cubicBezTo>
                  <a:pt x="7555" y="13578"/>
                  <a:pt x="8040" y="11996"/>
                  <a:pt x="8397" y="10464"/>
                </a:cubicBezTo>
                <a:cubicBezTo>
                  <a:pt x="8653" y="9392"/>
                  <a:pt x="8831" y="8206"/>
                  <a:pt x="8283" y="7274"/>
                </a:cubicBezTo>
                <a:cubicBezTo>
                  <a:pt x="7849" y="6534"/>
                  <a:pt x="7019" y="6100"/>
                  <a:pt x="6177" y="5947"/>
                </a:cubicBezTo>
                <a:cubicBezTo>
                  <a:pt x="4556" y="5654"/>
                  <a:pt x="2821" y="6343"/>
                  <a:pt x="1685" y="7568"/>
                </a:cubicBezTo>
                <a:cubicBezTo>
                  <a:pt x="550" y="8780"/>
                  <a:pt x="1" y="10477"/>
                  <a:pt x="14" y="12136"/>
                </a:cubicBezTo>
                <a:cubicBezTo>
                  <a:pt x="14" y="13157"/>
                  <a:pt x="243" y="14203"/>
                  <a:pt x="830" y="15033"/>
                </a:cubicBezTo>
                <a:cubicBezTo>
                  <a:pt x="1953" y="16602"/>
                  <a:pt x="4186" y="17036"/>
                  <a:pt x="6037" y="16538"/>
                </a:cubicBezTo>
                <a:cubicBezTo>
                  <a:pt x="7517" y="16130"/>
                  <a:pt x="8831" y="15224"/>
                  <a:pt x="10299" y="14777"/>
                </a:cubicBezTo>
                <a:cubicBezTo>
                  <a:pt x="11779" y="14344"/>
                  <a:pt x="13655" y="14509"/>
                  <a:pt x="14472" y="15811"/>
                </a:cubicBezTo>
                <a:cubicBezTo>
                  <a:pt x="15250" y="17062"/>
                  <a:pt x="14574" y="18912"/>
                  <a:pt x="13234" y="19524"/>
                </a:cubicBezTo>
                <a:cubicBezTo>
                  <a:pt x="11894" y="20137"/>
                  <a:pt x="10197" y="19601"/>
                  <a:pt x="9278" y="18440"/>
                </a:cubicBezTo>
                <a:cubicBezTo>
                  <a:pt x="8372" y="17279"/>
                  <a:pt x="8206" y="15645"/>
                  <a:pt x="8640" y="14242"/>
                </a:cubicBezTo>
                <a:cubicBezTo>
                  <a:pt x="9125" y="12710"/>
                  <a:pt x="10312" y="11396"/>
                  <a:pt x="11830" y="10924"/>
                </a:cubicBezTo>
                <a:cubicBezTo>
                  <a:pt x="13999" y="10247"/>
                  <a:pt x="16590" y="11562"/>
                  <a:pt x="17330" y="13718"/>
                </a:cubicBezTo>
                <a:cubicBezTo>
                  <a:pt x="18057" y="15862"/>
                  <a:pt x="16820" y="18491"/>
                  <a:pt x="14688" y="19282"/>
                </a:cubicBezTo>
                <a:cubicBezTo>
                  <a:pt x="12966" y="19920"/>
                  <a:pt x="11001" y="19448"/>
                  <a:pt x="9240" y="19997"/>
                </a:cubicBezTo>
                <a:cubicBezTo>
                  <a:pt x="8449" y="20239"/>
                  <a:pt x="7721" y="20686"/>
                  <a:pt x="7147" y="21298"/>
                </a:cubicBezTo>
                <a:cubicBezTo>
                  <a:pt x="6764" y="21707"/>
                  <a:pt x="6445" y="22204"/>
                  <a:pt x="6394" y="22753"/>
                </a:cubicBezTo>
                <a:cubicBezTo>
                  <a:pt x="6330" y="23710"/>
                  <a:pt x="7160" y="24565"/>
                  <a:pt x="8091" y="24756"/>
                </a:cubicBezTo>
                <a:cubicBezTo>
                  <a:pt x="9035" y="24935"/>
                  <a:pt x="10005" y="24565"/>
                  <a:pt x="10771" y="23991"/>
                </a:cubicBezTo>
                <a:cubicBezTo>
                  <a:pt x="11856" y="23174"/>
                  <a:pt x="12621" y="21872"/>
                  <a:pt x="12583" y="20520"/>
                </a:cubicBezTo>
                <a:cubicBezTo>
                  <a:pt x="12557" y="19167"/>
                  <a:pt x="11600" y="17827"/>
                  <a:pt x="10273" y="17559"/>
                </a:cubicBezTo>
                <a:cubicBezTo>
                  <a:pt x="8946" y="17291"/>
                  <a:pt x="7440" y="18312"/>
                  <a:pt x="7389" y="19665"/>
                </a:cubicBezTo>
                <a:cubicBezTo>
                  <a:pt x="7338" y="20928"/>
                  <a:pt x="8512" y="22013"/>
                  <a:pt x="9776" y="22179"/>
                </a:cubicBezTo>
                <a:cubicBezTo>
                  <a:pt x="11026" y="22332"/>
                  <a:pt x="12277" y="21758"/>
                  <a:pt x="13247" y="20954"/>
                </a:cubicBezTo>
                <a:cubicBezTo>
                  <a:pt x="13987" y="20341"/>
                  <a:pt x="14612" y="19588"/>
                  <a:pt x="15480" y="19193"/>
                </a:cubicBezTo>
                <a:cubicBezTo>
                  <a:pt x="16985" y="18491"/>
                  <a:pt x="18989" y="19231"/>
                  <a:pt x="19678" y="20737"/>
                </a:cubicBezTo>
                <a:cubicBezTo>
                  <a:pt x="20367" y="22242"/>
                  <a:pt x="19627" y="24246"/>
                  <a:pt x="18121" y="24935"/>
                </a:cubicBezTo>
                <a:cubicBezTo>
                  <a:pt x="16615" y="25624"/>
                  <a:pt x="14612" y="24884"/>
                  <a:pt x="13936" y="23365"/>
                </a:cubicBezTo>
                <a:cubicBezTo>
                  <a:pt x="13566" y="22561"/>
                  <a:pt x="13553" y="21630"/>
                  <a:pt x="13668" y="20749"/>
                </a:cubicBezTo>
                <a:cubicBezTo>
                  <a:pt x="13834" y="19550"/>
                  <a:pt x="14216" y="18338"/>
                  <a:pt x="15020" y="17432"/>
                </a:cubicBezTo>
                <a:cubicBezTo>
                  <a:pt x="15811" y="16513"/>
                  <a:pt x="17075" y="15951"/>
                  <a:pt x="18261" y="16194"/>
                </a:cubicBezTo>
                <a:cubicBezTo>
                  <a:pt x="19448" y="16449"/>
                  <a:pt x="20431" y="17636"/>
                  <a:pt x="20227" y="18835"/>
                </a:cubicBezTo>
                <a:cubicBezTo>
                  <a:pt x="20112" y="19588"/>
                  <a:pt x="19589" y="20239"/>
                  <a:pt x="19589" y="21005"/>
                </a:cubicBezTo>
                <a:cubicBezTo>
                  <a:pt x="19589" y="21974"/>
                  <a:pt x="20482" y="22753"/>
                  <a:pt x="21413" y="23034"/>
                </a:cubicBezTo>
                <a:cubicBezTo>
                  <a:pt x="23621" y="23684"/>
                  <a:pt x="26199" y="22000"/>
                  <a:pt x="26530" y="19729"/>
                </a:cubicBezTo>
                <a:cubicBezTo>
                  <a:pt x="26862" y="17444"/>
                  <a:pt x="24923" y="15122"/>
                  <a:pt x="22626" y="15007"/>
                </a:cubicBezTo>
                <a:cubicBezTo>
                  <a:pt x="21758" y="14956"/>
                  <a:pt x="20737" y="15339"/>
                  <a:pt x="20584" y="16194"/>
                </a:cubicBezTo>
                <a:cubicBezTo>
                  <a:pt x="20444" y="16921"/>
                  <a:pt x="21056" y="17598"/>
                  <a:pt x="21720" y="17929"/>
                </a:cubicBezTo>
                <a:cubicBezTo>
                  <a:pt x="23340" y="18733"/>
                  <a:pt x="25548" y="18031"/>
                  <a:pt x="26416" y="16436"/>
                </a:cubicBezTo>
                <a:cubicBezTo>
                  <a:pt x="27322" y="14790"/>
                  <a:pt x="26798" y="12723"/>
                  <a:pt x="25918" y="11051"/>
                </a:cubicBezTo>
                <a:cubicBezTo>
                  <a:pt x="25050" y="9380"/>
                  <a:pt x="23851" y="7848"/>
                  <a:pt x="23366" y="6036"/>
                </a:cubicBezTo>
                <a:cubicBezTo>
                  <a:pt x="22894" y="4212"/>
                  <a:pt x="23430" y="1915"/>
                  <a:pt x="25165" y="1187"/>
                </a:cubicBezTo>
                <a:cubicBezTo>
                  <a:pt x="26900" y="460"/>
                  <a:pt x="28904" y="1672"/>
                  <a:pt x="30014" y="3204"/>
                </a:cubicBezTo>
                <a:cubicBezTo>
                  <a:pt x="31060" y="4658"/>
                  <a:pt x="31660" y="6560"/>
                  <a:pt x="31188" y="8282"/>
                </a:cubicBezTo>
                <a:cubicBezTo>
                  <a:pt x="30499" y="10745"/>
                  <a:pt x="27947" y="12149"/>
                  <a:pt x="26479" y="14242"/>
                </a:cubicBezTo>
                <a:cubicBezTo>
                  <a:pt x="26250" y="14573"/>
                  <a:pt x="26045" y="14931"/>
                  <a:pt x="26020" y="15339"/>
                </a:cubicBezTo>
                <a:cubicBezTo>
                  <a:pt x="25982" y="16322"/>
                  <a:pt x="27015" y="16947"/>
                  <a:pt x="27615" y="17725"/>
                </a:cubicBezTo>
                <a:cubicBezTo>
                  <a:pt x="28802" y="19307"/>
                  <a:pt x="28100" y="21758"/>
                  <a:pt x="26530" y="22957"/>
                </a:cubicBezTo>
                <a:cubicBezTo>
                  <a:pt x="24961" y="24169"/>
                  <a:pt x="22843" y="24361"/>
                  <a:pt x="20877" y="24169"/>
                </a:cubicBezTo>
                <a:cubicBezTo>
                  <a:pt x="18491" y="23940"/>
                  <a:pt x="16130" y="23187"/>
                  <a:pt x="14191" y="21783"/>
                </a:cubicBezTo>
                <a:cubicBezTo>
                  <a:pt x="12251" y="20392"/>
                  <a:pt x="10745" y="18312"/>
                  <a:pt x="10273" y="15964"/>
                </a:cubicBezTo>
                <a:cubicBezTo>
                  <a:pt x="9903" y="14139"/>
                  <a:pt x="10056" y="12034"/>
                  <a:pt x="8768" y="10707"/>
                </a:cubicBezTo>
                <a:cubicBezTo>
                  <a:pt x="7619" y="9507"/>
                  <a:pt x="5552" y="9456"/>
                  <a:pt x="4212" y="10413"/>
                </a:cubicBezTo>
                <a:cubicBezTo>
                  <a:pt x="2859" y="11383"/>
                  <a:pt x="2234" y="13170"/>
                  <a:pt x="2464" y="14816"/>
                </a:cubicBezTo>
                <a:cubicBezTo>
                  <a:pt x="2744" y="16883"/>
                  <a:pt x="4786" y="18848"/>
                  <a:pt x="6777" y="18197"/>
                </a:cubicBezTo>
                <a:cubicBezTo>
                  <a:pt x="8372" y="17674"/>
                  <a:pt x="9087" y="15824"/>
                  <a:pt x="9342" y="14152"/>
                </a:cubicBezTo>
                <a:cubicBezTo>
                  <a:pt x="9610" y="12493"/>
                  <a:pt x="9661" y="10681"/>
                  <a:pt x="10682" y="9354"/>
                </a:cubicBezTo>
                <a:cubicBezTo>
                  <a:pt x="11205" y="8691"/>
                  <a:pt x="11996" y="8180"/>
                  <a:pt x="12838" y="8218"/>
                </a:cubicBezTo>
                <a:cubicBezTo>
                  <a:pt x="13872" y="8257"/>
                  <a:pt x="14765" y="9137"/>
                  <a:pt x="14969" y="10145"/>
                </a:cubicBezTo>
                <a:cubicBezTo>
                  <a:pt x="15173" y="11166"/>
                  <a:pt x="14791" y="12238"/>
                  <a:pt x="14101" y="13016"/>
                </a:cubicBezTo>
                <a:cubicBezTo>
                  <a:pt x="13502" y="13667"/>
                  <a:pt x="12685" y="14178"/>
                  <a:pt x="12379" y="15007"/>
                </a:cubicBezTo>
                <a:cubicBezTo>
                  <a:pt x="12085" y="15837"/>
                  <a:pt x="12864" y="17036"/>
                  <a:pt x="13655" y="16628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127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9" name="Google Shape;499;p39"/>
          <p:cNvGrpSpPr/>
          <p:nvPr/>
        </p:nvGrpSpPr>
        <p:grpSpPr>
          <a:xfrm rot="-2316253">
            <a:off x="-6058" y="1314778"/>
            <a:ext cx="664301" cy="1213372"/>
            <a:chOff x="849025" y="3368050"/>
            <a:chExt cx="491325" cy="897425"/>
          </a:xfrm>
        </p:grpSpPr>
        <p:sp>
          <p:nvSpPr>
            <p:cNvPr id="500" name="Google Shape;500;p39"/>
            <p:cNvSpPr/>
            <p:nvPr/>
          </p:nvSpPr>
          <p:spPr>
            <a:xfrm>
              <a:off x="862600" y="3987625"/>
              <a:ext cx="375725" cy="232000"/>
            </a:xfrm>
            <a:custGeom>
              <a:avLst/>
              <a:gdLst/>
              <a:ahLst/>
              <a:cxnLst/>
              <a:rect l="l" t="t" r="r" b="b"/>
              <a:pathLst>
                <a:path w="15029" h="9280" extrusionOk="0">
                  <a:moveTo>
                    <a:pt x="1258" y="0"/>
                  </a:moveTo>
                  <a:cubicBezTo>
                    <a:pt x="380" y="0"/>
                    <a:pt x="1" y="868"/>
                    <a:pt x="389" y="2194"/>
                  </a:cubicBezTo>
                  <a:cubicBezTo>
                    <a:pt x="1474" y="5881"/>
                    <a:pt x="4468" y="9279"/>
                    <a:pt x="8133" y="9279"/>
                  </a:cubicBezTo>
                  <a:cubicBezTo>
                    <a:pt x="8477" y="9279"/>
                    <a:pt x="8827" y="9249"/>
                    <a:pt x="9181" y="9187"/>
                  </a:cubicBezTo>
                  <a:cubicBezTo>
                    <a:pt x="12946" y="8536"/>
                    <a:pt x="15026" y="5805"/>
                    <a:pt x="15026" y="4376"/>
                  </a:cubicBezTo>
                  <a:cubicBezTo>
                    <a:pt x="15029" y="3594"/>
                    <a:pt x="14596" y="3298"/>
                    <a:pt x="13931" y="3298"/>
                  </a:cubicBezTo>
                  <a:cubicBezTo>
                    <a:pt x="11847" y="3298"/>
                    <a:pt x="7485" y="6209"/>
                    <a:pt x="7135" y="6209"/>
                  </a:cubicBezTo>
                  <a:cubicBezTo>
                    <a:pt x="7124" y="6209"/>
                    <a:pt x="7117" y="6206"/>
                    <a:pt x="7114" y="6201"/>
                  </a:cubicBezTo>
                  <a:cubicBezTo>
                    <a:pt x="4682" y="1694"/>
                    <a:pt x="2484" y="0"/>
                    <a:pt x="1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849025" y="3949300"/>
              <a:ext cx="389875" cy="286200"/>
            </a:xfrm>
            <a:custGeom>
              <a:avLst/>
              <a:gdLst/>
              <a:ahLst/>
              <a:cxnLst/>
              <a:rect l="l" t="t" r="r" b="b"/>
              <a:pathLst>
                <a:path w="15595" h="11448" fill="none" extrusionOk="0">
                  <a:moveTo>
                    <a:pt x="7657" y="7734"/>
                  </a:moveTo>
                  <a:cubicBezTo>
                    <a:pt x="3484" y="1"/>
                    <a:pt x="1" y="550"/>
                    <a:pt x="932" y="3727"/>
                  </a:cubicBezTo>
                  <a:cubicBezTo>
                    <a:pt x="2119" y="7759"/>
                    <a:pt x="5590" y="11447"/>
                    <a:pt x="9724" y="10720"/>
                  </a:cubicBezTo>
                  <a:cubicBezTo>
                    <a:pt x="13489" y="10069"/>
                    <a:pt x="15569" y="7338"/>
                    <a:pt x="15569" y="5909"/>
                  </a:cubicBezTo>
                  <a:cubicBezTo>
                    <a:pt x="15594" y="2604"/>
                    <a:pt x="7797" y="7989"/>
                    <a:pt x="7657" y="7734"/>
                  </a:cubicBezTo>
                  <a:close/>
                </a:path>
              </a:pathLst>
            </a:custGeom>
            <a:solidFill>
              <a:schemeClr val="dk1"/>
            </a:solidFill>
            <a:ln w="8625" cap="flat" cmpd="sng">
              <a:solidFill>
                <a:srgbClr val="000000"/>
              </a:solidFill>
              <a:prstDash val="solid"/>
              <a:miter lim="127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972800" y="3655825"/>
              <a:ext cx="327350" cy="237550"/>
            </a:xfrm>
            <a:custGeom>
              <a:avLst/>
              <a:gdLst/>
              <a:ahLst/>
              <a:cxnLst/>
              <a:rect l="l" t="t" r="r" b="b"/>
              <a:pathLst>
                <a:path w="13094" h="9502" extrusionOk="0">
                  <a:moveTo>
                    <a:pt x="1400" y="1"/>
                  </a:moveTo>
                  <a:cubicBezTo>
                    <a:pt x="1122" y="1"/>
                    <a:pt x="882" y="170"/>
                    <a:pt x="703" y="549"/>
                  </a:cubicBezTo>
                  <a:cubicBezTo>
                    <a:pt x="1" y="2055"/>
                    <a:pt x="1583" y="7299"/>
                    <a:pt x="4148" y="8920"/>
                  </a:cubicBezTo>
                  <a:cubicBezTo>
                    <a:pt x="4779" y="9317"/>
                    <a:pt x="5465" y="9501"/>
                    <a:pt x="6161" y="9501"/>
                  </a:cubicBezTo>
                  <a:cubicBezTo>
                    <a:pt x="6717" y="9501"/>
                    <a:pt x="7279" y="9383"/>
                    <a:pt x="7823" y="9162"/>
                  </a:cubicBezTo>
                  <a:cubicBezTo>
                    <a:pt x="10733" y="7963"/>
                    <a:pt x="13093" y="4568"/>
                    <a:pt x="10950" y="4224"/>
                  </a:cubicBezTo>
                  <a:lnTo>
                    <a:pt x="10937" y="4224"/>
                  </a:lnTo>
                  <a:cubicBezTo>
                    <a:pt x="10748" y="4196"/>
                    <a:pt x="10557" y="4183"/>
                    <a:pt x="10367" y="4183"/>
                  </a:cubicBezTo>
                  <a:cubicBezTo>
                    <a:pt x="9849" y="4183"/>
                    <a:pt x="9332" y="4283"/>
                    <a:pt x="8857" y="4479"/>
                  </a:cubicBezTo>
                  <a:cubicBezTo>
                    <a:pt x="7325" y="5041"/>
                    <a:pt x="6305" y="6010"/>
                    <a:pt x="5488" y="6712"/>
                  </a:cubicBezTo>
                  <a:cubicBezTo>
                    <a:pt x="5376" y="6806"/>
                    <a:pt x="5316" y="6857"/>
                    <a:pt x="5276" y="6857"/>
                  </a:cubicBezTo>
                  <a:cubicBezTo>
                    <a:pt x="5229" y="6857"/>
                    <a:pt x="5210" y="6787"/>
                    <a:pt x="5169" y="6636"/>
                  </a:cubicBezTo>
                  <a:cubicBezTo>
                    <a:pt x="4647" y="3421"/>
                    <a:pt x="2648" y="1"/>
                    <a:pt x="1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972800" y="3617525"/>
              <a:ext cx="327350" cy="279800"/>
            </a:xfrm>
            <a:custGeom>
              <a:avLst/>
              <a:gdLst/>
              <a:ahLst/>
              <a:cxnLst/>
              <a:rect l="l" t="t" r="r" b="b"/>
              <a:pathLst>
                <a:path w="13094" h="11192" fill="none" extrusionOk="0">
                  <a:moveTo>
                    <a:pt x="10937" y="5756"/>
                  </a:moveTo>
                  <a:cubicBezTo>
                    <a:pt x="10235" y="5654"/>
                    <a:pt x="9508" y="5743"/>
                    <a:pt x="8857" y="6011"/>
                  </a:cubicBezTo>
                  <a:cubicBezTo>
                    <a:pt x="7325" y="6573"/>
                    <a:pt x="6305" y="7542"/>
                    <a:pt x="5488" y="8244"/>
                  </a:cubicBezTo>
                  <a:cubicBezTo>
                    <a:pt x="5245" y="8448"/>
                    <a:pt x="5245" y="8448"/>
                    <a:pt x="5169" y="8168"/>
                  </a:cubicBezTo>
                  <a:cubicBezTo>
                    <a:pt x="4531" y="4237"/>
                    <a:pt x="1685" y="1"/>
                    <a:pt x="703" y="2081"/>
                  </a:cubicBezTo>
                  <a:cubicBezTo>
                    <a:pt x="1" y="3587"/>
                    <a:pt x="1583" y="8831"/>
                    <a:pt x="4148" y="10452"/>
                  </a:cubicBezTo>
                  <a:cubicBezTo>
                    <a:pt x="5284" y="11166"/>
                    <a:pt x="6598" y="11192"/>
                    <a:pt x="7823" y="10694"/>
                  </a:cubicBezTo>
                  <a:cubicBezTo>
                    <a:pt x="10733" y="9495"/>
                    <a:pt x="13093" y="6100"/>
                    <a:pt x="10937" y="5756"/>
                  </a:cubicBezTo>
                  <a:close/>
                </a:path>
              </a:pathLst>
            </a:custGeom>
            <a:solidFill>
              <a:schemeClr val="dk1"/>
            </a:solidFill>
            <a:ln w="8625" cap="flat" cmpd="sng">
              <a:solidFill>
                <a:srgbClr val="000000"/>
              </a:solidFill>
              <a:prstDash val="solid"/>
              <a:miter lim="127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910125" y="3833975"/>
              <a:ext cx="310150" cy="213700"/>
            </a:xfrm>
            <a:custGeom>
              <a:avLst/>
              <a:gdLst/>
              <a:ahLst/>
              <a:cxnLst/>
              <a:rect l="l" t="t" r="r" b="b"/>
              <a:pathLst>
                <a:path w="12406" h="8548" extrusionOk="0">
                  <a:moveTo>
                    <a:pt x="1232" y="0"/>
                  </a:moveTo>
                  <a:cubicBezTo>
                    <a:pt x="895" y="0"/>
                    <a:pt x="611" y="190"/>
                    <a:pt x="492" y="722"/>
                  </a:cubicBezTo>
                  <a:cubicBezTo>
                    <a:pt x="1" y="2951"/>
                    <a:pt x="3362" y="8547"/>
                    <a:pt x="6921" y="8547"/>
                  </a:cubicBezTo>
                  <a:cubicBezTo>
                    <a:pt x="6968" y="8547"/>
                    <a:pt x="7016" y="8546"/>
                    <a:pt x="7063" y="8544"/>
                  </a:cubicBezTo>
                  <a:cubicBezTo>
                    <a:pt x="9386" y="8455"/>
                    <a:pt x="12168" y="5813"/>
                    <a:pt x="12308" y="4678"/>
                  </a:cubicBezTo>
                  <a:cubicBezTo>
                    <a:pt x="12405" y="3908"/>
                    <a:pt x="11931" y="3679"/>
                    <a:pt x="11337" y="3679"/>
                  </a:cubicBezTo>
                  <a:cubicBezTo>
                    <a:pt x="10760" y="3679"/>
                    <a:pt x="10069" y="3895"/>
                    <a:pt x="9679" y="4040"/>
                  </a:cubicBezTo>
                  <a:cubicBezTo>
                    <a:pt x="8429" y="4512"/>
                    <a:pt x="7268" y="5277"/>
                    <a:pt x="6145" y="5992"/>
                  </a:cubicBezTo>
                  <a:cubicBezTo>
                    <a:pt x="6145" y="5992"/>
                    <a:pt x="4920" y="2738"/>
                    <a:pt x="2699" y="735"/>
                  </a:cubicBezTo>
                  <a:cubicBezTo>
                    <a:pt x="2335" y="408"/>
                    <a:pt x="1727" y="0"/>
                    <a:pt x="12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909975" y="3819150"/>
              <a:ext cx="312650" cy="232275"/>
            </a:xfrm>
            <a:custGeom>
              <a:avLst/>
              <a:gdLst/>
              <a:ahLst/>
              <a:cxnLst/>
              <a:rect l="l" t="t" r="r" b="b"/>
              <a:pathLst>
                <a:path w="12506" h="9291" fill="none" extrusionOk="0">
                  <a:moveTo>
                    <a:pt x="7069" y="9137"/>
                  </a:moveTo>
                  <a:cubicBezTo>
                    <a:pt x="9392" y="9048"/>
                    <a:pt x="12174" y="6406"/>
                    <a:pt x="12314" y="5271"/>
                  </a:cubicBezTo>
                  <a:cubicBezTo>
                    <a:pt x="12505" y="3752"/>
                    <a:pt x="10477" y="4339"/>
                    <a:pt x="9685" y="4633"/>
                  </a:cubicBezTo>
                  <a:cubicBezTo>
                    <a:pt x="8435" y="5105"/>
                    <a:pt x="7274" y="5870"/>
                    <a:pt x="6151" y="6585"/>
                  </a:cubicBezTo>
                  <a:cubicBezTo>
                    <a:pt x="6151" y="6585"/>
                    <a:pt x="4926" y="3331"/>
                    <a:pt x="2705" y="1328"/>
                  </a:cubicBezTo>
                  <a:cubicBezTo>
                    <a:pt x="2093" y="779"/>
                    <a:pt x="791" y="1"/>
                    <a:pt x="498" y="1315"/>
                  </a:cubicBezTo>
                  <a:cubicBezTo>
                    <a:pt x="0" y="3561"/>
                    <a:pt x="3458" y="9290"/>
                    <a:pt x="7069" y="9137"/>
                  </a:cubicBezTo>
                  <a:close/>
                </a:path>
              </a:pathLst>
            </a:custGeom>
            <a:solidFill>
              <a:schemeClr val="dk1"/>
            </a:solidFill>
            <a:ln w="8625" cap="flat" cmpd="sng">
              <a:solidFill>
                <a:srgbClr val="000000"/>
              </a:solidFill>
              <a:prstDash val="solid"/>
              <a:miter lim="127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1056375" y="3497300"/>
              <a:ext cx="250475" cy="233900"/>
            </a:xfrm>
            <a:custGeom>
              <a:avLst/>
              <a:gdLst/>
              <a:ahLst/>
              <a:cxnLst/>
              <a:rect l="l" t="t" r="r" b="b"/>
              <a:pathLst>
                <a:path w="10019" h="9356" extrusionOk="0">
                  <a:moveTo>
                    <a:pt x="1356" y="1"/>
                  </a:moveTo>
                  <a:cubicBezTo>
                    <a:pt x="0" y="1"/>
                    <a:pt x="52" y="6220"/>
                    <a:pt x="2375" y="8600"/>
                  </a:cubicBezTo>
                  <a:cubicBezTo>
                    <a:pt x="2890" y="9134"/>
                    <a:pt x="3530" y="9356"/>
                    <a:pt x="4221" y="9356"/>
                  </a:cubicBezTo>
                  <a:cubicBezTo>
                    <a:pt x="5857" y="9356"/>
                    <a:pt x="7784" y="8116"/>
                    <a:pt x="9048" y="6852"/>
                  </a:cubicBezTo>
                  <a:cubicBezTo>
                    <a:pt x="9444" y="6443"/>
                    <a:pt x="10018" y="5614"/>
                    <a:pt x="9840" y="5001"/>
                  </a:cubicBezTo>
                  <a:cubicBezTo>
                    <a:pt x="9722" y="4596"/>
                    <a:pt x="9381" y="4455"/>
                    <a:pt x="8966" y="4455"/>
                  </a:cubicBezTo>
                  <a:cubicBezTo>
                    <a:pt x="8259" y="4455"/>
                    <a:pt x="7337" y="4864"/>
                    <a:pt x="6943" y="5065"/>
                  </a:cubicBezTo>
                  <a:lnTo>
                    <a:pt x="6943" y="5078"/>
                  </a:lnTo>
                  <a:cubicBezTo>
                    <a:pt x="4289" y="6456"/>
                    <a:pt x="3957" y="6481"/>
                    <a:pt x="3957" y="6481"/>
                  </a:cubicBezTo>
                  <a:cubicBezTo>
                    <a:pt x="3957" y="6481"/>
                    <a:pt x="3549" y="1696"/>
                    <a:pt x="1826" y="216"/>
                  </a:cubicBezTo>
                  <a:cubicBezTo>
                    <a:pt x="1655" y="69"/>
                    <a:pt x="1497" y="1"/>
                    <a:pt x="1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1051600" y="3463775"/>
              <a:ext cx="255250" cy="293500"/>
            </a:xfrm>
            <a:custGeom>
              <a:avLst/>
              <a:gdLst/>
              <a:ahLst/>
              <a:cxnLst/>
              <a:rect l="l" t="t" r="r" b="b"/>
              <a:pathLst>
                <a:path w="10210" h="11740" fill="none" extrusionOk="0">
                  <a:moveTo>
                    <a:pt x="7134" y="6419"/>
                  </a:moveTo>
                  <a:cubicBezTo>
                    <a:pt x="4480" y="7797"/>
                    <a:pt x="4148" y="7822"/>
                    <a:pt x="4148" y="7822"/>
                  </a:cubicBezTo>
                  <a:cubicBezTo>
                    <a:pt x="4148" y="7822"/>
                    <a:pt x="3740" y="3037"/>
                    <a:pt x="2017" y="1557"/>
                  </a:cubicBezTo>
                  <a:cubicBezTo>
                    <a:pt x="205" y="0"/>
                    <a:pt x="1" y="7312"/>
                    <a:pt x="2566" y="9941"/>
                  </a:cubicBezTo>
                  <a:cubicBezTo>
                    <a:pt x="4301" y="11740"/>
                    <a:pt x="7440" y="9992"/>
                    <a:pt x="9239" y="8193"/>
                  </a:cubicBezTo>
                  <a:cubicBezTo>
                    <a:pt x="9635" y="7784"/>
                    <a:pt x="10209" y="6955"/>
                    <a:pt x="10031" y="6342"/>
                  </a:cubicBezTo>
                  <a:cubicBezTo>
                    <a:pt x="9712" y="5258"/>
                    <a:pt x="7746" y="6087"/>
                    <a:pt x="7134" y="6419"/>
                  </a:cubicBezTo>
                  <a:close/>
                </a:path>
              </a:pathLst>
            </a:custGeom>
            <a:solidFill>
              <a:schemeClr val="dk1"/>
            </a:solidFill>
            <a:ln w="8625" cap="flat" cmpd="sng">
              <a:solidFill>
                <a:srgbClr val="000000"/>
              </a:solidFill>
              <a:prstDash val="solid"/>
              <a:miter lim="127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1150175" y="3374450"/>
              <a:ext cx="184100" cy="199075"/>
            </a:xfrm>
            <a:custGeom>
              <a:avLst/>
              <a:gdLst/>
              <a:ahLst/>
              <a:cxnLst/>
              <a:rect l="l" t="t" r="r" b="b"/>
              <a:pathLst>
                <a:path w="7364" h="7963" extrusionOk="0">
                  <a:moveTo>
                    <a:pt x="2183" y="0"/>
                  </a:moveTo>
                  <a:cubicBezTo>
                    <a:pt x="1302" y="0"/>
                    <a:pt x="537" y="1812"/>
                    <a:pt x="307" y="3573"/>
                  </a:cubicBezTo>
                  <a:cubicBezTo>
                    <a:pt x="1" y="5896"/>
                    <a:pt x="652" y="7503"/>
                    <a:pt x="2043" y="7886"/>
                  </a:cubicBezTo>
                  <a:cubicBezTo>
                    <a:pt x="2247" y="7937"/>
                    <a:pt x="2464" y="7963"/>
                    <a:pt x="2681" y="7963"/>
                  </a:cubicBezTo>
                  <a:cubicBezTo>
                    <a:pt x="4607" y="7963"/>
                    <a:pt x="6483" y="5768"/>
                    <a:pt x="7108" y="4186"/>
                  </a:cubicBezTo>
                  <a:cubicBezTo>
                    <a:pt x="7338" y="3586"/>
                    <a:pt x="7364" y="3152"/>
                    <a:pt x="7172" y="2871"/>
                  </a:cubicBezTo>
                  <a:lnTo>
                    <a:pt x="7160" y="2871"/>
                  </a:lnTo>
                  <a:cubicBezTo>
                    <a:pt x="7021" y="2674"/>
                    <a:pt x="6797" y="2562"/>
                    <a:pt x="6557" y="2562"/>
                  </a:cubicBezTo>
                  <a:cubicBezTo>
                    <a:pt x="6532" y="2562"/>
                    <a:pt x="6508" y="2563"/>
                    <a:pt x="6483" y="2565"/>
                  </a:cubicBezTo>
                  <a:cubicBezTo>
                    <a:pt x="5590" y="2565"/>
                    <a:pt x="4148" y="3420"/>
                    <a:pt x="3752" y="3726"/>
                  </a:cubicBezTo>
                  <a:cubicBezTo>
                    <a:pt x="3701" y="3765"/>
                    <a:pt x="3574" y="3854"/>
                    <a:pt x="3472" y="3930"/>
                  </a:cubicBezTo>
                  <a:lnTo>
                    <a:pt x="3472" y="3714"/>
                  </a:lnTo>
                  <a:cubicBezTo>
                    <a:pt x="3484" y="2922"/>
                    <a:pt x="3395" y="2118"/>
                    <a:pt x="3204" y="1353"/>
                  </a:cubicBezTo>
                  <a:cubicBezTo>
                    <a:pt x="2987" y="447"/>
                    <a:pt x="2642" y="0"/>
                    <a:pt x="2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1150175" y="3374450"/>
              <a:ext cx="183775" cy="199075"/>
            </a:xfrm>
            <a:custGeom>
              <a:avLst/>
              <a:gdLst/>
              <a:ahLst/>
              <a:cxnLst/>
              <a:rect l="l" t="t" r="r" b="b"/>
              <a:pathLst>
                <a:path w="7351" h="7963" fill="none" extrusionOk="0">
                  <a:moveTo>
                    <a:pt x="7160" y="2871"/>
                  </a:moveTo>
                  <a:cubicBezTo>
                    <a:pt x="7006" y="2654"/>
                    <a:pt x="6751" y="2540"/>
                    <a:pt x="6483" y="2565"/>
                  </a:cubicBezTo>
                  <a:cubicBezTo>
                    <a:pt x="5590" y="2565"/>
                    <a:pt x="4148" y="3420"/>
                    <a:pt x="3752" y="3726"/>
                  </a:cubicBezTo>
                  <a:cubicBezTo>
                    <a:pt x="3701" y="3765"/>
                    <a:pt x="3574" y="3854"/>
                    <a:pt x="3472" y="3930"/>
                  </a:cubicBezTo>
                  <a:lnTo>
                    <a:pt x="3472" y="3714"/>
                  </a:lnTo>
                  <a:cubicBezTo>
                    <a:pt x="3484" y="2922"/>
                    <a:pt x="3395" y="2118"/>
                    <a:pt x="3204" y="1353"/>
                  </a:cubicBezTo>
                  <a:cubicBezTo>
                    <a:pt x="2987" y="447"/>
                    <a:pt x="2642" y="0"/>
                    <a:pt x="2183" y="0"/>
                  </a:cubicBezTo>
                  <a:cubicBezTo>
                    <a:pt x="1302" y="0"/>
                    <a:pt x="537" y="1812"/>
                    <a:pt x="307" y="3573"/>
                  </a:cubicBezTo>
                  <a:cubicBezTo>
                    <a:pt x="1" y="5896"/>
                    <a:pt x="652" y="7503"/>
                    <a:pt x="2043" y="7886"/>
                  </a:cubicBezTo>
                  <a:cubicBezTo>
                    <a:pt x="2247" y="7937"/>
                    <a:pt x="2464" y="7963"/>
                    <a:pt x="2681" y="7963"/>
                  </a:cubicBezTo>
                  <a:lnTo>
                    <a:pt x="2681" y="7963"/>
                  </a:lnTo>
                  <a:cubicBezTo>
                    <a:pt x="4607" y="7963"/>
                    <a:pt x="6483" y="5768"/>
                    <a:pt x="7108" y="4186"/>
                  </a:cubicBezTo>
                  <a:cubicBezTo>
                    <a:pt x="7338" y="3586"/>
                    <a:pt x="7351" y="3152"/>
                    <a:pt x="7160" y="2871"/>
                  </a:cubicBezTo>
                  <a:close/>
                </a:path>
              </a:pathLst>
            </a:custGeom>
            <a:solidFill>
              <a:schemeClr val="dk1"/>
            </a:solidFill>
            <a:ln w="8625" cap="flat" cmpd="sng">
              <a:solidFill>
                <a:srgbClr val="000000"/>
              </a:solidFill>
              <a:prstDash val="solid"/>
              <a:miter lim="127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1226200" y="3470100"/>
              <a:ext cx="78675" cy="64200"/>
            </a:xfrm>
            <a:custGeom>
              <a:avLst/>
              <a:gdLst/>
              <a:ahLst/>
              <a:cxnLst/>
              <a:rect l="l" t="t" r="r" b="b"/>
              <a:pathLst>
                <a:path w="3147" h="2568" extrusionOk="0">
                  <a:moveTo>
                    <a:pt x="2925" y="1"/>
                  </a:moveTo>
                  <a:cubicBezTo>
                    <a:pt x="2889" y="1"/>
                    <a:pt x="2851" y="13"/>
                    <a:pt x="2817" y="41"/>
                  </a:cubicBezTo>
                  <a:cubicBezTo>
                    <a:pt x="2498" y="283"/>
                    <a:pt x="1707" y="1010"/>
                    <a:pt x="852" y="1712"/>
                  </a:cubicBezTo>
                  <a:cubicBezTo>
                    <a:pt x="651" y="1850"/>
                    <a:pt x="154" y="2210"/>
                    <a:pt x="162" y="2210"/>
                  </a:cubicBezTo>
                  <a:cubicBezTo>
                    <a:pt x="162" y="2210"/>
                    <a:pt x="162" y="2210"/>
                    <a:pt x="163" y="2210"/>
                  </a:cubicBezTo>
                  <a:lnTo>
                    <a:pt x="163" y="2210"/>
                  </a:lnTo>
                  <a:cubicBezTo>
                    <a:pt x="1" y="2322"/>
                    <a:pt x="94" y="2568"/>
                    <a:pt x="277" y="2568"/>
                  </a:cubicBezTo>
                  <a:cubicBezTo>
                    <a:pt x="281" y="2568"/>
                    <a:pt x="286" y="2568"/>
                    <a:pt x="290" y="2567"/>
                  </a:cubicBezTo>
                  <a:cubicBezTo>
                    <a:pt x="1452" y="2440"/>
                    <a:pt x="2677" y="1304"/>
                    <a:pt x="3098" y="245"/>
                  </a:cubicBezTo>
                  <a:cubicBezTo>
                    <a:pt x="3146" y="119"/>
                    <a:pt x="3041" y="1"/>
                    <a:pt x="2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1178900" y="3412400"/>
              <a:ext cx="31600" cy="100375"/>
            </a:xfrm>
            <a:custGeom>
              <a:avLst/>
              <a:gdLst/>
              <a:ahLst/>
              <a:cxnLst/>
              <a:rect l="l" t="t" r="r" b="b"/>
              <a:pathLst>
                <a:path w="1264" h="4015" extrusionOk="0">
                  <a:moveTo>
                    <a:pt x="945" y="1"/>
                  </a:moveTo>
                  <a:cubicBezTo>
                    <a:pt x="881" y="1"/>
                    <a:pt x="817" y="26"/>
                    <a:pt x="779" y="90"/>
                  </a:cubicBezTo>
                  <a:cubicBezTo>
                    <a:pt x="587" y="358"/>
                    <a:pt x="447" y="664"/>
                    <a:pt x="345" y="983"/>
                  </a:cubicBezTo>
                  <a:cubicBezTo>
                    <a:pt x="77" y="1800"/>
                    <a:pt x="0" y="2974"/>
                    <a:pt x="383" y="3880"/>
                  </a:cubicBezTo>
                  <a:cubicBezTo>
                    <a:pt x="417" y="3971"/>
                    <a:pt x="495" y="4014"/>
                    <a:pt x="573" y="4014"/>
                  </a:cubicBezTo>
                  <a:cubicBezTo>
                    <a:pt x="669" y="4014"/>
                    <a:pt x="765" y="3949"/>
                    <a:pt x="779" y="3829"/>
                  </a:cubicBezTo>
                  <a:cubicBezTo>
                    <a:pt x="830" y="3510"/>
                    <a:pt x="842" y="3216"/>
                    <a:pt x="868" y="2910"/>
                  </a:cubicBezTo>
                  <a:cubicBezTo>
                    <a:pt x="1098" y="218"/>
                    <a:pt x="1264" y="13"/>
                    <a:pt x="9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1085100" y="3542200"/>
              <a:ext cx="45325" cy="126275"/>
            </a:xfrm>
            <a:custGeom>
              <a:avLst/>
              <a:gdLst/>
              <a:ahLst/>
              <a:cxnLst/>
              <a:rect l="l" t="t" r="r" b="b"/>
              <a:pathLst>
                <a:path w="1813" h="5051" extrusionOk="0">
                  <a:moveTo>
                    <a:pt x="245" y="1"/>
                  </a:moveTo>
                  <a:cubicBezTo>
                    <a:pt x="156" y="1"/>
                    <a:pt x="66" y="62"/>
                    <a:pt x="52" y="181"/>
                  </a:cubicBezTo>
                  <a:cubicBezTo>
                    <a:pt x="1" y="602"/>
                    <a:pt x="179" y="2848"/>
                    <a:pt x="690" y="3920"/>
                  </a:cubicBezTo>
                  <a:cubicBezTo>
                    <a:pt x="854" y="4270"/>
                    <a:pt x="1299" y="5050"/>
                    <a:pt x="1607" y="5050"/>
                  </a:cubicBezTo>
                  <a:cubicBezTo>
                    <a:pt x="1659" y="5050"/>
                    <a:pt x="1707" y="5028"/>
                    <a:pt x="1749" y="4979"/>
                  </a:cubicBezTo>
                  <a:cubicBezTo>
                    <a:pt x="1813" y="4915"/>
                    <a:pt x="1813" y="4826"/>
                    <a:pt x="1774" y="4749"/>
                  </a:cubicBezTo>
                  <a:cubicBezTo>
                    <a:pt x="1213" y="3601"/>
                    <a:pt x="868" y="1495"/>
                    <a:pt x="422" y="130"/>
                  </a:cubicBezTo>
                  <a:cubicBezTo>
                    <a:pt x="393" y="43"/>
                    <a:pt x="319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1012350" y="3706600"/>
              <a:ext cx="64175" cy="118825"/>
            </a:xfrm>
            <a:custGeom>
              <a:avLst/>
              <a:gdLst/>
              <a:ahLst/>
              <a:cxnLst/>
              <a:rect l="l" t="t" r="r" b="b"/>
              <a:pathLst>
                <a:path w="2567" h="4753" extrusionOk="0">
                  <a:moveTo>
                    <a:pt x="407" y="0"/>
                  </a:moveTo>
                  <a:cubicBezTo>
                    <a:pt x="387" y="0"/>
                    <a:pt x="367" y="4"/>
                    <a:pt x="346" y="11"/>
                  </a:cubicBezTo>
                  <a:cubicBezTo>
                    <a:pt x="269" y="36"/>
                    <a:pt x="218" y="100"/>
                    <a:pt x="218" y="177"/>
                  </a:cubicBezTo>
                  <a:lnTo>
                    <a:pt x="205" y="177"/>
                  </a:lnTo>
                  <a:cubicBezTo>
                    <a:pt x="1" y="2677"/>
                    <a:pt x="1740" y="4752"/>
                    <a:pt x="2357" y="4752"/>
                  </a:cubicBezTo>
                  <a:cubicBezTo>
                    <a:pt x="2433" y="4752"/>
                    <a:pt x="2492" y="4721"/>
                    <a:pt x="2528" y="4656"/>
                  </a:cubicBezTo>
                  <a:cubicBezTo>
                    <a:pt x="2566" y="4579"/>
                    <a:pt x="2553" y="4490"/>
                    <a:pt x="2502" y="4426"/>
                  </a:cubicBezTo>
                  <a:cubicBezTo>
                    <a:pt x="869" y="2290"/>
                    <a:pt x="902" y="0"/>
                    <a:pt x="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948575" y="3860600"/>
              <a:ext cx="86150" cy="129125"/>
            </a:xfrm>
            <a:custGeom>
              <a:avLst/>
              <a:gdLst/>
              <a:ahLst/>
              <a:cxnLst/>
              <a:rect l="l" t="t" r="r" b="b"/>
              <a:pathLst>
                <a:path w="3446" h="5165" extrusionOk="0">
                  <a:moveTo>
                    <a:pt x="242" y="1"/>
                  </a:moveTo>
                  <a:cubicBezTo>
                    <a:pt x="210" y="1"/>
                    <a:pt x="179" y="9"/>
                    <a:pt x="153" y="27"/>
                  </a:cubicBezTo>
                  <a:cubicBezTo>
                    <a:pt x="0" y="116"/>
                    <a:pt x="64" y="320"/>
                    <a:pt x="128" y="614"/>
                  </a:cubicBezTo>
                  <a:lnTo>
                    <a:pt x="140" y="614"/>
                  </a:lnTo>
                  <a:cubicBezTo>
                    <a:pt x="741" y="2959"/>
                    <a:pt x="2599" y="5164"/>
                    <a:pt x="3231" y="5164"/>
                  </a:cubicBezTo>
                  <a:cubicBezTo>
                    <a:pt x="3311" y="5164"/>
                    <a:pt x="3371" y="5129"/>
                    <a:pt x="3407" y="5055"/>
                  </a:cubicBezTo>
                  <a:cubicBezTo>
                    <a:pt x="3445" y="4978"/>
                    <a:pt x="3433" y="4876"/>
                    <a:pt x="3356" y="4812"/>
                  </a:cubicBezTo>
                  <a:cubicBezTo>
                    <a:pt x="2731" y="4161"/>
                    <a:pt x="2118" y="3000"/>
                    <a:pt x="408" y="91"/>
                  </a:cubicBezTo>
                  <a:cubicBezTo>
                    <a:pt x="366" y="32"/>
                    <a:pt x="303" y="1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912600" y="4041175"/>
              <a:ext cx="97225" cy="126275"/>
            </a:xfrm>
            <a:custGeom>
              <a:avLst/>
              <a:gdLst/>
              <a:ahLst/>
              <a:cxnLst/>
              <a:rect l="l" t="t" r="r" b="b"/>
              <a:pathLst>
                <a:path w="3889" h="5051" extrusionOk="0">
                  <a:moveTo>
                    <a:pt x="218" y="1"/>
                  </a:moveTo>
                  <a:cubicBezTo>
                    <a:pt x="106" y="1"/>
                    <a:pt x="1" y="101"/>
                    <a:pt x="35" y="231"/>
                  </a:cubicBezTo>
                  <a:cubicBezTo>
                    <a:pt x="35" y="231"/>
                    <a:pt x="90" y="439"/>
                    <a:pt x="88" y="439"/>
                  </a:cubicBezTo>
                  <a:cubicBezTo>
                    <a:pt x="88" y="439"/>
                    <a:pt x="87" y="438"/>
                    <a:pt x="86" y="435"/>
                  </a:cubicBezTo>
                  <a:lnTo>
                    <a:pt x="86" y="448"/>
                  </a:lnTo>
                  <a:cubicBezTo>
                    <a:pt x="405" y="1341"/>
                    <a:pt x="610" y="1953"/>
                    <a:pt x="1286" y="2974"/>
                  </a:cubicBezTo>
                  <a:cubicBezTo>
                    <a:pt x="1860" y="3816"/>
                    <a:pt x="2575" y="4595"/>
                    <a:pt x="3506" y="5029"/>
                  </a:cubicBezTo>
                  <a:cubicBezTo>
                    <a:pt x="3538" y="5044"/>
                    <a:pt x="3570" y="5050"/>
                    <a:pt x="3599" y="5050"/>
                  </a:cubicBezTo>
                  <a:cubicBezTo>
                    <a:pt x="3772" y="5050"/>
                    <a:pt x="3888" y="4826"/>
                    <a:pt x="3736" y="4684"/>
                  </a:cubicBezTo>
                  <a:cubicBezTo>
                    <a:pt x="3404" y="4352"/>
                    <a:pt x="3085" y="4008"/>
                    <a:pt x="2792" y="3651"/>
                  </a:cubicBezTo>
                  <a:cubicBezTo>
                    <a:pt x="1941" y="2597"/>
                    <a:pt x="485" y="243"/>
                    <a:pt x="494" y="243"/>
                  </a:cubicBezTo>
                  <a:lnTo>
                    <a:pt x="494" y="243"/>
                  </a:lnTo>
                  <a:cubicBezTo>
                    <a:pt x="495" y="243"/>
                    <a:pt x="495" y="243"/>
                    <a:pt x="495" y="243"/>
                  </a:cubicBezTo>
                  <a:lnTo>
                    <a:pt x="367" y="78"/>
                  </a:lnTo>
                  <a:cubicBezTo>
                    <a:pt x="326" y="24"/>
                    <a:pt x="271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1067975" y="4109925"/>
              <a:ext cx="134250" cy="81875"/>
            </a:xfrm>
            <a:custGeom>
              <a:avLst/>
              <a:gdLst/>
              <a:ahLst/>
              <a:cxnLst/>
              <a:rect l="l" t="t" r="r" b="b"/>
              <a:pathLst>
                <a:path w="5370" h="3275" extrusionOk="0">
                  <a:moveTo>
                    <a:pt x="5116" y="1"/>
                  </a:moveTo>
                  <a:cubicBezTo>
                    <a:pt x="5082" y="1"/>
                    <a:pt x="5046" y="11"/>
                    <a:pt x="5011" y="33"/>
                  </a:cubicBezTo>
                  <a:cubicBezTo>
                    <a:pt x="5011" y="33"/>
                    <a:pt x="2880" y="1462"/>
                    <a:pt x="2051" y="1947"/>
                  </a:cubicBezTo>
                  <a:lnTo>
                    <a:pt x="2064" y="1934"/>
                  </a:lnTo>
                  <a:lnTo>
                    <a:pt x="2064" y="1934"/>
                  </a:lnTo>
                  <a:cubicBezTo>
                    <a:pt x="757" y="2698"/>
                    <a:pt x="225" y="2879"/>
                    <a:pt x="213" y="2879"/>
                  </a:cubicBezTo>
                  <a:cubicBezTo>
                    <a:pt x="212" y="2879"/>
                    <a:pt x="213" y="2879"/>
                    <a:pt x="213" y="2878"/>
                  </a:cubicBezTo>
                  <a:lnTo>
                    <a:pt x="213" y="2878"/>
                  </a:lnTo>
                  <a:cubicBezTo>
                    <a:pt x="1" y="2966"/>
                    <a:pt x="70" y="3274"/>
                    <a:pt x="290" y="3274"/>
                  </a:cubicBezTo>
                  <a:cubicBezTo>
                    <a:pt x="294" y="3274"/>
                    <a:pt x="298" y="3274"/>
                    <a:pt x="303" y="3274"/>
                  </a:cubicBezTo>
                  <a:cubicBezTo>
                    <a:pt x="2038" y="3223"/>
                    <a:pt x="4233" y="1653"/>
                    <a:pt x="5267" y="314"/>
                  </a:cubicBezTo>
                  <a:cubicBezTo>
                    <a:pt x="5370" y="170"/>
                    <a:pt x="5257" y="1"/>
                    <a:pt x="5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1083825" y="3943700"/>
              <a:ext cx="119725" cy="75300"/>
            </a:xfrm>
            <a:custGeom>
              <a:avLst/>
              <a:gdLst/>
              <a:ahLst/>
              <a:cxnLst/>
              <a:rect l="l" t="t" r="r" b="b"/>
              <a:pathLst>
                <a:path w="4789" h="3012" extrusionOk="0">
                  <a:moveTo>
                    <a:pt x="4537" y="0"/>
                  </a:moveTo>
                  <a:cubicBezTo>
                    <a:pt x="4502" y="0"/>
                    <a:pt x="4465" y="10"/>
                    <a:pt x="4429" y="34"/>
                  </a:cubicBezTo>
                  <a:cubicBezTo>
                    <a:pt x="3433" y="774"/>
                    <a:pt x="2400" y="1463"/>
                    <a:pt x="1328" y="2101"/>
                  </a:cubicBezTo>
                  <a:lnTo>
                    <a:pt x="1328" y="2113"/>
                  </a:lnTo>
                  <a:cubicBezTo>
                    <a:pt x="970" y="2305"/>
                    <a:pt x="600" y="2471"/>
                    <a:pt x="205" y="2611"/>
                  </a:cubicBezTo>
                  <a:cubicBezTo>
                    <a:pt x="1" y="2688"/>
                    <a:pt x="39" y="2994"/>
                    <a:pt x="269" y="3007"/>
                  </a:cubicBezTo>
                  <a:cubicBezTo>
                    <a:pt x="321" y="3010"/>
                    <a:pt x="373" y="3012"/>
                    <a:pt x="426" y="3012"/>
                  </a:cubicBezTo>
                  <a:cubicBezTo>
                    <a:pt x="1992" y="3012"/>
                    <a:pt x="3882" y="1573"/>
                    <a:pt x="4697" y="301"/>
                  </a:cubicBezTo>
                  <a:cubicBezTo>
                    <a:pt x="4788" y="159"/>
                    <a:pt x="4677" y="0"/>
                    <a:pt x="4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1125925" y="3784450"/>
              <a:ext cx="120100" cy="73400"/>
            </a:xfrm>
            <a:custGeom>
              <a:avLst/>
              <a:gdLst/>
              <a:ahLst/>
              <a:cxnLst/>
              <a:rect l="l" t="t" r="r" b="b"/>
              <a:pathLst>
                <a:path w="4804" h="2936" extrusionOk="0">
                  <a:moveTo>
                    <a:pt x="4554" y="0"/>
                  </a:moveTo>
                  <a:cubicBezTo>
                    <a:pt x="4512" y="0"/>
                    <a:pt x="4469" y="15"/>
                    <a:pt x="4429" y="49"/>
                  </a:cubicBezTo>
                  <a:cubicBezTo>
                    <a:pt x="2936" y="1350"/>
                    <a:pt x="2438" y="1554"/>
                    <a:pt x="2196" y="1720"/>
                  </a:cubicBezTo>
                  <a:cubicBezTo>
                    <a:pt x="1571" y="2065"/>
                    <a:pt x="907" y="2333"/>
                    <a:pt x="218" y="2512"/>
                  </a:cubicBezTo>
                  <a:cubicBezTo>
                    <a:pt x="1" y="2588"/>
                    <a:pt x="39" y="2894"/>
                    <a:pt x="256" y="2920"/>
                  </a:cubicBezTo>
                  <a:cubicBezTo>
                    <a:pt x="369" y="2930"/>
                    <a:pt x="482" y="2936"/>
                    <a:pt x="595" y="2936"/>
                  </a:cubicBezTo>
                  <a:cubicBezTo>
                    <a:pt x="2375" y="2936"/>
                    <a:pt x="4063" y="1647"/>
                    <a:pt x="4735" y="291"/>
                  </a:cubicBezTo>
                  <a:cubicBezTo>
                    <a:pt x="4803" y="146"/>
                    <a:pt x="4687" y="0"/>
                    <a:pt x="45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1160400" y="3628150"/>
              <a:ext cx="118100" cy="68375"/>
            </a:xfrm>
            <a:custGeom>
              <a:avLst/>
              <a:gdLst/>
              <a:ahLst/>
              <a:cxnLst/>
              <a:rect l="l" t="t" r="r" b="b"/>
              <a:pathLst>
                <a:path w="4724" h="2735" extrusionOk="0">
                  <a:moveTo>
                    <a:pt x="4486" y="1"/>
                  </a:moveTo>
                  <a:cubicBezTo>
                    <a:pt x="4467" y="1"/>
                    <a:pt x="4448" y="4"/>
                    <a:pt x="4428" y="10"/>
                  </a:cubicBezTo>
                  <a:cubicBezTo>
                    <a:pt x="4428" y="10"/>
                    <a:pt x="4300" y="61"/>
                    <a:pt x="4288" y="73"/>
                  </a:cubicBezTo>
                  <a:cubicBezTo>
                    <a:pt x="4264" y="85"/>
                    <a:pt x="4093" y="177"/>
                    <a:pt x="4094" y="177"/>
                  </a:cubicBezTo>
                  <a:cubicBezTo>
                    <a:pt x="4094" y="177"/>
                    <a:pt x="4095" y="176"/>
                    <a:pt x="4096" y="176"/>
                  </a:cubicBezTo>
                  <a:lnTo>
                    <a:pt x="4096" y="176"/>
                  </a:lnTo>
                  <a:lnTo>
                    <a:pt x="3318" y="648"/>
                  </a:lnTo>
                  <a:cubicBezTo>
                    <a:pt x="2476" y="1145"/>
                    <a:pt x="1136" y="2000"/>
                    <a:pt x="230" y="2319"/>
                  </a:cubicBezTo>
                  <a:lnTo>
                    <a:pt x="217" y="2319"/>
                  </a:lnTo>
                  <a:cubicBezTo>
                    <a:pt x="0" y="2396"/>
                    <a:pt x="38" y="2702"/>
                    <a:pt x="268" y="2728"/>
                  </a:cubicBezTo>
                  <a:cubicBezTo>
                    <a:pt x="322" y="2732"/>
                    <a:pt x="377" y="2734"/>
                    <a:pt x="432" y="2734"/>
                  </a:cubicBezTo>
                  <a:cubicBezTo>
                    <a:pt x="1188" y="2734"/>
                    <a:pt x="2063" y="2342"/>
                    <a:pt x="2705" y="1949"/>
                  </a:cubicBezTo>
                  <a:cubicBezTo>
                    <a:pt x="3331" y="1566"/>
                    <a:pt x="4249" y="865"/>
                    <a:pt x="4645" y="278"/>
                  </a:cubicBezTo>
                  <a:cubicBezTo>
                    <a:pt x="4724" y="154"/>
                    <a:pt x="4624" y="1"/>
                    <a:pt x="4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857000" y="3368050"/>
              <a:ext cx="483350" cy="897425"/>
            </a:xfrm>
            <a:custGeom>
              <a:avLst/>
              <a:gdLst/>
              <a:ahLst/>
              <a:cxnLst/>
              <a:rect l="l" t="t" r="r" b="b"/>
              <a:pathLst>
                <a:path w="19334" h="35897" extrusionOk="0">
                  <a:moveTo>
                    <a:pt x="13910" y="486"/>
                  </a:moveTo>
                  <a:lnTo>
                    <a:pt x="13910" y="499"/>
                  </a:lnTo>
                  <a:cubicBezTo>
                    <a:pt x="14203" y="499"/>
                    <a:pt x="14484" y="843"/>
                    <a:pt x="14688" y="1673"/>
                  </a:cubicBezTo>
                  <a:cubicBezTo>
                    <a:pt x="15148" y="3561"/>
                    <a:pt x="14790" y="4505"/>
                    <a:pt x="15058" y="4505"/>
                  </a:cubicBezTo>
                  <a:cubicBezTo>
                    <a:pt x="15160" y="4505"/>
                    <a:pt x="15326" y="4403"/>
                    <a:pt x="15633" y="4174"/>
                  </a:cubicBezTo>
                  <a:cubicBezTo>
                    <a:pt x="16066" y="3855"/>
                    <a:pt x="17432" y="3051"/>
                    <a:pt x="18210" y="3051"/>
                  </a:cubicBezTo>
                  <a:cubicBezTo>
                    <a:pt x="18708" y="3051"/>
                    <a:pt x="18963" y="3370"/>
                    <a:pt x="18593" y="4340"/>
                  </a:cubicBezTo>
                  <a:cubicBezTo>
                    <a:pt x="18032" y="5794"/>
                    <a:pt x="16207" y="7964"/>
                    <a:pt x="14395" y="7964"/>
                  </a:cubicBezTo>
                  <a:cubicBezTo>
                    <a:pt x="14203" y="7964"/>
                    <a:pt x="14012" y="7938"/>
                    <a:pt x="13833" y="7887"/>
                  </a:cubicBezTo>
                  <a:cubicBezTo>
                    <a:pt x="13795" y="7874"/>
                    <a:pt x="13757" y="7862"/>
                    <a:pt x="13718" y="7849"/>
                  </a:cubicBezTo>
                  <a:cubicBezTo>
                    <a:pt x="13986" y="7211"/>
                    <a:pt x="14267" y="6573"/>
                    <a:pt x="14573" y="5884"/>
                  </a:cubicBezTo>
                  <a:cubicBezTo>
                    <a:pt x="14666" y="5691"/>
                    <a:pt x="14499" y="5531"/>
                    <a:pt x="14338" y="5531"/>
                  </a:cubicBezTo>
                  <a:cubicBezTo>
                    <a:pt x="14253" y="5531"/>
                    <a:pt x="14171" y="5574"/>
                    <a:pt x="14127" y="5679"/>
                  </a:cubicBezTo>
                  <a:cubicBezTo>
                    <a:pt x="13821" y="6356"/>
                    <a:pt x="13540" y="7007"/>
                    <a:pt x="13272" y="7632"/>
                  </a:cubicBezTo>
                  <a:cubicBezTo>
                    <a:pt x="11141" y="6177"/>
                    <a:pt x="12685" y="486"/>
                    <a:pt x="13910" y="486"/>
                  </a:cubicBezTo>
                  <a:close/>
                  <a:moveTo>
                    <a:pt x="9316" y="5411"/>
                  </a:moveTo>
                  <a:cubicBezTo>
                    <a:pt x="9444" y="5424"/>
                    <a:pt x="9546" y="5488"/>
                    <a:pt x="9635" y="5577"/>
                  </a:cubicBezTo>
                  <a:cubicBezTo>
                    <a:pt x="11166" y="6892"/>
                    <a:pt x="11626" y="11116"/>
                    <a:pt x="11677" y="11613"/>
                  </a:cubicBezTo>
                  <a:cubicBezTo>
                    <a:pt x="11370" y="12430"/>
                    <a:pt x="11115" y="13183"/>
                    <a:pt x="10873" y="13897"/>
                  </a:cubicBezTo>
                  <a:cubicBezTo>
                    <a:pt x="10745" y="13808"/>
                    <a:pt x="10630" y="13706"/>
                    <a:pt x="10516" y="13604"/>
                  </a:cubicBezTo>
                  <a:lnTo>
                    <a:pt x="10516" y="13591"/>
                  </a:lnTo>
                  <a:cubicBezTo>
                    <a:pt x="8538" y="11562"/>
                    <a:pt x="8282" y="6420"/>
                    <a:pt x="9137" y="5514"/>
                  </a:cubicBezTo>
                  <a:cubicBezTo>
                    <a:pt x="9188" y="5450"/>
                    <a:pt x="9252" y="5411"/>
                    <a:pt x="9316" y="5411"/>
                  </a:cubicBezTo>
                  <a:close/>
                  <a:moveTo>
                    <a:pt x="16946" y="9881"/>
                  </a:moveTo>
                  <a:cubicBezTo>
                    <a:pt x="17086" y="9881"/>
                    <a:pt x="17213" y="9899"/>
                    <a:pt x="17317" y="9942"/>
                  </a:cubicBezTo>
                  <a:cubicBezTo>
                    <a:pt x="17445" y="9993"/>
                    <a:pt x="17534" y="10107"/>
                    <a:pt x="17572" y="10248"/>
                  </a:cubicBezTo>
                  <a:cubicBezTo>
                    <a:pt x="17713" y="10733"/>
                    <a:pt x="17202" y="11486"/>
                    <a:pt x="16845" y="11843"/>
                  </a:cubicBezTo>
                  <a:cubicBezTo>
                    <a:pt x="15722" y="12953"/>
                    <a:pt x="13821" y="14267"/>
                    <a:pt x="12187" y="14267"/>
                  </a:cubicBezTo>
                  <a:lnTo>
                    <a:pt x="12162" y="14267"/>
                  </a:lnTo>
                  <a:cubicBezTo>
                    <a:pt x="11881" y="14267"/>
                    <a:pt x="11600" y="14216"/>
                    <a:pt x="11332" y="14127"/>
                  </a:cubicBezTo>
                  <a:cubicBezTo>
                    <a:pt x="11562" y="13412"/>
                    <a:pt x="11830" y="12660"/>
                    <a:pt x="12123" y="11843"/>
                  </a:cubicBezTo>
                  <a:cubicBezTo>
                    <a:pt x="12557" y="11703"/>
                    <a:pt x="13604" y="11205"/>
                    <a:pt x="15033" y="10465"/>
                  </a:cubicBezTo>
                  <a:cubicBezTo>
                    <a:pt x="15547" y="10198"/>
                    <a:pt x="16367" y="9881"/>
                    <a:pt x="16946" y="9881"/>
                  </a:cubicBezTo>
                  <a:close/>
                  <a:moveTo>
                    <a:pt x="6060" y="11757"/>
                  </a:moveTo>
                  <a:cubicBezTo>
                    <a:pt x="6072" y="11757"/>
                    <a:pt x="6081" y="11760"/>
                    <a:pt x="6088" y="11766"/>
                  </a:cubicBezTo>
                  <a:cubicBezTo>
                    <a:pt x="7172" y="11907"/>
                    <a:pt x="9035" y="15059"/>
                    <a:pt x="9558" y="18210"/>
                  </a:cubicBezTo>
                  <a:cubicBezTo>
                    <a:pt x="9558" y="18249"/>
                    <a:pt x="9571" y="18300"/>
                    <a:pt x="9597" y="18338"/>
                  </a:cubicBezTo>
                  <a:lnTo>
                    <a:pt x="9571" y="18389"/>
                  </a:lnTo>
                  <a:cubicBezTo>
                    <a:pt x="9482" y="18746"/>
                    <a:pt x="9380" y="19129"/>
                    <a:pt x="9265" y="19550"/>
                  </a:cubicBezTo>
                  <a:lnTo>
                    <a:pt x="9061" y="20303"/>
                  </a:lnTo>
                  <a:cubicBezTo>
                    <a:pt x="9010" y="20278"/>
                    <a:pt x="8959" y="20252"/>
                    <a:pt x="8920" y="20227"/>
                  </a:cubicBezTo>
                  <a:cubicBezTo>
                    <a:pt x="6407" y="18644"/>
                    <a:pt x="4952" y="13463"/>
                    <a:pt x="5552" y="12175"/>
                  </a:cubicBezTo>
                  <a:cubicBezTo>
                    <a:pt x="5718" y="11830"/>
                    <a:pt x="5883" y="11766"/>
                    <a:pt x="6024" y="11766"/>
                  </a:cubicBezTo>
                  <a:cubicBezTo>
                    <a:pt x="6037" y="11760"/>
                    <a:pt x="6049" y="11757"/>
                    <a:pt x="6060" y="11757"/>
                  </a:cubicBezTo>
                  <a:close/>
                  <a:moveTo>
                    <a:pt x="14988" y="15936"/>
                  </a:moveTo>
                  <a:cubicBezTo>
                    <a:pt x="15169" y="15936"/>
                    <a:pt x="15350" y="15950"/>
                    <a:pt x="15530" y="15977"/>
                  </a:cubicBezTo>
                  <a:cubicBezTo>
                    <a:pt x="16041" y="16054"/>
                    <a:pt x="16130" y="16309"/>
                    <a:pt x="16143" y="16488"/>
                  </a:cubicBezTo>
                  <a:cubicBezTo>
                    <a:pt x="16258" y="17483"/>
                    <a:pt x="14497" y="19550"/>
                    <a:pt x="12353" y="20431"/>
                  </a:cubicBezTo>
                  <a:cubicBezTo>
                    <a:pt x="11871" y="20644"/>
                    <a:pt x="11352" y="20750"/>
                    <a:pt x="10832" y="20750"/>
                  </a:cubicBezTo>
                  <a:cubicBezTo>
                    <a:pt x="10388" y="20750"/>
                    <a:pt x="9943" y="20673"/>
                    <a:pt x="9520" y="20520"/>
                  </a:cubicBezTo>
                  <a:cubicBezTo>
                    <a:pt x="9597" y="20227"/>
                    <a:pt x="9673" y="19946"/>
                    <a:pt x="9750" y="19691"/>
                  </a:cubicBezTo>
                  <a:cubicBezTo>
                    <a:pt x="9865" y="19282"/>
                    <a:pt x="9954" y="18925"/>
                    <a:pt x="10043" y="18581"/>
                  </a:cubicBezTo>
                  <a:cubicBezTo>
                    <a:pt x="10133" y="18542"/>
                    <a:pt x="10209" y="18478"/>
                    <a:pt x="10273" y="18427"/>
                  </a:cubicBezTo>
                  <a:lnTo>
                    <a:pt x="10554" y="18172"/>
                  </a:lnTo>
                  <a:cubicBezTo>
                    <a:pt x="11307" y="17521"/>
                    <a:pt x="12251" y="16705"/>
                    <a:pt x="13565" y="16220"/>
                  </a:cubicBezTo>
                  <a:cubicBezTo>
                    <a:pt x="14021" y="16034"/>
                    <a:pt x="14503" y="15936"/>
                    <a:pt x="14988" y="15936"/>
                  </a:cubicBezTo>
                  <a:close/>
                  <a:moveTo>
                    <a:pt x="3357" y="18874"/>
                  </a:moveTo>
                  <a:cubicBezTo>
                    <a:pt x="3740" y="18874"/>
                    <a:pt x="4276" y="19193"/>
                    <a:pt x="4658" y="19538"/>
                  </a:cubicBezTo>
                  <a:cubicBezTo>
                    <a:pt x="6815" y="21477"/>
                    <a:pt x="8027" y="24667"/>
                    <a:pt x="8040" y="24693"/>
                  </a:cubicBezTo>
                  <a:cubicBezTo>
                    <a:pt x="8040" y="24693"/>
                    <a:pt x="8053" y="24706"/>
                    <a:pt x="8053" y="24718"/>
                  </a:cubicBezTo>
                  <a:cubicBezTo>
                    <a:pt x="7938" y="25318"/>
                    <a:pt x="7823" y="25956"/>
                    <a:pt x="7708" y="26645"/>
                  </a:cubicBezTo>
                  <a:cubicBezTo>
                    <a:pt x="6509" y="26173"/>
                    <a:pt x="5526" y="25191"/>
                    <a:pt x="4965" y="24514"/>
                  </a:cubicBezTo>
                  <a:cubicBezTo>
                    <a:pt x="3523" y="22804"/>
                    <a:pt x="2604" y="20558"/>
                    <a:pt x="2859" y="19397"/>
                  </a:cubicBezTo>
                  <a:cubicBezTo>
                    <a:pt x="2948" y="18976"/>
                    <a:pt x="3140" y="18912"/>
                    <a:pt x="3204" y="18900"/>
                  </a:cubicBezTo>
                  <a:cubicBezTo>
                    <a:pt x="3255" y="18874"/>
                    <a:pt x="3306" y="18874"/>
                    <a:pt x="3357" y="18874"/>
                  </a:cubicBezTo>
                  <a:close/>
                  <a:moveTo>
                    <a:pt x="13458" y="22562"/>
                  </a:moveTo>
                  <a:cubicBezTo>
                    <a:pt x="13695" y="22562"/>
                    <a:pt x="13896" y="22603"/>
                    <a:pt x="14025" y="22702"/>
                  </a:cubicBezTo>
                  <a:cubicBezTo>
                    <a:pt x="14076" y="22753"/>
                    <a:pt x="14229" y="22868"/>
                    <a:pt x="14191" y="23289"/>
                  </a:cubicBezTo>
                  <a:cubicBezTo>
                    <a:pt x="14050" y="24323"/>
                    <a:pt x="11358" y="26849"/>
                    <a:pt x="9176" y="26939"/>
                  </a:cubicBezTo>
                  <a:cubicBezTo>
                    <a:pt x="9134" y="26940"/>
                    <a:pt x="9093" y="26941"/>
                    <a:pt x="9051" y="26941"/>
                  </a:cubicBezTo>
                  <a:cubicBezTo>
                    <a:pt x="8758" y="26941"/>
                    <a:pt x="8459" y="26902"/>
                    <a:pt x="8180" y="26824"/>
                  </a:cubicBezTo>
                  <a:cubicBezTo>
                    <a:pt x="8295" y="26071"/>
                    <a:pt x="8423" y="25382"/>
                    <a:pt x="8550" y="24744"/>
                  </a:cubicBezTo>
                  <a:lnTo>
                    <a:pt x="8589" y="24718"/>
                  </a:lnTo>
                  <a:cubicBezTo>
                    <a:pt x="9635" y="24042"/>
                    <a:pt x="10720" y="23353"/>
                    <a:pt x="11881" y="22906"/>
                  </a:cubicBezTo>
                  <a:cubicBezTo>
                    <a:pt x="12380" y="22720"/>
                    <a:pt x="12991" y="22562"/>
                    <a:pt x="13458" y="22562"/>
                  </a:cubicBezTo>
                  <a:close/>
                  <a:moveTo>
                    <a:pt x="1481" y="25012"/>
                  </a:moveTo>
                  <a:cubicBezTo>
                    <a:pt x="2527" y="25012"/>
                    <a:pt x="4633" y="26518"/>
                    <a:pt x="7083" y="31035"/>
                  </a:cubicBezTo>
                  <a:cubicBezTo>
                    <a:pt x="6994" y="31826"/>
                    <a:pt x="6904" y="32681"/>
                    <a:pt x="6815" y="33587"/>
                  </a:cubicBezTo>
                  <a:cubicBezTo>
                    <a:pt x="3969" y="32783"/>
                    <a:pt x="1723" y="29874"/>
                    <a:pt x="843" y="26888"/>
                  </a:cubicBezTo>
                  <a:cubicBezTo>
                    <a:pt x="575" y="25956"/>
                    <a:pt x="677" y="25267"/>
                    <a:pt x="1162" y="25076"/>
                  </a:cubicBezTo>
                  <a:cubicBezTo>
                    <a:pt x="1264" y="25037"/>
                    <a:pt x="1366" y="25012"/>
                    <a:pt x="1481" y="25012"/>
                  </a:cubicBezTo>
                  <a:close/>
                  <a:moveTo>
                    <a:pt x="14148" y="28307"/>
                  </a:moveTo>
                  <a:cubicBezTo>
                    <a:pt x="14369" y="28307"/>
                    <a:pt x="14557" y="28346"/>
                    <a:pt x="14701" y="28432"/>
                  </a:cubicBezTo>
                  <a:cubicBezTo>
                    <a:pt x="14905" y="28547"/>
                    <a:pt x="15007" y="28789"/>
                    <a:pt x="15007" y="29146"/>
                  </a:cubicBezTo>
                  <a:cubicBezTo>
                    <a:pt x="15007" y="30397"/>
                    <a:pt x="13068" y="33077"/>
                    <a:pt x="9367" y="33715"/>
                  </a:cubicBezTo>
                  <a:cubicBezTo>
                    <a:pt x="9046" y="33769"/>
                    <a:pt x="8719" y="33798"/>
                    <a:pt x="8390" y="33798"/>
                  </a:cubicBezTo>
                  <a:cubicBezTo>
                    <a:pt x="8027" y="33798"/>
                    <a:pt x="7662" y="33763"/>
                    <a:pt x="7300" y="33689"/>
                  </a:cubicBezTo>
                  <a:cubicBezTo>
                    <a:pt x="7389" y="32796"/>
                    <a:pt x="7478" y="31966"/>
                    <a:pt x="7568" y="31175"/>
                  </a:cubicBezTo>
                  <a:cubicBezTo>
                    <a:pt x="7759" y="31099"/>
                    <a:pt x="8065" y="30933"/>
                    <a:pt x="8652" y="30601"/>
                  </a:cubicBezTo>
                  <a:cubicBezTo>
                    <a:pt x="10050" y="29820"/>
                    <a:pt x="12758" y="28307"/>
                    <a:pt x="14148" y="28307"/>
                  </a:cubicBezTo>
                  <a:close/>
                  <a:moveTo>
                    <a:pt x="13910" y="1"/>
                  </a:moveTo>
                  <a:cubicBezTo>
                    <a:pt x="12723" y="1"/>
                    <a:pt x="11996" y="2272"/>
                    <a:pt x="11792" y="3791"/>
                  </a:cubicBezTo>
                  <a:cubicBezTo>
                    <a:pt x="11511" y="5884"/>
                    <a:pt x="11983" y="7440"/>
                    <a:pt x="13068" y="8104"/>
                  </a:cubicBezTo>
                  <a:cubicBezTo>
                    <a:pt x="12685" y="8984"/>
                    <a:pt x="12353" y="9814"/>
                    <a:pt x="12047" y="10605"/>
                  </a:cubicBezTo>
                  <a:cubicBezTo>
                    <a:pt x="11830" y="9099"/>
                    <a:pt x="11256" y="6305"/>
                    <a:pt x="9954" y="5182"/>
                  </a:cubicBezTo>
                  <a:cubicBezTo>
                    <a:pt x="9716" y="4979"/>
                    <a:pt x="9505" y="4909"/>
                    <a:pt x="9329" y="4909"/>
                  </a:cubicBezTo>
                  <a:cubicBezTo>
                    <a:pt x="9062" y="4909"/>
                    <a:pt x="8872" y="5069"/>
                    <a:pt x="8780" y="5169"/>
                  </a:cubicBezTo>
                  <a:cubicBezTo>
                    <a:pt x="8168" y="5820"/>
                    <a:pt x="8078" y="7645"/>
                    <a:pt x="8257" y="9150"/>
                  </a:cubicBezTo>
                  <a:cubicBezTo>
                    <a:pt x="8499" y="11205"/>
                    <a:pt x="9188" y="12940"/>
                    <a:pt x="10158" y="13936"/>
                  </a:cubicBezTo>
                  <a:cubicBezTo>
                    <a:pt x="10324" y="14102"/>
                    <a:pt x="10516" y="14255"/>
                    <a:pt x="10720" y="14369"/>
                  </a:cubicBezTo>
                  <a:cubicBezTo>
                    <a:pt x="10375" y="15441"/>
                    <a:pt x="10094" y="16398"/>
                    <a:pt x="9865" y="17253"/>
                  </a:cubicBezTo>
                  <a:cubicBezTo>
                    <a:pt x="9176" y="14331"/>
                    <a:pt x="7440" y="11435"/>
                    <a:pt x="6164" y="11256"/>
                  </a:cubicBezTo>
                  <a:cubicBezTo>
                    <a:pt x="6127" y="11252"/>
                    <a:pt x="6087" y="11250"/>
                    <a:pt x="6043" y="11250"/>
                  </a:cubicBezTo>
                  <a:cubicBezTo>
                    <a:pt x="5770" y="11250"/>
                    <a:pt x="5380" y="11350"/>
                    <a:pt x="5105" y="11945"/>
                  </a:cubicBezTo>
                  <a:cubicBezTo>
                    <a:pt x="4327" y="13591"/>
                    <a:pt x="5998" y="18963"/>
                    <a:pt x="8640" y="20635"/>
                  </a:cubicBezTo>
                  <a:cubicBezTo>
                    <a:pt x="8742" y="20699"/>
                    <a:pt x="8831" y="20737"/>
                    <a:pt x="8933" y="20788"/>
                  </a:cubicBezTo>
                  <a:cubicBezTo>
                    <a:pt x="8716" y="21643"/>
                    <a:pt x="8461" y="22638"/>
                    <a:pt x="8219" y="23863"/>
                  </a:cubicBezTo>
                  <a:cubicBezTo>
                    <a:pt x="7734" y="22792"/>
                    <a:pt x="6636" y="20673"/>
                    <a:pt x="4990" y="19180"/>
                  </a:cubicBezTo>
                  <a:cubicBezTo>
                    <a:pt x="4823" y="19035"/>
                    <a:pt x="4051" y="18383"/>
                    <a:pt x="3340" y="18383"/>
                  </a:cubicBezTo>
                  <a:cubicBezTo>
                    <a:pt x="3237" y="18383"/>
                    <a:pt x="3136" y="18397"/>
                    <a:pt x="3038" y="18427"/>
                  </a:cubicBezTo>
                  <a:cubicBezTo>
                    <a:pt x="2808" y="18504"/>
                    <a:pt x="2489" y="18721"/>
                    <a:pt x="2361" y="19295"/>
                  </a:cubicBezTo>
                  <a:cubicBezTo>
                    <a:pt x="2081" y="20609"/>
                    <a:pt x="3025" y="22996"/>
                    <a:pt x="4582" y="24846"/>
                  </a:cubicBezTo>
                  <a:cubicBezTo>
                    <a:pt x="5182" y="25573"/>
                    <a:pt x="6266" y="26671"/>
                    <a:pt x="7606" y="27168"/>
                  </a:cubicBezTo>
                  <a:cubicBezTo>
                    <a:pt x="7466" y="28087"/>
                    <a:pt x="7313" y="29095"/>
                    <a:pt x="7172" y="30193"/>
                  </a:cubicBezTo>
                  <a:cubicBezTo>
                    <a:pt x="4899" y="26206"/>
                    <a:pt x="2793" y="24519"/>
                    <a:pt x="1466" y="24519"/>
                  </a:cubicBezTo>
                  <a:cubicBezTo>
                    <a:pt x="1281" y="24519"/>
                    <a:pt x="1111" y="24552"/>
                    <a:pt x="958" y="24616"/>
                  </a:cubicBezTo>
                  <a:cubicBezTo>
                    <a:pt x="230" y="24910"/>
                    <a:pt x="1" y="25829"/>
                    <a:pt x="358" y="27028"/>
                  </a:cubicBezTo>
                  <a:cubicBezTo>
                    <a:pt x="1290" y="30193"/>
                    <a:pt x="3689" y="33243"/>
                    <a:pt x="6751" y="34085"/>
                  </a:cubicBezTo>
                  <a:cubicBezTo>
                    <a:pt x="6713" y="34582"/>
                    <a:pt x="6662" y="35093"/>
                    <a:pt x="6624" y="35616"/>
                  </a:cubicBezTo>
                  <a:cubicBezTo>
                    <a:pt x="6611" y="35756"/>
                    <a:pt x="6713" y="35884"/>
                    <a:pt x="6853" y="35897"/>
                  </a:cubicBezTo>
                  <a:lnTo>
                    <a:pt x="6866" y="35897"/>
                  </a:lnTo>
                  <a:cubicBezTo>
                    <a:pt x="6994" y="35897"/>
                    <a:pt x="7108" y="35795"/>
                    <a:pt x="7121" y="35667"/>
                  </a:cubicBezTo>
                  <a:cubicBezTo>
                    <a:pt x="7159" y="35157"/>
                    <a:pt x="7198" y="34672"/>
                    <a:pt x="7249" y="34187"/>
                  </a:cubicBezTo>
                  <a:cubicBezTo>
                    <a:pt x="7619" y="34263"/>
                    <a:pt x="7989" y="34302"/>
                    <a:pt x="8372" y="34302"/>
                  </a:cubicBezTo>
                  <a:cubicBezTo>
                    <a:pt x="8729" y="34302"/>
                    <a:pt x="9086" y="34263"/>
                    <a:pt x="9444" y="34200"/>
                  </a:cubicBezTo>
                  <a:cubicBezTo>
                    <a:pt x="13463" y="33511"/>
                    <a:pt x="15492" y="30588"/>
                    <a:pt x="15492" y="29146"/>
                  </a:cubicBezTo>
                  <a:cubicBezTo>
                    <a:pt x="15492" y="28598"/>
                    <a:pt x="15314" y="28215"/>
                    <a:pt x="14943" y="27998"/>
                  </a:cubicBezTo>
                  <a:cubicBezTo>
                    <a:pt x="14729" y="27872"/>
                    <a:pt x="14462" y="27816"/>
                    <a:pt x="14155" y="27816"/>
                  </a:cubicBezTo>
                  <a:cubicBezTo>
                    <a:pt x="12747" y="27816"/>
                    <a:pt x="10482" y="29004"/>
                    <a:pt x="8397" y="30167"/>
                  </a:cubicBezTo>
                  <a:cubicBezTo>
                    <a:pt x="8129" y="30320"/>
                    <a:pt x="7836" y="30486"/>
                    <a:pt x="7632" y="30588"/>
                  </a:cubicBezTo>
                  <a:cubicBezTo>
                    <a:pt x="7785" y="29376"/>
                    <a:pt x="7938" y="28279"/>
                    <a:pt x="8091" y="27296"/>
                  </a:cubicBezTo>
                  <a:cubicBezTo>
                    <a:pt x="8397" y="27373"/>
                    <a:pt x="8716" y="27411"/>
                    <a:pt x="9035" y="27424"/>
                  </a:cubicBezTo>
                  <a:lnTo>
                    <a:pt x="9188" y="27424"/>
                  </a:lnTo>
                  <a:cubicBezTo>
                    <a:pt x="11677" y="27309"/>
                    <a:pt x="14522" y="24553"/>
                    <a:pt x="14676" y="23340"/>
                  </a:cubicBezTo>
                  <a:cubicBezTo>
                    <a:pt x="14752" y="22753"/>
                    <a:pt x="14535" y="22460"/>
                    <a:pt x="14344" y="22307"/>
                  </a:cubicBezTo>
                  <a:cubicBezTo>
                    <a:pt x="14109" y="22121"/>
                    <a:pt x="13788" y="22053"/>
                    <a:pt x="13446" y="22053"/>
                  </a:cubicBezTo>
                  <a:cubicBezTo>
                    <a:pt x="12802" y="22053"/>
                    <a:pt x="12082" y="22293"/>
                    <a:pt x="11715" y="22434"/>
                  </a:cubicBezTo>
                  <a:cubicBezTo>
                    <a:pt x="10643" y="22830"/>
                    <a:pt x="9648" y="23442"/>
                    <a:pt x="8678" y="24055"/>
                  </a:cubicBezTo>
                  <a:cubicBezTo>
                    <a:pt x="8933" y="22855"/>
                    <a:pt x="9176" y="21847"/>
                    <a:pt x="9393" y="20992"/>
                  </a:cubicBezTo>
                  <a:cubicBezTo>
                    <a:pt x="9839" y="21158"/>
                    <a:pt x="10299" y="21247"/>
                    <a:pt x="10771" y="21247"/>
                  </a:cubicBezTo>
                  <a:cubicBezTo>
                    <a:pt x="11383" y="21247"/>
                    <a:pt x="11983" y="21120"/>
                    <a:pt x="12544" y="20890"/>
                  </a:cubicBezTo>
                  <a:cubicBezTo>
                    <a:pt x="14778" y="19971"/>
                    <a:pt x="16794" y="17751"/>
                    <a:pt x="16641" y="16424"/>
                  </a:cubicBezTo>
                  <a:cubicBezTo>
                    <a:pt x="16602" y="16118"/>
                    <a:pt x="16424" y="15607"/>
                    <a:pt x="15607" y="15467"/>
                  </a:cubicBezTo>
                  <a:cubicBezTo>
                    <a:pt x="15408" y="15440"/>
                    <a:pt x="15208" y="15426"/>
                    <a:pt x="15009" y="15426"/>
                  </a:cubicBezTo>
                  <a:cubicBezTo>
                    <a:pt x="14454" y="15426"/>
                    <a:pt x="13903" y="15532"/>
                    <a:pt x="13387" y="15748"/>
                  </a:cubicBezTo>
                  <a:cubicBezTo>
                    <a:pt x="12009" y="16258"/>
                    <a:pt x="11039" y="17088"/>
                    <a:pt x="10248" y="17764"/>
                  </a:cubicBezTo>
                  <a:cubicBezTo>
                    <a:pt x="10490" y="16832"/>
                    <a:pt x="10796" y="15786"/>
                    <a:pt x="11179" y="14586"/>
                  </a:cubicBezTo>
                  <a:cubicBezTo>
                    <a:pt x="11485" y="14701"/>
                    <a:pt x="11830" y="14765"/>
                    <a:pt x="12162" y="14765"/>
                  </a:cubicBezTo>
                  <a:lnTo>
                    <a:pt x="12187" y="14765"/>
                  </a:lnTo>
                  <a:cubicBezTo>
                    <a:pt x="13974" y="14765"/>
                    <a:pt x="16003" y="13374"/>
                    <a:pt x="17189" y="12187"/>
                  </a:cubicBezTo>
                  <a:cubicBezTo>
                    <a:pt x="17610" y="11766"/>
                    <a:pt x="18274" y="10848"/>
                    <a:pt x="18057" y="10095"/>
                  </a:cubicBezTo>
                  <a:cubicBezTo>
                    <a:pt x="17981" y="9814"/>
                    <a:pt x="17776" y="9584"/>
                    <a:pt x="17508" y="9469"/>
                  </a:cubicBezTo>
                  <a:cubicBezTo>
                    <a:pt x="17340" y="9398"/>
                    <a:pt x="17147" y="9369"/>
                    <a:pt x="16944" y="9369"/>
                  </a:cubicBezTo>
                  <a:cubicBezTo>
                    <a:pt x="16050" y="9369"/>
                    <a:pt x="14946" y="9933"/>
                    <a:pt x="14790" y="10005"/>
                  </a:cubicBezTo>
                  <a:cubicBezTo>
                    <a:pt x="13489" y="10694"/>
                    <a:pt x="12749" y="11039"/>
                    <a:pt x="12353" y="11218"/>
                  </a:cubicBezTo>
                  <a:cubicBezTo>
                    <a:pt x="12698" y="10312"/>
                    <a:pt x="13080" y="9342"/>
                    <a:pt x="13514" y="8308"/>
                  </a:cubicBezTo>
                  <a:cubicBezTo>
                    <a:pt x="13565" y="8334"/>
                    <a:pt x="13629" y="8346"/>
                    <a:pt x="13693" y="8372"/>
                  </a:cubicBezTo>
                  <a:lnTo>
                    <a:pt x="13706" y="8385"/>
                  </a:lnTo>
                  <a:cubicBezTo>
                    <a:pt x="13923" y="8449"/>
                    <a:pt x="14165" y="8474"/>
                    <a:pt x="14395" y="8474"/>
                  </a:cubicBezTo>
                  <a:cubicBezTo>
                    <a:pt x="16436" y="8474"/>
                    <a:pt x="18414" y="6190"/>
                    <a:pt x="19052" y="4531"/>
                  </a:cubicBezTo>
                  <a:cubicBezTo>
                    <a:pt x="19320" y="3842"/>
                    <a:pt x="19333" y="3344"/>
                    <a:pt x="19091" y="2987"/>
                  </a:cubicBezTo>
                  <a:cubicBezTo>
                    <a:pt x="18900" y="2725"/>
                    <a:pt x="18599" y="2563"/>
                    <a:pt x="18280" y="2563"/>
                  </a:cubicBezTo>
                  <a:cubicBezTo>
                    <a:pt x="18257" y="2563"/>
                    <a:pt x="18234" y="2564"/>
                    <a:pt x="18210" y="2566"/>
                  </a:cubicBezTo>
                  <a:cubicBezTo>
                    <a:pt x="17317" y="2566"/>
                    <a:pt x="15977" y="3332"/>
                    <a:pt x="15441" y="3702"/>
                  </a:cubicBezTo>
                  <a:cubicBezTo>
                    <a:pt x="15428" y="2974"/>
                    <a:pt x="15339" y="2260"/>
                    <a:pt x="15173" y="1558"/>
                  </a:cubicBezTo>
                  <a:cubicBezTo>
                    <a:pt x="14918" y="524"/>
                    <a:pt x="14497" y="1"/>
                    <a:pt x="13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39"/>
          <p:cNvGrpSpPr/>
          <p:nvPr/>
        </p:nvGrpSpPr>
        <p:grpSpPr>
          <a:xfrm>
            <a:off x="7695702" y="3083115"/>
            <a:ext cx="653267" cy="732771"/>
            <a:chOff x="3844875" y="2100375"/>
            <a:chExt cx="483150" cy="541950"/>
          </a:xfrm>
        </p:grpSpPr>
        <p:sp>
          <p:nvSpPr>
            <p:cNvPr id="522" name="Google Shape;522;p39"/>
            <p:cNvSpPr/>
            <p:nvPr/>
          </p:nvSpPr>
          <p:spPr>
            <a:xfrm>
              <a:off x="3844875" y="2107500"/>
              <a:ext cx="483150" cy="465225"/>
            </a:xfrm>
            <a:custGeom>
              <a:avLst/>
              <a:gdLst/>
              <a:ahLst/>
              <a:cxnLst/>
              <a:rect l="l" t="t" r="r" b="b"/>
              <a:pathLst>
                <a:path w="19326" h="18609" extrusionOk="0">
                  <a:moveTo>
                    <a:pt x="11866" y="0"/>
                  </a:moveTo>
                  <a:cubicBezTo>
                    <a:pt x="11845" y="0"/>
                    <a:pt x="11825" y="2"/>
                    <a:pt x="11806" y="6"/>
                  </a:cubicBezTo>
                  <a:cubicBezTo>
                    <a:pt x="11500" y="57"/>
                    <a:pt x="10964" y="848"/>
                    <a:pt x="10721" y="1077"/>
                  </a:cubicBezTo>
                  <a:cubicBezTo>
                    <a:pt x="7659" y="3821"/>
                    <a:pt x="3907" y="4268"/>
                    <a:pt x="1980" y="7573"/>
                  </a:cubicBezTo>
                  <a:cubicBezTo>
                    <a:pt x="0" y="10954"/>
                    <a:pt x="2121" y="16196"/>
                    <a:pt x="6297" y="16196"/>
                  </a:cubicBezTo>
                  <a:cubicBezTo>
                    <a:pt x="6454" y="16196"/>
                    <a:pt x="6615" y="16189"/>
                    <a:pt x="6778" y="16173"/>
                  </a:cubicBezTo>
                  <a:cubicBezTo>
                    <a:pt x="6880" y="16161"/>
                    <a:pt x="8271" y="15893"/>
                    <a:pt x="8246" y="15829"/>
                  </a:cubicBezTo>
                  <a:lnTo>
                    <a:pt x="8246" y="15829"/>
                  </a:lnTo>
                  <a:cubicBezTo>
                    <a:pt x="8692" y="16913"/>
                    <a:pt x="9267" y="17832"/>
                    <a:pt x="10415" y="18317"/>
                  </a:cubicBezTo>
                  <a:cubicBezTo>
                    <a:pt x="10898" y="18514"/>
                    <a:pt x="11405" y="18608"/>
                    <a:pt x="11915" y="18608"/>
                  </a:cubicBezTo>
                  <a:cubicBezTo>
                    <a:pt x="15516" y="18608"/>
                    <a:pt x="19326" y="13896"/>
                    <a:pt x="16744" y="6922"/>
                  </a:cubicBezTo>
                  <a:cubicBezTo>
                    <a:pt x="15484" y="3528"/>
                    <a:pt x="12784" y="0"/>
                    <a:pt x="118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3940950" y="2267075"/>
              <a:ext cx="117025" cy="162750"/>
            </a:xfrm>
            <a:custGeom>
              <a:avLst/>
              <a:gdLst/>
              <a:ahLst/>
              <a:cxnLst/>
              <a:rect l="l" t="t" r="r" b="b"/>
              <a:pathLst>
                <a:path w="4681" h="6510" extrusionOk="0">
                  <a:moveTo>
                    <a:pt x="166" y="0"/>
                  </a:moveTo>
                  <a:cubicBezTo>
                    <a:pt x="158" y="0"/>
                    <a:pt x="149" y="1"/>
                    <a:pt x="141" y="3"/>
                  </a:cubicBezTo>
                  <a:cubicBezTo>
                    <a:pt x="51" y="28"/>
                    <a:pt x="0" y="105"/>
                    <a:pt x="13" y="194"/>
                  </a:cubicBezTo>
                  <a:cubicBezTo>
                    <a:pt x="523" y="2632"/>
                    <a:pt x="2310" y="5069"/>
                    <a:pt x="4352" y="6473"/>
                  </a:cubicBezTo>
                  <a:cubicBezTo>
                    <a:pt x="4385" y="6499"/>
                    <a:pt x="4420" y="6510"/>
                    <a:pt x="4453" y="6510"/>
                  </a:cubicBezTo>
                  <a:cubicBezTo>
                    <a:pt x="4582" y="6510"/>
                    <a:pt x="4680" y="6339"/>
                    <a:pt x="4569" y="6217"/>
                  </a:cubicBezTo>
                  <a:cubicBezTo>
                    <a:pt x="3701" y="5324"/>
                    <a:pt x="2884" y="4367"/>
                    <a:pt x="2157" y="3359"/>
                  </a:cubicBezTo>
                  <a:cubicBezTo>
                    <a:pt x="531" y="1100"/>
                    <a:pt x="462" y="0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3989125" y="2222600"/>
              <a:ext cx="104925" cy="137875"/>
            </a:xfrm>
            <a:custGeom>
              <a:avLst/>
              <a:gdLst/>
              <a:ahLst/>
              <a:cxnLst/>
              <a:rect l="l" t="t" r="r" b="b"/>
              <a:pathLst>
                <a:path w="4197" h="5515" extrusionOk="0">
                  <a:moveTo>
                    <a:pt x="190" y="1"/>
                  </a:moveTo>
                  <a:cubicBezTo>
                    <a:pt x="174" y="1"/>
                    <a:pt x="158" y="3"/>
                    <a:pt x="140" y="8"/>
                  </a:cubicBezTo>
                  <a:cubicBezTo>
                    <a:pt x="51" y="34"/>
                    <a:pt x="0" y="110"/>
                    <a:pt x="26" y="200"/>
                  </a:cubicBezTo>
                  <a:cubicBezTo>
                    <a:pt x="587" y="2165"/>
                    <a:pt x="2131" y="4334"/>
                    <a:pt x="3867" y="5482"/>
                  </a:cubicBezTo>
                  <a:cubicBezTo>
                    <a:pt x="3899" y="5505"/>
                    <a:pt x="3933" y="5515"/>
                    <a:pt x="3965" y="5515"/>
                  </a:cubicBezTo>
                  <a:cubicBezTo>
                    <a:pt x="4095" y="5515"/>
                    <a:pt x="4196" y="5353"/>
                    <a:pt x="4084" y="5240"/>
                  </a:cubicBezTo>
                  <a:cubicBezTo>
                    <a:pt x="545" y="1237"/>
                    <a:pt x="530" y="1"/>
                    <a:pt x="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4112575" y="2380275"/>
              <a:ext cx="141850" cy="70325"/>
            </a:xfrm>
            <a:custGeom>
              <a:avLst/>
              <a:gdLst/>
              <a:ahLst/>
              <a:cxnLst/>
              <a:rect l="l" t="t" r="r" b="b"/>
              <a:pathLst>
                <a:path w="5674" h="2813" extrusionOk="0">
                  <a:moveTo>
                    <a:pt x="5457" y="0"/>
                  </a:moveTo>
                  <a:cubicBezTo>
                    <a:pt x="5434" y="0"/>
                    <a:pt x="5410" y="6"/>
                    <a:pt x="5386" y="18"/>
                  </a:cubicBezTo>
                  <a:cubicBezTo>
                    <a:pt x="2935" y="1409"/>
                    <a:pt x="2514" y="1587"/>
                    <a:pt x="154" y="2493"/>
                  </a:cubicBezTo>
                  <a:cubicBezTo>
                    <a:pt x="1" y="2570"/>
                    <a:pt x="52" y="2812"/>
                    <a:pt x="230" y="2812"/>
                  </a:cubicBezTo>
                  <a:cubicBezTo>
                    <a:pt x="2119" y="2659"/>
                    <a:pt x="4314" y="1574"/>
                    <a:pt x="5577" y="260"/>
                  </a:cubicBezTo>
                  <a:cubicBezTo>
                    <a:pt x="5674" y="153"/>
                    <a:pt x="5580" y="0"/>
                    <a:pt x="5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3906175" y="2355250"/>
              <a:ext cx="100375" cy="108175"/>
            </a:xfrm>
            <a:custGeom>
              <a:avLst/>
              <a:gdLst/>
              <a:ahLst/>
              <a:cxnLst/>
              <a:rect l="l" t="t" r="r" b="b"/>
              <a:pathLst>
                <a:path w="4015" h="4327" extrusionOk="0">
                  <a:moveTo>
                    <a:pt x="181" y="1"/>
                  </a:moveTo>
                  <a:cubicBezTo>
                    <a:pt x="164" y="1"/>
                    <a:pt x="147" y="4"/>
                    <a:pt x="128" y="11"/>
                  </a:cubicBezTo>
                  <a:cubicBezTo>
                    <a:pt x="39" y="36"/>
                    <a:pt x="0" y="125"/>
                    <a:pt x="26" y="215"/>
                  </a:cubicBezTo>
                  <a:cubicBezTo>
                    <a:pt x="600" y="1835"/>
                    <a:pt x="2119" y="3558"/>
                    <a:pt x="3714" y="4311"/>
                  </a:cubicBezTo>
                  <a:cubicBezTo>
                    <a:pt x="3739" y="4322"/>
                    <a:pt x="3764" y="4327"/>
                    <a:pt x="3788" y="4327"/>
                  </a:cubicBezTo>
                  <a:cubicBezTo>
                    <a:pt x="3927" y="4327"/>
                    <a:pt x="4014" y="4152"/>
                    <a:pt x="3905" y="4043"/>
                  </a:cubicBezTo>
                  <a:cubicBezTo>
                    <a:pt x="581" y="948"/>
                    <a:pt x="462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4107475" y="2477200"/>
              <a:ext cx="126675" cy="51125"/>
            </a:xfrm>
            <a:custGeom>
              <a:avLst/>
              <a:gdLst/>
              <a:ahLst/>
              <a:cxnLst/>
              <a:rect l="l" t="t" r="r" b="b"/>
              <a:pathLst>
                <a:path w="5067" h="2045" extrusionOk="0">
                  <a:moveTo>
                    <a:pt x="4919" y="0"/>
                  </a:moveTo>
                  <a:cubicBezTo>
                    <a:pt x="4689" y="0"/>
                    <a:pt x="4160" y="491"/>
                    <a:pt x="2552" y="1041"/>
                  </a:cubicBezTo>
                  <a:cubicBezTo>
                    <a:pt x="651" y="1730"/>
                    <a:pt x="51" y="1526"/>
                    <a:pt x="13" y="1819"/>
                  </a:cubicBezTo>
                  <a:cubicBezTo>
                    <a:pt x="0" y="1909"/>
                    <a:pt x="77" y="1998"/>
                    <a:pt x="166" y="2011"/>
                  </a:cubicBezTo>
                  <a:cubicBezTo>
                    <a:pt x="349" y="2033"/>
                    <a:pt x="537" y="2044"/>
                    <a:pt x="729" y="2044"/>
                  </a:cubicBezTo>
                  <a:cubicBezTo>
                    <a:pt x="2258" y="2044"/>
                    <a:pt x="3995" y="1340"/>
                    <a:pt x="5015" y="262"/>
                  </a:cubicBezTo>
                  <a:cubicBezTo>
                    <a:pt x="5054" y="211"/>
                    <a:pt x="5066" y="148"/>
                    <a:pt x="5041" y="84"/>
                  </a:cubicBezTo>
                  <a:cubicBezTo>
                    <a:pt x="5010" y="26"/>
                    <a:pt x="4972" y="0"/>
                    <a:pt x="49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4133300" y="2281675"/>
              <a:ext cx="110425" cy="81025"/>
            </a:xfrm>
            <a:custGeom>
              <a:avLst/>
              <a:gdLst/>
              <a:ahLst/>
              <a:cxnLst/>
              <a:rect l="l" t="t" r="r" b="b"/>
              <a:pathLst>
                <a:path w="4417" h="3241" extrusionOk="0">
                  <a:moveTo>
                    <a:pt x="4269" y="0"/>
                  </a:moveTo>
                  <a:cubicBezTo>
                    <a:pt x="4142" y="0"/>
                    <a:pt x="3912" y="223"/>
                    <a:pt x="3166" y="797"/>
                  </a:cubicBezTo>
                  <a:cubicBezTo>
                    <a:pt x="473" y="2864"/>
                    <a:pt x="1" y="2851"/>
                    <a:pt x="78" y="3119"/>
                  </a:cubicBezTo>
                  <a:cubicBezTo>
                    <a:pt x="99" y="3193"/>
                    <a:pt x="163" y="3241"/>
                    <a:pt x="235" y="3241"/>
                  </a:cubicBezTo>
                  <a:cubicBezTo>
                    <a:pt x="251" y="3241"/>
                    <a:pt x="266" y="3239"/>
                    <a:pt x="282" y="3234"/>
                  </a:cubicBezTo>
                  <a:cubicBezTo>
                    <a:pt x="1928" y="2698"/>
                    <a:pt x="3370" y="1665"/>
                    <a:pt x="4378" y="248"/>
                  </a:cubicBezTo>
                  <a:cubicBezTo>
                    <a:pt x="4416" y="197"/>
                    <a:pt x="4416" y="121"/>
                    <a:pt x="4378" y="70"/>
                  </a:cubicBezTo>
                  <a:cubicBezTo>
                    <a:pt x="4343" y="25"/>
                    <a:pt x="4312" y="0"/>
                    <a:pt x="4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4140975" y="2202275"/>
              <a:ext cx="67900" cy="66675"/>
            </a:xfrm>
            <a:custGeom>
              <a:avLst/>
              <a:gdLst/>
              <a:ahLst/>
              <a:cxnLst/>
              <a:rect l="l" t="t" r="r" b="b"/>
              <a:pathLst>
                <a:path w="2716" h="2667" extrusionOk="0">
                  <a:moveTo>
                    <a:pt x="2524" y="1"/>
                  </a:moveTo>
                  <a:cubicBezTo>
                    <a:pt x="2483" y="1"/>
                    <a:pt x="2442" y="17"/>
                    <a:pt x="2412" y="56"/>
                  </a:cubicBezTo>
                  <a:cubicBezTo>
                    <a:pt x="689" y="1944"/>
                    <a:pt x="1646" y="949"/>
                    <a:pt x="115" y="2365"/>
                  </a:cubicBezTo>
                  <a:cubicBezTo>
                    <a:pt x="0" y="2480"/>
                    <a:pt x="81" y="2666"/>
                    <a:pt x="219" y="2666"/>
                  </a:cubicBezTo>
                  <a:cubicBezTo>
                    <a:pt x="235" y="2666"/>
                    <a:pt x="251" y="2664"/>
                    <a:pt x="268" y="2659"/>
                  </a:cubicBezTo>
                  <a:cubicBezTo>
                    <a:pt x="1340" y="2378"/>
                    <a:pt x="2412" y="1306"/>
                    <a:pt x="2680" y="209"/>
                  </a:cubicBezTo>
                  <a:cubicBezTo>
                    <a:pt x="2716" y="92"/>
                    <a:pt x="2620" y="1"/>
                    <a:pt x="2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4048125" y="2191775"/>
              <a:ext cx="56075" cy="70750"/>
            </a:xfrm>
            <a:custGeom>
              <a:avLst/>
              <a:gdLst/>
              <a:ahLst/>
              <a:cxnLst/>
              <a:rect l="l" t="t" r="r" b="b"/>
              <a:pathLst>
                <a:path w="2243" h="2830" extrusionOk="0">
                  <a:moveTo>
                    <a:pt x="182" y="1"/>
                  </a:moveTo>
                  <a:cubicBezTo>
                    <a:pt x="90" y="1"/>
                    <a:pt x="1" y="84"/>
                    <a:pt x="26" y="195"/>
                  </a:cubicBezTo>
                  <a:cubicBezTo>
                    <a:pt x="180" y="1190"/>
                    <a:pt x="1034" y="2351"/>
                    <a:pt x="1940" y="2811"/>
                  </a:cubicBezTo>
                  <a:cubicBezTo>
                    <a:pt x="1966" y="2823"/>
                    <a:pt x="1992" y="2829"/>
                    <a:pt x="2016" y="2829"/>
                  </a:cubicBezTo>
                  <a:cubicBezTo>
                    <a:pt x="2141" y="2829"/>
                    <a:pt x="2243" y="2685"/>
                    <a:pt x="2157" y="2568"/>
                  </a:cubicBezTo>
                  <a:lnTo>
                    <a:pt x="2157" y="2568"/>
                  </a:lnTo>
                  <a:cubicBezTo>
                    <a:pt x="2157" y="2568"/>
                    <a:pt x="2157" y="2568"/>
                    <a:pt x="2157" y="2568"/>
                  </a:cubicBezTo>
                  <a:cubicBezTo>
                    <a:pt x="2161" y="2568"/>
                    <a:pt x="447" y="245"/>
                    <a:pt x="307" y="67"/>
                  </a:cubicBezTo>
                  <a:cubicBezTo>
                    <a:pt x="273" y="21"/>
                    <a:pt x="227" y="1"/>
                    <a:pt x="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3861200" y="2100375"/>
              <a:ext cx="435150" cy="541950"/>
            </a:xfrm>
            <a:custGeom>
              <a:avLst/>
              <a:gdLst/>
              <a:ahLst/>
              <a:cxnLst/>
              <a:rect l="l" t="t" r="r" b="b"/>
              <a:pathLst>
                <a:path w="17406" h="21678" extrusionOk="0">
                  <a:moveTo>
                    <a:pt x="11197" y="571"/>
                  </a:moveTo>
                  <a:cubicBezTo>
                    <a:pt x="11308" y="571"/>
                    <a:pt x="11982" y="886"/>
                    <a:pt x="13207" y="2549"/>
                  </a:cubicBezTo>
                  <a:cubicBezTo>
                    <a:pt x="13705" y="3238"/>
                    <a:pt x="14152" y="3940"/>
                    <a:pt x="14560" y="4680"/>
                  </a:cubicBezTo>
                  <a:cubicBezTo>
                    <a:pt x="15045" y="5522"/>
                    <a:pt x="15453" y="6403"/>
                    <a:pt x="15798" y="7309"/>
                  </a:cubicBezTo>
                  <a:cubicBezTo>
                    <a:pt x="16934" y="10371"/>
                    <a:pt x="17189" y="14570"/>
                    <a:pt x="14509" y="17173"/>
                  </a:cubicBezTo>
                  <a:cubicBezTo>
                    <a:pt x="13540" y="18106"/>
                    <a:pt x="12374" y="18604"/>
                    <a:pt x="11244" y="18604"/>
                  </a:cubicBezTo>
                  <a:cubicBezTo>
                    <a:pt x="10768" y="18604"/>
                    <a:pt x="10298" y="18516"/>
                    <a:pt x="9851" y="18334"/>
                  </a:cubicBezTo>
                  <a:cubicBezTo>
                    <a:pt x="8767" y="17888"/>
                    <a:pt x="8256" y="16982"/>
                    <a:pt x="7861" y="16063"/>
                  </a:cubicBezTo>
                  <a:cubicBezTo>
                    <a:pt x="8575" y="14634"/>
                    <a:pt x="9175" y="13153"/>
                    <a:pt x="9647" y="11635"/>
                  </a:cubicBezTo>
                  <a:lnTo>
                    <a:pt x="9660" y="11635"/>
                  </a:lnTo>
                  <a:cubicBezTo>
                    <a:pt x="10464" y="9070"/>
                    <a:pt x="11140" y="4770"/>
                    <a:pt x="11395" y="1860"/>
                  </a:cubicBezTo>
                  <a:cubicBezTo>
                    <a:pt x="11408" y="1707"/>
                    <a:pt x="11293" y="1567"/>
                    <a:pt x="11127" y="1554"/>
                  </a:cubicBezTo>
                  <a:cubicBezTo>
                    <a:pt x="11120" y="1553"/>
                    <a:pt x="11112" y="1553"/>
                    <a:pt x="11104" y="1553"/>
                  </a:cubicBezTo>
                  <a:cubicBezTo>
                    <a:pt x="10960" y="1553"/>
                    <a:pt x="10833" y="1664"/>
                    <a:pt x="10808" y="1809"/>
                  </a:cubicBezTo>
                  <a:cubicBezTo>
                    <a:pt x="10566" y="4693"/>
                    <a:pt x="9902" y="8930"/>
                    <a:pt x="9098" y="11456"/>
                  </a:cubicBezTo>
                  <a:cubicBezTo>
                    <a:pt x="8614" y="12987"/>
                    <a:pt x="8014" y="14480"/>
                    <a:pt x="7299" y="15910"/>
                  </a:cubicBezTo>
                  <a:cubicBezTo>
                    <a:pt x="6708" y="16084"/>
                    <a:pt x="6141" y="16170"/>
                    <a:pt x="5604" y="16170"/>
                  </a:cubicBezTo>
                  <a:cubicBezTo>
                    <a:pt x="4022" y="16170"/>
                    <a:pt x="2701" y="15422"/>
                    <a:pt x="1787" y="13983"/>
                  </a:cubicBezTo>
                  <a:cubicBezTo>
                    <a:pt x="625" y="12158"/>
                    <a:pt x="523" y="9759"/>
                    <a:pt x="1557" y="8011"/>
                  </a:cubicBezTo>
                  <a:cubicBezTo>
                    <a:pt x="2654" y="6135"/>
                    <a:pt x="4390" y="5191"/>
                    <a:pt x="6240" y="4195"/>
                  </a:cubicBezTo>
                  <a:cubicBezTo>
                    <a:pt x="7567" y="3468"/>
                    <a:pt x="8945" y="2728"/>
                    <a:pt x="10234" y="1579"/>
                  </a:cubicBezTo>
                  <a:cubicBezTo>
                    <a:pt x="10362" y="1452"/>
                    <a:pt x="10477" y="1324"/>
                    <a:pt x="10579" y="1184"/>
                  </a:cubicBezTo>
                  <a:cubicBezTo>
                    <a:pt x="10898" y="801"/>
                    <a:pt x="11115" y="597"/>
                    <a:pt x="11191" y="571"/>
                  </a:cubicBezTo>
                  <a:cubicBezTo>
                    <a:pt x="11193" y="571"/>
                    <a:pt x="11195" y="571"/>
                    <a:pt x="11197" y="571"/>
                  </a:cubicBezTo>
                  <a:close/>
                  <a:moveTo>
                    <a:pt x="11191" y="1"/>
                  </a:moveTo>
                  <a:cubicBezTo>
                    <a:pt x="11156" y="1"/>
                    <a:pt x="11122" y="4"/>
                    <a:pt x="11089" y="10"/>
                  </a:cubicBezTo>
                  <a:cubicBezTo>
                    <a:pt x="10808" y="61"/>
                    <a:pt x="10540" y="367"/>
                    <a:pt x="10158" y="826"/>
                  </a:cubicBezTo>
                  <a:cubicBezTo>
                    <a:pt x="10068" y="929"/>
                    <a:pt x="9966" y="1043"/>
                    <a:pt x="9864" y="1146"/>
                  </a:cubicBezTo>
                  <a:cubicBezTo>
                    <a:pt x="8639" y="2243"/>
                    <a:pt x="7286" y="2970"/>
                    <a:pt x="5985" y="3685"/>
                  </a:cubicBezTo>
                  <a:cubicBezTo>
                    <a:pt x="4071" y="4718"/>
                    <a:pt x="2246" y="5688"/>
                    <a:pt x="1072" y="7704"/>
                  </a:cubicBezTo>
                  <a:cubicBezTo>
                    <a:pt x="0" y="9542"/>
                    <a:pt x="26" y="12005"/>
                    <a:pt x="1123" y="13983"/>
                  </a:cubicBezTo>
                  <a:cubicBezTo>
                    <a:pt x="1187" y="14085"/>
                    <a:pt x="1251" y="14187"/>
                    <a:pt x="1314" y="14302"/>
                  </a:cubicBezTo>
                  <a:cubicBezTo>
                    <a:pt x="2342" y="15905"/>
                    <a:pt x="3834" y="16747"/>
                    <a:pt x="5616" y="16747"/>
                  </a:cubicBezTo>
                  <a:cubicBezTo>
                    <a:pt x="6046" y="16747"/>
                    <a:pt x="6493" y="16698"/>
                    <a:pt x="6955" y="16599"/>
                  </a:cubicBezTo>
                  <a:lnTo>
                    <a:pt x="6955" y="16599"/>
                  </a:lnTo>
                  <a:cubicBezTo>
                    <a:pt x="6202" y="18002"/>
                    <a:pt x="5347" y="19355"/>
                    <a:pt x="4403" y="20644"/>
                  </a:cubicBezTo>
                  <a:cubicBezTo>
                    <a:pt x="4224" y="20899"/>
                    <a:pt x="4071" y="21116"/>
                    <a:pt x="3994" y="21244"/>
                  </a:cubicBezTo>
                  <a:cubicBezTo>
                    <a:pt x="3943" y="21333"/>
                    <a:pt x="3943" y="21448"/>
                    <a:pt x="3994" y="21537"/>
                  </a:cubicBezTo>
                  <a:cubicBezTo>
                    <a:pt x="4045" y="21626"/>
                    <a:pt x="4135" y="21677"/>
                    <a:pt x="4237" y="21677"/>
                  </a:cubicBezTo>
                  <a:lnTo>
                    <a:pt x="4313" y="21677"/>
                  </a:lnTo>
                  <a:cubicBezTo>
                    <a:pt x="4390" y="21652"/>
                    <a:pt x="4454" y="21601"/>
                    <a:pt x="4492" y="21537"/>
                  </a:cubicBezTo>
                  <a:cubicBezTo>
                    <a:pt x="4556" y="21422"/>
                    <a:pt x="4709" y="21218"/>
                    <a:pt x="4875" y="20976"/>
                  </a:cubicBezTo>
                  <a:cubicBezTo>
                    <a:pt x="5870" y="19623"/>
                    <a:pt x="6750" y="18194"/>
                    <a:pt x="7542" y="16714"/>
                  </a:cubicBezTo>
                  <a:cubicBezTo>
                    <a:pt x="7937" y="17543"/>
                    <a:pt x="8511" y="18398"/>
                    <a:pt x="9647" y="18857"/>
                  </a:cubicBezTo>
                  <a:cubicBezTo>
                    <a:pt x="10168" y="19070"/>
                    <a:pt x="10717" y="19173"/>
                    <a:pt x="11270" y="19173"/>
                  </a:cubicBezTo>
                  <a:cubicBezTo>
                    <a:pt x="12546" y="19173"/>
                    <a:pt x="13849" y="18622"/>
                    <a:pt x="14917" y="17581"/>
                  </a:cubicBezTo>
                  <a:cubicBezTo>
                    <a:pt x="16015" y="16522"/>
                    <a:pt x="16755" y="15055"/>
                    <a:pt x="17061" y="13357"/>
                  </a:cubicBezTo>
                  <a:cubicBezTo>
                    <a:pt x="17406" y="11431"/>
                    <a:pt x="17163" y="9325"/>
                    <a:pt x="16347" y="7117"/>
                  </a:cubicBezTo>
                  <a:lnTo>
                    <a:pt x="16359" y="7117"/>
                  </a:lnTo>
                  <a:cubicBezTo>
                    <a:pt x="15217" y="4025"/>
                    <a:pt x="12478" y="1"/>
                    <a:pt x="11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2" name="Google Shape;532;p39"/>
          <p:cNvSpPr/>
          <p:nvPr/>
        </p:nvSpPr>
        <p:spPr>
          <a:xfrm flipH="1">
            <a:off x="6992952" y="1772774"/>
            <a:ext cx="1070221" cy="866189"/>
          </a:xfrm>
          <a:custGeom>
            <a:avLst/>
            <a:gdLst/>
            <a:ahLst/>
            <a:cxnLst/>
            <a:rect l="l" t="t" r="r" b="b"/>
            <a:pathLst>
              <a:path w="31661" h="25625" fill="none" extrusionOk="0">
                <a:moveTo>
                  <a:pt x="24489" y="25267"/>
                </a:moveTo>
                <a:cubicBezTo>
                  <a:pt x="23404" y="24705"/>
                  <a:pt x="22358" y="23735"/>
                  <a:pt x="22383" y="22523"/>
                </a:cubicBezTo>
                <a:cubicBezTo>
                  <a:pt x="22421" y="20673"/>
                  <a:pt x="24872" y="19422"/>
                  <a:pt x="24616" y="17585"/>
                </a:cubicBezTo>
                <a:cubicBezTo>
                  <a:pt x="24463" y="16411"/>
                  <a:pt x="23213" y="15696"/>
                  <a:pt x="22051" y="15479"/>
                </a:cubicBezTo>
                <a:cubicBezTo>
                  <a:pt x="20877" y="15250"/>
                  <a:pt x="19652" y="15326"/>
                  <a:pt x="18555" y="14892"/>
                </a:cubicBezTo>
                <a:cubicBezTo>
                  <a:pt x="16934" y="14190"/>
                  <a:pt x="15965" y="12532"/>
                  <a:pt x="16143" y="10783"/>
                </a:cubicBezTo>
                <a:cubicBezTo>
                  <a:pt x="16347" y="9124"/>
                  <a:pt x="18147" y="7619"/>
                  <a:pt x="19652" y="8333"/>
                </a:cubicBezTo>
                <a:cubicBezTo>
                  <a:pt x="20112" y="8537"/>
                  <a:pt x="20469" y="8908"/>
                  <a:pt x="20788" y="9290"/>
                </a:cubicBezTo>
                <a:cubicBezTo>
                  <a:pt x="21299" y="9877"/>
                  <a:pt x="21783" y="10554"/>
                  <a:pt x="21847" y="11319"/>
                </a:cubicBezTo>
                <a:cubicBezTo>
                  <a:pt x="21962" y="12889"/>
                  <a:pt x="20367" y="13961"/>
                  <a:pt x="19002" y="14739"/>
                </a:cubicBezTo>
                <a:cubicBezTo>
                  <a:pt x="17636" y="15518"/>
                  <a:pt x="16092" y="16743"/>
                  <a:pt x="16398" y="18287"/>
                </a:cubicBezTo>
                <a:cubicBezTo>
                  <a:pt x="16692" y="19741"/>
                  <a:pt x="18657" y="20354"/>
                  <a:pt x="20010" y="19729"/>
                </a:cubicBezTo>
                <a:cubicBezTo>
                  <a:pt x="21375" y="19091"/>
                  <a:pt x="22179" y="17700"/>
                  <a:pt x="22728" y="16309"/>
                </a:cubicBezTo>
                <a:cubicBezTo>
                  <a:pt x="22945" y="15747"/>
                  <a:pt x="23174" y="15135"/>
                  <a:pt x="23685" y="14816"/>
                </a:cubicBezTo>
                <a:cubicBezTo>
                  <a:pt x="24259" y="14458"/>
                  <a:pt x="24999" y="14599"/>
                  <a:pt x="25675" y="14650"/>
                </a:cubicBezTo>
                <a:cubicBezTo>
                  <a:pt x="27526" y="14816"/>
                  <a:pt x="29542" y="14139"/>
                  <a:pt x="30588" y="12595"/>
                </a:cubicBezTo>
                <a:cubicBezTo>
                  <a:pt x="31647" y="11064"/>
                  <a:pt x="31392" y="8652"/>
                  <a:pt x="29810" y="7657"/>
                </a:cubicBezTo>
                <a:cubicBezTo>
                  <a:pt x="28700" y="6955"/>
                  <a:pt x="27194" y="7083"/>
                  <a:pt x="26084" y="7785"/>
                </a:cubicBezTo>
                <a:cubicBezTo>
                  <a:pt x="24974" y="8499"/>
                  <a:pt x="24246" y="9686"/>
                  <a:pt x="23889" y="10962"/>
                </a:cubicBezTo>
                <a:cubicBezTo>
                  <a:pt x="23468" y="12442"/>
                  <a:pt x="23570" y="14165"/>
                  <a:pt x="24527" y="15377"/>
                </a:cubicBezTo>
                <a:cubicBezTo>
                  <a:pt x="25484" y="16602"/>
                  <a:pt x="27436" y="17049"/>
                  <a:pt x="28649" y="16092"/>
                </a:cubicBezTo>
                <a:cubicBezTo>
                  <a:pt x="30116" y="14918"/>
                  <a:pt x="29682" y="12366"/>
                  <a:pt x="28215" y="11166"/>
                </a:cubicBezTo>
                <a:cubicBezTo>
                  <a:pt x="26747" y="9979"/>
                  <a:pt x="24706" y="9839"/>
                  <a:pt x="22817" y="9954"/>
                </a:cubicBezTo>
                <a:cubicBezTo>
                  <a:pt x="21541" y="10030"/>
                  <a:pt x="20201" y="10247"/>
                  <a:pt x="19257" y="11102"/>
                </a:cubicBezTo>
                <a:cubicBezTo>
                  <a:pt x="18300" y="11957"/>
                  <a:pt x="18032" y="13642"/>
                  <a:pt x="19002" y="14471"/>
                </a:cubicBezTo>
                <a:cubicBezTo>
                  <a:pt x="20010" y="15313"/>
                  <a:pt x="21669" y="14701"/>
                  <a:pt x="22409" y="13603"/>
                </a:cubicBezTo>
                <a:cubicBezTo>
                  <a:pt x="23162" y="12519"/>
                  <a:pt x="23302" y="11153"/>
                  <a:pt x="23595" y="9865"/>
                </a:cubicBezTo>
                <a:cubicBezTo>
                  <a:pt x="23876" y="8576"/>
                  <a:pt x="24438" y="7198"/>
                  <a:pt x="25624" y="6623"/>
                </a:cubicBezTo>
                <a:cubicBezTo>
                  <a:pt x="26211" y="6330"/>
                  <a:pt x="26900" y="6279"/>
                  <a:pt x="27487" y="5985"/>
                </a:cubicBezTo>
                <a:cubicBezTo>
                  <a:pt x="29185" y="5143"/>
                  <a:pt x="29236" y="2400"/>
                  <a:pt x="27768" y="1200"/>
                </a:cubicBezTo>
                <a:cubicBezTo>
                  <a:pt x="26301" y="1"/>
                  <a:pt x="23965" y="307"/>
                  <a:pt x="22562" y="1583"/>
                </a:cubicBezTo>
                <a:cubicBezTo>
                  <a:pt x="21720" y="2336"/>
                  <a:pt x="21158" y="3344"/>
                  <a:pt x="20482" y="4263"/>
                </a:cubicBezTo>
                <a:cubicBezTo>
                  <a:pt x="18606" y="6815"/>
                  <a:pt x="15875" y="8614"/>
                  <a:pt x="12787" y="9341"/>
                </a:cubicBezTo>
                <a:cubicBezTo>
                  <a:pt x="12455" y="9443"/>
                  <a:pt x="12098" y="9469"/>
                  <a:pt x="11754" y="9431"/>
                </a:cubicBezTo>
                <a:cubicBezTo>
                  <a:pt x="11383" y="9341"/>
                  <a:pt x="11039" y="9163"/>
                  <a:pt x="10771" y="8882"/>
                </a:cubicBezTo>
                <a:cubicBezTo>
                  <a:pt x="9750" y="7912"/>
                  <a:pt x="9508" y="6381"/>
                  <a:pt x="10158" y="5143"/>
                </a:cubicBezTo>
                <a:cubicBezTo>
                  <a:pt x="10822" y="3905"/>
                  <a:pt x="12226" y="3242"/>
                  <a:pt x="13591" y="3548"/>
                </a:cubicBezTo>
                <a:cubicBezTo>
                  <a:pt x="14867" y="3816"/>
                  <a:pt x="15837" y="4850"/>
                  <a:pt x="16845" y="5692"/>
                </a:cubicBezTo>
                <a:cubicBezTo>
                  <a:pt x="18006" y="6674"/>
                  <a:pt x="19423" y="7491"/>
                  <a:pt x="20941" y="7376"/>
                </a:cubicBezTo>
                <a:cubicBezTo>
                  <a:pt x="22447" y="7274"/>
                  <a:pt x="23927" y="5909"/>
                  <a:pt x="23685" y="4416"/>
                </a:cubicBezTo>
                <a:cubicBezTo>
                  <a:pt x="23417" y="2872"/>
                  <a:pt x="21490" y="2081"/>
                  <a:pt x="19971" y="2489"/>
                </a:cubicBezTo>
                <a:cubicBezTo>
                  <a:pt x="18453" y="2897"/>
                  <a:pt x="17304" y="4122"/>
                  <a:pt x="16296" y="5335"/>
                </a:cubicBezTo>
                <a:cubicBezTo>
                  <a:pt x="15518" y="6279"/>
                  <a:pt x="14625" y="7338"/>
                  <a:pt x="13400" y="7402"/>
                </a:cubicBezTo>
                <a:cubicBezTo>
                  <a:pt x="12034" y="7491"/>
                  <a:pt x="10873" y="6126"/>
                  <a:pt x="10784" y="4760"/>
                </a:cubicBezTo>
                <a:cubicBezTo>
                  <a:pt x="10707" y="3382"/>
                  <a:pt x="11473" y="2081"/>
                  <a:pt x="12443" y="1085"/>
                </a:cubicBezTo>
                <a:cubicBezTo>
                  <a:pt x="12953" y="562"/>
                  <a:pt x="13629" y="77"/>
                  <a:pt x="14369" y="166"/>
                </a:cubicBezTo>
                <a:cubicBezTo>
                  <a:pt x="15390" y="307"/>
                  <a:pt x="15901" y="1494"/>
                  <a:pt x="16105" y="2514"/>
                </a:cubicBezTo>
                <a:cubicBezTo>
                  <a:pt x="16654" y="5220"/>
                  <a:pt x="16296" y="8308"/>
                  <a:pt x="14357" y="10273"/>
                </a:cubicBezTo>
                <a:cubicBezTo>
                  <a:pt x="11958" y="12697"/>
                  <a:pt x="7428" y="12442"/>
                  <a:pt x="5335" y="9763"/>
                </a:cubicBezTo>
                <a:cubicBezTo>
                  <a:pt x="4773" y="9048"/>
                  <a:pt x="4365" y="8155"/>
                  <a:pt x="4442" y="7249"/>
                </a:cubicBezTo>
                <a:cubicBezTo>
                  <a:pt x="4531" y="6572"/>
                  <a:pt x="4799" y="5934"/>
                  <a:pt x="5233" y="5411"/>
                </a:cubicBezTo>
                <a:cubicBezTo>
                  <a:pt x="6011" y="4365"/>
                  <a:pt x="7211" y="3561"/>
                  <a:pt x="8525" y="3561"/>
                </a:cubicBezTo>
                <a:cubicBezTo>
                  <a:pt x="9827" y="3561"/>
                  <a:pt x="11141" y="4543"/>
                  <a:pt x="11256" y="5845"/>
                </a:cubicBezTo>
                <a:cubicBezTo>
                  <a:pt x="11358" y="7070"/>
                  <a:pt x="10414" y="8180"/>
                  <a:pt x="9291" y="8716"/>
                </a:cubicBezTo>
                <a:cubicBezTo>
                  <a:pt x="8168" y="9239"/>
                  <a:pt x="6892" y="9290"/>
                  <a:pt x="5679" y="9418"/>
                </a:cubicBezTo>
                <a:cubicBezTo>
                  <a:pt x="4454" y="9546"/>
                  <a:pt x="3166" y="9763"/>
                  <a:pt x="2196" y="10528"/>
                </a:cubicBezTo>
                <a:cubicBezTo>
                  <a:pt x="652" y="11740"/>
                  <a:pt x="511" y="14497"/>
                  <a:pt x="2170" y="15556"/>
                </a:cubicBezTo>
                <a:cubicBezTo>
                  <a:pt x="3497" y="16398"/>
                  <a:pt x="5373" y="15862"/>
                  <a:pt x="6458" y="14714"/>
                </a:cubicBezTo>
                <a:cubicBezTo>
                  <a:pt x="7555" y="13578"/>
                  <a:pt x="8040" y="11996"/>
                  <a:pt x="8397" y="10464"/>
                </a:cubicBezTo>
                <a:cubicBezTo>
                  <a:pt x="8653" y="9392"/>
                  <a:pt x="8831" y="8206"/>
                  <a:pt x="8283" y="7274"/>
                </a:cubicBezTo>
                <a:cubicBezTo>
                  <a:pt x="7849" y="6534"/>
                  <a:pt x="7019" y="6100"/>
                  <a:pt x="6177" y="5947"/>
                </a:cubicBezTo>
                <a:cubicBezTo>
                  <a:pt x="4556" y="5654"/>
                  <a:pt x="2821" y="6343"/>
                  <a:pt x="1685" y="7568"/>
                </a:cubicBezTo>
                <a:cubicBezTo>
                  <a:pt x="550" y="8780"/>
                  <a:pt x="1" y="10477"/>
                  <a:pt x="14" y="12136"/>
                </a:cubicBezTo>
                <a:cubicBezTo>
                  <a:pt x="14" y="13157"/>
                  <a:pt x="243" y="14203"/>
                  <a:pt x="830" y="15033"/>
                </a:cubicBezTo>
                <a:cubicBezTo>
                  <a:pt x="1953" y="16602"/>
                  <a:pt x="4186" y="17036"/>
                  <a:pt x="6037" y="16538"/>
                </a:cubicBezTo>
                <a:cubicBezTo>
                  <a:pt x="7517" y="16130"/>
                  <a:pt x="8831" y="15224"/>
                  <a:pt x="10299" y="14777"/>
                </a:cubicBezTo>
                <a:cubicBezTo>
                  <a:pt x="11779" y="14344"/>
                  <a:pt x="13655" y="14509"/>
                  <a:pt x="14472" y="15811"/>
                </a:cubicBezTo>
                <a:cubicBezTo>
                  <a:pt x="15250" y="17062"/>
                  <a:pt x="14574" y="18912"/>
                  <a:pt x="13234" y="19524"/>
                </a:cubicBezTo>
                <a:cubicBezTo>
                  <a:pt x="11894" y="20137"/>
                  <a:pt x="10197" y="19601"/>
                  <a:pt x="9278" y="18440"/>
                </a:cubicBezTo>
                <a:cubicBezTo>
                  <a:pt x="8372" y="17279"/>
                  <a:pt x="8206" y="15645"/>
                  <a:pt x="8640" y="14242"/>
                </a:cubicBezTo>
                <a:cubicBezTo>
                  <a:pt x="9125" y="12710"/>
                  <a:pt x="10312" y="11396"/>
                  <a:pt x="11830" y="10924"/>
                </a:cubicBezTo>
                <a:cubicBezTo>
                  <a:pt x="13999" y="10247"/>
                  <a:pt x="16590" y="11562"/>
                  <a:pt x="17330" y="13718"/>
                </a:cubicBezTo>
                <a:cubicBezTo>
                  <a:pt x="18057" y="15862"/>
                  <a:pt x="16820" y="18491"/>
                  <a:pt x="14688" y="19282"/>
                </a:cubicBezTo>
                <a:cubicBezTo>
                  <a:pt x="12966" y="19920"/>
                  <a:pt x="11001" y="19448"/>
                  <a:pt x="9240" y="19997"/>
                </a:cubicBezTo>
                <a:cubicBezTo>
                  <a:pt x="8449" y="20239"/>
                  <a:pt x="7721" y="20686"/>
                  <a:pt x="7147" y="21298"/>
                </a:cubicBezTo>
                <a:cubicBezTo>
                  <a:pt x="6764" y="21707"/>
                  <a:pt x="6445" y="22204"/>
                  <a:pt x="6394" y="22753"/>
                </a:cubicBezTo>
                <a:cubicBezTo>
                  <a:pt x="6330" y="23710"/>
                  <a:pt x="7160" y="24565"/>
                  <a:pt x="8091" y="24756"/>
                </a:cubicBezTo>
                <a:cubicBezTo>
                  <a:pt x="9035" y="24935"/>
                  <a:pt x="10005" y="24565"/>
                  <a:pt x="10771" y="23991"/>
                </a:cubicBezTo>
                <a:cubicBezTo>
                  <a:pt x="11856" y="23174"/>
                  <a:pt x="12621" y="21872"/>
                  <a:pt x="12583" y="20520"/>
                </a:cubicBezTo>
                <a:cubicBezTo>
                  <a:pt x="12557" y="19167"/>
                  <a:pt x="11600" y="17827"/>
                  <a:pt x="10273" y="17559"/>
                </a:cubicBezTo>
                <a:cubicBezTo>
                  <a:pt x="8946" y="17291"/>
                  <a:pt x="7440" y="18312"/>
                  <a:pt x="7389" y="19665"/>
                </a:cubicBezTo>
                <a:cubicBezTo>
                  <a:pt x="7338" y="20928"/>
                  <a:pt x="8512" y="22013"/>
                  <a:pt x="9776" y="22179"/>
                </a:cubicBezTo>
                <a:cubicBezTo>
                  <a:pt x="11026" y="22332"/>
                  <a:pt x="12277" y="21758"/>
                  <a:pt x="13247" y="20954"/>
                </a:cubicBezTo>
                <a:cubicBezTo>
                  <a:pt x="13987" y="20341"/>
                  <a:pt x="14612" y="19588"/>
                  <a:pt x="15480" y="19193"/>
                </a:cubicBezTo>
                <a:cubicBezTo>
                  <a:pt x="16985" y="18491"/>
                  <a:pt x="18989" y="19231"/>
                  <a:pt x="19678" y="20737"/>
                </a:cubicBezTo>
                <a:cubicBezTo>
                  <a:pt x="20367" y="22242"/>
                  <a:pt x="19627" y="24246"/>
                  <a:pt x="18121" y="24935"/>
                </a:cubicBezTo>
                <a:cubicBezTo>
                  <a:pt x="16615" y="25624"/>
                  <a:pt x="14612" y="24884"/>
                  <a:pt x="13936" y="23365"/>
                </a:cubicBezTo>
                <a:cubicBezTo>
                  <a:pt x="13566" y="22561"/>
                  <a:pt x="13553" y="21630"/>
                  <a:pt x="13668" y="20749"/>
                </a:cubicBezTo>
                <a:cubicBezTo>
                  <a:pt x="13834" y="19550"/>
                  <a:pt x="14216" y="18338"/>
                  <a:pt x="15020" y="17432"/>
                </a:cubicBezTo>
                <a:cubicBezTo>
                  <a:pt x="15811" y="16513"/>
                  <a:pt x="17075" y="15951"/>
                  <a:pt x="18261" y="16194"/>
                </a:cubicBezTo>
                <a:cubicBezTo>
                  <a:pt x="19448" y="16449"/>
                  <a:pt x="20431" y="17636"/>
                  <a:pt x="20227" y="18835"/>
                </a:cubicBezTo>
                <a:cubicBezTo>
                  <a:pt x="20112" y="19588"/>
                  <a:pt x="19589" y="20239"/>
                  <a:pt x="19589" y="21005"/>
                </a:cubicBezTo>
                <a:cubicBezTo>
                  <a:pt x="19589" y="21974"/>
                  <a:pt x="20482" y="22753"/>
                  <a:pt x="21413" y="23034"/>
                </a:cubicBezTo>
                <a:cubicBezTo>
                  <a:pt x="23621" y="23684"/>
                  <a:pt x="26199" y="22000"/>
                  <a:pt x="26530" y="19729"/>
                </a:cubicBezTo>
                <a:cubicBezTo>
                  <a:pt x="26862" y="17444"/>
                  <a:pt x="24923" y="15122"/>
                  <a:pt x="22626" y="15007"/>
                </a:cubicBezTo>
                <a:cubicBezTo>
                  <a:pt x="21758" y="14956"/>
                  <a:pt x="20737" y="15339"/>
                  <a:pt x="20584" y="16194"/>
                </a:cubicBezTo>
                <a:cubicBezTo>
                  <a:pt x="20444" y="16921"/>
                  <a:pt x="21056" y="17598"/>
                  <a:pt x="21720" y="17929"/>
                </a:cubicBezTo>
                <a:cubicBezTo>
                  <a:pt x="23340" y="18733"/>
                  <a:pt x="25548" y="18031"/>
                  <a:pt x="26416" y="16436"/>
                </a:cubicBezTo>
                <a:cubicBezTo>
                  <a:pt x="27322" y="14790"/>
                  <a:pt x="26798" y="12723"/>
                  <a:pt x="25918" y="11051"/>
                </a:cubicBezTo>
                <a:cubicBezTo>
                  <a:pt x="25050" y="9380"/>
                  <a:pt x="23851" y="7848"/>
                  <a:pt x="23366" y="6036"/>
                </a:cubicBezTo>
                <a:cubicBezTo>
                  <a:pt x="22894" y="4212"/>
                  <a:pt x="23430" y="1915"/>
                  <a:pt x="25165" y="1187"/>
                </a:cubicBezTo>
                <a:cubicBezTo>
                  <a:pt x="26900" y="460"/>
                  <a:pt x="28904" y="1672"/>
                  <a:pt x="30014" y="3204"/>
                </a:cubicBezTo>
                <a:cubicBezTo>
                  <a:pt x="31060" y="4658"/>
                  <a:pt x="31660" y="6560"/>
                  <a:pt x="31188" y="8282"/>
                </a:cubicBezTo>
                <a:cubicBezTo>
                  <a:pt x="30499" y="10745"/>
                  <a:pt x="27947" y="12149"/>
                  <a:pt x="26479" y="14242"/>
                </a:cubicBezTo>
                <a:cubicBezTo>
                  <a:pt x="26250" y="14573"/>
                  <a:pt x="26045" y="14931"/>
                  <a:pt x="26020" y="15339"/>
                </a:cubicBezTo>
                <a:cubicBezTo>
                  <a:pt x="25982" y="16322"/>
                  <a:pt x="27015" y="16947"/>
                  <a:pt x="27615" y="17725"/>
                </a:cubicBezTo>
                <a:cubicBezTo>
                  <a:pt x="28802" y="19307"/>
                  <a:pt x="28100" y="21758"/>
                  <a:pt x="26530" y="22957"/>
                </a:cubicBezTo>
                <a:cubicBezTo>
                  <a:pt x="24961" y="24169"/>
                  <a:pt x="22843" y="24361"/>
                  <a:pt x="20877" y="24169"/>
                </a:cubicBezTo>
                <a:cubicBezTo>
                  <a:pt x="18491" y="23940"/>
                  <a:pt x="16130" y="23187"/>
                  <a:pt x="14191" y="21783"/>
                </a:cubicBezTo>
                <a:cubicBezTo>
                  <a:pt x="12251" y="20392"/>
                  <a:pt x="10745" y="18312"/>
                  <a:pt x="10273" y="15964"/>
                </a:cubicBezTo>
                <a:cubicBezTo>
                  <a:pt x="9903" y="14139"/>
                  <a:pt x="10056" y="12034"/>
                  <a:pt x="8768" y="10707"/>
                </a:cubicBezTo>
                <a:cubicBezTo>
                  <a:pt x="7619" y="9507"/>
                  <a:pt x="5552" y="9456"/>
                  <a:pt x="4212" y="10413"/>
                </a:cubicBezTo>
                <a:cubicBezTo>
                  <a:pt x="2859" y="11383"/>
                  <a:pt x="2234" y="13170"/>
                  <a:pt x="2464" y="14816"/>
                </a:cubicBezTo>
                <a:cubicBezTo>
                  <a:pt x="2744" y="16883"/>
                  <a:pt x="4786" y="18848"/>
                  <a:pt x="6777" y="18197"/>
                </a:cubicBezTo>
                <a:cubicBezTo>
                  <a:pt x="8372" y="17674"/>
                  <a:pt x="9087" y="15824"/>
                  <a:pt x="9342" y="14152"/>
                </a:cubicBezTo>
                <a:cubicBezTo>
                  <a:pt x="9610" y="12493"/>
                  <a:pt x="9661" y="10681"/>
                  <a:pt x="10682" y="9354"/>
                </a:cubicBezTo>
                <a:cubicBezTo>
                  <a:pt x="11205" y="8691"/>
                  <a:pt x="11996" y="8180"/>
                  <a:pt x="12838" y="8218"/>
                </a:cubicBezTo>
                <a:cubicBezTo>
                  <a:pt x="13872" y="8257"/>
                  <a:pt x="14765" y="9137"/>
                  <a:pt x="14969" y="10145"/>
                </a:cubicBezTo>
                <a:cubicBezTo>
                  <a:pt x="15173" y="11166"/>
                  <a:pt x="14791" y="12238"/>
                  <a:pt x="14101" y="13016"/>
                </a:cubicBezTo>
                <a:cubicBezTo>
                  <a:pt x="13502" y="13667"/>
                  <a:pt x="12685" y="14178"/>
                  <a:pt x="12379" y="15007"/>
                </a:cubicBezTo>
                <a:cubicBezTo>
                  <a:pt x="12085" y="15837"/>
                  <a:pt x="12864" y="17036"/>
                  <a:pt x="13655" y="16628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127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9"/>
          <p:cNvSpPr/>
          <p:nvPr/>
        </p:nvSpPr>
        <p:spPr>
          <a:xfrm>
            <a:off x="6998750" y="3510449"/>
            <a:ext cx="381612" cy="413821"/>
          </a:xfrm>
          <a:custGeom>
            <a:avLst/>
            <a:gdLst/>
            <a:ahLst/>
            <a:cxnLst/>
            <a:rect l="l" t="t" r="r" b="b"/>
            <a:pathLst>
              <a:path w="12239" h="13272" extrusionOk="0">
                <a:moveTo>
                  <a:pt x="10087" y="496"/>
                </a:moveTo>
                <a:cubicBezTo>
                  <a:pt x="10089" y="496"/>
                  <a:pt x="10092" y="496"/>
                  <a:pt x="10095" y="497"/>
                </a:cubicBezTo>
                <a:cubicBezTo>
                  <a:pt x="10120" y="497"/>
                  <a:pt x="10158" y="535"/>
                  <a:pt x="10184" y="599"/>
                </a:cubicBezTo>
                <a:cubicBezTo>
                  <a:pt x="10222" y="663"/>
                  <a:pt x="10235" y="676"/>
                  <a:pt x="10248" y="714"/>
                </a:cubicBezTo>
                <a:cubicBezTo>
                  <a:pt x="11613" y="3151"/>
                  <a:pt x="11753" y="6635"/>
                  <a:pt x="10414" y="9085"/>
                </a:cubicBezTo>
                <a:cubicBezTo>
                  <a:pt x="9402" y="10913"/>
                  <a:pt x="7386" y="12554"/>
                  <a:pt x="5495" y="12554"/>
                </a:cubicBezTo>
                <a:cubicBezTo>
                  <a:pt x="5286" y="12554"/>
                  <a:pt x="5079" y="12534"/>
                  <a:pt x="4875" y="12492"/>
                </a:cubicBezTo>
                <a:cubicBezTo>
                  <a:pt x="4544" y="12428"/>
                  <a:pt x="4225" y="12301"/>
                  <a:pt x="3931" y="12122"/>
                </a:cubicBezTo>
                <a:cubicBezTo>
                  <a:pt x="7364" y="10246"/>
                  <a:pt x="9495" y="6431"/>
                  <a:pt x="10171" y="2781"/>
                </a:cubicBezTo>
                <a:cubicBezTo>
                  <a:pt x="10197" y="2641"/>
                  <a:pt x="10107" y="2513"/>
                  <a:pt x="9980" y="2488"/>
                </a:cubicBezTo>
                <a:cubicBezTo>
                  <a:pt x="9964" y="2485"/>
                  <a:pt x="9948" y="2483"/>
                  <a:pt x="9932" y="2483"/>
                </a:cubicBezTo>
                <a:cubicBezTo>
                  <a:pt x="9811" y="2483"/>
                  <a:pt x="9709" y="2568"/>
                  <a:pt x="9686" y="2692"/>
                </a:cubicBezTo>
                <a:cubicBezTo>
                  <a:pt x="9023" y="6265"/>
                  <a:pt x="6917" y="10029"/>
                  <a:pt x="3510" y="11790"/>
                </a:cubicBezTo>
                <a:cubicBezTo>
                  <a:pt x="2732" y="10884"/>
                  <a:pt x="3140" y="9008"/>
                  <a:pt x="3893" y="7834"/>
                </a:cubicBezTo>
                <a:cubicBezTo>
                  <a:pt x="5488" y="5346"/>
                  <a:pt x="6573" y="5499"/>
                  <a:pt x="8040" y="3853"/>
                </a:cubicBezTo>
                <a:cubicBezTo>
                  <a:pt x="9778" y="1926"/>
                  <a:pt x="9888" y="496"/>
                  <a:pt x="10087" y="496"/>
                </a:cubicBezTo>
                <a:close/>
                <a:moveTo>
                  <a:pt x="10066" y="0"/>
                </a:moveTo>
                <a:cubicBezTo>
                  <a:pt x="9693" y="0"/>
                  <a:pt x="9533" y="388"/>
                  <a:pt x="9406" y="701"/>
                </a:cubicBezTo>
                <a:cubicBezTo>
                  <a:pt x="9023" y="1748"/>
                  <a:pt x="8436" y="2705"/>
                  <a:pt x="7683" y="3521"/>
                </a:cubicBezTo>
                <a:cubicBezTo>
                  <a:pt x="7211" y="4032"/>
                  <a:pt x="6687" y="4478"/>
                  <a:pt x="6126" y="4848"/>
                </a:cubicBezTo>
                <a:cubicBezTo>
                  <a:pt x="5054" y="5550"/>
                  <a:pt x="4148" y="6469"/>
                  <a:pt x="3485" y="7566"/>
                </a:cubicBezTo>
                <a:cubicBezTo>
                  <a:pt x="2732" y="8740"/>
                  <a:pt x="2145" y="10820"/>
                  <a:pt x="3063" y="12020"/>
                </a:cubicBezTo>
                <a:cubicBezTo>
                  <a:pt x="2157" y="12428"/>
                  <a:pt x="1213" y="12683"/>
                  <a:pt x="231" y="12773"/>
                </a:cubicBezTo>
                <a:cubicBezTo>
                  <a:pt x="103" y="12786"/>
                  <a:pt x="1" y="12913"/>
                  <a:pt x="14" y="13053"/>
                </a:cubicBezTo>
                <a:lnTo>
                  <a:pt x="26" y="13053"/>
                </a:lnTo>
                <a:cubicBezTo>
                  <a:pt x="38" y="13174"/>
                  <a:pt x="141" y="13272"/>
                  <a:pt x="271" y="13272"/>
                </a:cubicBezTo>
                <a:cubicBezTo>
                  <a:pt x="279" y="13272"/>
                  <a:pt x="286" y="13271"/>
                  <a:pt x="294" y="13270"/>
                </a:cubicBezTo>
                <a:cubicBezTo>
                  <a:pt x="1379" y="13156"/>
                  <a:pt x="2438" y="12862"/>
                  <a:pt x="3434" y="12390"/>
                </a:cubicBezTo>
                <a:cubicBezTo>
                  <a:pt x="3459" y="12403"/>
                  <a:pt x="3472" y="12428"/>
                  <a:pt x="3497" y="12441"/>
                </a:cubicBezTo>
                <a:cubicBezTo>
                  <a:pt x="3880" y="12696"/>
                  <a:pt x="4314" y="12888"/>
                  <a:pt x="4773" y="12977"/>
                </a:cubicBezTo>
                <a:cubicBezTo>
                  <a:pt x="5011" y="13024"/>
                  <a:pt x="5250" y="13047"/>
                  <a:pt x="5490" y="13047"/>
                </a:cubicBezTo>
                <a:cubicBezTo>
                  <a:pt x="7639" y="13047"/>
                  <a:pt x="9790" y="11234"/>
                  <a:pt x="10835" y="9327"/>
                </a:cubicBezTo>
                <a:cubicBezTo>
                  <a:pt x="12238" y="6788"/>
                  <a:pt x="12162" y="3151"/>
                  <a:pt x="10682" y="471"/>
                </a:cubicBezTo>
                <a:cubicBezTo>
                  <a:pt x="10656" y="433"/>
                  <a:pt x="10631" y="395"/>
                  <a:pt x="10605" y="344"/>
                </a:cubicBezTo>
                <a:cubicBezTo>
                  <a:pt x="10528" y="178"/>
                  <a:pt x="10375" y="63"/>
                  <a:pt x="10184" y="12"/>
                </a:cubicBezTo>
                <a:cubicBezTo>
                  <a:pt x="10143" y="4"/>
                  <a:pt x="10103" y="0"/>
                  <a:pt x="100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15830-16F7-70B0-C354-291B6F72A2A6}"/>
              </a:ext>
            </a:extLst>
          </p:cNvPr>
          <p:cNvSpPr txBox="1"/>
          <p:nvPr/>
        </p:nvSpPr>
        <p:spPr>
          <a:xfrm>
            <a:off x="2168908" y="2034193"/>
            <a:ext cx="4655338" cy="1815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 rtl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kern="0" dirty="0">
                <a:effectLst/>
                <a:latin typeface="+mj-lt"/>
                <a:ea typeface="Times New Roman" panose="02020603050405020304" pitchFamily="18" charset="0"/>
                <a:cs typeface="+mj-cs"/>
              </a:rPr>
              <a:t>1. Data Cleaning &amp; Scaling  </a:t>
            </a:r>
            <a:endParaRPr lang="en-US" sz="2000" kern="100" dirty="0">
              <a:effectLst/>
              <a:latin typeface="+mj-lt"/>
              <a:ea typeface="Calibri" panose="020F0502020204030204" pitchFamily="34" charset="0"/>
              <a:cs typeface="+mj-cs"/>
            </a:endParaRPr>
          </a:p>
          <a:p>
            <a:pPr marL="0" marR="0" algn="l" rtl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kern="0" dirty="0">
                <a:effectLst/>
                <a:latin typeface="+mj-lt"/>
                <a:ea typeface="Times New Roman" panose="02020603050405020304" pitchFamily="18" charset="0"/>
                <a:cs typeface="+mj-cs"/>
              </a:rPr>
              <a:t>2. Feature Selection  </a:t>
            </a:r>
            <a:endParaRPr lang="en-US" sz="2000" kern="100" dirty="0">
              <a:effectLst/>
              <a:latin typeface="+mj-lt"/>
              <a:ea typeface="Calibri" panose="020F0502020204030204" pitchFamily="34" charset="0"/>
              <a:cs typeface="+mj-cs"/>
            </a:endParaRPr>
          </a:p>
          <a:p>
            <a:pPr marL="0" marR="0" algn="l" rtl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kern="0" dirty="0">
                <a:effectLst/>
                <a:latin typeface="+mj-lt"/>
                <a:ea typeface="Times New Roman" panose="02020603050405020304" pitchFamily="18" charset="0"/>
                <a:cs typeface="+mj-cs"/>
              </a:rPr>
              <a:t>3. Model Training (5 models)  </a:t>
            </a:r>
            <a:endParaRPr lang="en-US" sz="2000" kern="100" dirty="0">
              <a:effectLst/>
              <a:latin typeface="+mj-lt"/>
              <a:ea typeface="Calibri" panose="020F0502020204030204" pitchFamily="34" charset="0"/>
              <a:cs typeface="+mj-cs"/>
            </a:endParaRPr>
          </a:p>
          <a:p>
            <a:pPr marL="0" marR="0" algn="l" rtl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kern="0" dirty="0">
                <a:effectLst/>
                <a:latin typeface="+mj-lt"/>
                <a:ea typeface="Times New Roman" panose="02020603050405020304" pitchFamily="18" charset="0"/>
                <a:cs typeface="+mj-cs"/>
              </a:rPr>
              <a:t>4. Evaluation &amp; Comparison  </a:t>
            </a:r>
            <a:endParaRPr lang="en-US" sz="2000" kern="100" dirty="0">
              <a:effectLst/>
              <a:latin typeface="+mj-lt"/>
              <a:ea typeface="Calibri" panose="020F0502020204030204" pitchFamily="34" charset="0"/>
              <a:cs typeface="+mj-cs"/>
            </a:endParaRPr>
          </a:p>
          <a:p>
            <a:pPr marL="0" marR="0" algn="l" rtl="0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kern="0" dirty="0">
                <a:effectLst/>
                <a:latin typeface="+mj-lt"/>
                <a:ea typeface="Times New Roman" panose="02020603050405020304" pitchFamily="18" charset="0"/>
                <a:cs typeface="+mj-cs"/>
              </a:rPr>
              <a:t>5. </a:t>
            </a:r>
            <a:r>
              <a:rPr lang="en-US" sz="1600" kern="0" dirty="0" err="1">
                <a:effectLst/>
                <a:latin typeface="+mj-lt"/>
                <a:ea typeface="Times New Roman" panose="02020603050405020304" pitchFamily="18" charset="0"/>
                <a:cs typeface="+mj-cs"/>
              </a:rPr>
              <a:t>Streamlit</a:t>
            </a:r>
            <a:r>
              <a:rPr lang="en-US" sz="1600" kern="0" dirty="0">
                <a:effectLst/>
                <a:latin typeface="+mj-lt"/>
                <a:ea typeface="Times New Roman" panose="02020603050405020304" pitchFamily="18" charset="0"/>
                <a:cs typeface="+mj-cs"/>
              </a:rPr>
              <a:t> Web App Deployment</a:t>
            </a:r>
            <a:endParaRPr lang="en-US" sz="2000" kern="100" dirty="0">
              <a:effectLst/>
              <a:latin typeface="+mj-lt"/>
              <a:ea typeface="Calibri" panose="020F050202020403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2"/>
          <p:cNvSpPr txBox="1">
            <a:spLocks noGrp="1"/>
          </p:cNvSpPr>
          <p:nvPr>
            <p:ph type="title"/>
          </p:nvPr>
        </p:nvSpPr>
        <p:spPr>
          <a:xfrm>
            <a:off x="482750" y="2215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Initial Data Exploration</a:t>
            </a:r>
            <a:endParaRPr b="1" dirty="0"/>
          </a:p>
        </p:txBody>
      </p:sp>
      <p:sp>
        <p:nvSpPr>
          <p:cNvPr id="677" name="Google Shape;677;p42"/>
          <p:cNvSpPr txBox="1">
            <a:spLocks noGrp="1"/>
          </p:cNvSpPr>
          <p:nvPr>
            <p:ph type="subTitle" idx="2"/>
          </p:nvPr>
        </p:nvSpPr>
        <p:spPr>
          <a:xfrm>
            <a:off x="547252" y="838413"/>
            <a:ext cx="4683339" cy="10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Distributions (GAD_T, SPIN_T, SWL_T)</a:t>
            </a:r>
          </a:p>
        </p:txBody>
      </p:sp>
      <p:sp>
        <p:nvSpPr>
          <p:cNvPr id="680" name="Google Shape;680;p42"/>
          <p:cNvSpPr/>
          <p:nvPr/>
        </p:nvSpPr>
        <p:spPr>
          <a:xfrm>
            <a:off x="407369" y="72109"/>
            <a:ext cx="463569" cy="298792"/>
          </a:xfrm>
          <a:custGeom>
            <a:avLst/>
            <a:gdLst/>
            <a:ahLst/>
            <a:cxnLst/>
            <a:rect l="l" t="t" r="r" b="b"/>
            <a:pathLst>
              <a:path w="11920" h="7683" extrusionOk="0">
                <a:moveTo>
                  <a:pt x="5883" y="485"/>
                </a:moveTo>
                <a:lnTo>
                  <a:pt x="5883" y="498"/>
                </a:lnTo>
                <a:cubicBezTo>
                  <a:pt x="5921" y="494"/>
                  <a:pt x="5958" y="493"/>
                  <a:pt x="5994" y="493"/>
                </a:cubicBezTo>
                <a:cubicBezTo>
                  <a:pt x="6093" y="493"/>
                  <a:pt x="6189" y="505"/>
                  <a:pt x="6292" y="523"/>
                </a:cubicBezTo>
                <a:cubicBezTo>
                  <a:pt x="6675" y="574"/>
                  <a:pt x="7045" y="740"/>
                  <a:pt x="7338" y="995"/>
                </a:cubicBezTo>
                <a:cubicBezTo>
                  <a:pt x="7823" y="1416"/>
                  <a:pt x="8040" y="2118"/>
                  <a:pt x="8576" y="2476"/>
                </a:cubicBezTo>
                <a:cubicBezTo>
                  <a:pt x="9035" y="2782"/>
                  <a:pt x="9635" y="2782"/>
                  <a:pt x="10133" y="2986"/>
                </a:cubicBezTo>
                <a:cubicBezTo>
                  <a:pt x="11919" y="3752"/>
                  <a:pt x="11536" y="6393"/>
                  <a:pt x="9609" y="6610"/>
                </a:cubicBezTo>
                <a:cubicBezTo>
                  <a:pt x="9520" y="6623"/>
                  <a:pt x="9431" y="6623"/>
                  <a:pt x="9342" y="6623"/>
                </a:cubicBezTo>
                <a:cubicBezTo>
                  <a:pt x="8984" y="6623"/>
                  <a:pt x="8627" y="6559"/>
                  <a:pt x="8282" y="6559"/>
                </a:cubicBezTo>
                <a:cubicBezTo>
                  <a:pt x="8078" y="6559"/>
                  <a:pt x="7887" y="6585"/>
                  <a:pt x="7695" y="6648"/>
                </a:cubicBezTo>
                <a:cubicBezTo>
                  <a:pt x="7491" y="6738"/>
                  <a:pt x="7300" y="6840"/>
                  <a:pt x="7108" y="6942"/>
                </a:cubicBezTo>
                <a:cubicBezTo>
                  <a:pt x="6740" y="7126"/>
                  <a:pt x="6342" y="7216"/>
                  <a:pt x="5943" y="7216"/>
                </a:cubicBezTo>
                <a:cubicBezTo>
                  <a:pt x="5486" y="7216"/>
                  <a:pt x="5029" y="7097"/>
                  <a:pt x="4620" y="6865"/>
                </a:cubicBezTo>
                <a:cubicBezTo>
                  <a:pt x="4327" y="6687"/>
                  <a:pt x="4071" y="6470"/>
                  <a:pt x="3752" y="6380"/>
                </a:cubicBezTo>
                <a:cubicBezTo>
                  <a:pt x="3650" y="6355"/>
                  <a:pt x="3548" y="6342"/>
                  <a:pt x="3446" y="6342"/>
                </a:cubicBezTo>
                <a:cubicBezTo>
                  <a:pt x="2974" y="6342"/>
                  <a:pt x="2502" y="6572"/>
                  <a:pt x="2017" y="6572"/>
                </a:cubicBezTo>
                <a:lnTo>
                  <a:pt x="1902" y="6572"/>
                </a:lnTo>
                <a:cubicBezTo>
                  <a:pt x="1366" y="6508"/>
                  <a:pt x="907" y="6151"/>
                  <a:pt x="728" y="5640"/>
                </a:cubicBezTo>
                <a:cubicBezTo>
                  <a:pt x="524" y="5002"/>
                  <a:pt x="741" y="4288"/>
                  <a:pt x="1290" y="3892"/>
                </a:cubicBezTo>
                <a:cubicBezTo>
                  <a:pt x="1660" y="3599"/>
                  <a:pt x="2093" y="3471"/>
                  <a:pt x="2489" y="3254"/>
                </a:cubicBezTo>
                <a:cubicBezTo>
                  <a:pt x="2897" y="3024"/>
                  <a:pt x="3127" y="2667"/>
                  <a:pt x="3357" y="2259"/>
                </a:cubicBezTo>
                <a:cubicBezTo>
                  <a:pt x="3918" y="1263"/>
                  <a:pt x="4748" y="485"/>
                  <a:pt x="5883" y="485"/>
                </a:cubicBezTo>
                <a:close/>
                <a:moveTo>
                  <a:pt x="5896" y="0"/>
                </a:moveTo>
                <a:lnTo>
                  <a:pt x="5883" y="13"/>
                </a:lnTo>
                <a:cubicBezTo>
                  <a:pt x="4697" y="13"/>
                  <a:pt x="3676" y="702"/>
                  <a:pt x="2948" y="2029"/>
                </a:cubicBezTo>
                <a:cubicBezTo>
                  <a:pt x="2731" y="2399"/>
                  <a:pt x="2566" y="2667"/>
                  <a:pt x="2272" y="2833"/>
                </a:cubicBezTo>
                <a:cubicBezTo>
                  <a:pt x="2144" y="2897"/>
                  <a:pt x="2004" y="2960"/>
                  <a:pt x="1864" y="3024"/>
                </a:cubicBezTo>
                <a:cubicBezTo>
                  <a:pt x="1558" y="3139"/>
                  <a:pt x="1264" y="3305"/>
                  <a:pt x="996" y="3509"/>
                </a:cubicBezTo>
                <a:cubicBezTo>
                  <a:pt x="294" y="4032"/>
                  <a:pt x="1" y="4951"/>
                  <a:pt x="269" y="5793"/>
                </a:cubicBezTo>
                <a:cubicBezTo>
                  <a:pt x="524" y="6482"/>
                  <a:pt x="1136" y="6967"/>
                  <a:pt x="1864" y="7031"/>
                </a:cubicBezTo>
                <a:lnTo>
                  <a:pt x="2030" y="7031"/>
                </a:lnTo>
                <a:cubicBezTo>
                  <a:pt x="2310" y="7031"/>
                  <a:pt x="2591" y="6980"/>
                  <a:pt x="2859" y="6916"/>
                </a:cubicBezTo>
                <a:cubicBezTo>
                  <a:pt x="3051" y="6853"/>
                  <a:pt x="3255" y="6827"/>
                  <a:pt x="3446" y="6814"/>
                </a:cubicBezTo>
                <a:cubicBezTo>
                  <a:pt x="3510" y="6814"/>
                  <a:pt x="3574" y="6814"/>
                  <a:pt x="3637" y="6840"/>
                </a:cubicBezTo>
                <a:cubicBezTo>
                  <a:pt x="3816" y="6891"/>
                  <a:pt x="3969" y="6980"/>
                  <a:pt x="4122" y="7095"/>
                </a:cubicBezTo>
                <a:cubicBezTo>
                  <a:pt x="4199" y="7146"/>
                  <a:pt x="4288" y="7210"/>
                  <a:pt x="4378" y="7261"/>
                </a:cubicBezTo>
                <a:cubicBezTo>
                  <a:pt x="4863" y="7541"/>
                  <a:pt x="5407" y="7682"/>
                  <a:pt x="5953" y="7682"/>
                </a:cubicBezTo>
                <a:cubicBezTo>
                  <a:pt x="6425" y="7682"/>
                  <a:pt x="6900" y="7576"/>
                  <a:pt x="7338" y="7363"/>
                </a:cubicBezTo>
                <a:cubicBezTo>
                  <a:pt x="7415" y="7325"/>
                  <a:pt x="7478" y="7286"/>
                  <a:pt x="7542" y="7248"/>
                </a:cubicBezTo>
                <a:cubicBezTo>
                  <a:pt x="7644" y="7184"/>
                  <a:pt x="7759" y="7133"/>
                  <a:pt x="7861" y="7095"/>
                </a:cubicBezTo>
                <a:cubicBezTo>
                  <a:pt x="7978" y="7053"/>
                  <a:pt x="8103" y="7028"/>
                  <a:pt x="8222" y="7028"/>
                </a:cubicBezTo>
                <a:cubicBezTo>
                  <a:pt x="8247" y="7028"/>
                  <a:pt x="8271" y="7029"/>
                  <a:pt x="8295" y="7031"/>
                </a:cubicBezTo>
                <a:cubicBezTo>
                  <a:pt x="8448" y="7031"/>
                  <a:pt x="8614" y="7044"/>
                  <a:pt x="8780" y="7057"/>
                </a:cubicBezTo>
                <a:cubicBezTo>
                  <a:pt x="8946" y="7069"/>
                  <a:pt x="9150" y="7095"/>
                  <a:pt x="9354" y="7095"/>
                </a:cubicBezTo>
                <a:cubicBezTo>
                  <a:pt x="9456" y="7095"/>
                  <a:pt x="9571" y="7082"/>
                  <a:pt x="9673" y="7069"/>
                </a:cubicBezTo>
                <a:cubicBezTo>
                  <a:pt x="10745" y="6955"/>
                  <a:pt x="11587" y="6125"/>
                  <a:pt x="11741" y="5066"/>
                </a:cubicBezTo>
                <a:cubicBezTo>
                  <a:pt x="11906" y="3994"/>
                  <a:pt x="11319" y="2960"/>
                  <a:pt x="10337" y="2539"/>
                </a:cubicBezTo>
                <a:cubicBezTo>
                  <a:pt x="10094" y="2437"/>
                  <a:pt x="9852" y="2374"/>
                  <a:pt x="9597" y="2322"/>
                </a:cubicBezTo>
                <a:cubicBezTo>
                  <a:pt x="9342" y="2271"/>
                  <a:pt x="9086" y="2195"/>
                  <a:pt x="8857" y="2067"/>
                </a:cubicBezTo>
                <a:cubicBezTo>
                  <a:pt x="8627" y="1876"/>
                  <a:pt x="8436" y="1646"/>
                  <a:pt x="8295" y="1391"/>
                </a:cubicBezTo>
                <a:cubicBezTo>
                  <a:pt x="8116" y="1110"/>
                  <a:pt x="7912" y="842"/>
                  <a:pt x="7670" y="613"/>
                </a:cubicBezTo>
                <a:cubicBezTo>
                  <a:pt x="7300" y="306"/>
                  <a:pt x="6853" y="102"/>
                  <a:pt x="6368" y="38"/>
                </a:cubicBezTo>
                <a:cubicBezTo>
                  <a:pt x="6215" y="13"/>
                  <a:pt x="6049" y="0"/>
                  <a:pt x="58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1" name="Google Shape;691;p42"/>
          <p:cNvGrpSpPr/>
          <p:nvPr/>
        </p:nvGrpSpPr>
        <p:grpSpPr>
          <a:xfrm>
            <a:off x="5147543" y="1865913"/>
            <a:ext cx="353757" cy="351463"/>
            <a:chOff x="-22845575" y="3504075"/>
            <a:chExt cx="296950" cy="295025"/>
          </a:xfrm>
        </p:grpSpPr>
        <p:sp>
          <p:nvSpPr>
            <p:cNvPr id="692" name="Google Shape;692;p42"/>
            <p:cNvSpPr/>
            <p:nvPr/>
          </p:nvSpPr>
          <p:spPr>
            <a:xfrm>
              <a:off x="-22688825" y="3504100"/>
              <a:ext cx="140200" cy="295000"/>
            </a:xfrm>
            <a:custGeom>
              <a:avLst/>
              <a:gdLst/>
              <a:ahLst/>
              <a:cxnLst/>
              <a:rect l="l" t="t" r="r" b="b"/>
              <a:pathLst>
                <a:path w="5608" h="11800" extrusionOk="0">
                  <a:moveTo>
                    <a:pt x="1465" y="2908"/>
                  </a:moveTo>
                  <a:cubicBezTo>
                    <a:pt x="1552" y="2908"/>
                    <a:pt x="1638" y="2931"/>
                    <a:pt x="1701" y="2979"/>
                  </a:cubicBezTo>
                  <a:cubicBezTo>
                    <a:pt x="1827" y="3105"/>
                    <a:pt x="1827" y="3357"/>
                    <a:pt x="1701" y="3451"/>
                  </a:cubicBezTo>
                  <a:cubicBezTo>
                    <a:pt x="1292" y="3861"/>
                    <a:pt x="1292" y="4522"/>
                    <a:pt x="1701" y="4932"/>
                  </a:cubicBezTo>
                  <a:cubicBezTo>
                    <a:pt x="1827" y="5026"/>
                    <a:pt x="1827" y="5279"/>
                    <a:pt x="1701" y="5373"/>
                  </a:cubicBezTo>
                  <a:cubicBezTo>
                    <a:pt x="1632" y="5477"/>
                    <a:pt x="1544" y="5524"/>
                    <a:pt x="1452" y="5524"/>
                  </a:cubicBezTo>
                  <a:cubicBezTo>
                    <a:pt x="1377" y="5524"/>
                    <a:pt x="1300" y="5493"/>
                    <a:pt x="1229" y="5436"/>
                  </a:cubicBezTo>
                  <a:cubicBezTo>
                    <a:pt x="567" y="4774"/>
                    <a:pt x="567" y="3672"/>
                    <a:pt x="1229" y="2979"/>
                  </a:cubicBezTo>
                  <a:cubicBezTo>
                    <a:pt x="1292" y="2931"/>
                    <a:pt x="1378" y="2908"/>
                    <a:pt x="1465" y="2908"/>
                  </a:cubicBezTo>
                  <a:close/>
                  <a:moveTo>
                    <a:pt x="2461" y="7313"/>
                  </a:moveTo>
                  <a:cubicBezTo>
                    <a:pt x="2532" y="7313"/>
                    <a:pt x="2605" y="7318"/>
                    <a:pt x="2678" y="7326"/>
                  </a:cubicBezTo>
                  <a:cubicBezTo>
                    <a:pt x="2867" y="7358"/>
                    <a:pt x="3025" y="7515"/>
                    <a:pt x="2993" y="7704"/>
                  </a:cubicBezTo>
                  <a:cubicBezTo>
                    <a:pt x="2962" y="7925"/>
                    <a:pt x="2804" y="8019"/>
                    <a:pt x="2615" y="8019"/>
                  </a:cubicBezTo>
                  <a:cubicBezTo>
                    <a:pt x="2579" y="8016"/>
                    <a:pt x="2543" y="8014"/>
                    <a:pt x="2507" y="8014"/>
                  </a:cubicBezTo>
                  <a:cubicBezTo>
                    <a:pt x="1947" y="8014"/>
                    <a:pt x="1418" y="8467"/>
                    <a:pt x="1418" y="9059"/>
                  </a:cubicBezTo>
                  <a:cubicBezTo>
                    <a:pt x="1418" y="9248"/>
                    <a:pt x="1260" y="9406"/>
                    <a:pt x="1071" y="9406"/>
                  </a:cubicBezTo>
                  <a:cubicBezTo>
                    <a:pt x="882" y="9406"/>
                    <a:pt x="725" y="9248"/>
                    <a:pt x="725" y="9059"/>
                  </a:cubicBezTo>
                  <a:cubicBezTo>
                    <a:pt x="725" y="8091"/>
                    <a:pt x="1490" y="7313"/>
                    <a:pt x="2461" y="7313"/>
                  </a:cubicBezTo>
                  <a:close/>
                  <a:moveTo>
                    <a:pt x="1060" y="0"/>
                  </a:moveTo>
                  <a:cubicBezTo>
                    <a:pt x="689" y="0"/>
                    <a:pt x="327" y="130"/>
                    <a:pt x="0" y="364"/>
                  </a:cubicBezTo>
                  <a:lnTo>
                    <a:pt x="0" y="5247"/>
                  </a:lnTo>
                  <a:cubicBezTo>
                    <a:pt x="0" y="5814"/>
                    <a:pt x="473" y="6255"/>
                    <a:pt x="1040" y="6255"/>
                  </a:cubicBezTo>
                  <a:cubicBezTo>
                    <a:pt x="1229" y="6255"/>
                    <a:pt x="1386" y="6413"/>
                    <a:pt x="1386" y="6602"/>
                  </a:cubicBezTo>
                  <a:cubicBezTo>
                    <a:pt x="1386" y="6822"/>
                    <a:pt x="1229" y="6948"/>
                    <a:pt x="1040" y="6948"/>
                  </a:cubicBezTo>
                  <a:cubicBezTo>
                    <a:pt x="630" y="6948"/>
                    <a:pt x="284" y="6854"/>
                    <a:pt x="0" y="6602"/>
                  </a:cubicBezTo>
                  <a:lnTo>
                    <a:pt x="0" y="11453"/>
                  </a:lnTo>
                  <a:cubicBezTo>
                    <a:pt x="284" y="11705"/>
                    <a:pt x="630" y="11800"/>
                    <a:pt x="1040" y="11800"/>
                  </a:cubicBezTo>
                  <a:cubicBezTo>
                    <a:pt x="1733" y="11800"/>
                    <a:pt x="2363" y="11359"/>
                    <a:pt x="2647" y="10760"/>
                  </a:cubicBezTo>
                  <a:cubicBezTo>
                    <a:pt x="3497" y="10634"/>
                    <a:pt x="4190" y="9910"/>
                    <a:pt x="4190" y="9028"/>
                  </a:cubicBezTo>
                  <a:cubicBezTo>
                    <a:pt x="4190" y="8902"/>
                    <a:pt x="4159" y="8776"/>
                    <a:pt x="4159" y="8618"/>
                  </a:cubicBezTo>
                  <a:cubicBezTo>
                    <a:pt x="4505" y="8555"/>
                    <a:pt x="4820" y="8397"/>
                    <a:pt x="5104" y="8145"/>
                  </a:cubicBezTo>
                  <a:cubicBezTo>
                    <a:pt x="5419" y="7830"/>
                    <a:pt x="5608" y="7389"/>
                    <a:pt x="5608" y="6917"/>
                  </a:cubicBezTo>
                  <a:cubicBezTo>
                    <a:pt x="5608" y="6539"/>
                    <a:pt x="5482" y="6192"/>
                    <a:pt x="5261" y="5909"/>
                  </a:cubicBezTo>
                  <a:cubicBezTo>
                    <a:pt x="5482" y="5594"/>
                    <a:pt x="5608" y="5247"/>
                    <a:pt x="5608" y="4869"/>
                  </a:cubicBezTo>
                  <a:cubicBezTo>
                    <a:pt x="5608" y="4396"/>
                    <a:pt x="5387" y="3987"/>
                    <a:pt x="5072" y="3672"/>
                  </a:cubicBezTo>
                  <a:cubicBezTo>
                    <a:pt x="4852" y="3420"/>
                    <a:pt x="4505" y="3262"/>
                    <a:pt x="4127" y="3199"/>
                  </a:cubicBezTo>
                  <a:cubicBezTo>
                    <a:pt x="4253" y="2632"/>
                    <a:pt x="4096" y="2002"/>
                    <a:pt x="3655" y="1561"/>
                  </a:cubicBezTo>
                  <a:cubicBezTo>
                    <a:pt x="3403" y="1309"/>
                    <a:pt x="3025" y="1120"/>
                    <a:pt x="2647" y="1088"/>
                  </a:cubicBezTo>
                  <a:cubicBezTo>
                    <a:pt x="2394" y="584"/>
                    <a:pt x="1985" y="143"/>
                    <a:pt x="1449" y="49"/>
                  </a:cubicBezTo>
                  <a:cubicBezTo>
                    <a:pt x="1319" y="16"/>
                    <a:pt x="1189" y="0"/>
                    <a:pt x="10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2"/>
            <p:cNvSpPr/>
            <p:nvPr/>
          </p:nvSpPr>
          <p:spPr>
            <a:xfrm>
              <a:off x="-22845575" y="3504075"/>
              <a:ext cx="139425" cy="294250"/>
            </a:xfrm>
            <a:custGeom>
              <a:avLst/>
              <a:gdLst/>
              <a:ahLst/>
              <a:cxnLst/>
              <a:rect l="l" t="t" r="r" b="b"/>
              <a:pathLst>
                <a:path w="5577" h="11770" extrusionOk="0">
                  <a:moveTo>
                    <a:pt x="4187" y="2948"/>
                  </a:moveTo>
                  <a:cubicBezTo>
                    <a:pt x="4277" y="2948"/>
                    <a:pt x="4364" y="2980"/>
                    <a:pt x="4411" y="3043"/>
                  </a:cubicBezTo>
                  <a:cubicBezTo>
                    <a:pt x="5104" y="3673"/>
                    <a:pt x="5104" y="4775"/>
                    <a:pt x="4411" y="5437"/>
                  </a:cubicBezTo>
                  <a:cubicBezTo>
                    <a:pt x="4364" y="5500"/>
                    <a:pt x="4277" y="5532"/>
                    <a:pt x="4187" y="5532"/>
                  </a:cubicBezTo>
                  <a:cubicBezTo>
                    <a:pt x="4096" y="5532"/>
                    <a:pt x="4002" y="5500"/>
                    <a:pt x="3939" y="5437"/>
                  </a:cubicBezTo>
                  <a:cubicBezTo>
                    <a:pt x="3844" y="5311"/>
                    <a:pt x="3844" y="5090"/>
                    <a:pt x="3939" y="4964"/>
                  </a:cubicBezTo>
                  <a:cubicBezTo>
                    <a:pt x="4348" y="4555"/>
                    <a:pt x="4348" y="3893"/>
                    <a:pt x="3939" y="3515"/>
                  </a:cubicBezTo>
                  <a:cubicBezTo>
                    <a:pt x="3844" y="3389"/>
                    <a:pt x="3844" y="3137"/>
                    <a:pt x="3939" y="3043"/>
                  </a:cubicBezTo>
                  <a:cubicBezTo>
                    <a:pt x="4002" y="2980"/>
                    <a:pt x="4096" y="2948"/>
                    <a:pt x="4187" y="2948"/>
                  </a:cubicBezTo>
                  <a:close/>
                  <a:moveTo>
                    <a:pt x="3148" y="7314"/>
                  </a:moveTo>
                  <a:cubicBezTo>
                    <a:pt x="4123" y="7314"/>
                    <a:pt x="4915" y="8092"/>
                    <a:pt x="4915" y="9060"/>
                  </a:cubicBezTo>
                  <a:cubicBezTo>
                    <a:pt x="4915" y="9249"/>
                    <a:pt x="4726" y="9407"/>
                    <a:pt x="4537" y="9407"/>
                  </a:cubicBezTo>
                  <a:cubicBezTo>
                    <a:pt x="4348" y="9407"/>
                    <a:pt x="4191" y="9249"/>
                    <a:pt x="4191" y="9060"/>
                  </a:cubicBezTo>
                  <a:cubicBezTo>
                    <a:pt x="4191" y="8468"/>
                    <a:pt x="3662" y="8015"/>
                    <a:pt x="3101" y="8015"/>
                  </a:cubicBezTo>
                  <a:cubicBezTo>
                    <a:pt x="3066" y="8015"/>
                    <a:pt x="3030" y="8017"/>
                    <a:pt x="2994" y="8020"/>
                  </a:cubicBezTo>
                  <a:cubicBezTo>
                    <a:pt x="2968" y="8029"/>
                    <a:pt x="2944" y="8033"/>
                    <a:pt x="2920" y="8033"/>
                  </a:cubicBezTo>
                  <a:cubicBezTo>
                    <a:pt x="2765" y="8033"/>
                    <a:pt x="2643" y="7869"/>
                    <a:pt x="2616" y="7705"/>
                  </a:cubicBezTo>
                  <a:cubicBezTo>
                    <a:pt x="2584" y="7516"/>
                    <a:pt x="2742" y="7359"/>
                    <a:pt x="2931" y="7327"/>
                  </a:cubicBezTo>
                  <a:cubicBezTo>
                    <a:pt x="3004" y="7319"/>
                    <a:pt x="3077" y="7314"/>
                    <a:pt x="3148" y="7314"/>
                  </a:cubicBezTo>
                  <a:close/>
                  <a:moveTo>
                    <a:pt x="4581" y="0"/>
                  </a:moveTo>
                  <a:cubicBezTo>
                    <a:pt x="4444" y="0"/>
                    <a:pt x="4303" y="16"/>
                    <a:pt x="4159" y="50"/>
                  </a:cubicBezTo>
                  <a:cubicBezTo>
                    <a:pt x="3592" y="144"/>
                    <a:pt x="3214" y="585"/>
                    <a:pt x="2962" y="1089"/>
                  </a:cubicBezTo>
                  <a:cubicBezTo>
                    <a:pt x="2584" y="1152"/>
                    <a:pt x="2206" y="1310"/>
                    <a:pt x="1954" y="1562"/>
                  </a:cubicBezTo>
                  <a:cubicBezTo>
                    <a:pt x="1513" y="2003"/>
                    <a:pt x="1355" y="2633"/>
                    <a:pt x="1481" y="3200"/>
                  </a:cubicBezTo>
                  <a:cubicBezTo>
                    <a:pt x="1135" y="3232"/>
                    <a:pt x="820" y="3389"/>
                    <a:pt x="536" y="3673"/>
                  </a:cubicBezTo>
                  <a:cubicBezTo>
                    <a:pt x="221" y="3988"/>
                    <a:pt x="1" y="4397"/>
                    <a:pt x="1" y="4870"/>
                  </a:cubicBezTo>
                  <a:cubicBezTo>
                    <a:pt x="1" y="5280"/>
                    <a:pt x="127" y="5626"/>
                    <a:pt x="379" y="5910"/>
                  </a:cubicBezTo>
                  <a:cubicBezTo>
                    <a:pt x="127" y="6225"/>
                    <a:pt x="1" y="6571"/>
                    <a:pt x="1" y="6918"/>
                  </a:cubicBezTo>
                  <a:cubicBezTo>
                    <a:pt x="1" y="7390"/>
                    <a:pt x="221" y="7831"/>
                    <a:pt x="536" y="8146"/>
                  </a:cubicBezTo>
                  <a:cubicBezTo>
                    <a:pt x="788" y="8430"/>
                    <a:pt x="1135" y="8588"/>
                    <a:pt x="1481" y="8619"/>
                  </a:cubicBezTo>
                  <a:cubicBezTo>
                    <a:pt x="1229" y="9690"/>
                    <a:pt x="1985" y="10604"/>
                    <a:pt x="2931" y="10698"/>
                  </a:cubicBezTo>
                  <a:cubicBezTo>
                    <a:pt x="3214" y="11328"/>
                    <a:pt x="3781" y="11769"/>
                    <a:pt x="4537" y="11769"/>
                  </a:cubicBezTo>
                  <a:cubicBezTo>
                    <a:pt x="4947" y="11769"/>
                    <a:pt x="5293" y="11612"/>
                    <a:pt x="5577" y="11423"/>
                  </a:cubicBezTo>
                  <a:lnTo>
                    <a:pt x="5577" y="6571"/>
                  </a:lnTo>
                  <a:cubicBezTo>
                    <a:pt x="5293" y="6823"/>
                    <a:pt x="4947" y="6918"/>
                    <a:pt x="4537" y="6918"/>
                  </a:cubicBezTo>
                  <a:cubicBezTo>
                    <a:pt x="4348" y="6918"/>
                    <a:pt x="4191" y="6760"/>
                    <a:pt x="4191" y="6571"/>
                  </a:cubicBezTo>
                  <a:cubicBezTo>
                    <a:pt x="4191" y="6382"/>
                    <a:pt x="4348" y="6225"/>
                    <a:pt x="4537" y="6225"/>
                  </a:cubicBezTo>
                  <a:cubicBezTo>
                    <a:pt x="5136" y="6225"/>
                    <a:pt x="5577" y="5752"/>
                    <a:pt x="5577" y="5185"/>
                  </a:cubicBezTo>
                  <a:lnTo>
                    <a:pt x="5577" y="302"/>
                  </a:lnTo>
                  <a:cubicBezTo>
                    <a:pt x="5300" y="117"/>
                    <a:pt x="4956" y="0"/>
                    <a:pt x="4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4" name="Google Shape;694;p42"/>
          <p:cNvSpPr/>
          <p:nvPr/>
        </p:nvSpPr>
        <p:spPr>
          <a:xfrm flipH="1">
            <a:off x="8262131" y="-444554"/>
            <a:ext cx="1070221" cy="866189"/>
          </a:xfrm>
          <a:custGeom>
            <a:avLst/>
            <a:gdLst/>
            <a:ahLst/>
            <a:cxnLst/>
            <a:rect l="l" t="t" r="r" b="b"/>
            <a:pathLst>
              <a:path w="31661" h="25625" fill="none" extrusionOk="0">
                <a:moveTo>
                  <a:pt x="24489" y="25267"/>
                </a:moveTo>
                <a:cubicBezTo>
                  <a:pt x="23404" y="24705"/>
                  <a:pt x="22358" y="23735"/>
                  <a:pt x="22383" y="22523"/>
                </a:cubicBezTo>
                <a:cubicBezTo>
                  <a:pt x="22421" y="20673"/>
                  <a:pt x="24872" y="19422"/>
                  <a:pt x="24616" y="17585"/>
                </a:cubicBezTo>
                <a:cubicBezTo>
                  <a:pt x="24463" y="16411"/>
                  <a:pt x="23213" y="15696"/>
                  <a:pt x="22051" y="15479"/>
                </a:cubicBezTo>
                <a:cubicBezTo>
                  <a:pt x="20877" y="15250"/>
                  <a:pt x="19652" y="15326"/>
                  <a:pt x="18555" y="14892"/>
                </a:cubicBezTo>
                <a:cubicBezTo>
                  <a:pt x="16934" y="14190"/>
                  <a:pt x="15965" y="12532"/>
                  <a:pt x="16143" y="10783"/>
                </a:cubicBezTo>
                <a:cubicBezTo>
                  <a:pt x="16347" y="9124"/>
                  <a:pt x="18147" y="7619"/>
                  <a:pt x="19652" y="8333"/>
                </a:cubicBezTo>
                <a:cubicBezTo>
                  <a:pt x="20112" y="8537"/>
                  <a:pt x="20469" y="8908"/>
                  <a:pt x="20788" y="9290"/>
                </a:cubicBezTo>
                <a:cubicBezTo>
                  <a:pt x="21299" y="9877"/>
                  <a:pt x="21783" y="10554"/>
                  <a:pt x="21847" y="11319"/>
                </a:cubicBezTo>
                <a:cubicBezTo>
                  <a:pt x="21962" y="12889"/>
                  <a:pt x="20367" y="13961"/>
                  <a:pt x="19002" y="14739"/>
                </a:cubicBezTo>
                <a:cubicBezTo>
                  <a:pt x="17636" y="15518"/>
                  <a:pt x="16092" y="16743"/>
                  <a:pt x="16398" y="18287"/>
                </a:cubicBezTo>
                <a:cubicBezTo>
                  <a:pt x="16692" y="19741"/>
                  <a:pt x="18657" y="20354"/>
                  <a:pt x="20010" y="19729"/>
                </a:cubicBezTo>
                <a:cubicBezTo>
                  <a:pt x="21375" y="19091"/>
                  <a:pt x="22179" y="17700"/>
                  <a:pt x="22728" y="16309"/>
                </a:cubicBezTo>
                <a:cubicBezTo>
                  <a:pt x="22945" y="15747"/>
                  <a:pt x="23174" y="15135"/>
                  <a:pt x="23685" y="14816"/>
                </a:cubicBezTo>
                <a:cubicBezTo>
                  <a:pt x="24259" y="14458"/>
                  <a:pt x="24999" y="14599"/>
                  <a:pt x="25675" y="14650"/>
                </a:cubicBezTo>
                <a:cubicBezTo>
                  <a:pt x="27526" y="14816"/>
                  <a:pt x="29542" y="14139"/>
                  <a:pt x="30588" y="12595"/>
                </a:cubicBezTo>
                <a:cubicBezTo>
                  <a:pt x="31647" y="11064"/>
                  <a:pt x="31392" y="8652"/>
                  <a:pt x="29810" y="7657"/>
                </a:cubicBezTo>
                <a:cubicBezTo>
                  <a:pt x="28700" y="6955"/>
                  <a:pt x="27194" y="7083"/>
                  <a:pt x="26084" y="7785"/>
                </a:cubicBezTo>
                <a:cubicBezTo>
                  <a:pt x="24974" y="8499"/>
                  <a:pt x="24246" y="9686"/>
                  <a:pt x="23889" y="10962"/>
                </a:cubicBezTo>
                <a:cubicBezTo>
                  <a:pt x="23468" y="12442"/>
                  <a:pt x="23570" y="14165"/>
                  <a:pt x="24527" y="15377"/>
                </a:cubicBezTo>
                <a:cubicBezTo>
                  <a:pt x="25484" y="16602"/>
                  <a:pt x="27436" y="17049"/>
                  <a:pt x="28649" y="16092"/>
                </a:cubicBezTo>
                <a:cubicBezTo>
                  <a:pt x="30116" y="14918"/>
                  <a:pt x="29682" y="12366"/>
                  <a:pt x="28215" y="11166"/>
                </a:cubicBezTo>
                <a:cubicBezTo>
                  <a:pt x="26747" y="9979"/>
                  <a:pt x="24706" y="9839"/>
                  <a:pt x="22817" y="9954"/>
                </a:cubicBezTo>
                <a:cubicBezTo>
                  <a:pt x="21541" y="10030"/>
                  <a:pt x="20201" y="10247"/>
                  <a:pt x="19257" y="11102"/>
                </a:cubicBezTo>
                <a:cubicBezTo>
                  <a:pt x="18300" y="11957"/>
                  <a:pt x="18032" y="13642"/>
                  <a:pt x="19002" y="14471"/>
                </a:cubicBezTo>
                <a:cubicBezTo>
                  <a:pt x="20010" y="15313"/>
                  <a:pt x="21669" y="14701"/>
                  <a:pt x="22409" y="13603"/>
                </a:cubicBezTo>
                <a:cubicBezTo>
                  <a:pt x="23162" y="12519"/>
                  <a:pt x="23302" y="11153"/>
                  <a:pt x="23595" y="9865"/>
                </a:cubicBezTo>
                <a:cubicBezTo>
                  <a:pt x="23876" y="8576"/>
                  <a:pt x="24438" y="7198"/>
                  <a:pt x="25624" y="6623"/>
                </a:cubicBezTo>
                <a:cubicBezTo>
                  <a:pt x="26211" y="6330"/>
                  <a:pt x="26900" y="6279"/>
                  <a:pt x="27487" y="5985"/>
                </a:cubicBezTo>
                <a:cubicBezTo>
                  <a:pt x="29185" y="5143"/>
                  <a:pt x="29236" y="2400"/>
                  <a:pt x="27768" y="1200"/>
                </a:cubicBezTo>
                <a:cubicBezTo>
                  <a:pt x="26301" y="1"/>
                  <a:pt x="23965" y="307"/>
                  <a:pt x="22562" y="1583"/>
                </a:cubicBezTo>
                <a:cubicBezTo>
                  <a:pt x="21720" y="2336"/>
                  <a:pt x="21158" y="3344"/>
                  <a:pt x="20482" y="4263"/>
                </a:cubicBezTo>
                <a:cubicBezTo>
                  <a:pt x="18606" y="6815"/>
                  <a:pt x="15875" y="8614"/>
                  <a:pt x="12787" y="9341"/>
                </a:cubicBezTo>
                <a:cubicBezTo>
                  <a:pt x="12455" y="9443"/>
                  <a:pt x="12098" y="9469"/>
                  <a:pt x="11754" y="9431"/>
                </a:cubicBezTo>
                <a:cubicBezTo>
                  <a:pt x="11383" y="9341"/>
                  <a:pt x="11039" y="9163"/>
                  <a:pt x="10771" y="8882"/>
                </a:cubicBezTo>
                <a:cubicBezTo>
                  <a:pt x="9750" y="7912"/>
                  <a:pt x="9508" y="6381"/>
                  <a:pt x="10158" y="5143"/>
                </a:cubicBezTo>
                <a:cubicBezTo>
                  <a:pt x="10822" y="3905"/>
                  <a:pt x="12226" y="3242"/>
                  <a:pt x="13591" y="3548"/>
                </a:cubicBezTo>
                <a:cubicBezTo>
                  <a:pt x="14867" y="3816"/>
                  <a:pt x="15837" y="4850"/>
                  <a:pt x="16845" y="5692"/>
                </a:cubicBezTo>
                <a:cubicBezTo>
                  <a:pt x="18006" y="6674"/>
                  <a:pt x="19423" y="7491"/>
                  <a:pt x="20941" y="7376"/>
                </a:cubicBezTo>
                <a:cubicBezTo>
                  <a:pt x="22447" y="7274"/>
                  <a:pt x="23927" y="5909"/>
                  <a:pt x="23685" y="4416"/>
                </a:cubicBezTo>
                <a:cubicBezTo>
                  <a:pt x="23417" y="2872"/>
                  <a:pt x="21490" y="2081"/>
                  <a:pt x="19971" y="2489"/>
                </a:cubicBezTo>
                <a:cubicBezTo>
                  <a:pt x="18453" y="2897"/>
                  <a:pt x="17304" y="4122"/>
                  <a:pt x="16296" y="5335"/>
                </a:cubicBezTo>
                <a:cubicBezTo>
                  <a:pt x="15518" y="6279"/>
                  <a:pt x="14625" y="7338"/>
                  <a:pt x="13400" y="7402"/>
                </a:cubicBezTo>
                <a:cubicBezTo>
                  <a:pt x="12034" y="7491"/>
                  <a:pt x="10873" y="6126"/>
                  <a:pt x="10784" y="4760"/>
                </a:cubicBezTo>
                <a:cubicBezTo>
                  <a:pt x="10707" y="3382"/>
                  <a:pt x="11473" y="2081"/>
                  <a:pt x="12443" y="1085"/>
                </a:cubicBezTo>
                <a:cubicBezTo>
                  <a:pt x="12953" y="562"/>
                  <a:pt x="13629" y="77"/>
                  <a:pt x="14369" y="166"/>
                </a:cubicBezTo>
                <a:cubicBezTo>
                  <a:pt x="15390" y="307"/>
                  <a:pt x="15901" y="1494"/>
                  <a:pt x="16105" y="2514"/>
                </a:cubicBezTo>
                <a:cubicBezTo>
                  <a:pt x="16654" y="5220"/>
                  <a:pt x="16296" y="8308"/>
                  <a:pt x="14357" y="10273"/>
                </a:cubicBezTo>
                <a:cubicBezTo>
                  <a:pt x="11958" y="12697"/>
                  <a:pt x="7428" y="12442"/>
                  <a:pt x="5335" y="9763"/>
                </a:cubicBezTo>
                <a:cubicBezTo>
                  <a:pt x="4773" y="9048"/>
                  <a:pt x="4365" y="8155"/>
                  <a:pt x="4442" y="7249"/>
                </a:cubicBezTo>
                <a:cubicBezTo>
                  <a:pt x="4531" y="6572"/>
                  <a:pt x="4799" y="5934"/>
                  <a:pt x="5233" y="5411"/>
                </a:cubicBezTo>
                <a:cubicBezTo>
                  <a:pt x="6011" y="4365"/>
                  <a:pt x="7211" y="3561"/>
                  <a:pt x="8525" y="3561"/>
                </a:cubicBezTo>
                <a:cubicBezTo>
                  <a:pt x="9827" y="3561"/>
                  <a:pt x="11141" y="4543"/>
                  <a:pt x="11256" y="5845"/>
                </a:cubicBezTo>
                <a:cubicBezTo>
                  <a:pt x="11358" y="7070"/>
                  <a:pt x="10414" y="8180"/>
                  <a:pt x="9291" y="8716"/>
                </a:cubicBezTo>
                <a:cubicBezTo>
                  <a:pt x="8168" y="9239"/>
                  <a:pt x="6892" y="9290"/>
                  <a:pt x="5679" y="9418"/>
                </a:cubicBezTo>
                <a:cubicBezTo>
                  <a:pt x="4454" y="9546"/>
                  <a:pt x="3166" y="9763"/>
                  <a:pt x="2196" y="10528"/>
                </a:cubicBezTo>
                <a:cubicBezTo>
                  <a:pt x="652" y="11740"/>
                  <a:pt x="511" y="14497"/>
                  <a:pt x="2170" y="15556"/>
                </a:cubicBezTo>
                <a:cubicBezTo>
                  <a:pt x="3497" y="16398"/>
                  <a:pt x="5373" y="15862"/>
                  <a:pt x="6458" y="14714"/>
                </a:cubicBezTo>
                <a:cubicBezTo>
                  <a:pt x="7555" y="13578"/>
                  <a:pt x="8040" y="11996"/>
                  <a:pt x="8397" y="10464"/>
                </a:cubicBezTo>
                <a:cubicBezTo>
                  <a:pt x="8653" y="9392"/>
                  <a:pt x="8831" y="8206"/>
                  <a:pt x="8283" y="7274"/>
                </a:cubicBezTo>
                <a:cubicBezTo>
                  <a:pt x="7849" y="6534"/>
                  <a:pt x="7019" y="6100"/>
                  <a:pt x="6177" y="5947"/>
                </a:cubicBezTo>
                <a:cubicBezTo>
                  <a:pt x="4556" y="5654"/>
                  <a:pt x="2821" y="6343"/>
                  <a:pt x="1685" y="7568"/>
                </a:cubicBezTo>
                <a:cubicBezTo>
                  <a:pt x="550" y="8780"/>
                  <a:pt x="1" y="10477"/>
                  <a:pt x="14" y="12136"/>
                </a:cubicBezTo>
                <a:cubicBezTo>
                  <a:pt x="14" y="13157"/>
                  <a:pt x="243" y="14203"/>
                  <a:pt x="830" y="15033"/>
                </a:cubicBezTo>
                <a:cubicBezTo>
                  <a:pt x="1953" y="16602"/>
                  <a:pt x="4186" y="17036"/>
                  <a:pt x="6037" y="16538"/>
                </a:cubicBezTo>
                <a:cubicBezTo>
                  <a:pt x="7517" y="16130"/>
                  <a:pt x="8831" y="15224"/>
                  <a:pt x="10299" y="14777"/>
                </a:cubicBezTo>
                <a:cubicBezTo>
                  <a:pt x="11779" y="14344"/>
                  <a:pt x="13655" y="14509"/>
                  <a:pt x="14472" y="15811"/>
                </a:cubicBezTo>
                <a:cubicBezTo>
                  <a:pt x="15250" y="17062"/>
                  <a:pt x="14574" y="18912"/>
                  <a:pt x="13234" y="19524"/>
                </a:cubicBezTo>
                <a:cubicBezTo>
                  <a:pt x="11894" y="20137"/>
                  <a:pt x="10197" y="19601"/>
                  <a:pt x="9278" y="18440"/>
                </a:cubicBezTo>
                <a:cubicBezTo>
                  <a:pt x="8372" y="17279"/>
                  <a:pt x="8206" y="15645"/>
                  <a:pt x="8640" y="14242"/>
                </a:cubicBezTo>
                <a:cubicBezTo>
                  <a:pt x="9125" y="12710"/>
                  <a:pt x="10312" y="11396"/>
                  <a:pt x="11830" y="10924"/>
                </a:cubicBezTo>
                <a:cubicBezTo>
                  <a:pt x="13999" y="10247"/>
                  <a:pt x="16590" y="11562"/>
                  <a:pt x="17330" y="13718"/>
                </a:cubicBezTo>
                <a:cubicBezTo>
                  <a:pt x="18057" y="15862"/>
                  <a:pt x="16820" y="18491"/>
                  <a:pt x="14688" y="19282"/>
                </a:cubicBezTo>
                <a:cubicBezTo>
                  <a:pt x="12966" y="19920"/>
                  <a:pt x="11001" y="19448"/>
                  <a:pt x="9240" y="19997"/>
                </a:cubicBezTo>
                <a:cubicBezTo>
                  <a:pt x="8449" y="20239"/>
                  <a:pt x="7721" y="20686"/>
                  <a:pt x="7147" y="21298"/>
                </a:cubicBezTo>
                <a:cubicBezTo>
                  <a:pt x="6764" y="21707"/>
                  <a:pt x="6445" y="22204"/>
                  <a:pt x="6394" y="22753"/>
                </a:cubicBezTo>
                <a:cubicBezTo>
                  <a:pt x="6330" y="23710"/>
                  <a:pt x="7160" y="24565"/>
                  <a:pt x="8091" y="24756"/>
                </a:cubicBezTo>
                <a:cubicBezTo>
                  <a:pt x="9035" y="24935"/>
                  <a:pt x="10005" y="24565"/>
                  <a:pt x="10771" y="23991"/>
                </a:cubicBezTo>
                <a:cubicBezTo>
                  <a:pt x="11856" y="23174"/>
                  <a:pt x="12621" y="21872"/>
                  <a:pt x="12583" y="20520"/>
                </a:cubicBezTo>
                <a:cubicBezTo>
                  <a:pt x="12557" y="19167"/>
                  <a:pt x="11600" y="17827"/>
                  <a:pt x="10273" y="17559"/>
                </a:cubicBezTo>
                <a:cubicBezTo>
                  <a:pt x="8946" y="17291"/>
                  <a:pt x="7440" y="18312"/>
                  <a:pt x="7389" y="19665"/>
                </a:cubicBezTo>
                <a:cubicBezTo>
                  <a:pt x="7338" y="20928"/>
                  <a:pt x="8512" y="22013"/>
                  <a:pt x="9776" y="22179"/>
                </a:cubicBezTo>
                <a:cubicBezTo>
                  <a:pt x="11026" y="22332"/>
                  <a:pt x="12277" y="21758"/>
                  <a:pt x="13247" y="20954"/>
                </a:cubicBezTo>
                <a:cubicBezTo>
                  <a:pt x="13987" y="20341"/>
                  <a:pt x="14612" y="19588"/>
                  <a:pt x="15480" y="19193"/>
                </a:cubicBezTo>
                <a:cubicBezTo>
                  <a:pt x="16985" y="18491"/>
                  <a:pt x="18989" y="19231"/>
                  <a:pt x="19678" y="20737"/>
                </a:cubicBezTo>
                <a:cubicBezTo>
                  <a:pt x="20367" y="22242"/>
                  <a:pt x="19627" y="24246"/>
                  <a:pt x="18121" y="24935"/>
                </a:cubicBezTo>
                <a:cubicBezTo>
                  <a:pt x="16615" y="25624"/>
                  <a:pt x="14612" y="24884"/>
                  <a:pt x="13936" y="23365"/>
                </a:cubicBezTo>
                <a:cubicBezTo>
                  <a:pt x="13566" y="22561"/>
                  <a:pt x="13553" y="21630"/>
                  <a:pt x="13668" y="20749"/>
                </a:cubicBezTo>
                <a:cubicBezTo>
                  <a:pt x="13834" y="19550"/>
                  <a:pt x="14216" y="18338"/>
                  <a:pt x="15020" y="17432"/>
                </a:cubicBezTo>
                <a:cubicBezTo>
                  <a:pt x="15811" y="16513"/>
                  <a:pt x="17075" y="15951"/>
                  <a:pt x="18261" y="16194"/>
                </a:cubicBezTo>
                <a:cubicBezTo>
                  <a:pt x="19448" y="16449"/>
                  <a:pt x="20431" y="17636"/>
                  <a:pt x="20227" y="18835"/>
                </a:cubicBezTo>
                <a:cubicBezTo>
                  <a:pt x="20112" y="19588"/>
                  <a:pt x="19589" y="20239"/>
                  <a:pt x="19589" y="21005"/>
                </a:cubicBezTo>
                <a:cubicBezTo>
                  <a:pt x="19589" y="21974"/>
                  <a:pt x="20482" y="22753"/>
                  <a:pt x="21413" y="23034"/>
                </a:cubicBezTo>
                <a:cubicBezTo>
                  <a:pt x="23621" y="23684"/>
                  <a:pt x="26199" y="22000"/>
                  <a:pt x="26530" y="19729"/>
                </a:cubicBezTo>
                <a:cubicBezTo>
                  <a:pt x="26862" y="17444"/>
                  <a:pt x="24923" y="15122"/>
                  <a:pt x="22626" y="15007"/>
                </a:cubicBezTo>
                <a:cubicBezTo>
                  <a:pt x="21758" y="14956"/>
                  <a:pt x="20737" y="15339"/>
                  <a:pt x="20584" y="16194"/>
                </a:cubicBezTo>
                <a:cubicBezTo>
                  <a:pt x="20444" y="16921"/>
                  <a:pt x="21056" y="17598"/>
                  <a:pt x="21720" y="17929"/>
                </a:cubicBezTo>
                <a:cubicBezTo>
                  <a:pt x="23340" y="18733"/>
                  <a:pt x="25548" y="18031"/>
                  <a:pt x="26416" y="16436"/>
                </a:cubicBezTo>
                <a:cubicBezTo>
                  <a:pt x="27322" y="14790"/>
                  <a:pt x="26798" y="12723"/>
                  <a:pt x="25918" y="11051"/>
                </a:cubicBezTo>
                <a:cubicBezTo>
                  <a:pt x="25050" y="9380"/>
                  <a:pt x="23851" y="7848"/>
                  <a:pt x="23366" y="6036"/>
                </a:cubicBezTo>
                <a:cubicBezTo>
                  <a:pt x="22894" y="4212"/>
                  <a:pt x="23430" y="1915"/>
                  <a:pt x="25165" y="1187"/>
                </a:cubicBezTo>
                <a:cubicBezTo>
                  <a:pt x="26900" y="460"/>
                  <a:pt x="28904" y="1672"/>
                  <a:pt x="30014" y="3204"/>
                </a:cubicBezTo>
                <a:cubicBezTo>
                  <a:pt x="31060" y="4658"/>
                  <a:pt x="31660" y="6560"/>
                  <a:pt x="31188" y="8282"/>
                </a:cubicBezTo>
                <a:cubicBezTo>
                  <a:pt x="30499" y="10745"/>
                  <a:pt x="27947" y="12149"/>
                  <a:pt x="26479" y="14242"/>
                </a:cubicBezTo>
                <a:cubicBezTo>
                  <a:pt x="26250" y="14573"/>
                  <a:pt x="26045" y="14931"/>
                  <a:pt x="26020" y="15339"/>
                </a:cubicBezTo>
                <a:cubicBezTo>
                  <a:pt x="25982" y="16322"/>
                  <a:pt x="27015" y="16947"/>
                  <a:pt x="27615" y="17725"/>
                </a:cubicBezTo>
                <a:cubicBezTo>
                  <a:pt x="28802" y="19307"/>
                  <a:pt x="28100" y="21758"/>
                  <a:pt x="26530" y="22957"/>
                </a:cubicBezTo>
                <a:cubicBezTo>
                  <a:pt x="24961" y="24169"/>
                  <a:pt x="22843" y="24361"/>
                  <a:pt x="20877" y="24169"/>
                </a:cubicBezTo>
                <a:cubicBezTo>
                  <a:pt x="18491" y="23940"/>
                  <a:pt x="16130" y="23187"/>
                  <a:pt x="14191" y="21783"/>
                </a:cubicBezTo>
                <a:cubicBezTo>
                  <a:pt x="12251" y="20392"/>
                  <a:pt x="10745" y="18312"/>
                  <a:pt x="10273" y="15964"/>
                </a:cubicBezTo>
                <a:cubicBezTo>
                  <a:pt x="9903" y="14139"/>
                  <a:pt x="10056" y="12034"/>
                  <a:pt x="8768" y="10707"/>
                </a:cubicBezTo>
                <a:cubicBezTo>
                  <a:pt x="7619" y="9507"/>
                  <a:pt x="5552" y="9456"/>
                  <a:pt x="4212" y="10413"/>
                </a:cubicBezTo>
                <a:cubicBezTo>
                  <a:pt x="2859" y="11383"/>
                  <a:pt x="2234" y="13170"/>
                  <a:pt x="2464" y="14816"/>
                </a:cubicBezTo>
                <a:cubicBezTo>
                  <a:pt x="2744" y="16883"/>
                  <a:pt x="4786" y="18848"/>
                  <a:pt x="6777" y="18197"/>
                </a:cubicBezTo>
                <a:cubicBezTo>
                  <a:pt x="8372" y="17674"/>
                  <a:pt x="9087" y="15824"/>
                  <a:pt x="9342" y="14152"/>
                </a:cubicBezTo>
                <a:cubicBezTo>
                  <a:pt x="9610" y="12493"/>
                  <a:pt x="9661" y="10681"/>
                  <a:pt x="10682" y="9354"/>
                </a:cubicBezTo>
                <a:cubicBezTo>
                  <a:pt x="11205" y="8691"/>
                  <a:pt x="11996" y="8180"/>
                  <a:pt x="12838" y="8218"/>
                </a:cubicBezTo>
                <a:cubicBezTo>
                  <a:pt x="13872" y="8257"/>
                  <a:pt x="14765" y="9137"/>
                  <a:pt x="14969" y="10145"/>
                </a:cubicBezTo>
                <a:cubicBezTo>
                  <a:pt x="15173" y="11166"/>
                  <a:pt x="14791" y="12238"/>
                  <a:pt x="14101" y="13016"/>
                </a:cubicBezTo>
                <a:cubicBezTo>
                  <a:pt x="13502" y="13667"/>
                  <a:pt x="12685" y="14178"/>
                  <a:pt x="12379" y="15007"/>
                </a:cubicBezTo>
                <a:cubicBezTo>
                  <a:pt x="12085" y="15837"/>
                  <a:pt x="12864" y="17036"/>
                  <a:pt x="13655" y="16628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127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EEB8A5-7DFF-5B17-C7F1-387569621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80" y="1527433"/>
            <a:ext cx="5620145" cy="31699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>
          <a:extLst>
            <a:ext uri="{FF2B5EF4-FFF2-40B4-BE49-F238E27FC236}">
              <a16:creationId xmlns:a16="http://schemas.microsoft.com/office/drawing/2014/main" id="{626E7AF2-92C4-C5C1-9A96-6BA13DFAF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2">
            <a:extLst>
              <a:ext uri="{FF2B5EF4-FFF2-40B4-BE49-F238E27FC236}">
                <a16:creationId xmlns:a16="http://schemas.microsoft.com/office/drawing/2014/main" id="{6FA3858F-EFCB-8A25-D61E-E9FB8627AC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2750" y="2215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Initial Data Exploration</a:t>
            </a:r>
            <a:endParaRPr b="1" dirty="0"/>
          </a:p>
        </p:txBody>
      </p:sp>
      <p:sp>
        <p:nvSpPr>
          <p:cNvPr id="677" name="Google Shape;677;p42">
            <a:extLst>
              <a:ext uri="{FF2B5EF4-FFF2-40B4-BE49-F238E27FC236}">
                <a16:creationId xmlns:a16="http://schemas.microsoft.com/office/drawing/2014/main" id="{E841A1F0-9CC0-5057-9AC9-E879B3CF519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128180" y="1013683"/>
            <a:ext cx="4683339" cy="10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Age and anxiety relation</a:t>
            </a:r>
          </a:p>
          <a:p>
            <a:pPr lv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Moderate correlations</a:t>
            </a:r>
          </a:p>
        </p:txBody>
      </p:sp>
      <p:sp>
        <p:nvSpPr>
          <p:cNvPr id="680" name="Google Shape;680;p42">
            <a:extLst>
              <a:ext uri="{FF2B5EF4-FFF2-40B4-BE49-F238E27FC236}">
                <a16:creationId xmlns:a16="http://schemas.microsoft.com/office/drawing/2014/main" id="{035CF0BE-3478-1729-6584-043E808EB773}"/>
              </a:ext>
            </a:extLst>
          </p:cNvPr>
          <p:cNvSpPr/>
          <p:nvPr/>
        </p:nvSpPr>
        <p:spPr>
          <a:xfrm>
            <a:off x="407369" y="72109"/>
            <a:ext cx="463569" cy="298792"/>
          </a:xfrm>
          <a:custGeom>
            <a:avLst/>
            <a:gdLst/>
            <a:ahLst/>
            <a:cxnLst/>
            <a:rect l="l" t="t" r="r" b="b"/>
            <a:pathLst>
              <a:path w="11920" h="7683" extrusionOk="0">
                <a:moveTo>
                  <a:pt x="5883" y="485"/>
                </a:moveTo>
                <a:lnTo>
                  <a:pt x="5883" y="498"/>
                </a:lnTo>
                <a:cubicBezTo>
                  <a:pt x="5921" y="494"/>
                  <a:pt x="5958" y="493"/>
                  <a:pt x="5994" y="493"/>
                </a:cubicBezTo>
                <a:cubicBezTo>
                  <a:pt x="6093" y="493"/>
                  <a:pt x="6189" y="505"/>
                  <a:pt x="6292" y="523"/>
                </a:cubicBezTo>
                <a:cubicBezTo>
                  <a:pt x="6675" y="574"/>
                  <a:pt x="7045" y="740"/>
                  <a:pt x="7338" y="995"/>
                </a:cubicBezTo>
                <a:cubicBezTo>
                  <a:pt x="7823" y="1416"/>
                  <a:pt x="8040" y="2118"/>
                  <a:pt x="8576" y="2476"/>
                </a:cubicBezTo>
                <a:cubicBezTo>
                  <a:pt x="9035" y="2782"/>
                  <a:pt x="9635" y="2782"/>
                  <a:pt x="10133" y="2986"/>
                </a:cubicBezTo>
                <a:cubicBezTo>
                  <a:pt x="11919" y="3752"/>
                  <a:pt x="11536" y="6393"/>
                  <a:pt x="9609" y="6610"/>
                </a:cubicBezTo>
                <a:cubicBezTo>
                  <a:pt x="9520" y="6623"/>
                  <a:pt x="9431" y="6623"/>
                  <a:pt x="9342" y="6623"/>
                </a:cubicBezTo>
                <a:cubicBezTo>
                  <a:pt x="8984" y="6623"/>
                  <a:pt x="8627" y="6559"/>
                  <a:pt x="8282" y="6559"/>
                </a:cubicBezTo>
                <a:cubicBezTo>
                  <a:pt x="8078" y="6559"/>
                  <a:pt x="7887" y="6585"/>
                  <a:pt x="7695" y="6648"/>
                </a:cubicBezTo>
                <a:cubicBezTo>
                  <a:pt x="7491" y="6738"/>
                  <a:pt x="7300" y="6840"/>
                  <a:pt x="7108" y="6942"/>
                </a:cubicBezTo>
                <a:cubicBezTo>
                  <a:pt x="6740" y="7126"/>
                  <a:pt x="6342" y="7216"/>
                  <a:pt x="5943" y="7216"/>
                </a:cubicBezTo>
                <a:cubicBezTo>
                  <a:pt x="5486" y="7216"/>
                  <a:pt x="5029" y="7097"/>
                  <a:pt x="4620" y="6865"/>
                </a:cubicBezTo>
                <a:cubicBezTo>
                  <a:pt x="4327" y="6687"/>
                  <a:pt x="4071" y="6470"/>
                  <a:pt x="3752" y="6380"/>
                </a:cubicBezTo>
                <a:cubicBezTo>
                  <a:pt x="3650" y="6355"/>
                  <a:pt x="3548" y="6342"/>
                  <a:pt x="3446" y="6342"/>
                </a:cubicBezTo>
                <a:cubicBezTo>
                  <a:pt x="2974" y="6342"/>
                  <a:pt x="2502" y="6572"/>
                  <a:pt x="2017" y="6572"/>
                </a:cubicBezTo>
                <a:lnTo>
                  <a:pt x="1902" y="6572"/>
                </a:lnTo>
                <a:cubicBezTo>
                  <a:pt x="1366" y="6508"/>
                  <a:pt x="907" y="6151"/>
                  <a:pt x="728" y="5640"/>
                </a:cubicBezTo>
                <a:cubicBezTo>
                  <a:pt x="524" y="5002"/>
                  <a:pt x="741" y="4288"/>
                  <a:pt x="1290" y="3892"/>
                </a:cubicBezTo>
                <a:cubicBezTo>
                  <a:pt x="1660" y="3599"/>
                  <a:pt x="2093" y="3471"/>
                  <a:pt x="2489" y="3254"/>
                </a:cubicBezTo>
                <a:cubicBezTo>
                  <a:pt x="2897" y="3024"/>
                  <a:pt x="3127" y="2667"/>
                  <a:pt x="3357" y="2259"/>
                </a:cubicBezTo>
                <a:cubicBezTo>
                  <a:pt x="3918" y="1263"/>
                  <a:pt x="4748" y="485"/>
                  <a:pt x="5883" y="485"/>
                </a:cubicBezTo>
                <a:close/>
                <a:moveTo>
                  <a:pt x="5896" y="0"/>
                </a:moveTo>
                <a:lnTo>
                  <a:pt x="5883" y="13"/>
                </a:lnTo>
                <a:cubicBezTo>
                  <a:pt x="4697" y="13"/>
                  <a:pt x="3676" y="702"/>
                  <a:pt x="2948" y="2029"/>
                </a:cubicBezTo>
                <a:cubicBezTo>
                  <a:pt x="2731" y="2399"/>
                  <a:pt x="2566" y="2667"/>
                  <a:pt x="2272" y="2833"/>
                </a:cubicBezTo>
                <a:cubicBezTo>
                  <a:pt x="2144" y="2897"/>
                  <a:pt x="2004" y="2960"/>
                  <a:pt x="1864" y="3024"/>
                </a:cubicBezTo>
                <a:cubicBezTo>
                  <a:pt x="1558" y="3139"/>
                  <a:pt x="1264" y="3305"/>
                  <a:pt x="996" y="3509"/>
                </a:cubicBezTo>
                <a:cubicBezTo>
                  <a:pt x="294" y="4032"/>
                  <a:pt x="1" y="4951"/>
                  <a:pt x="269" y="5793"/>
                </a:cubicBezTo>
                <a:cubicBezTo>
                  <a:pt x="524" y="6482"/>
                  <a:pt x="1136" y="6967"/>
                  <a:pt x="1864" y="7031"/>
                </a:cubicBezTo>
                <a:lnTo>
                  <a:pt x="2030" y="7031"/>
                </a:lnTo>
                <a:cubicBezTo>
                  <a:pt x="2310" y="7031"/>
                  <a:pt x="2591" y="6980"/>
                  <a:pt x="2859" y="6916"/>
                </a:cubicBezTo>
                <a:cubicBezTo>
                  <a:pt x="3051" y="6853"/>
                  <a:pt x="3255" y="6827"/>
                  <a:pt x="3446" y="6814"/>
                </a:cubicBezTo>
                <a:cubicBezTo>
                  <a:pt x="3510" y="6814"/>
                  <a:pt x="3574" y="6814"/>
                  <a:pt x="3637" y="6840"/>
                </a:cubicBezTo>
                <a:cubicBezTo>
                  <a:pt x="3816" y="6891"/>
                  <a:pt x="3969" y="6980"/>
                  <a:pt x="4122" y="7095"/>
                </a:cubicBezTo>
                <a:cubicBezTo>
                  <a:pt x="4199" y="7146"/>
                  <a:pt x="4288" y="7210"/>
                  <a:pt x="4378" y="7261"/>
                </a:cubicBezTo>
                <a:cubicBezTo>
                  <a:pt x="4863" y="7541"/>
                  <a:pt x="5407" y="7682"/>
                  <a:pt x="5953" y="7682"/>
                </a:cubicBezTo>
                <a:cubicBezTo>
                  <a:pt x="6425" y="7682"/>
                  <a:pt x="6900" y="7576"/>
                  <a:pt x="7338" y="7363"/>
                </a:cubicBezTo>
                <a:cubicBezTo>
                  <a:pt x="7415" y="7325"/>
                  <a:pt x="7478" y="7286"/>
                  <a:pt x="7542" y="7248"/>
                </a:cubicBezTo>
                <a:cubicBezTo>
                  <a:pt x="7644" y="7184"/>
                  <a:pt x="7759" y="7133"/>
                  <a:pt x="7861" y="7095"/>
                </a:cubicBezTo>
                <a:cubicBezTo>
                  <a:pt x="7978" y="7053"/>
                  <a:pt x="8103" y="7028"/>
                  <a:pt x="8222" y="7028"/>
                </a:cubicBezTo>
                <a:cubicBezTo>
                  <a:pt x="8247" y="7028"/>
                  <a:pt x="8271" y="7029"/>
                  <a:pt x="8295" y="7031"/>
                </a:cubicBezTo>
                <a:cubicBezTo>
                  <a:pt x="8448" y="7031"/>
                  <a:pt x="8614" y="7044"/>
                  <a:pt x="8780" y="7057"/>
                </a:cubicBezTo>
                <a:cubicBezTo>
                  <a:pt x="8946" y="7069"/>
                  <a:pt x="9150" y="7095"/>
                  <a:pt x="9354" y="7095"/>
                </a:cubicBezTo>
                <a:cubicBezTo>
                  <a:pt x="9456" y="7095"/>
                  <a:pt x="9571" y="7082"/>
                  <a:pt x="9673" y="7069"/>
                </a:cubicBezTo>
                <a:cubicBezTo>
                  <a:pt x="10745" y="6955"/>
                  <a:pt x="11587" y="6125"/>
                  <a:pt x="11741" y="5066"/>
                </a:cubicBezTo>
                <a:cubicBezTo>
                  <a:pt x="11906" y="3994"/>
                  <a:pt x="11319" y="2960"/>
                  <a:pt x="10337" y="2539"/>
                </a:cubicBezTo>
                <a:cubicBezTo>
                  <a:pt x="10094" y="2437"/>
                  <a:pt x="9852" y="2374"/>
                  <a:pt x="9597" y="2322"/>
                </a:cubicBezTo>
                <a:cubicBezTo>
                  <a:pt x="9342" y="2271"/>
                  <a:pt x="9086" y="2195"/>
                  <a:pt x="8857" y="2067"/>
                </a:cubicBezTo>
                <a:cubicBezTo>
                  <a:pt x="8627" y="1876"/>
                  <a:pt x="8436" y="1646"/>
                  <a:pt x="8295" y="1391"/>
                </a:cubicBezTo>
                <a:cubicBezTo>
                  <a:pt x="8116" y="1110"/>
                  <a:pt x="7912" y="842"/>
                  <a:pt x="7670" y="613"/>
                </a:cubicBezTo>
                <a:cubicBezTo>
                  <a:pt x="7300" y="306"/>
                  <a:pt x="6853" y="102"/>
                  <a:pt x="6368" y="38"/>
                </a:cubicBezTo>
                <a:cubicBezTo>
                  <a:pt x="6215" y="13"/>
                  <a:pt x="6049" y="0"/>
                  <a:pt x="58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1" name="Google Shape;691;p42">
            <a:extLst>
              <a:ext uri="{FF2B5EF4-FFF2-40B4-BE49-F238E27FC236}">
                <a16:creationId xmlns:a16="http://schemas.microsoft.com/office/drawing/2014/main" id="{9A8E63E5-F286-C1D1-467E-25011B6EA018}"/>
              </a:ext>
            </a:extLst>
          </p:cNvPr>
          <p:cNvGrpSpPr/>
          <p:nvPr/>
        </p:nvGrpSpPr>
        <p:grpSpPr>
          <a:xfrm>
            <a:off x="5147543" y="1865913"/>
            <a:ext cx="353757" cy="351463"/>
            <a:chOff x="-22845575" y="3504075"/>
            <a:chExt cx="296950" cy="295025"/>
          </a:xfrm>
        </p:grpSpPr>
        <p:sp>
          <p:nvSpPr>
            <p:cNvPr id="692" name="Google Shape;692;p42">
              <a:extLst>
                <a:ext uri="{FF2B5EF4-FFF2-40B4-BE49-F238E27FC236}">
                  <a16:creationId xmlns:a16="http://schemas.microsoft.com/office/drawing/2014/main" id="{2ECB2986-4380-F4D4-6EB1-92E49BD413F7}"/>
                </a:ext>
              </a:extLst>
            </p:cNvPr>
            <p:cNvSpPr/>
            <p:nvPr/>
          </p:nvSpPr>
          <p:spPr>
            <a:xfrm>
              <a:off x="-22688825" y="3504100"/>
              <a:ext cx="140200" cy="295000"/>
            </a:xfrm>
            <a:custGeom>
              <a:avLst/>
              <a:gdLst/>
              <a:ahLst/>
              <a:cxnLst/>
              <a:rect l="l" t="t" r="r" b="b"/>
              <a:pathLst>
                <a:path w="5608" h="11800" extrusionOk="0">
                  <a:moveTo>
                    <a:pt x="1465" y="2908"/>
                  </a:moveTo>
                  <a:cubicBezTo>
                    <a:pt x="1552" y="2908"/>
                    <a:pt x="1638" y="2931"/>
                    <a:pt x="1701" y="2979"/>
                  </a:cubicBezTo>
                  <a:cubicBezTo>
                    <a:pt x="1827" y="3105"/>
                    <a:pt x="1827" y="3357"/>
                    <a:pt x="1701" y="3451"/>
                  </a:cubicBezTo>
                  <a:cubicBezTo>
                    <a:pt x="1292" y="3861"/>
                    <a:pt x="1292" y="4522"/>
                    <a:pt x="1701" y="4932"/>
                  </a:cubicBezTo>
                  <a:cubicBezTo>
                    <a:pt x="1827" y="5026"/>
                    <a:pt x="1827" y="5279"/>
                    <a:pt x="1701" y="5373"/>
                  </a:cubicBezTo>
                  <a:cubicBezTo>
                    <a:pt x="1632" y="5477"/>
                    <a:pt x="1544" y="5524"/>
                    <a:pt x="1452" y="5524"/>
                  </a:cubicBezTo>
                  <a:cubicBezTo>
                    <a:pt x="1377" y="5524"/>
                    <a:pt x="1300" y="5493"/>
                    <a:pt x="1229" y="5436"/>
                  </a:cubicBezTo>
                  <a:cubicBezTo>
                    <a:pt x="567" y="4774"/>
                    <a:pt x="567" y="3672"/>
                    <a:pt x="1229" y="2979"/>
                  </a:cubicBezTo>
                  <a:cubicBezTo>
                    <a:pt x="1292" y="2931"/>
                    <a:pt x="1378" y="2908"/>
                    <a:pt x="1465" y="2908"/>
                  </a:cubicBezTo>
                  <a:close/>
                  <a:moveTo>
                    <a:pt x="2461" y="7313"/>
                  </a:moveTo>
                  <a:cubicBezTo>
                    <a:pt x="2532" y="7313"/>
                    <a:pt x="2605" y="7318"/>
                    <a:pt x="2678" y="7326"/>
                  </a:cubicBezTo>
                  <a:cubicBezTo>
                    <a:pt x="2867" y="7358"/>
                    <a:pt x="3025" y="7515"/>
                    <a:pt x="2993" y="7704"/>
                  </a:cubicBezTo>
                  <a:cubicBezTo>
                    <a:pt x="2962" y="7925"/>
                    <a:pt x="2804" y="8019"/>
                    <a:pt x="2615" y="8019"/>
                  </a:cubicBezTo>
                  <a:cubicBezTo>
                    <a:pt x="2579" y="8016"/>
                    <a:pt x="2543" y="8014"/>
                    <a:pt x="2507" y="8014"/>
                  </a:cubicBezTo>
                  <a:cubicBezTo>
                    <a:pt x="1947" y="8014"/>
                    <a:pt x="1418" y="8467"/>
                    <a:pt x="1418" y="9059"/>
                  </a:cubicBezTo>
                  <a:cubicBezTo>
                    <a:pt x="1418" y="9248"/>
                    <a:pt x="1260" y="9406"/>
                    <a:pt x="1071" y="9406"/>
                  </a:cubicBezTo>
                  <a:cubicBezTo>
                    <a:pt x="882" y="9406"/>
                    <a:pt x="725" y="9248"/>
                    <a:pt x="725" y="9059"/>
                  </a:cubicBezTo>
                  <a:cubicBezTo>
                    <a:pt x="725" y="8091"/>
                    <a:pt x="1490" y="7313"/>
                    <a:pt x="2461" y="7313"/>
                  </a:cubicBezTo>
                  <a:close/>
                  <a:moveTo>
                    <a:pt x="1060" y="0"/>
                  </a:moveTo>
                  <a:cubicBezTo>
                    <a:pt x="689" y="0"/>
                    <a:pt x="327" y="130"/>
                    <a:pt x="0" y="364"/>
                  </a:cubicBezTo>
                  <a:lnTo>
                    <a:pt x="0" y="5247"/>
                  </a:lnTo>
                  <a:cubicBezTo>
                    <a:pt x="0" y="5814"/>
                    <a:pt x="473" y="6255"/>
                    <a:pt x="1040" y="6255"/>
                  </a:cubicBezTo>
                  <a:cubicBezTo>
                    <a:pt x="1229" y="6255"/>
                    <a:pt x="1386" y="6413"/>
                    <a:pt x="1386" y="6602"/>
                  </a:cubicBezTo>
                  <a:cubicBezTo>
                    <a:pt x="1386" y="6822"/>
                    <a:pt x="1229" y="6948"/>
                    <a:pt x="1040" y="6948"/>
                  </a:cubicBezTo>
                  <a:cubicBezTo>
                    <a:pt x="630" y="6948"/>
                    <a:pt x="284" y="6854"/>
                    <a:pt x="0" y="6602"/>
                  </a:cubicBezTo>
                  <a:lnTo>
                    <a:pt x="0" y="11453"/>
                  </a:lnTo>
                  <a:cubicBezTo>
                    <a:pt x="284" y="11705"/>
                    <a:pt x="630" y="11800"/>
                    <a:pt x="1040" y="11800"/>
                  </a:cubicBezTo>
                  <a:cubicBezTo>
                    <a:pt x="1733" y="11800"/>
                    <a:pt x="2363" y="11359"/>
                    <a:pt x="2647" y="10760"/>
                  </a:cubicBezTo>
                  <a:cubicBezTo>
                    <a:pt x="3497" y="10634"/>
                    <a:pt x="4190" y="9910"/>
                    <a:pt x="4190" y="9028"/>
                  </a:cubicBezTo>
                  <a:cubicBezTo>
                    <a:pt x="4190" y="8902"/>
                    <a:pt x="4159" y="8776"/>
                    <a:pt x="4159" y="8618"/>
                  </a:cubicBezTo>
                  <a:cubicBezTo>
                    <a:pt x="4505" y="8555"/>
                    <a:pt x="4820" y="8397"/>
                    <a:pt x="5104" y="8145"/>
                  </a:cubicBezTo>
                  <a:cubicBezTo>
                    <a:pt x="5419" y="7830"/>
                    <a:pt x="5608" y="7389"/>
                    <a:pt x="5608" y="6917"/>
                  </a:cubicBezTo>
                  <a:cubicBezTo>
                    <a:pt x="5608" y="6539"/>
                    <a:pt x="5482" y="6192"/>
                    <a:pt x="5261" y="5909"/>
                  </a:cubicBezTo>
                  <a:cubicBezTo>
                    <a:pt x="5482" y="5594"/>
                    <a:pt x="5608" y="5247"/>
                    <a:pt x="5608" y="4869"/>
                  </a:cubicBezTo>
                  <a:cubicBezTo>
                    <a:pt x="5608" y="4396"/>
                    <a:pt x="5387" y="3987"/>
                    <a:pt x="5072" y="3672"/>
                  </a:cubicBezTo>
                  <a:cubicBezTo>
                    <a:pt x="4852" y="3420"/>
                    <a:pt x="4505" y="3262"/>
                    <a:pt x="4127" y="3199"/>
                  </a:cubicBezTo>
                  <a:cubicBezTo>
                    <a:pt x="4253" y="2632"/>
                    <a:pt x="4096" y="2002"/>
                    <a:pt x="3655" y="1561"/>
                  </a:cubicBezTo>
                  <a:cubicBezTo>
                    <a:pt x="3403" y="1309"/>
                    <a:pt x="3025" y="1120"/>
                    <a:pt x="2647" y="1088"/>
                  </a:cubicBezTo>
                  <a:cubicBezTo>
                    <a:pt x="2394" y="584"/>
                    <a:pt x="1985" y="143"/>
                    <a:pt x="1449" y="49"/>
                  </a:cubicBezTo>
                  <a:cubicBezTo>
                    <a:pt x="1319" y="16"/>
                    <a:pt x="1189" y="0"/>
                    <a:pt x="10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2">
              <a:extLst>
                <a:ext uri="{FF2B5EF4-FFF2-40B4-BE49-F238E27FC236}">
                  <a16:creationId xmlns:a16="http://schemas.microsoft.com/office/drawing/2014/main" id="{40A1ADF4-B769-A8D4-D4CD-60A8EAEAC018}"/>
                </a:ext>
              </a:extLst>
            </p:cNvPr>
            <p:cNvSpPr/>
            <p:nvPr/>
          </p:nvSpPr>
          <p:spPr>
            <a:xfrm>
              <a:off x="-22845575" y="3504075"/>
              <a:ext cx="139425" cy="294250"/>
            </a:xfrm>
            <a:custGeom>
              <a:avLst/>
              <a:gdLst/>
              <a:ahLst/>
              <a:cxnLst/>
              <a:rect l="l" t="t" r="r" b="b"/>
              <a:pathLst>
                <a:path w="5577" h="11770" extrusionOk="0">
                  <a:moveTo>
                    <a:pt x="4187" y="2948"/>
                  </a:moveTo>
                  <a:cubicBezTo>
                    <a:pt x="4277" y="2948"/>
                    <a:pt x="4364" y="2980"/>
                    <a:pt x="4411" y="3043"/>
                  </a:cubicBezTo>
                  <a:cubicBezTo>
                    <a:pt x="5104" y="3673"/>
                    <a:pt x="5104" y="4775"/>
                    <a:pt x="4411" y="5437"/>
                  </a:cubicBezTo>
                  <a:cubicBezTo>
                    <a:pt x="4364" y="5500"/>
                    <a:pt x="4277" y="5532"/>
                    <a:pt x="4187" y="5532"/>
                  </a:cubicBezTo>
                  <a:cubicBezTo>
                    <a:pt x="4096" y="5532"/>
                    <a:pt x="4002" y="5500"/>
                    <a:pt x="3939" y="5437"/>
                  </a:cubicBezTo>
                  <a:cubicBezTo>
                    <a:pt x="3844" y="5311"/>
                    <a:pt x="3844" y="5090"/>
                    <a:pt x="3939" y="4964"/>
                  </a:cubicBezTo>
                  <a:cubicBezTo>
                    <a:pt x="4348" y="4555"/>
                    <a:pt x="4348" y="3893"/>
                    <a:pt x="3939" y="3515"/>
                  </a:cubicBezTo>
                  <a:cubicBezTo>
                    <a:pt x="3844" y="3389"/>
                    <a:pt x="3844" y="3137"/>
                    <a:pt x="3939" y="3043"/>
                  </a:cubicBezTo>
                  <a:cubicBezTo>
                    <a:pt x="4002" y="2980"/>
                    <a:pt x="4096" y="2948"/>
                    <a:pt x="4187" y="2948"/>
                  </a:cubicBezTo>
                  <a:close/>
                  <a:moveTo>
                    <a:pt x="3148" y="7314"/>
                  </a:moveTo>
                  <a:cubicBezTo>
                    <a:pt x="4123" y="7314"/>
                    <a:pt x="4915" y="8092"/>
                    <a:pt x="4915" y="9060"/>
                  </a:cubicBezTo>
                  <a:cubicBezTo>
                    <a:pt x="4915" y="9249"/>
                    <a:pt x="4726" y="9407"/>
                    <a:pt x="4537" y="9407"/>
                  </a:cubicBezTo>
                  <a:cubicBezTo>
                    <a:pt x="4348" y="9407"/>
                    <a:pt x="4191" y="9249"/>
                    <a:pt x="4191" y="9060"/>
                  </a:cubicBezTo>
                  <a:cubicBezTo>
                    <a:pt x="4191" y="8468"/>
                    <a:pt x="3662" y="8015"/>
                    <a:pt x="3101" y="8015"/>
                  </a:cubicBezTo>
                  <a:cubicBezTo>
                    <a:pt x="3066" y="8015"/>
                    <a:pt x="3030" y="8017"/>
                    <a:pt x="2994" y="8020"/>
                  </a:cubicBezTo>
                  <a:cubicBezTo>
                    <a:pt x="2968" y="8029"/>
                    <a:pt x="2944" y="8033"/>
                    <a:pt x="2920" y="8033"/>
                  </a:cubicBezTo>
                  <a:cubicBezTo>
                    <a:pt x="2765" y="8033"/>
                    <a:pt x="2643" y="7869"/>
                    <a:pt x="2616" y="7705"/>
                  </a:cubicBezTo>
                  <a:cubicBezTo>
                    <a:pt x="2584" y="7516"/>
                    <a:pt x="2742" y="7359"/>
                    <a:pt x="2931" y="7327"/>
                  </a:cubicBezTo>
                  <a:cubicBezTo>
                    <a:pt x="3004" y="7319"/>
                    <a:pt x="3077" y="7314"/>
                    <a:pt x="3148" y="7314"/>
                  </a:cubicBezTo>
                  <a:close/>
                  <a:moveTo>
                    <a:pt x="4581" y="0"/>
                  </a:moveTo>
                  <a:cubicBezTo>
                    <a:pt x="4444" y="0"/>
                    <a:pt x="4303" y="16"/>
                    <a:pt x="4159" y="50"/>
                  </a:cubicBezTo>
                  <a:cubicBezTo>
                    <a:pt x="3592" y="144"/>
                    <a:pt x="3214" y="585"/>
                    <a:pt x="2962" y="1089"/>
                  </a:cubicBezTo>
                  <a:cubicBezTo>
                    <a:pt x="2584" y="1152"/>
                    <a:pt x="2206" y="1310"/>
                    <a:pt x="1954" y="1562"/>
                  </a:cubicBezTo>
                  <a:cubicBezTo>
                    <a:pt x="1513" y="2003"/>
                    <a:pt x="1355" y="2633"/>
                    <a:pt x="1481" y="3200"/>
                  </a:cubicBezTo>
                  <a:cubicBezTo>
                    <a:pt x="1135" y="3232"/>
                    <a:pt x="820" y="3389"/>
                    <a:pt x="536" y="3673"/>
                  </a:cubicBezTo>
                  <a:cubicBezTo>
                    <a:pt x="221" y="3988"/>
                    <a:pt x="1" y="4397"/>
                    <a:pt x="1" y="4870"/>
                  </a:cubicBezTo>
                  <a:cubicBezTo>
                    <a:pt x="1" y="5280"/>
                    <a:pt x="127" y="5626"/>
                    <a:pt x="379" y="5910"/>
                  </a:cubicBezTo>
                  <a:cubicBezTo>
                    <a:pt x="127" y="6225"/>
                    <a:pt x="1" y="6571"/>
                    <a:pt x="1" y="6918"/>
                  </a:cubicBezTo>
                  <a:cubicBezTo>
                    <a:pt x="1" y="7390"/>
                    <a:pt x="221" y="7831"/>
                    <a:pt x="536" y="8146"/>
                  </a:cubicBezTo>
                  <a:cubicBezTo>
                    <a:pt x="788" y="8430"/>
                    <a:pt x="1135" y="8588"/>
                    <a:pt x="1481" y="8619"/>
                  </a:cubicBezTo>
                  <a:cubicBezTo>
                    <a:pt x="1229" y="9690"/>
                    <a:pt x="1985" y="10604"/>
                    <a:pt x="2931" y="10698"/>
                  </a:cubicBezTo>
                  <a:cubicBezTo>
                    <a:pt x="3214" y="11328"/>
                    <a:pt x="3781" y="11769"/>
                    <a:pt x="4537" y="11769"/>
                  </a:cubicBezTo>
                  <a:cubicBezTo>
                    <a:pt x="4947" y="11769"/>
                    <a:pt x="5293" y="11612"/>
                    <a:pt x="5577" y="11423"/>
                  </a:cubicBezTo>
                  <a:lnTo>
                    <a:pt x="5577" y="6571"/>
                  </a:lnTo>
                  <a:cubicBezTo>
                    <a:pt x="5293" y="6823"/>
                    <a:pt x="4947" y="6918"/>
                    <a:pt x="4537" y="6918"/>
                  </a:cubicBezTo>
                  <a:cubicBezTo>
                    <a:pt x="4348" y="6918"/>
                    <a:pt x="4191" y="6760"/>
                    <a:pt x="4191" y="6571"/>
                  </a:cubicBezTo>
                  <a:cubicBezTo>
                    <a:pt x="4191" y="6382"/>
                    <a:pt x="4348" y="6225"/>
                    <a:pt x="4537" y="6225"/>
                  </a:cubicBezTo>
                  <a:cubicBezTo>
                    <a:pt x="5136" y="6225"/>
                    <a:pt x="5577" y="5752"/>
                    <a:pt x="5577" y="5185"/>
                  </a:cubicBezTo>
                  <a:lnTo>
                    <a:pt x="5577" y="302"/>
                  </a:lnTo>
                  <a:cubicBezTo>
                    <a:pt x="5300" y="117"/>
                    <a:pt x="4956" y="0"/>
                    <a:pt x="4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4" name="Google Shape;694;p42">
            <a:extLst>
              <a:ext uri="{FF2B5EF4-FFF2-40B4-BE49-F238E27FC236}">
                <a16:creationId xmlns:a16="http://schemas.microsoft.com/office/drawing/2014/main" id="{F1A82DA8-5491-AFE3-AAE4-9924B4DEF135}"/>
              </a:ext>
            </a:extLst>
          </p:cNvPr>
          <p:cNvSpPr/>
          <p:nvPr/>
        </p:nvSpPr>
        <p:spPr>
          <a:xfrm flipH="1">
            <a:off x="8262131" y="-444554"/>
            <a:ext cx="1070221" cy="866189"/>
          </a:xfrm>
          <a:custGeom>
            <a:avLst/>
            <a:gdLst/>
            <a:ahLst/>
            <a:cxnLst/>
            <a:rect l="l" t="t" r="r" b="b"/>
            <a:pathLst>
              <a:path w="31661" h="25625" fill="none" extrusionOk="0">
                <a:moveTo>
                  <a:pt x="24489" y="25267"/>
                </a:moveTo>
                <a:cubicBezTo>
                  <a:pt x="23404" y="24705"/>
                  <a:pt x="22358" y="23735"/>
                  <a:pt x="22383" y="22523"/>
                </a:cubicBezTo>
                <a:cubicBezTo>
                  <a:pt x="22421" y="20673"/>
                  <a:pt x="24872" y="19422"/>
                  <a:pt x="24616" y="17585"/>
                </a:cubicBezTo>
                <a:cubicBezTo>
                  <a:pt x="24463" y="16411"/>
                  <a:pt x="23213" y="15696"/>
                  <a:pt x="22051" y="15479"/>
                </a:cubicBezTo>
                <a:cubicBezTo>
                  <a:pt x="20877" y="15250"/>
                  <a:pt x="19652" y="15326"/>
                  <a:pt x="18555" y="14892"/>
                </a:cubicBezTo>
                <a:cubicBezTo>
                  <a:pt x="16934" y="14190"/>
                  <a:pt x="15965" y="12532"/>
                  <a:pt x="16143" y="10783"/>
                </a:cubicBezTo>
                <a:cubicBezTo>
                  <a:pt x="16347" y="9124"/>
                  <a:pt x="18147" y="7619"/>
                  <a:pt x="19652" y="8333"/>
                </a:cubicBezTo>
                <a:cubicBezTo>
                  <a:pt x="20112" y="8537"/>
                  <a:pt x="20469" y="8908"/>
                  <a:pt x="20788" y="9290"/>
                </a:cubicBezTo>
                <a:cubicBezTo>
                  <a:pt x="21299" y="9877"/>
                  <a:pt x="21783" y="10554"/>
                  <a:pt x="21847" y="11319"/>
                </a:cubicBezTo>
                <a:cubicBezTo>
                  <a:pt x="21962" y="12889"/>
                  <a:pt x="20367" y="13961"/>
                  <a:pt x="19002" y="14739"/>
                </a:cubicBezTo>
                <a:cubicBezTo>
                  <a:pt x="17636" y="15518"/>
                  <a:pt x="16092" y="16743"/>
                  <a:pt x="16398" y="18287"/>
                </a:cubicBezTo>
                <a:cubicBezTo>
                  <a:pt x="16692" y="19741"/>
                  <a:pt x="18657" y="20354"/>
                  <a:pt x="20010" y="19729"/>
                </a:cubicBezTo>
                <a:cubicBezTo>
                  <a:pt x="21375" y="19091"/>
                  <a:pt x="22179" y="17700"/>
                  <a:pt x="22728" y="16309"/>
                </a:cubicBezTo>
                <a:cubicBezTo>
                  <a:pt x="22945" y="15747"/>
                  <a:pt x="23174" y="15135"/>
                  <a:pt x="23685" y="14816"/>
                </a:cubicBezTo>
                <a:cubicBezTo>
                  <a:pt x="24259" y="14458"/>
                  <a:pt x="24999" y="14599"/>
                  <a:pt x="25675" y="14650"/>
                </a:cubicBezTo>
                <a:cubicBezTo>
                  <a:pt x="27526" y="14816"/>
                  <a:pt x="29542" y="14139"/>
                  <a:pt x="30588" y="12595"/>
                </a:cubicBezTo>
                <a:cubicBezTo>
                  <a:pt x="31647" y="11064"/>
                  <a:pt x="31392" y="8652"/>
                  <a:pt x="29810" y="7657"/>
                </a:cubicBezTo>
                <a:cubicBezTo>
                  <a:pt x="28700" y="6955"/>
                  <a:pt x="27194" y="7083"/>
                  <a:pt x="26084" y="7785"/>
                </a:cubicBezTo>
                <a:cubicBezTo>
                  <a:pt x="24974" y="8499"/>
                  <a:pt x="24246" y="9686"/>
                  <a:pt x="23889" y="10962"/>
                </a:cubicBezTo>
                <a:cubicBezTo>
                  <a:pt x="23468" y="12442"/>
                  <a:pt x="23570" y="14165"/>
                  <a:pt x="24527" y="15377"/>
                </a:cubicBezTo>
                <a:cubicBezTo>
                  <a:pt x="25484" y="16602"/>
                  <a:pt x="27436" y="17049"/>
                  <a:pt x="28649" y="16092"/>
                </a:cubicBezTo>
                <a:cubicBezTo>
                  <a:pt x="30116" y="14918"/>
                  <a:pt x="29682" y="12366"/>
                  <a:pt x="28215" y="11166"/>
                </a:cubicBezTo>
                <a:cubicBezTo>
                  <a:pt x="26747" y="9979"/>
                  <a:pt x="24706" y="9839"/>
                  <a:pt x="22817" y="9954"/>
                </a:cubicBezTo>
                <a:cubicBezTo>
                  <a:pt x="21541" y="10030"/>
                  <a:pt x="20201" y="10247"/>
                  <a:pt x="19257" y="11102"/>
                </a:cubicBezTo>
                <a:cubicBezTo>
                  <a:pt x="18300" y="11957"/>
                  <a:pt x="18032" y="13642"/>
                  <a:pt x="19002" y="14471"/>
                </a:cubicBezTo>
                <a:cubicBezTo>
                  <a:pt x="20010" y="15313"/>
                  <a:pt x="21669" y="14701"/>
                  <a:pt x="22409" y="13603"/>
                </a:cubicBezTo>
                <a:cubicBezTo>
                  <a:pt x="23162" y="12519"/>
                  <a:pt x="23302" y="11153"/>
                  <a:pt x="23595" y="9865"/>
                </a:cubicBezTo>
                <a:cubicBezTo>
                  <a:pt x="23876" y="8576"/>
                  <a:pt x="24438" y="7198"/>
                  <a:pt x="25624" y="6623"/>
                </a:cubicBezTo>
                <a:cubicBezTo>
                  <a:pt x="26211" y="6330"/>
                  <a:pt x="26900" y="6279"/>
                  <a:pt x="27487" y="5985"/>
                </a:cubicBezTo>
                <a:cubicBezTo>
                  <a:pt x="29185" y="5143"/>
                  <a:pt x="29236" y="2400"/>
                  <a:pt x="27768" y="1200"/>
                </a:cubicBezTo>
                <a:cubicBezTo>
                  <a:pt x="26301" y="1"/>
                  <a:pt x="23965" y="307"/>
                  <a:pt x="22562" y="1583"/>
                </a:cubicBezTo>
                <a:cubicBezTo>
                  <a:pt x="21720" y="2336"/>
                  <a:pt x="21158" y="3344"/>
                  <a:pt x="20482" y="4263"/>
                </a:cubicBezTo>
                <a:cubicBezTo>
                  <a:pt x="18606" y="6815"/>
                  <a:pt x="15875" y="8614"/>
                  <a:pt x="12787" y="9341"/>
                </a:cubicBezTo>
                <a:cubicBezTo>
                  <a:pt x="12455" y="9443"/>
                  <a:pt x="12098" y="9469"/>
                  <a:pt x="11754" y="9431"/>
                </a:cubicBezTo>
                <a:cubicBezTo>
                  <a:pt x="11383" y="9341"/>
                  <a:pt x="11039" y="9163"/>
                  <a:pt x="10771" y="8882"/>
                </a:cubicBezTo>
                <a:cubicBezTo>
                  <a:pt x="9750" y="7912"/>
                  <a:pt x="9508" y="6381"/>
                  <a:pt x="10158" y="5143"/>
                </a:cubicBezTo>
                <a:cubicBezTo>
                  <a:pt x="10822" y="3905"/>
                  <a:pt x="12226" y="3242"/>
                  <a:pt x="13591" y="3548"/>
                </a:cubicBezTo>
                <a:cubicBezTo>
                  <a:pt x="14867" y="3816"/>
                  <a:pt x="15837" y="4850"/>
                  <a:pt x="16845" y="5692"/>
                </a:cubicBezTo>
                <a:cubicBezTo>
                  <a:pt x="18006" y="6674"/>
                  <a:pt x="19423" y="7491"/>
                  <a:pt x="20941" y="7376"/>
                </a:cubicBezTo>
                <a:cubicBezTo>
                  <a:pt x="22447" y="7274"/>
                  <a:pt x="23927" y="5909"/>
                  <a:pt x="23685" y="4416"/>
                </a:cubicBezTo>
                <a:cubicBezTo>
                  <a:pt x="23417" y="2872"/>
                  <a:pt x="21490" y="2081"/>
                  <a:pt x="19971" y="2489"/>
                </a:cubicBezTo>
                <a:cubicBezTo>
                  <a:pt x="18453" y="2897"/>
                  <a:pt x="17304" y="4122"/>
                  <a:pt x="16296" y="5335"/>
                </a:cubicBezTo>
                <a:cubicBezTo>
                  <a:pt x="15518" y="6279"/>
                  <a:pt x="14625" y="7338"/>
                  <a:pt x="13400" y="7402"/>
                </a:cubicBezTo>
                <a:cubicBezTo>
                  <a:pt x="12034" y="7491"/>
                  <a:pt x="10873" y="6126"/>
                  <a:pt x="10784" y="4760"/>
                </a:cubicBezTo>
                <a:cubicBezTo>
                  <a:pt x="10707" y="3382"/>
                  <a:pt x="11473" y="2081"/>
                  <a:pt x="12443" y="1085"/>
                </a:cubicBezTo>
                <a:cubicBezTo>
                  <a:pt x="12953" y="562"/>
                  <a:pt x="13629" y="77"/>
                  <a:pt x="14369" y="166"/>
                </a:cubicBezTo>
                <a:cubicBezTo>
                  <a:pt x="15390" y="307"/>
                  <a:pt x="15901" y="1494"/>
                  <a:pt x="16105" y="2514"/>
                </a:cubicBezTo>
                <a:cubicBezTo>
                  <a:pt x="16654" y="5220"/>
                  <a:pt x="16296" y="8308"/>
                  <a:pt x="14357" y="10273"/>
                </a:cubicBezTo>
                <a:cubicBezTo>
                  <a:pt x="11958" y="12697"/>
                  <a:pt x="7428" y="12442"/>
                  <a:pt x="5335" y="9763"/>
                </a:cubicBezTo>
                <a:cubicBezTo>
                  <a:pt x="4773" y="9048"/>
                  <a:pt x="4365" y="8155"/>
                  <a:pt x="4442" y="7249"/>
                </a:cubicBezTo>
                <a:cubicBezTo>
                  <a:pt x="4531" y="6572"/>
                  <a:pt x="4799" y="5934"/>
                  <a:pt x="5233" y="5411"/>
                </a:cubicBezTo>
                <a:cubicBezTo>
                  <a:pt x="6011" y="4365"/>
                  <a:pt x="7211" y="3561"/>
                  <a:pt x="8525" y="3561"/>
                </a:cubicBezTo>
                <a:cubicBezTo>
                  <a:pt x="9827" y="3561"/>
                  <a:pt x="11141" y="4543"/>
                  <a:pt x="11256" y="5845"/>
                </a:cubicBezTo>
                <a:cubicBezTo>
                  <a:pt x="11358" y="7070"/>
                  <a:pt x="10414" y="8180"/>
                  <a:pt x="9291" y="8716"/>
                </a:cubicBezTo>
                <a:cubicBezTo>
                  <a:pt x="8168" y="9239"/>
                  <a:pt x="6892" y="9290"/>
                  <a:pt x="5679" y="9418"/>
                </a:cubicBezTo>
                <a:cubicBezTo>
                  <a:pt x="4454" y="9546"/>
                  <a:pt x="3166" y="9763"/>
                  <a:pt x="2196" y="10528"/>
                </a:cubicBezTo>
                <a:cubicBezTo>
                  <a:pt x="652" y="11740"/>
                  <a:pt x="511" y="14497"/>
                  <a:pt x="2170" y="15556"/>
                </a:cubicBezTo>
                <a:cubicBezTo>
                  <a:pt x="3497" y="16398"/>
                  <a:pt x="5373" y="15862"/>
                  <a:pt x="6458" y="14714"/>
                </a:cubicBezTo>
                <a:cubicBezTo>
                  <a:pt x="7555" y="13578"/>
                  <a:pt x="8040" y="11996"/>
                  <a:pt x="8397" y="10464"/>
                </a:cubicBezTo>
                <a:cubicBezTo>
                  <a:pt x="8653" y="9392"/>
                  <a:pt x="8831" y="8206"/>
                  <a:pt x="8283" y="7274"/>
                </a:cubicBezTo>
                <a:cubicBezTo>
                  <a:pt x="7849" y="6534"/>
                  <a:pt x="7019" y="6100"/>
                  <a:pt x="6177" y="5947"/>
                </a:cubicBezTo>
                <a:cubicBezTo>
                  <a:pt x="4556" y="5654"/>
                  <a:pt x="2821" y="6343"/>
                  <a:pt x="1685" y="7568"/>
                </a:cubicBezTo>
                <a:cubicBezTo>
                  <a:pt x="550" y="8780"/>
                  <a:pt x="1" y="10477"/>
                  <a:pt x="14" y="12136"/>
                </a:cubicBezTo>
                <a:cubicBezTo>
                  <a:pt x="14" y="13157"/>
                  <a:pt x="243" y="14203"/>
                  <a:pt x="830" y="15033"/>
                </a:cubicBezTo>
                <a:cubicBezTo>
                  <a:pt x="1953" y="16602"/>
                  <a:pt x="4186" y="17036"/>
                  <a:pt x="6037" y="16538"/>
                </a:cubicBezTo>
                <a:cubicBezTo>
                  <a:pt x="7517" y="16130"/>
                  <a:pt x="8831" y="15224"/>
                  <a:pt x="10299" y="14777"/>
                </a:cubicBezTo>
                <a:cubicBezTo>
                  <a:pt x="11779" y="14344"/>
                  <a:pt x="13655" y="14509"/>
                  <a:pt x="14472" y="15811"/>
                </a:cubicBezTo>
                <a:cubicBezTo>
                  <a:pt x="15250" y="17062"/>
                  <a:pt x="14574" y="18912"/>
                  <a:pt x="13234" y="19524"/>
                </a:cubicBezTo>
                <a:cubicBezTo>
                  <a:pt x="11894" y="20137"/>
                  <a:pt x="10197" y="19601"/>
                  <a:pt x="9278" y="18440"/>
                </a:cubicBezTo>
                <a:cubicBezTo>
                  <a:pt x="8372" y="17279"/>
                  <a:pt x="8206" y="15645"/>
                  <a:pt x="8640" y="14242"/>
                </a:cubicBezTo>
                <a:cubicBezTo>
                  <a:pt x="9125" y="12710"/>
                  <a:pt x="10312" y="11396"/>
                  <a:pt x="11830" y="10924"/>
                </a:cubicBezTo>
                <a:cubicBezTo>
                  <a:pt x="13999" y="10247"/>
                  <a:pt x="16590" y="11562"/>
                  <a:pt x="17330" y="13718"/>
                </a:cubicBezTo>
                <a:cubicBezTo>
                  <a:pt x="18057" y="15862"/>
                  <a:pt x="16820" y="18491"/>
                  <a:pt x="14688" y="19282"/>
                </a:cubicBezTo>
                <a:cubicBezTo>
                  <a:pt x="12966" y="19920"/>
                  <a:pt x="11001" y="19448"/>
                  <a:pt x="9240" y="19997"/>
                </a:cubicBezTo>
                <a:cubicBezTo>
                  <a:pt x="8449" y="20239"/>
                  <a:pt x="7721" y="20686"/>
                  <a:pt x="7147" y="21298"/>
                </a:cubicBezTo>
                <a:cubicBezTo>
                  <a:pt x="6764" y="21707"/>
                  <a:pt x="6445" y="22204"/>
                  <a:pt x="6394" y="22753"/>
                </a:cubicBezTo>
                <a:cubicBezTo>
                  <a:pt x="6330" y="23710"/>
                  <a:pt x="7160" y="24565"/>
                  <a:pt x="8091" y="24756"/>
                </a:cubicBezTo>
                <a:cubicBezTo>
                  <a:pt x="9035" y="24935"/>
                  <a:pt x="10005" y="24565"/>
                  <a:pt x="10771" y="23991"/>
                </a:cubicBezTo>
                <a:cubicBezTo>
                  <a:pt x="11856" y="23174"/>
                  <a:pt x="12621" y="21872"/>
                  <a:pt x="12583" y="20520"/>
                </a:cubicBezTo>
                <a:cubicBezTo>
                  <a:pt x="12557" y="19167"/>
                  <a:pt x="11600" y="17827"/>
                  <a:pt x="10273" y="17559"/>
                </a:cubicBezTo>
                <a:cubicBezTo>
                  <a:pt x="8946" y="17291"/>
                  <a:pt x="7440" y="18312"/>
                  <a:pt x="7389" y="19665"/>
                </a:cubicBezTo>
                <a:cubicBezTo>
                  <a:pt x="7338" y="20928"/>
                  <a:pt x="8512" y="22013"/>
                  <a:pt x="9776" y="22179"/>
                </a:cubicBezTo>
                <a:cubicBezTo>
                  <a:pt x="11026" y="22332"/>
                  <a:pt x="12277" y="21758"/>
                  <a:pt x="13247" y="20954"/>
                </a:cubicBezTo>
                <a:cubicBezTo>
                  <a:pt x="13987" y="20341"/>
                  <a:pt x="14612" y="19588"/>
                  <a:pt x="15480" y="19193"/>
                </a:cubicBezTo>
                <a:cubicBezTo>
                  <a:pt x="16985" y="18491"/>
                  <a:pt x="18989" y="19231"/>
                  <a:pt x="19678" y="20737"/>
                </a:cubicBezTo>
                <a:cubicBezTo>
                  <a:pt x="20367" y="22242"/>
                  <a:pt x="19627" y="24246"/>
                  <a:pt x="18121" y="24935"/>
                </a:cubicBezTo>
                <a:cubicBezTo>
                  <a:pt x="16615" y="25624"/>
                  <a:pt x="14612" y="24884"/>
                  <a:pt x="13936" y="23365"/>
                </a:cubicBezTo>
                <a:cubicBezTo>
                  <a:pt x="13566" y="22561"/>
                  <a:pt x="13553" y="21630"/>
                  <a:pt x="13668" y="20749"/>
                </a:cubicBezTo>
                <a:cubicBezTo>
                  <a:pt x="13834" y="19550"/>
                  <a:pt x="14216" y="18338"/>
                  <a:pt x="15020" y="17432"/>
                </a:cubicBezTo>
                <a:cubicBezTo>
                  <a:pt x="15811" y="16513"/>
                  <a:pt x="17075" y="15951"/>
                  <a:pt x="18261" y="16194"/>
                </a:cubicBezTo>
                <a:cubicBezTo>
                  <a:pt x="19448" y="16449"/>
                  <a:pt x="20431" y="17636"/>
                  <a:pt x="20227" y="18835"/>
                </a:cubicBezTo>
                <a:cubicBezTo>
                  <a:pt x="20112" y="19588"/>
                  <a:pt x="19589" y="20239"/>
                  <a:pt x="19589" y="21005"/>
                </a:cubicBezTo>
                <a:cubicBezTo>
                  <a:pt x="19589" y="21974"/>
                  <a:pt x="20482" y="22753"/>
                  <a:pt x="21413" y="23034"/>
                </a:cubicBezTo>
                <a:cubicBezTo>
                  <a:pt x="23621" y="23684"/>
                  <a:pt x="26199" y="22000"/>
                  <a:pt x="26530" y="19729"/>
                </a:cubicBezTo>
                <a:cubicBezTo>
                  <a:pt x="26862" y="17444"/>
                  <a:pt x="24923" y="15122"/>
                  <a:pt x="22626" y="15007"/>
                </a:cubicBezTo>
                <a:cubicBezTo>
                  <a:pt x="21758" y="14956"/>
                  <a:pt x="20737" y="15339"/>
                  <a:pt x="20584" y="16194"/>
                </a:cubicBezTo>
                <a:cubicBezTo>
                  <a:pt x="20444" y="16921"/>
                  <a:pt x="21056" y="17598"/>
                  <a:pt x="21720" y="17929"/>
                </a:cubicBezTo>
                <a:cubicBezTo>
                  <a:pt x="23340" y="18733"/>
                  <a:pt x="25548" y="18031"/>
                  <a:pt x="26416" y="16436"/>
                </a:cubicBezTo>
                <a:cubicBezTo>
                  <a:pt x="27322" y="14790"/>
                  <a:pt x="26798" y="12723"/>
                  <a:pt x="25918" y="11051"/>
                </a:cubicBezTo>
                <a:cubicBezTo>
                  <a:pt x="25050" y="9380"/>
                  <a:pt x="23851" y="7848"/>
                  <a:pt x="23366" y="6036"/>
                </a:cubicBezTo>
                <a:cubicBezTo>
                  <a:pt x="22894" y="4212"/>
                  <a:pt x="23430" y="1915"/>
                  <a:pt x="25165" y="1187"/>
                </a:cubicBezTo>
                <a:cubicBezTo>
                  <a:pt x="26900" y="460"/>
                  <a:pt x="28904" y="1672"/>
                  <a:pt x="30014" y="3204"/>
                </a:cubicBezTo>
                <a:cubicBezTo>
                  <a:pt x="31060" y="4658"/>
                  <a:pt x="31660" y="6560"/>
                  <a:pt x="31188" y="8282"/>
                </a:cubicBezTo>
                <a:cubicBezTo>
                  <a:pt x="30499" y="10745"/>
                  <a:pt x="27947" y="12149"/>
                  <a:pt x="26479" y="14242"/>
                </a:cubicBezTo>
                <a:cubicBezTo>
                  <a:pt x="26250" y="14573"/>
                  <a:pt x="26045" y="14931"/>
                  <a:pt x="26020" y="15339"/>
                </a:cubicBezTo>
                <a:cubicBezTo>
                  <a:pt x="25982" y="16322"/>
                  <a:pt x="27015" y="16947"/>
                  <a:pt x="27615" y="17725"/>
                </a:cubicBezTo>
                <a:cubicBezTo>
                  <a:pt x="28802" y="19307"/>
                  <a:pt x="28100" y="21758"/>
                  <a:pt x="26530" y="22957"/>
                </a:cubicBezTo>
                <a:cubicBezTo>
                  <a:pt x="24961" y="24169"/>
                  <a:pt x="22843" y="24361"/>
                  <a:pt x="20877" y="24169"/>
                </a:cubicBezTo>
                <a:cubicBezTo>
                  <a:pt x="18491" y="23940"/>
                  <a:pt x="16130" y="23187"/>
                  <a:pt x="14191" y="21783"/>
                </a:cubicBezTo>
                <a:cubicBezTo>
                  <a:pt x="12251" y="20392"/>
                  <a:pt x="10745" y="18312"/>
                  <a:pt x="10273" y="15964"/>
                </a:cubicBezTo>
                <a:cubicBezTo>
                  <a:pt x="9903" y="14139"/>
                  <a:pt x="10056" y="12034"/>
                  <a:pt x="8768" y="10707"/>
                </a:cubicBezTo>
                <a:cubicBezTo>
                  <a:pt x="7619" y="9507"/>
                  <a:pt x="5552" y="9456"/>
                  <a:pt x="4212" y="10413"/>
                </a:cubicBezTo>
                <a:cubicBezTo>
                  <a:pt x="2859" y="11383"/>
                  <a:pt x="2234" y="13170"/>
                  <a:pt x="2464" y="14816"/>
                </a:cubicBezTo>
                <a:cubicBezTo>
                  <a:pt x="2744" y="16883"/>
                  <a:pt x="4786" y="18848"/>
                  <a:pt x="6777" y="18197"/>
                </a:cubicBezTo>
                <a:cubicBezTo>
                  <a:pt x="8372" y="17674"/>
                  <a:pt x="9087" y="15824"/>
                  <a:pt x="9342" y="14152"/>
                </a:cubicBezTo>
                <a:cubicBezTo>
                  <a:pt x="9610" y="12493"/>
                  <a:pt x="9661" y="10681"/>
                  <a:pt x="10682" y="9354"/>
                </a:cubicBezTo>
                <a:cubicBezTo>
                  <a:pt x="11205" y="8691"/>
                  <a:pt x="11996" y="8180"/>
                  <a:pt x="12838" y="8218"/>
                </a:cubicBezTo>
                <a:cubicBezTo>
                  <a:pt x="13872" y="8257"/>
                  <a:pt x="14765" y="9137"/>
                  <a:pt x="14969" y="10145"/>
                </a:cubicBezTo>
                <a:cubicBezTo>
                  <a:pt x="15173" y="11166"/>
                  <a:pt x="14791" y="12238"/>
                  <a:pt x="14101" y="13016"/>
                </a:cubicBezTo>
                <a:cubicBezTo>
                  <a:pt x="13502" y="13667"/>
                  <a:pt x="12685" y="14178"/>
                  <a:pt x="12379" y="15007"/>
                </a:cubicBezTo>
                <a:cubicBezTo>
                  <a:pt x="12085" y="15837"/>
                  <a:pt x="12864" y="17036"/>
                  <a:pt x="13655" y="16628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miter lim="1276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111AAB-8C21-26C5-1B4E-5967D9A1E7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6654" r="29808" b="1628"/>
          <a:stretch>
            <a:fillRect/>
          </a:stretch>
        </p:blipFill>
        <p:spPr>
          <a:xfrm>
            <a:off x="4735495" y="1872268"/>
            <a:ext cx="4308810" cy="3174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D2FBBB-C760-5815-A0A1-428B2B9599E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0380"/>
          <a:stretch>
            <a:fillRect/>
          </a:stretch>
        </p:blipFill>
        <p:spPr>
          <a:xfrm>
            <a:off x="99695" y="2260661"/>
            <a:ext cx="4472305" cy="278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13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4"/>
          <p:cNvSpPr txBox="1">
            <a:spLocks noGrp="1"/>
          </p:cNvSpPr>
          <p:nvPr>
            <p:ph type="title" idx="6"/>
          </p:nvPr>
        </p:nvSpPr>
        <p:spPr>
          <a:xfrm>
            <a:off x="692715" y="413291"/>
            <a:ext cx="51321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1" dirty="0"/>
              <a:t>Modeling Approach</a:t>
            </a:r>
            <a:br>
              <a:rPr lang="en-US" dirty="0"/>
            </a:br>
            <a:endParaRPr dirty="0"/>
          </a:p>
        </p:txBody>
      </p:sp>
      <p:grpSp>
        <p:nvGrpSpPr>
          <p:cNvPr id="779" name="Google Shape;779;p44"/>
          <p:cNvGrpSpPr/>
          <p:nvPr/>
        </p:nvGrpSpPr>
        <p:grpSpPr>
          <a:xfrm>
            <a:off x="692715" y="182722"/>
            <a:ext cx="529124" cy="355525"/>
            <a:chOff x="2493575" y="1248525"/>
            <a:chExt cx="386025" cy="259375"/>
          </a:xfrm>
        </p:grpSpPr>
        <p:sp>
          <p:nvSpPr>
            <p:cNvPr id="780" name="Google Shape;780;p44"/>
            <p:cNvSpPr/>
            <p:nvPr/>
          </p:nvSpPr>
          <p:spPr>
            <a:xfrm>
              <a:off x="2499950" y="1254550"/>
              <a:ext cx="372625" cy="246975"/>
            </a:xfrm>
            <a:custGeom>
              <a:avLst/>
              <a:gdLst/>
              <a:ahLst/>
              <a:cxnLst/>
              <a:rect l="l" t="t" r="r" b="b"/>
              <a:pathLst>
                <a:path w="14905" h="9879" extrusionOk="0">
                  <a:moveTo>
                    <a:pt x="8222" y="0"/>
                  </a:moveTo>
                  <a:cubicBezTo>
                    <a:pt x="8199" y="0"/>
                    <a:pt x="8177" y="1"/>
                    <a:pt x="8154" y="1"/>
                  </a:cubicBezTo>
                  <a:cubicBezTo>
                    <a:pt x="8014" y="1"/>
                    <a:pt x="7874" y="14"/>
                    <a:pt x="7733" y="40"/>
                  </a:cubicBezTo>
                  <a:cubicBezTo>
                    <a:pt x="6891" y="206"/>
                    <a:pt x="6125" y="805"/>
                    <a:pt x="5692" y="1673"/>
                  </a:cubicBezTo>
                  <a:cubicBezTo>
                    <a:pt x="5602" y="1852"/>
                    <a:pt x="5513" y="2043"/>
                    <a:pt x="5436" y="2222"/>
                  </a:cubicBezTo>
                  <a:cubicBezTo>
                    <a:pt x="5347" y="2477"/>
                    <a:pt x="5219" y="2732"/>
                    <a:pt x="5079" y="2962"/>
                  </a:cubicBezTo>
                  <a:cubicBezTo>
                    <a:pt x="4862" y="3294"/>
                    <a:pt x="4556" y="3549"/>
                    <a:pt x="4199" y="3715"/>
                  </a:cubicBezTo>
                  <a:cubicBezTo>
                    <a:pt x="3994" y="3804"/>
                    <a:pt x="3790" y="3868"/>
                    <a:pt x="3586" y="3932"/>
                  </a:cubicBezTo>
                  <a:cubicBezTo>
                    <a:pt x="3114" y="4059"/>
                    <a:pt x="2616" y="4213"/>
                    <a:pt x="2284" y="4608"/>
                  </a:cubicBezTo>
                  <a:cubicBezTo>
                    <a:pt x="2080" y="4889"/>
                    <a:pt x="1927" y="5221"/>
                    <a:pt x="1863" y="5565"/>
                  </a:cubicBezTo>
                  <a:cubicBezTo>
                    <a:pt x="1800" y="5808"/>
                    <a:pt x="1710" y="6037"/>
                    <a:pt x="1583" y="6267"/>
                  </a:cubicBezTo>
                  <a:cubicBezTo>
                    <a:pt x="1429" y="6471"/>
                    <a:pt x="1238" y="6650"/>
                    <a:pt x="1021" y="6790"/>
                  </a:cubicBezTo>
                  <a:lnTo>
                    <a:pt x="868" y="6905"/>
                  </a:lnTo>
                  <a:cubicBezTo>
                    <a:pt x="421" y="7262"/>
                    <a:pt x="0" y="7683"/>
                    <a:pt x="0" y="8219"/>
                  </a:cubicBezTo>
                  <a:cubicBezTo>
                    <a:pt x="26" y="8679"/>
                    <a:pt x="281" y="9100"/>
                    <a:pt x="689" y="9330"/>
                  </a:cubicBezTo>
                  <a:cubicBezTo>
                    <a:pt x="1047" y="9534"/>
                    <a:pt x="1429" y="9649"/>
                    <a:pt x="1838" y="9700"/>
                  </a:cubicBezTo>
                  <a:cubicBezTo>
                    <a:pt x="2735" y="9815"/>
                    <a:pt x="3642" y="9867"/>
                    <a:pt x="4550" y="9867"/>
                  </a:cubicBezTo>
                  <a:cubicBezTo>
                    <a:pt x="4650" y="9867"/>
                    <a:pt x="4749" y="9867"/>
                    <a:pt x="4849" y="9865"/>
                  </a:cubicBezTo>
                  <a:cubicBezTo>
                    <a:pt x="5959" y="9878"/>
                    <a:pt x="7070" y="9878"/>
                    <a:pt x="8167" y="9878"/>
                  </a:cubicBezTo>
                  <a:lnTo>
                    <a:pt x="8205" y="9878"/>
                  </a:lnTo>
                  <a:cubicBezTo>
                    <a:pt x="9162" y="9878"/>
                    <a:pt x="10017" y="9865"/>
                    <a:pt x="11013" y="9789"/>
                  </a:cubicBezTo>
                  <a:cubicBezTo>
                    <a:pt x="11766" y="9738"/>
                    <a:pt x="12786" y="9661"/>
                    <a:pt x="13590" y="9253"/>
                  </a:cubicBezTo>
                  <a:cubicBezTo>
                    <a:pt x="14471" y="8806"/>
                    <a:pt x="14905" y="7926"/>
                    <a:pt x="14726" y="6918"/>
                  </a:cubicBezTo>
                  <a:cubicBezTo>
                    <a:pt x="14624" y="6382"/>
                    <a:pt x="14292" y="5961"/>
                    <a:pt x="13973" y="5552"/>
                  </a:cubicBezTo>
                  <a:cubicBezTo>
                    <a:pt x="13718" y="5221"/>
                    <a:pt x="13463" y="4902"/>
                    <a:pt x="13361" y="4544"/>
                  </a:cubicBezTo>
                  <a:cubicBezTo>
                    <a:pt x="13310" y="4378"/>
                    <a:pt x="13284" y="4213"/>
                    <a:pt x="13259" y="4047"/>
                  </a:cubicBezTo>
                  <a:cubicBezTo>
                    <a:pt x="13246" y="3957"/>
                    <a:pt x="13233" y="3868"/>
                    <a:pt x="13220" y="3766"/>
                  </a:cubicBezTo>
                  <a:cubicBezTo>
                    <a:pt x="13067" y="2949"/>
                    <a:pt x="12621" y="2298"/>
                    <a:pt x="12008" y="2043"/>
                  </a:cubicBezTo>
                  <a:cubicBezTo>
                    <a:pt x="11753" y="1954"/>
                    <a:pt x="11498" y="1890"/>
                    <a:pt x="11230" y="1865"/>
                  </a:cubicBezTo>
                  <a:cubicBezTo>
                    <a:pt x="10821" y="1801"/>
                    <a:pt x="10477" y="1737"/>
                    <a:pt x="10298" y="1482"/>
                  </a:cubicBezTo>
                  <a:cubicBezTo>
                    <a:pt x="10247" y="1418"/>
                    <a:pt x="10209" y="1329"/>
                    <a:pt x="10171" y="1252"/>
                  </a:cubicBezTo>
                  <a:cubicBezTo>
                    <a:pt x="10145" y="1214"/>
                    <a:pt x="10132" y="1163"/>
                    <a:pt x="10107" y="1112"/>
                  </a:cubicBezTo>
                  <a:cubicBezTo>
                    <a:pt x="9722" y="429"/>
                    <a:pt x="9000" y="0"/>
                    <a:pt x="8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" name="Google Shape;781;p44"/>
            <p:cNvSpPr/>
            <p:nvPr/>
          </p:nvSpPr>
          <p:spPr>
            <a:xfrm>
              <a:off x="2493575" y="1248525"/>
              <a:ext cx="386025" cy="259375"/>
            </a:xfrm>
            <a:custGeom>
              <a:avLst/>
              <a:gdLst/>
              <a:ahLst/>
              <a:cxnLst/>
              <a:rect l="l" t="t" r="r" b="b"/>
              <a:pathLst>
                <a:path w="15441" h="10375" extrusionOk="0">
                  <a:moveTo>
                    <a:pt x="8416" y="485"/>
                  </a:moveTo>
                  <a:lnTo>
                    <a:pt x="8416" y="485"/>
                  </a:lnTo>
                  <a:cubicBezTo>
                    <a:pt x="9128" y="487"/>
                    <a:pt x="9827" y="844"/>
                    <a:pt x="10145" y="1468"/>
                  </a:cubicBezTo>
                  <a:cubicBezTo>
                    <a:pt x="10209" y="1608"/>
                    <a:pt x="10272" y="1735"/>
                    <a:pt x="10349" y="1863"/>
                  </a:cubicBezTo>
                  <a:cubicBezTo>
                    <a:pt x="10732" y="2399"/>
                    <a:pt x="11561" y="2259"/>
                    <a:pt x="12161" y="2501"/>
                  </a:cubicBezTo>
                  <a:cubicBezTo>
                    <a:pt x="12773" y="2756"/>
                    <a:pt x="13118" y="3407"/>
                    <a:pt x="13246" y="4058"/>
                  </a:cubicBezTo>
                  <a:cubicBezTo>
                    <a:pt x="13271" y="4326"/>
                    <a:pt x="13322" y="4581"/>
                    <a:pt x="13386" y="4849"/>
                  </a:cubicBezTo>
                  <a:cubicBezTo>
                    <a:pt x="13654" y="5717"/>
                    <a:pt x="14586" y="6304"/>
                    <a:pt x="14739" y="7197"/>
                  </a:cubicBezTo>
                  <a:cubicBezTo>
                    <a:pt x="14892" y="8001"/>
                    <a:pt x="14611" y="8843"/>
                    <a:pt x="13731" y="9277"/>
                  </a:cubicBezTo>
                  <a:cubicBezTo>
                    <a:pt x="13003" y="9647"/>
                    <a:pt x="12072" y="9736"/>
                    <a:pt x="11255" y="9787"/>
                  </a:cubicBezTo>
                  <a:cubicBezTo>
                    <a:pt x="10285" y="9864"/>
                    <a:pt x="9443" y="9877"/>
                    <a:pt x="8460" y="9877"/>
                  </a:cubicBezTo>
                  <a:lnTo>
                    <a:pt x="8422" y="9877"/>
                  </a:lnTo>
                  <a:cubicBezTo>
                    <a:pt x="8097" y="9881"/>
                    <a:pt x="7773" y="9882"/>
                    <a:pt x="7449" y="9882"/>
                  </a:cubicBezTo>
                  <a:cubicBezTo>
                    <a:pt x="6668" y="9882"/>
                    <a:pt x="5889" y="9873"/>
                    <a:pt x="5104" y="9864"/>
                  </a:cubicBezTo>
                  <a:cubicBezTo>
                    <a:pt x="4959" y="9868"/>
                    <a:pt x="4814" y="9870"/>
                    <a:pt x="4669" y="9870"/>
                  </a:cubicBezTo>
                  <a:cubicBezTo>
                    <a:pt x="3822" y="9870"/>
                    <a:pt x="2983" y="9807"/>
                    <a:pt x="2144" y="9698"/>
                  </a:cubicBezTo>
                  <a:cubicBezTo>
                    <a:pt x="1761" y="9660"/>
                    <a:pt x="1404" y="9545"/>
                    <a:pt x="1072" y="9366"/>
                  </a:cubicBezTo>
                  <a:cubicBezTo>
                    <a:pt x="740" y="9175"/>
                    <a:pt x="523" y="8843"/>
                    <a:pt x="498" y="8460"/>
                  </a:cubicBezTo>
                  <a:cubicBezTo>
                    <a:pt x="498" y="8001"/>
                    <a:pt x="932" y="7618"/>
                    <a:pt x="1289" y="7337"/>
                  </a:cubicBezTo>
                  <a:cubicBezTo>
                    <a:pt x="1557" y="7133"/>
                    <a:pt x="1850" y="6929"/>
                    <a:pt x="2042" y="6636"/>
                  </a:cubicBezTo>
                  <a:cubicBezTo>
                    <a:pt x="2374" y="6151"/>
                    <a:pt x="2348" y="5474"/>
                    <a:pt x="2731" y="5015"/>
                  </a:cubicBezTo>
                  <a:cubicBezTo>
                    <a:pt x="3165" y="4492"/>
                    <a:pt x="3943" y="4454"/>
                    <a:pt x="4568" y="4186"/>
                  </a:cubicBezTo>
                  <a:cubicBezTo>
                    <a:pt x="4964" y="3994"/>
                    <a:pt x="5296" y="3713"/>
                    <a:pt x="5538" y="3343"/>
                  </a:cubicBezTo>
                  <a:cubicBezTo>
                    <a:pt x="5806" y="2935"/>
                    <a:pt x="5947" y="2463"/>
                    <a:pt x="6163" y="2029"/>
                  </a:cubicBezTo>
                  <a:cubicBezTo>
                    <a:pt x="6546" y="1289"/>
                    <a:pt x="7223" y="676"/>
                    <a:pt x="8039" y="523"/>
                  </a:cubicBezTo>
                  <a:cubicBezTo>
                    <a:pt x="8165" y="498"/>
                    <a:pt x="8290" y="485"/>
                    <a:pt x="8416" y="485"/>
                  </a:cubicBezTo>
                  <a:close/>
                  <a:moveTo>
                    <a:pt x="8409" y="0"/>
                  </a:moveTo>
                  <a:lnTo>
                    <a:pt x="8422" y="13"/>
                  </a:lnTo>
                  <a:cubicBezTo>
                    <a:pt x="8392" y="10"/>
                    <a:pt x="8362" y="9"/>
                    <a:pt x="8332" y="9"/>
                  </a:cubicBezTo>
                  <a:cubicBezTo>
                    <a:pt x="8200" y="9"/>
                    <a:pt x="8073" y="30"/>
                    <a:pt x="7937" y="51"/>
                  </a:cubicBezTo>
                  <a:cubicBezTo>
                    <a:pt x="7031" y="230"/>
                    <a:pt x="6202" y="881"/>
                    <a:pt x="5730" y="1812"/>
                  </a:cubicBezTo>
                  <a:cubicBezTo>
                    <a:pt x="5628" y="1991"/>
                    <a:pt x="5551" y="2195"/>
                    <a:pt x="5474" y="2374"/>
                  </a:cubicBezTo>
                  <a:cubicBezTo>
                    <a:pt x="5385" y="2616"/>
                    <a:pt x="5270" y="2858"/>
                    <a:pt x="5130" y="3088"/>
                  </a:cubicBezTo>
                  <a:cubicBezTo>
                    <a:pt x="4938" y="3369"/>
                    <a:pt x="4670" y="3599"/>
                    <a:pt x="4351" y="3739"/>
                  </a:cubicBezTo>
                  <a:cubicBezTo>
                    <a:pt x="4160" y="3828"/>
                    <a:pt x="3969" y="3892"/>
                    <a:pt x="3764" y="3943"/>
                  </a:cubicBezTo>
                  <a:cubicBezTo>
                    <a:pt x="3292" y="4083"/>
                    <a:pt x="2744" y="4249"/>
                    <a:pt x="2361" y="4709"/>
                  </a:cubicBezTo>
                  <a:cubicBezTo>
                    <a:pt x="2131" y="5015"/>
                    <a:pt x="1965" y="5372"/>
                    <a:pt x="1876" y="5742"/>
                  </a:cubicBezTo>
                  <a:cubicBezTo>
                    <a:pt x="1825" y="5959"/>
                    <a:pt x="1748" y="6176"/>
                    <a:pt x="1633" y="6380"/>
                  </a:cubicBezTo>
                  <a:cubicBezTo>
                    <a:pt x="1493" y="6559"/>
                    <a:pt x="1314" y="6725"/>
                    <a:pt x="1123" y="6853"/>
                  </a:cubicBezTo>
                  <a:cubicBezTo>
                    <a:pt x="1072" y="6891"/>
                    <a:pt x="1021" y="6929"/>
                    <a:pt x="970" y="6980"/>
                  </a:cubicBezTo>
                  <a:cubicBezTo>
                    <a:pt x="651" y="7223"/>
                    <a:pt x="0" y="7746"/>
                    <a:pt x="13" y="8473"/>
                  </a:cubicBezTo>
                  <a:cubicBezTo>
                    <a:pt x="38" y="9022"/>
                    <a:pt x="345" y="9507"/>
                    <a:pt x="817" y="9787"/>
                  </a:cubicBezTo>
                  <a:cubicBezTo>
                    <a:pt x="1200" y="10004"/>
                    <a:pt x="1621" y="10145"/>
                    <a:pt x="2055" y="10183"/>
                  </a:cubicBezTo>
                  <a:cubicBezTo>
                    <a:pt x="2964" y="10310"/>
                    <a:pt x="3883" y="10364"/>
                    <a:pt x="4804" y="10364"/>
                  </a:cubicBezTo>
                  <a:cubicBezTo>
                    <a:pt x="4904" y="10364"/>
                    <a:pt x="5004" y="10363"/>
                    <a:pt x="5104" y="10362"/>
                  </a:cubicBezTo>
                  <a:cubicBezTo>
                    <a:pt x="6202" y="10374"/>
                    <a:pt x="7325" y="10374"/>
                    <a:pt x="8422" y="10374"/>
                  </a:cubicBezTo>
                  <a:lnTo>
                    <a:pt x="8460" y="10374"/>
                  </a:lnTo>
                  <a:cubicBezTo>
                    <a:pt x="9417" y="10374"/>
                    <a:pt x="10272" y="10362"/>
                    <a:pt x="11293" y="10285"/>
                  </a:cubicBezTo>
                  <a:cubicBezTo>
                    <a:pt x="12059" y="10234"/>
                    <a:pt x="13105" y="10145"/>
                    <a:pt x="13947" y="9724"/>
                  </a:cubicBezTo>
                  <a:cubicBezTo>
                    <a:pt x="14917" y="9252"/>
                    <a:pt x="15440" y="8167"/>
                    <a:pt x="15224" y="7120"/>
                  </a:cubicBezTo>
                  <a:cubicBezTo>
                    <a:pt x="15109" y="6521"/>
                    <a:pt x="14739" y="6049"/>
                    <a:pt x="14420" y="5653"/>
                  </a:cubicBezTo>
                  <a:cubicBezTo>
                    <a:pt x="14177" y="5372"/>
                    <a:pt x="13973" y="5053"/>
                    <a:pt x="13833" y="4709"/>
                  </a:cubicBezTo>
                  <a:cubicBezTo>
                    <a:pt x="13794" y="4568"/>
                    <a:pt x="13769" y="4415"/>
                    <a:pt x="13756" y="4262"/>
                  </a:cubicBezTo>
                  <a:cubicBezTo>
                    <a:pt x="13743" y="4160"/>
                    <a:pt x="13731" y="4071"/>
                    <a:pt x="13705" y="3969"/>
                  </a:cubicBezTo>
                  <a:cubicBezTo>
                    <a:pt x="13552" y="3063"/>
                    <a:pt x="13041" y="2348"/>
                    <a:pt x="12352" y="2067"/>
                  </a:cubicBezTo>
                  <a:cubicBezTo>
                    <a:pt x="12084" y="1965"/>
                    <a:pt x="11804" y="1901"/>
                    <a:pt x="11523" y="1863"/>
                  </a:cubicBezTo>
                  <a:cubicBezTo>
                    <a:pt x="11115" y="1799"/>
                    <a:pt x="10859" y="1748"/>
                    <a:pt x="10745" y="1595"/>
                  </a:cubicBezTo>
                  <a:cubicBezTo>
                    <a:pt x="10706" y="1531"/>
                    <a:pt x="10668" y="1468"/>
                    <a:pt x="10642" y="1404"/>
                  </a:cubicBezTo>
                  <a:cubicBezTo>
                    <a:pt x="10617" y="1353"/>
                    <a:pt x="10591" y="1302"/>
                    <a:pt x="10566" y="1251"/>
                  </a:cubicBezTo>
                  <a:cubicBezTo>
                    <a:pt x="10183" y="485"/>
                    <a:pt x="9341" y="0"/>
                    <a:pt x="8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2" name="Google Shape;782;p44"/>
          <p:cNvSpPr/>
          <p:nvPr/>
        </p:nvSpPr>
        <p:spPr>
          <a:xfrm>
            <a:off x="8451285" y="150014"/>
            <a:ext cx="408469" cy="263277"/>
          </a:xfrm>
          <a:custGeom>
            <a:avLst/>
            <a:gdLst/>
            <a:ahLst/>
            <a:cxnLst/>
            <a:rect l="l" t="t" r="r" b="b"/>
            <a:pathLst>
              <a:path w="11920" h="7683" extrusionOk="0">
                <a:moveTo>
                  <a:pt x="5883" y="485"/>
                </a:moveTo>
                <a:lnTo>
                  <a:pt x="5883" y="498"/>
                </a:lnTo>
                <a:cubicBezTo>
                  <a:pt x="5921" y="494"/>
                  <a:pt x="5958" y="493"/>
                  <a:pt x="5994" y="493"/>
                </a:cubicBezTo>
                <a:cubicBezTo>
                  <a:pt x="6093" y="493"/>
                  <a:pt x="6189" y="505"/>
                  <a:pt x="6292" y="523"/>
                </a:cubicBezTo>
                <a:cubicBezTo>
                  <a:pt x="6675" y="574"/>
                  <a:pt x="7045" y="740"/>
                  <a:pt x="7338" y="995"/>
                </a:cubicBezTo>
                <a:cubicBezTo>
                  <a:pt x="7823" y="1416"/>
                  <a:pt x="8040" y="2118"/>
                  <a:pt x="8576" y="2476"/>
                </a:cubicBezTo>
                <a:cubicBezTo>
                  <a:pt x="9035" y="2782"/>
                  <a:pt x="9635" y="2782"/>
                  <a:pt x="10133" y="2986"/>
                </a:cubicBezTo>
                <a:cubicBezTo>
                  <a:pt x="11919" y="3752"/>
                  <a:pt x="11536" y="6393"/>
                  <a:pt x="9609" y="6610"/>
                </a:cubicBezTo>
                <a:cubicBezTo>
                  <a:pt x="9520" y="6623"/>
                  <a:pt x="9431" y="6623"/>
                  <a:pt x="9342" y="6623"/>
                </a:cubicBezTo>
                <a:cubicBezTo>
                  <a:pt x="8984" y="6623"/>
                  <a:pt x="8627" y="6559"/>
                  <a:pt x="8282" y="6559"/>
                </a:cubicBezTo>
                <a:cubicBezTo>
                  <a:pt x="8078" y="6559"/>
                  <a:pt x="7887" y="6585"/>
                  <a:pt x="7695" y="6648"/>
                </a:cubicBezTo>
                <a:cubicBezTo>
                  <a:pt x="7491" y="6738"/>
                  <a:pt x="7300" y="6840"/>
                  <a:pt x="7108" y="6942"/>
                </a:cubicBezTo>
                <a:cubicBezTo>
                  <a:pt x="6740" y="7126"/>
                  <a:pt x="6342" y="7216"/>
                  <a:pt x="5943" y="7216"/>
                </a:cubicBezTo>
                <a:cubicBezTo>
                  <a:pt x="5486" y="7216"/>
                  <a:pt x="5029" y="7097"/>
                  <a:pt x="4620" y="6865"/>
                </a:cubicBezTo>
                <a:cubicBezTo>
                  <a:pt x="4327" y="6687"/>
                  <a:pt x="4071" y="6470"/>
                  <a:pt x="3752" y="6380"/>
                </a:cubicBezTo>
                <a:cubicBezTo>
                  <a:pt x="3650" y="6355"/>
                  <a:pt x="3548" y="6342"/>
                  <a:pt x="3446" y="6342"/>
                </a:cubicBezTo>
                <a:cubicBezTo>
                  <a:pt x="2974" y="6342"/>
                  <a:pt x="2502" y="6572"/>
                  <a:pt x="2017" y="6572"/>
                </a:cubicBezTo>
                <a:lnTo>
                  <a:pt x="1902" y="6572"/>
                </a:lnTo>
                <a:cubicBezTo>
                  <a:pt x="1366" y="6508"/>
                  <a:pt x="907" y="6151"/>
                  <a:pt x="728" y="5640"/>
                </a:cubicBezTo>
                <a:cubicBezTo>
                  <a:pt x="524" y="5002"/>
                  <a:pt x="741" y="4288"/>
                  <a:pt x="1290" y="3892"/>
                </a:cubicBezTo>
                <a:cubicBezTo>
                  <a:pt x="1660" y="3599"/>
                  <a:pt x="2093" y="3471"/>
                  <a:pt x="2489" y="3254"/>
                </a:cubicBezTo>
                <a:cubicBezTo>
                  <a:pt x="2897" y="3024"/>
                  <a:pt x="3127" y="2667"/>
                  <a:pt x="3357" y="2259"/>
                </a:cubicBezTo>
                <a:cubicBezTo>
                  <a:pt x="3918" y="1263"/>
                  <a:pt x="4748" y="485"/>
                  <a:pt x="5883" y="485"/>
                </a:cubicBezTo>
                <a:close/>
                <a:moveTo>
                  <a:pt x="5896" y="0"/>
                </a:moveTo>
                <a:lnTo>
                  <a:pt x="5883" y="13"/>
                </a:lnTo>
                <a:cubicBezTo>
                  <a:pt x="4697" y="13"/>
                  <a:pt x="3676" y="702"/>
                  <a:pt x="2948" y="2029"/>
                </a:cubicBezTo>
                <a:cubicBezTo>
                  <a:pt x="2731" y="2399"/>
                  <a:pt x="2566" y="2667"/>
                  <a:pt x="2272" y="2833"/>
                </a:cubicBezTo>
                <a:cubicBezTo>
                  <a:pt x="2144" y="2897"/>
                  <a:pt x="2004" y="2960"/>
                  <a:pt x="1864" y="3024"/>
                </a:cubicBezTo>
                <a:cubicBezTo>
                  <a:pt x="1558" y="3139"/>
                  <a:pt x="1264" y="3305"/>
                  <a:pt x="996" y="3509"/>
                </a:cubicBezTo>
                <a:cubicBezTo>
                  <a:pt x="294" y="4032"/>
                  <a:pt x="1" y="4951"/>
                  <a:pt x="269" y="5793"/>
                </a:cubicBezTo>
                <a:cubicBezTo>
                  <a:pt x="524" y="6482"/>
                  <a:pt x="1136" y="6967"/>
                  <a:pt x="1864" y="7031"/>
                </a:cubicBezTo>
                <a:lnTo>
                  <a:pt x="2030" y="7031"/>
                </a:lnTo>
                <a:cubicBezTo>
                  <a:pt x="2310" y="7031"/>
                  <a:pt x="2591" y="6980"/>
                  <a:pt x="2859" y="6916"/>
                </a:cubicBezTo>
                <a:cubicBezTo>
                  <a:pt x="3051" y="6853"/>
                  <a:pt x="3255" y="6827"/>
                  <a:pt x="3446" y="6814"/>
                </a:cubicBezTo>
                <a:cubicBezTo>
                  <a:pt x="3510" y="6814"/>
                  <a:pt x="3574" y="6814"/>
                  <a:pt x="3637" y="6840"/>
                </a:cubicBezTo>
                <a:cubicBezTo>
                  <a:pt x="3816" y="6891"/>
                  <a:pt x="3969" y="6980"/>
                  <a:pt x="4122" y="7095"/>
                </a:cubicBezTo>
                <a:cubicBezTo>
                  <a:pt x="4199" y="7146"/>
                  <a:pt x="4288" y="7210"/>
                  <a:pt x="4378" y="7261"/>
                </a:cubicBezTo>
                <a:cubicBezTo>
                  <a:pt x="4863" y="7541"/>
                  <a:pt x="5407" y="7682"/>
                  <a:pt x="5953" y="7682"/>
                </a:cubicBezTo>
                <a:cubicBezTo>
                  <a:pt x="6425" y="7682"/>
                  <a:pt x="6900" y="7576"/>
                  <a:pt x="7338" y="7363"/>
                </a:cubicBezTo>
                <a:cubicBezTo>
                  <a:pt x="7415" y="7325"/>
                  <a:pt x="7478" y="7286"/>
                  <a:pt x="7542" y="7248"/>
                </a:cubicBezTo>
                <a:cubicBezTo>
                  <a:pt x="7644" y="7184"/>
                  <a:pt x="7759" y="7133"/>
                  <a:pt x="7861" y="7095"/>
                </a:cubicBezTo>
                <a:cubicBezTo>
                  <a:pt x="7978" y="7053"/>
                  <a:pt x="8103" y="7028"/>
                  <a:pt x="8222" y="7028"/>
                </a:cubicBezTo>
                <a:cubicBezTo>
                  <a:pt x="8247" y="7028"/>
                  <a:pt x="8271" y="7029"/>
                  <a:pt x="8295" y="7031"/>
                </a:cubicBezTo>
                <a:cubicBezTo>
                  <a:pt x="8448" y="7031"/>
                  <a:pt x="8614" y="7044"/>
                  <a:pt x="8780" y="7057"/>
                </a:cubicBezTo>
                <a:cubicBezTo>
                  <a:pt x="8946" y="7069"/>
                  <a:pt x="9150" y="7095"/>
                  <a:pt x="9354" y="7095"/>
                </a:cubicBezTo>
                <a:cubicBezTo>
                  <a:pt x="9456" y="7095"/>
                  <a:pt x="9571" y="7082"/>
                  <a:pt x="9673" y="7069"/>
                </a:cubicBezTo>
                <a:cubicBezTo>
                  <a:pt x="10745" y="6955"/>
                  <a:pt x="11587" y="6125"/>
                  <a:pt x="11741" y="5066"/>
                </a:cubicBezTo>
                <a:cubicBezTo>
                  <a:pt x="11906" y="3994"/>
                  <a:pt x="11319" y="2960"/>
                  <a:pt x="10337" y="2539"/>
                </a:cubicBezTo>
                <a:cubicBezTo>
                  <a:pt x="10094" y="2437"/>
                  <a:pt x="9852" y="2374"/>
                  <a:pt x="9597" y="2322"/>
                </a:cubicBezTo>
                <a:cubicBezTo>
                  <a:pt x="9342" y="2271"/>
                  <a:pt x="9086" y="2195"/>
                  <a:pt x="8857" y="2067"/>
                </a:cubicBezTo>
                <a:cubicBezTo>
                  <a:pt x="8627" y="1876"/>
                  <a:pt x="8436" y="1646"/>
                  <a:pt x="8295" y="1391"/>
                </a:cubicBezTo>
                <a:cubicBezTo>
                  <a:pt x="8116" y="1110"/>
                  <a:pt x="7912" y="842"/>
                  <a:pt x="7670" y="613"/>
                </a:cubicBezTo>
                <a:cubicBezTo>
                  <a:pt x="7300" y="306"/>
                  <a:pt x="6853" y="102"/>
                  <a:pt x="6368" y="38"/>
                </a:cubicBezTo>
                <a:cubicBezTo>
                  <a:pt x="6215" y="13"/>
                  <a:pt x="6049" y="0"/>
                  <a:pt x="58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257933-A7CB-EBB1-9344-4F29E2ABB111}"/>
              </a:ext>
            </a:extLst>
          </p:cNvPr>
          <p:cNvSpPr txBox="1"/>
          <p:nvPr/>
        </p:nvSpPr>
        <p:spPr>
          <a:xfrm>
            <a:off x="1068069" y="1208302"/>
            <a:ext cx="7007861" cy="3159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b="1" kern="100" dirty="0">
                <a:effectLst/>
                <a:latin typeface="+mj-lt"/>
                <a:ea typeface="Calibri" panose="020F0502020204030204" pitchFamily="34" charset="0"/>
                <a:cs typeface="+mn-cs"/>
              </a:rPr>
              <a:t>5 models trained</a:t>
            </a:r>
            <a:r>
              <a:rPr lang="en-US" sz="1800" b="1" kern="100" dirty="0">
                <a:latin typeface="+mj-lt"/>
                <a:ea typeface="Calibri" panose="020F0502020204030204" pitchFamily="34" charset="0"/>
                <a:cs typeface="+mn-cs"/>
              </a:rPr>
              <a:t> : 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kern="100" dirty="0">
                <a:latin typeface="+mj-lt"/>
                <a:ea typeface="Calibri" panose="020F0502020204030204" pitchFamily="34" charset="0"/>
                <a:cs typeface="+mn-cs"/>
              </a:rPr>
              <a:t>✓ Logistic Regression  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kern="100" dirty="0">
                <a:latin typeface="+mj-lt"/>
                <a:ea typeface="Calibri" panose="020F0502020204030204" pitchFamily="34" charset="0"/>
                <a:cs typeface="+mn-cs"/>
              </a:rPr>
              <a:t>✓ Random Forest  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kern="100" dirty="0">
                <a:latin typeface="+mj-lt"/>
                <a:ea typeface="Calibri" panose="020F0502020204030204" pitchFamily="34" charset="0"/>
                <a:cs typeface="+mn-cs"/>
              </a:rPr>
              <a:t>✓ XGBoost  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kern="100" dirty="0">
                <a:latin typeface="+mj-lt"/>
                <a:ea typeface="Calibri" panose="020F0502020204030204" pitchFamily="34" charset="0"/>
                <a:cs typeface="+mn-cs"/>
              </a:rPr>
              <a:t>✓ Naive Bayes  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kern="100" dirty="0">
                <a:latin typeface="+mj-lt"/>
                <a:ea typeface="Calibri" panose="020F0502020204030204" pitchFamily="34" charset="0"/>
                <a:cs typeface="+mn-cs"/>
              </a:rPr>
              <a:t>✓ SVM</a:t>
            </a:r>
            <a:endParaRPr lang="en-US" sz="1800" kern="100" dirty="0">
              <a:effectLst/>
              <a:latin typeface="+mj-lt"/>
              <a:ea typeface="Calibri" panose="020F0502020204030204" pitchFamily="34" charset="0"/>
              <a:cs typeface="+mn-cs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b="1" kern="100" dirty="0">
                <a:effectLst/>
                <a:latin typeface="+mj-lt"/>
                <a:ea typeface="Calibri" panose="020F0502020204030204" pitchFamily="34" charset="0"/>
                <a:cs typeface="+mn-cs"/>
              </a:rPr>
              <a:t>Feature selection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b="1" kern="100" dirty="0">
                <a:effectLst/>
                <a:latin typeface="+mj-lt"/>
                <a:ea typeface="Calibri" panose="020F0502020204030204" pitchFamily="34" charset="0"/>
                <a:cs typeface="+mn-cs"/>
              </a:rPr>
              <a:t>SMOTE used</a:t>
            </a:r>
            <a:endParaRPr lang="en-US" b="1" kern="100" dirty="0">
              <a:effectLst/>
              <a:latin typeface="+mj-lt"/>
              <a:ea typeface="Calibri" panose="020F0502020204030204" pitchFamily="34" charset="0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43"/>
          <p:cNvSpPr txBox="1">
            <a:spLocks noGrp="1"/>
          </p:cNvSpPr>
          <p:nvPr>
            <p:ph type="subTitle" idx="2"/>
          </p:nvPr>
        </p:nvSpPr>
        <p:spPr>
          <a:xfrm>
            <a:off x="3511200" y="103450"/>
            <a:ext cx="2121600" cy="4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www.slidesgo.com</a:t>
            </a:r>
            <a:endParaRPr/>
          </a:p>
        </p:txBody>
      </p:sp>
      <p:sp>
        <p:nvSpPr>
          <p:cNvPr id="700" name="Google Shape;700;p43"/>
          <p:cNvSpPr txBox="1">
            <a:spLocks noGrp="1"/>
          </p:cNvSpPr>
          <p:nvPr>
            <p:ph type="title"/>
          </p:nvPr>
        </p:nvSpPr>
        <p:spPr>
          <a:xfrm>
            <a:off x="1172035" y="972146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b="1" dirty="0"/>
              <a:t>Main Results </a:t>
            </a:r>
            <a:endParaRPr sz="3200" dirty="0"/>
          </a:p>
        </p:txBody>
      </p:sp>
      <p:sp>
        <p:nvSpPr>
          <p:cNvPr id="702" name="Google Shape;702;p43"/>
          <p:cNvSpPr/>
          <p:nvPr/>
        </p:nvSpPr>
        <p:spPr>
          <a:xfrm>
            <a:off x="7820495" y="2032746"/>
            <a:ext cx="522022" cy="350753"/>
          </a:xfrm>
          <a:custGeom>
            <a:avLst/>
            <a:gdLst/>
            <a:ahLst/>
            <a:cxnLst/>
            <a:rect l="l" t="t" r="r" b="b"/>
            <a:pathLst>
              <a:path w="15441" h="10375" extrusionOk="0">
                <a:moveTo>
                  <a:pt x="8416" y="485"/>
                </a:moveTo>
                <a:lnTo>
                  <a:pt x="8416" y="485"/>
                </a:lnTo>
                <a:cubicBezTo>
                  <a:pt x="9128" y="487"/>
                  <a:pt x="9827" y="844"/>
                  <a:pt x="10145" y="1468"/>
                </a:cubicBezTo>
                <a:cubicBezTo>
                  <a:pt x="10209" y="1608"/>
                  <a:pt x="10272" y="1735"/>
                  <a:pt x="10349" y="1863"/>
                </a:cubicBezTo>
                <a:cubicBezTo>
                  <a:pt x="10732" y="2399"/>
                  <a:pt x="11561" y="2259"/>
                  <a:pt x="12161" y="2501"/>
                </a:cubicBezTo>
                <a:cubicBezTo>
                  <a:pt x="12773" y="2756"/>
                  <a:pt x="13118" y="3407"/>
                  <a:pt x="13246" y="4058"/>
                </a:cubicBezTo>
                <a:cubicBezTo>
                  <a:pt x="13271" y="4326"/>
                  <a:pt x="13322" y="4581"/>
                  <a:pt x="13386" y="4849"/>
                </a:cubicBezTo>
                <a:cubicBezTo>
                  <a:pt x="13654" y="5717"/>
                  <a:pt x="14586" y="6304"/>
                  <a:pt x="14739" y="7197"/>
                </a:cubicBezTo>
                <a:cubicBezTo>
                  <a:pt x="14892" y="8001"/>
                  <a:pt x="14611" y="8843"/>
                  <a:pt x="13731" y="9277"/>
                </a:cubicBezTo>
                <a:cubicBezTo>
                  <a:pt x="13003" y="9647"/>
                  <a:pt x="12072" y="9736"/>
                  <a:pt x="11255" y="9787"/>
                </a:cubicBezTo>
                <a:cubicBezTo>
                  <a:pt x="10285" y="9864"/>
                  <a:pt x="9443" y="9877"/>
                  <a:pt x="8460" y="9877"/>
                </a:cubicBezTo>
                <a:lnTo>
                  <a:pt x="8422" y="9877"/>
                </a:lnTo>
                <a:cubicBezTo>
                  <a:pt x="8097" y="9881"/>
                  <a:pt x="7773" y="9882"/>
                  <a:pt x="7449" y="9882"/>
                </a:cubicBezTo>
                <a:cubicBezTo>
                  <a:pt x="6668" y="9882"/>
                  <a:pt x="5889" y="9873"/>
                  <a:pt x="5104" y="9864"/>
                </a:cubicBezTo>
                <a:cubicBezTo>
                  <a:pt x="4959" y="9868"/>
                  <a:pt x="4814" y="9870"/>
                  <a:pt x="4669" y="9870"/>
                </a:cubicBezTo>
                <a:cubicBezTo>
                  <a:pt x="3822" y="9870"/>
                  <a:pt x="2983" y="9807"/>
                  <a:pt x="2144" y="9698"/>
                </a:cubicBezTo>
                <a:cubicBezTo>
                  <a:pt x="1761" y="9660"/>
                  <a:pt x="1404" y="9545"/>
                  <a:pt x="1072" y="9366"/>
                </a:cubicBezTo>
                <a:cubicBezTo>
                  <a:pt x="740" y="9175"/>
                  <a:pt x="523" y="8843"/>
                  <a:pt x="498" y="8460"/>
                </a:cubicBezTo>
                <a:cubicBezTo>
                  <a:pt x="498" y="8001"/>
                  <a:pt x="932" y="7618"/>
                  <a:pt x="1289" y="7337"/>
                </a:cubicBezTo>
                <a:cubicBezTo>
                  <a:pt x="1557" y="7133"/>
                  <a:pt x="1850" y="6929"/>
                  <a:pt x="2042" y="6636"/>
                </a:cubicBezTo>
                <a:cubicBezTo>
                  <a:pt x="2374" y="6151"/>
                  <a:pt x="2348" y="5474"/>
                  <a:pt x="2731" y="5015"/>
                </a:cubicBezTo>
                <a:cubicBezTo>
                  <a:pt x="3165" y="4492"/>
                  <a:pt x="3943" y="4454"/>
                  <a:pt x="4568" y="4186"/>
                </a:cubicBezTo>
                <a:cubicBezTo>
                  <a:pt x="4964" y="3994"/>
                  <a:pt x="5296" y="3713"/>
                  <a:pt x="5538" y="3343"/>
                </a:cubicBezTo>
                <a:cubicBezTo>
                  <a:pt x="5806" y="2935"/>
                  <a:pt x="5947" y="2463"/>
                  <a:pt x="6163" y="2029"/>
                </a:cubicBezTo>
                <a:cubicBezTo>
                  <a:pt x="6546" y="1289"/>
                  <a:pt x="7223" y="676"/>
                  <a:pt x="8039" y="523"/>
                </a:cubicBezTo>
                <a:cubicBezTo>
                  <a:pt x="8165" y="498"/>
                  <a:pt x="8290" y="485"/>
                  <a:pt x="8416" y="485"/>
                </a:cubicBezTo>
                <a:close/>
                <a:moveTo>
                  <a:pt x="8409" y="0"/>
                </a:moveTo>
                <a:lnTo>
                  <a:pt x="8422" y="13"/>
                </a:lnTo>
                <a:cubicBezTo>
                  <a:pt x="8392" y="10"/>
                  <a:pt x="8362" y="9"/>
                  <a:pt x="8332" y="9"/>
                </a:cubicBezTo>
                <a:cubicBezTo>
                  <a:pt x="8200" y="9"/>
                  <a:pt x="8073" y="30"/>
                  <a:pt x="7937" y="51"/>
                </a:cubicBezTo>
                <a:cubicBezTo>
                  <a:pt x="7031" y="230"/>
                  <a:pt x="6202" y="881"/>
                  <a:pt x="5730" y="1812"/>
                </a:cubicBezTo>
                <a:cubicBezTo>
                  <a:pt x="5628" y="1991"/>
                  <a:pt x="5551" y="2195"/>
                  <a:pt x="5474" y="2374"/>
                </a:cubicBezTo>
                <a:cubicBezTo>
                  <a:pt x="5385" y="2616"/>
                  <a:pt x="5270" y="2858"/>
                  <a:pt x="5130" y="3088"/>
                </a:cubicBezTo>
                <a:cubicBezTo>
                  <a:pt x="4938" y="3369"/>
                  <a:pt x="4670" y="3599"/>
                  <a:pt x="4351" y="3739"/>
                </a:cubicBezTo>
                <a:cubicBezTo>
                  <a:pt x="4160" y="3828"/>
                  <a:pt x="3969" y="3892"/>
                  <a:pt x="3764" y="3943"/>
                </a:cubicBezTo>
                <a:cubicBezTo>
                  <a:pt x="3292" y="4083"/>
                  <a:pt x="2744" y="4249"/>
                  <a:pt x="2361" y="4709"/>
                </a:cubicBezTo>
                <a:cubicBezTo>
                  <a:pt x="2131" y="5015"/>
                  <a:pt x="1965" y="5372"/>
                  <a:pt x="1876" y="5742"/>
                </a:cubicBezTo>
                <a:cubicBezTo>
                  <a:pt x="1825" y="5959"/>
                  <a:pt x="1748" y="6176"/>
                  <a:pt x="1633" y="6380"/>
                </a:cubicBezTo>
                <a:cubicBezTo>
                  <a:pt x="1493" y="6559"/>
                  <a:pt x="1314" y="6725"/>
                  <a:pt x="1123" y="6853"/>
                </a:cubicBezTo>
                <a:cubicBezTo>
                  <a:pt x="1072" y="6891"/>
                  <a:pt x="1021" y="6929"/>
                  <a:pt x="970" y="6980"/>
                </a:cubicBezTo>
                <a:cubicBezTo>
                  <a:pt x="651" y="7223"/>
                  <a:pt x="0" y="7746"/>
                  <a:pt x="13" y="8473"/>
                </a:cubicBezTo>
                <a:cubicBezTo>
                  <a:pt x="38" y="9022"/>
                  <a:pt x="345" y="9507"/>
                  <a:pt x="817" y="9787"/>
                </a:cubicBezTo>
                <a:cubicBezTo>
                  <a:pt x="1200" y="10004"/>
                  <a:pt x="1621" y="10145"/>
                  <a:pt x="2055" y="10183"/>
                </a:cubicBezTo>
                <a:cubicBezTo>
                  <a:pt x="2964" y="10310"/>
                  <a:pt x="3883" y="10364"/>
                  <a:pt x="4804" y="10364"/>
                </a:cubicBezTo>
                <a:cubicBezTo>
                  <a:pt x="4904" y="10364"/>
                  <a:pt x="5004" y="10363"/>
                  <a:pt x="5104" y="10362"/>
                </a:cubicBezTo>
                <a:cubicBezTo>
                  <a:pt x="6202" y="10374"/>
                  <a:pt x="7325" y="10374"/>
                  <a:pt x="8422" y="10374"/>
                </a:cubicBezTo>
                <a:lnTo>
                  <a:pt x="8460" y="10374"/>
                </a:lnTo>
                <a:cubicBezTo>
                  <a:pt x="9417" y="10374"/>
                  <a:pt x="10272" y="10362"/>
                  <a:pt x="11293" y="10285"/>
                </a:cubicBezTo>
                <a:cubicBezTo>
                  <a:pt x="12059" y="10234"/>
                  <a:pt x="13105" y="10145"/>
                  <a:pt x="13947" y="9724"/>
                </a:cubicBezTo>
                <a:cubicBezTo>
                  <a:pt x="14917" y="9252"/>
                  <a:pt x="15440" y="8167"/>
                  <a:pt x="15224" y="7120"/>
                </a:cubicBezTo>
                <a:cubicBezTo>
                  <a:pt x="15109" y="6521"/>
                  <a:pt x="14739" y="6049"/>
                  <a:pt x="14420" y="5653"/>
                </a:cubicBezTo>
                <a:cubicBezTo>
                  <a:pt x="14177" y="5372"/>
                  <a:pt x="13973" y="5053"/>
                  <a:pt x="13833" y="4709"/>
                </a:cubicBezTo>
                <a:cubicBezTo>
                  <a:pt x="13794" y="4568"/>
                  <a:pt x="13769" y="4415"/>
                  <a:pt x="13756" y="4262"/>
                </a:cubicBezTo>
                <a:cubicBezTo>
                  <a:pt x="13743" y="4160"/>
                  <a:pt x="13731" y="4071"/>
                  <a:pt x="13705" y="3969"/>
                </a:cubicBezTo>
                <a:cubicBezTo>
                  <a:pt x="13552" y="3063"/>
                  <a:pt x="13041" y="2348"/>
                  <a:pt x="12352" y="2067"/>
                </a:cubicBezTo>
                <a:cubicBezTo>
                  <a:pt x="12084" y="1965"/>
                  <a:pt x="11804" y="1901"/>
                  <a:pt x="11523" y="1863"/>
                </a:cubicBezTo>
                <a:cubicBezTo>
                  <a:pt x="11115" y="1799"/>
                  <a:pt x="10859" y="1748"/>
                  <a:pt x="10745" y="1595"/>
                </a:cubicBezTo>
                <a:cubicBezTo>
                  <a:pt x="10706" y="1531"/>
                  <a:pt x="10668" y="1468"/>
                  <a:pt x="10642" y="1404"/>
                </a:cubicBezTo>
                <a:cubicBezTo>
                  <a:pt x="10617" y="1353"/>
                  <a:pt x="10591" y="1302"/>
                  <a:pt x="10566" y="1251"/>
                </a:cubicBezTo>
                <a:cubicBezTo>
                  <a:pt x="10183" y="485"/>
                  <a:pt x="9341" y="0"/>
                  <a:pt x="84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43"/>
          <p:cNvSpPr/>
          <p:nvPr/>
        </p:nvSpPr>
        <p:spPr>
          <a:xfrm>
            <a:off x="769050" y="1928251"/>
            <a:ext cx="402985" cy="259743"/>
          </a:xfrm>
          <a:custGeom>
            <a:avLst/>
            <a:gdLst/>
            <a:ahLst/>
            <a:cxnLst/>
            <a:rect l="l" t="t" r="r" b="b"/>
            <a:pathLst>
              <a:path w="11920" h="7683" extrusionOk="0">
                <a:moveTo>
                  <a:pt x="5883" y="485"/>
                </a:moveTo>
                <a:lnTo>
                  <a:pt x="5883" y="498"/>
                </a:lnTo>
                <a:cubicBezTo>
                  <a:pt x="5921" y="494"/>
                  <a:pt x="5958" y="493"/>
                  <a:pt x="5994" y="493"/>
                </a:cubicBezTo>
                <a:cubicBezTo>
                  <a:pt x="6093" y="493"/>
                  <a:pt x="6189" y="505"/>
                  <a:pt x="6292" y="523"/>
                </a:cubicBezTo>
                <a:cubicBezTo>
                  <a:pt x="6675" y="574"/>
                  <a:pt x="7045" y="740"/>
                  <a:pt x="7338" y="995"/>
                </a:cubicBezTo>
                <a:cubicBezTo>
                  <a:pt x="7823" y="1416"/>
                  <a:pt x="8040" y="2118"/>
                  <a:pt x="8576" y="2476"/>
                </a:cubicBezTo>
                <a:cubicBezTo>
                  <a:pt x="9035" y="2782"/>
                  <a:pt x="9635" y="2782"/>
                  <a:pt x="10133" y="2986"/>
                </a:cubicBezTo>
                <a:cubicBezTo>
                  <a:pt x="11919" y="3752"/>
                  <a:pt x="11536" y="6393"/>
                  <a:pt x="9609" y="6610"/>
                </a:cubicBezTo>
                <a:cubicBezTo>
                  <a:pt x="9520" y="6623"/>
                  <a:pt x="9431" y="6623"/>
                  <a:pt x="9342" y="6623"/>
                </a:cubicBezTo>
                <a:cubicBezTo>
                  <a:pt x="8984" y="6623"/>
                  <a:pt x="8627" y="6559"/>
                  <a:pt x="8282" y="6559"/>
                </a:cubicBezTo>
                <a:cubicBezTo>
                  <a:pt x="8078" y="6559"/>
                  <a:pt x="7887" y="6585"/>
                  <a:pt x="7695" y="6648"/>
                </a:cubicBezTo>
                <a:cubicBezTo>
                  <a:pt x="7491" y="6738"/>
                  <a:pt x="7300" y="6840"/>
                  <a:pt x="7108" y="6942"/>
                </a:cubicBezTo>
                <a:cubicBezTo>
                  <a:pt x="6740" y="7126"/>
                  <a:pt x="6342" y="7216"/>
                  <a:pt x="5943" y="7216"/>
                </a:cubicBezTo>
                <a:cubicBezTo>
                  <a:pt x="5486" y="7216"/>
                  <a:pt x="5029" y="7097"/>
                  <a:pt x="4620" y="6865"/>
                </a:cubicBezTo>
                <a:cubicBezTo>
                  <a:pt x="4327" y="6687"/>
                  <a:pt x="4071" y="6470"/>
                  <a:pt x="3752" y="6380"/>
                </a:cubicBezTo>
                <a:cubicBezTo>
                  <a:pt x="3650" y="6355"/>
                  <a:pt x="3548" y="6342"/>
                  <a:pt x="3446" y="6342"/>
                </a:cubicBezTo>
                <a:cubicBezTo>
                  <a:pt x="2974" y="6342"/>
                  <a:pt x="2502" y="6572"/>
                  <a:pt x="2017" y="6572"/>
                </a:cubicBezTo>
                <a:lnTo>
                  <a:pt x="1902" y="6572"/>
                </a:lnTo>
                <a:cubicBezTo>
                  <a:pt x="1366" y="6508"/>
                  <a:pt x="907" y="6151"/>
                  <a:pt x="728" y="5640"/>
                </a:cubicBezTo>
                <a:cubicBezTo>
                  <a:pt x="524" y="5002"/>
                  <a:pt x="741" y="4288"/>
                  <a:pt x="1290" y="3892"/>
                </a:cubicBezTo>
                <a:cubicBezTo>
                  <a:pt x="1660" y="3599"/>
                  <a:pt x="2093" y="3471"/>
                  <a:pt x="2489" y="3254"/>
                </a:cubicBezTo>
                <a:cubicBezTo>
                  <a:pt x="2897" y="3024"/>
                  <a:pt x="3127" y="2667"/>
                  <a:pt x="3357" y="2259"/>
                </a:cubicBezTo>
                <a:cubicBezTo>
                  <a:pt x="3918" y="1263"/>
                  <a:pt x="4748" y="485"/>
                  <a:pt x="5883" y="485"/>
                </a:cubicBezTo>
                <a:close/>
                <a:moveTo>
                  <a:pt x="5896" y="0"/>
                </a:moveTo>
                <a:lnTo>
                  <a:pt x="5883" y="13"/>
                </a:lnTo>
                <a:cubicBezTo>
                  <a:pt x="4697" y="13"/>
                  <a:pt x="3676" y="702"/>
                  <a:pt x="2948" y="2029"/>
                </a:cubicBezTo>
                <a:cubicBezTo>
                  <a:pt x="2731" y="2399"/>
                  <a:pt x="2566" y="2667"/>
                  <a:pt x="2272" y="2833"/>
                </a:cubicBezTo>
                <a:cubicBezTo>
                  <a:pt x="2144" y="2897"/>
                  <a:pt x="2004" y="2960"/>
                  <a:pt x="1864" y="3024"/>
                </a:cubicBezTo>
                <a:cubicBezTo>
                  <a:pt x="1558" y="3139"/>
                  <a:pt x="1264" y="3305"/>
                  <a:pt x="996" y="3509"/>
                </a:cubicBezTo>
                <a:cubicBezTo>
                  <a:pt x="294" y="4032"/>
                  <a:pt x="1" y="4951"/>
                  <a:pt x="269" y="5793"/>
                </a:cubicBezTo>
                <a:cubicBezTo>
                  <a:pt x="524" y="6482"/>
                  <a:pt x="1136" y="6967"/>
                  <a:pt x="1864" y="7031"/>
                </a:cubicBezTo>
                <a:lnTo>
                  <a:pt x="2030" y="7031"/>
                </a:lnTo>
                <a:cubicBezTo>
                  <a:pt x="2310" y="7031"/>
                  <a:pt x="2591" y="6980"/>
                  <a:pt x="2859" y="6916"/>
                </a:cubicBezTo>
                <a:cubicBezTo>
                  <a:pt x="3051" y="6853"/>
                  <a:pt x="3255" y="6827"/>
                  <a:pt x="3446" y="6814"/>
                </a:cubicBezTo>
                <a:cubicBezTo>
                  <a:pt x="3510" y="6814"/>
                  <a:pt x="3574" y="6814"/>
                  <a:pt x="3637" y="6840"/>
                </a:cubicBezTo>
                <a:cubicBezTo>
                  <a:pt x="3816" y="6891"/>
                  <a:pt x="3969" y="6980"/>
                  <a:pt x="4122" y="7095"/>
                </a:cubicBezTo>
                <a:cubicBezTo>
                  <a:pt x="4199" y="7146"/>
                  <a:pt x="4288" y="7210"/>
                  <a:pt x="4378" y="7261"/>
                </a:cubicBezTo>
                <a:cubicBezTo>
                  <a:pt x="4863" y="7541"/>
                  <a:pt x="5407" y="7682"/>
                  <a:pt x="5953" y="7682"/>
                </a:cubicBezTo>
                <a:cubicBezTo>
                  <a:pt x="6425" y="7682"/>
                  <a:pt x="6900" y="7576"/>
                  <a:pt x="7338" y="7363"/>
                </a:cubicBezTo>
                <a:cubicBezTo>
                  <a:pt x="7415" y="7325"/>
                  <a:pt x="7478" y="7286"/>
                  <a:pt x="7542" y="7248"/>
                </a:cubicBezTo>
                <a:cubicBezTo>
                  <a:pt x="7644" y="7184"/>
                  <a:pt x="7759" y="7133"/>
                  <a:pt x="7861" y="7095"/>
                </a:cubicBezTo>
                <a:cubicBezTo>
                  <a:pt x="7978" y="7053"/>
                  <a:pt x="8103" y="7028"/>
                  <a:pt x="8222" y="7028"/>
                </a:cubicBezTo>
                <a:cubicBezTo>
                  <a:pt x="8247" y="7028"/>
                  <a:pt x="8271" y="7029"/>
                  <a:pt x="8295" y="7031"/>
                </a:cubicBezTo>
                <a:cubicBezTo>
                  <a:pt x="8448" y="7031"/>
                  <a:pt x="8614" y="7044"/>
                  <a:pt x="8780" y="7057"/>
                </a:cubicBezTo>
                <a:cubicBezTo>
                  <a:pt x="8946" y="7069"/>
                  <a:pt x="9150" y="7095"/>
                  <a:pt x="9354" y="7095"/>
                </a:cubicBezTo>
                <a:cubicBezTo>
                  <a:pt x="9456" y="7095"/>
                  <a:pt x="9571" y="7082"/>
                  <a:pt x="9673" y="7069"/>
                </a:cubicBezTo>
                <a:cubicBezTo>
                  <a:pt x="10745" y="6955"/>
                  <a:pt x="11587" y="6125"/>
                  <a:pt x="11741" y="5066"/>
                </a:cubicBezTo>
                <a:cubicBezTo>
                  <a:pt x="11906" y="3994"/>
                  <a:pt x="11319" y="2960"/>
                  <a:pt x="10337" y="2539"/>
                </a:cubicBezTo>
                <a:cubicBezTo>
                  <a:pt x="10094" y="2437"/>
                  <a:pt x="9852" y="2374"/>
                  <a:pt x="9597" y="2322"/>
                </a:cubicBezTo>
                <a:cubicBezTo>
                  <a:pt x="9342" y="2271"/>
                  <a:pt x="9086" y="2195"/>
                  <a:pt x="8857" y="2067"/>
                </a:cubicBezTo>
                <a:cubicBezTo>
                  <a:pt x="8627" y="1876"/>
                  <a:pt x="8436" y="1646"/>
                  <a:pt x="8295" y="1391"/>
                </a:cubicBezTo>
                <a:cubicBezTo>
                  <a:pt x="8116" y="1110"/>
                  <a:pt x="7912" y="842"/>
                  <a:pt x="7670" y="613"/>
                </a:cubicBezTo>
                <a:cubicBezTo>
                  <a:pt x="7300" y="306"/>
                  <a:pt x="6853" y="102"/>
                  <a:pt x="6368" y="38"/>
                </a:cubicBezTo>
                <a:cubicBezTo>
                  <a:pt x="6215" y="13"/>
                  <a:pt x="6049" y="0"/>
                  <a:pt x="58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4" name="Google Shape;704;p43"/>
          <p:cNvGrpSpPr/>
          <p:nvPr/>
        </p:nvGrpSpPr>
        <p:grpSpPr>
          <a:xfrm>
            <a:off x="1237474" y="945001"/>
            <a:ext cx="522022" cy="350753"/>
            <a:chOff x="2493575" y="1248525"/>
            <a:chExt cx="386025" cy="259375"/>
          </a:xfrm>
        </p:grpSpPr>
        <p:sp>
          <p:nvSpPr>
            <p:cNvPr id="705" name="Google Shape;705;p43"/>
            <p:cNvSpPr/>
            <p:nvPr/>
          </p:nvSpPr>
          <p:spPr>
            <a:xfrm>
              <a:off x="2499950" y="1254550"/>
              <a:ext cx="372625" cy="246975"/>
            </a:xfrm>
            <a:custGeom>
              <a:avLst/>
              <a:gdLst/>
              <a:ahLst/>
              <a:cxnLst/>
              <a:rect l="l" t="t" r="r" b="b"/>
              <a:pathLst>
                <a:path w="14905" h="9879" extrusionOk="0">
                  <a:moveTo>
                    <a:pt x="8222" y="0"/>
                  </a:moveTo>
                  <a:cubicBezTo>
                    <a:pt x="8199" y="0"/>
                    <a:pt x="8177" y="1"/>
                    <a:pt x="8154" y="1"/>
                  </a:cubicBezTo>
                  <a:cubicBezTo>
                    <a:pt x="8014" y="1"/>
                    <a:pt x="7874" y="14"/>
                    <a:pt x="7733" y="40"/>
                  </a:cubicBezTo>
                  <a:cubicBezTo>
                    <a:pt x="6891" y="206"/>
                    <a:pt x="6125" y="805"/>
                    <a:pt x="5692" y="1673"/>
                  </a:cubicBezTo>
                  <a:cubicBezTo>
                    <a:pt x="5602" y="1852"/>
                    <a:pt x="5513" y="2043"/>
                    <a:pt x="5436" y="2222"/>
                  </a:cubicBezTo>
                  <a:cubicBezTo>
                    <a:pt x="5347" y="2477"/>
                    <a:pt x="5219" y="2732"/>
                    <a:pt x="5079" y="2962"/>
                  </a:cubicBezTo>
                  <a:cubicBezTo>
                    <a:pt x="4862" y="3294"/>
                    <a:pt x="4556" y="3549"/>
                    <a:pt x="4199" y="3715"/>
                  </a:cubicBezTo>
                  <a:cubicBezTo>
                    <a:pt x="3994" y="3804"/>
                    <a:pt x="3790" y="3868"/>
                    <a:pt x="3586" y="3932"/>
                  </a:cubicBezTo>
                  <a:cubicBezTo>
                    <a:pt x="3114" y="4059"/>
                    <a:pt x="2616" y="4213"/>
                    <a:pt x="2284" y="4608"/>
                  </a:cubicBezTo>
                  <a:cubicBezTo>
                    <a:pt x="2080" y="4889"/>
                    <a:pt x="1927" y="5221"/>
                    <a:pt x="1863" y="5565"/>
                  </a:cubicBezTo>
                  <a:cubicBezTo>
                    <a:pt x="1800" y="5808"/>
                    <a:pt x="1710" y="6037"/>
                    <a:pt x="1583" y="6267"/>
                  </a:cubicBezTo>
                  <a:cubicBezTo>
                    <a:pt x="1429" y="6471"/>
                    <a:pt x="1238" y="6650"/>
                    <a:pt x="1021" y="6790"/>
                  </a:cubicBezTo>
                  <a:lnTo>
                    <a:pt x="868" y="6905"/>
                  </a:lnTo>
                  <a:cubicBezTo>
                    <a:pt x="421" y="7262"/>
                    <a:pt x="0" y="7683"/>
                    <a:pt x="0" y="8219"/>
                  </a:cubicBezTo>
                  <a:cubicBezTo>
                    <a:pt x="26" y="8679"/>
                    <a:pt x="281" y="9100"/>
                    <a:pt x="689" y="9330"/>
                  </a:cubicBezTo>
                  <a:cubicBezTo>
                    <a:pt x="1047" y="9534"/>
                    <a:pt x="1429" y="9649"/>
                    <a:pt x="1838" y="9700"/>
                  </a:cubicBezTo>
                  <a:cubicBezTo>
                    <a:pt x="2735" y="9815"/>
                    <a:pt x="3642" y="9867"/>
                    <a:pt x="4550" y="9867"/>
                  </a:cubicBezTo>
                  <a:cubicBezTo>
                    <a:pt x="4650" y="9867"/>
                    <a:pt x="4749" y="9867"/>
                    <a:pt x="4849" y="9865"/>
                  </a:cubicBezTo>
                  <a:cubicBezTo>
                    <a:pt x="5959" y="9878"/>
                    <a:pt x="7070" y="9878"/>
                    <a:pt x="8167" y="9878"/>
                  </a:cubicBezTo>
                  <a:lnTo>
                    <a:pt x="8205" y="9878"/>
                  </a:lnTo>
                  <a:cubicBezTo>
                    <a:pt x="9162" y="9878"/>
                    <a:pt x="10017" y="9865"/>
                    <a:pt x="11013" y="9789"/>
                  </a:cubicBezTo>
                  <a:cubicBezTo>
                    <a:pt x="11766" y="9738"/>
                    <a:pt x="12786" y="9661"/>
                    <a:pt x="13590" y="9253"/>
                  </a:cubicBezTo>
                  <a:cubicBezTo>
                    <a:pt x="14471" y="8806"/>
                    <a:pt x="14905" y="7926"/>
                    <a:pt x="14726" y="6918"/>
                  </a:cubicBezTo>
                  <a:cubicBezTo>
                    <a:pt x="14624" y="6382"/>
                    <a:pt x="14292" y="5961"/>
                    <a:pt x="13973" y="5552"/>
                  </a:cubicBezTo>
                  <a:cubicBezTo>
                    <a:pt x="13718" y="5221"/>
                    <a:pt x="13463" y="4902"/>
                    <a:pt x="13361" y="4544"/>
                  </a:cubicBezTo>
                  <a:cubicBezTo>
                    <a:pt x="13310" y="4378"/>
                    <a:pt x="13284" y="4213"/>
                    <a:pt x="13259" y="4047"/>
                  </a:cubicBezTo>
                  <a:cubicBezTo>
                    <a:pt x="13246" y="3957"/>
                    <a:pt x="13233" y="3868"/>
                    <a:pt x="13220" y="3766"/>
                  </a:cubicBezTo>
                  <a:cubicBezTo>
                    <a:pt x="13067" y="2949"/>
                    <a:pt x="12621" y="2298"/>
                    <a:pt x="12008" y="2043"/>
                  </a:cubicBezTo>
                  <a:cubicBezTo>
                    <a:pt x="11753" y="1954"/>
                    <a:pt x="11498" y="1890"/>
                    <a:pt x="11230" y="1865"/>
                  </a:cubicBezTo>
                  <a:cubicBezTo>
                    <a:pt x="10821" y="1801"/>
                    <a:pt x="10477" y="1737"/>
                    <a:pt x="10298" y="1482"/>
                  </a:cubicBezTo>
                  <a:cubicBezTo>
                    <a:pt x="10247" y="1418"/>
                    <a:pt x="10209" y="1329"/>
                    <a:pt x="10171" y="1252"/>
                  </a:cubicBezTo>
                  <a:cubicBezTo>
                    <a:pt x="10145" y="1214"/>
                    <a:pt x="10132" y="1163"/>
                    <a:pt x="10107" y="1112"/>
                  </a:cubicBezTo>
                  <a:cubicBezTo>
                    <a:pt x="9722" y="429"/>
                    <a:pt x="9000" y="0"/>
                    <a:pt x="8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2493575" y="1248525"/>
              <a:ext cx="386025" cy="259375"/>
            </a:xfrm>
            <a:custGeom>
              <a:avLst/>
              <a:gdLst/>
              <a:ahLst/>
              <a:cxnLst/>
              <a:rect l="l" t="t" r="r" b="b"/>
              <a:pathLst>
                <a:path w="15441" h="10375" extrusionOk="0">
                  <a:moveTo>
                    <a:pt x="8416" y="485"/>
                  </a:moveTo>
                  <a:lnTo>
                    <a:pt x="8416" y="485"/>
                  </a:lnTo>
                  <a:cubicBezTo>
                    <a:pt x="9128" y="487"/>
                    <a:pt x="9827" y="844"/>
                    <a:pt x="10145" y="1468"/>
                  </a:cubicBezTo>
                  <a:cubicBezTo>
                    <a:pt x="10209" y="1608"/>
                    <a:pt x="10272" y="1735"/>
                    <a:pt x="10349" y="1863"/>
                  </a:cubicBezTo>
                  <a:cubicBezTo>
                    <a:pt x="10732" y="2399"/>
                    <a:pt x="11561" y="2259"/>
                    <a:pt x="12161" y="2501"/>
                  </a:cubicBezTo>
                  <a:cubicBezTo>
                    <a:pt x="12773" y="2756"/>
                    <a:pt x="13118" y="3407"/>
                    <a:pt x="13246" y="4058"/>
                  </a:cubicBezTo>
                  <a:cubicBezTo>
                    <a:pt x="13271" y="4326"/>
                    <a:pt x="13322" y="4581"/>
                    <a:pt x="13386" y="4849"/>
                  </a:cubicBezTo>
                  <a:cubicBezTo>
                    <a:pt x="13654" y="5717"/>
                    <a:pt x="14586" y="6304"/>
                    <a:pt x="14739" y="7197"/>
                  </a:cubicBezTo>
                  <a:cubicBezTo>
                    <a:pt x="14892" y="8001"/>
                    <a:pt x="14611" y="8843"/>
                    <a:pt x="13731" y="9277"/>
                  </a:cubicBezTo>
                  <a:cubicBezTo>
                    <a:pt x="13003" y="9647"/>
                    <a:pt x="12072" y="9736"/>
                    <a:pt x="11255" y="9787"/>
                  </a:cubicBezTo>
                  <a:cubicBezTo>
                    <a:pt x="10285" y="9864"/>
                    <a:pt x="9443" y="9877"/>
                    <a:pt x="8460" y="9877"/>
                  </a:cubicBezTo>
                  <a:lnTo>
                    <a:pt x="8422" y="9877"/>
                  </a:lnTo>
                  <a:cubicBezTo>
                    <a:pt x="8097" y="9881"/>
                    <a:pt x="7773" y="9882"/>
                    <a:pt x="7449" y="9882"/>
                  </a:cubicBezTo>
                  <a:cubicBezTo>
                    <a:pt x="6668" y="9882"/>
                    <a:pt x="5889" y="9873"/>
                    <a:pt x="5104" y="9864"/>
                  </a:cubicBezTo>
                  <a:cubicBezTo>
                    <a:pt x="4959" y="9868"/>
                    <a:pt x="4814" y="9870"/>
                    <a:pt x="4669" y="9870"/>
                  </a:cubicBezTo>
                  <a:cubicBezTo>
                    <a:pt x="3822" y="9870"/>
                    <a:pt x="2983" y="9807"/>
                    <a:pt x="2144" y="9698"/>
                  </a:cubicBezTo>
                  <a:cubicBezTo>
                    <a:pt x="1761" y="9660"/>
                    <a:pt x="1404" y="9545"/>
                    <a:pt x="1072" y="9366"/>
                  </a:cubicBezTo>
                  <a:cubicBezTo>
                    <a:pt x="740" y="9175"/>
                    <a:pt x="523" y="8843"/>
                    <a:pt x="498" y="8460"/>
                  </a:cubicBezTo>
                  <a:cubicBezTo>
                    <a:pt x="498" y="8001"/>
                    <a:pt x="932" y="7618"/>
                    <a:pt x="1289" y="7337"/>
                  </a:cubicBezTo>
                  <a:cubicBezTo>
                    <a:pt x="1557" y="7133"/>
                    <a:pt x="1850" y="6929"/>
                    <a:pt x="2042" y="6636"/>
                  </a:cubicBezTo>
                  <a:cubicBezTo>
                    <a:pt x="2374" y="6151"/>
                    <a:pt x="2348" y="5474"/>
                    <a:pt x="2731" y="5015"/>
                  </a:cubicBezTo>
                  <a:cubicBezTo>
                    <a:pt x="3165" y="4492"/>
                    <a:pt x="3943" y="4454"/>
                    <a:pt x="4568" y="4186"/>
                  </a:cubicBezTo>
                  <a:cubicBezTo>
                    <a:pt x="4964" y="3994"/>
                    <a:pt x="5296" y="3713"/>
                    <a:pt x="5538" y="3343"/>
                  </a:cubicBezTo>
                  <a:cubicBezTo>
                    <a:pt x="5806" y="2935"/>
                    <a:pt x="5947" y="2463"/>
                    <a:pt x="6163" y="2029"/>
                  </a:cubicBezTo>
                  <a:cubicBezTo>
                    <a:pt x="6546" y="1289"/>
                    <a:pt x="7223" y="676"/>
                    <a:pt x="8039" y="523"/>
                  </a:cubicBezTo>
                  <a:cubicBezTo>
                    <a:pt x="8165" y="498"/>
                    <a:pt x="8290" y="485"/>
                    <a:pt x="8416" y="485"/>
                  </a:cubicBezTo>
                  <a:close/>
                  <a:moveTo>
                    <a:pt x="8409" y="0"/>
                  </a:moveTo>
                  <a:lnTo>
                    <a:pt x="8422" y="13"/>
                  </a:lnTo>
                  <a:cubicBezTo>
                    <a:pt x="8392" y="10"/>
                    <a:pt x="8362" y="9"/>
                    <a:pt x="8332" y="9"/>
                  </a:cubicBezTo>
                  <a:cubicBezTo>
                    <a:pt x="8200" y="9"/>
                    <a:pt x="8073" y="30"/>
                    <a:pt x="7937" y="51"/>
                  </a:cubicBezTo>
                  <a:cubicBezTo>
                    <a:pt x="7031" y="230"/>
                    <a:pt x="6202" y="881"/>
                    <a:pt x="5730" y="1812"/>
                  </a:cubicBezTo>
                  <a:cubicBezTo>
                    <a:pt x="5628" y="1991"/>
                    <a:pt x="5551" y="2195"/>
                    <a:pt x="5474" y="2374"/>
                  </a:cubicBezTo>
                  <a:cubicBezTo>
                    <a:pt x="5385" y="2616"/>
                    <a:pt x="5270" y="2858"/>
                    <a:pt x="5130" y="3088"/>
                  </a:cubicBezTo>
                  <a:cubicBezTo>
                    <a:pt x="4938" y="3369"/>
                    <a:pt x="4670" y="3599"/>
                    <a:pt x="4351" y="3739"/>
                  </a:cubicBezTo>
                  <a:cubicBezTo>
                    <a:pt x="4160" y="3828"/>
                    <a:pt x="3969" y="3892"/>
                    <a:pt x="3764" y="3943"/>
                  </a:cubicBezTo>
                  <a:cubicBezTo>
                    <a:pt x="3292" y="4083"/>
                    <a:pt x="2744" y="4249"/>
                    <a:pt x="2361" y="4709"/>
                  </a:cubicBezTo>
                  <a:cubicBezTo>
                    <a:pt x="2131" y="5015"/>
                    <a:pt x="1965" y="5372"/>
                    <a:pt x="1876" y="5742"/>
                  </a:cubicBezTo>
                  <a:cubicBezTo>
                    <a:pt x="1825" y="5959"/>
                    <a:pt x="1748" y="6176"/>
                    <a:pt x="1633" y="6380"/>
                  </a:cubicBezTo>
                  <a:cubicBezTo>
                    <a:pt x="1493" y="6559"/>
                    <a:pt x="1314" y="6725"/>
                    <a:pt x="1123" y="6853"/>
                  </a:cubicBezTo>
                  <a:cubicBezTo>
                    <a:pt x="1072" y="6891"/>
                    <a:pt x="1021" y="6929"/>
                    <a:pt x="970" y="6980"/>
                  </a:cubicBezTo>
                  <a:cubicBezTo>
                    <a:pt x="651" y="7223"/>
                    <a:pt x="0" y="7746"/>
                    <a:pt x="13" y="8473"/>
                  </a:cubicBezTo>
                  <a:cubicBezTo>
                    <a:pt x="38" y="9022"/>
                    <a:pt x="345" y="9507"/>
                    <a:pt x="817" y="9787"/>
                  </a:cubicBezTo>
                  <a:cubicBezTo>
                    <a:pt x="1200" y="10004"/>
                    <a:pt x="1621" y="10145"/>
                    <a:pt x="2055" y="10183"/>
                  </a:cubicBezTo>
                  <a:cubicBezTo>
                    <a:pt x="2964" y="10310"/>
                    <a:pt x="3883" y="10364"/>
                    <a:pt x="4804" y="10364"/>
                  </a:cubicBezTo>
                  <a:cubicBezTo>
                    <a:pt x="4904" y="10364"/>
                    <a:pt x="5004" y="10363"/>
                    <a:pt x="5104" y="10362"/>
                  </a:cubicBezTo>
                  <a:cubicBezTo>
                    <a:pt x="6202" y="10374"/>
                    <a:pt x="7325" y="10374"/>
                    <a:pt x="8422" y="10374"/>
                  </a:cubicBezTo>
                  <a:lnTo>
                    <a:pt x="8460" y="10374"/>
                  </a:lnTo>
                  <a:cubicBezTo>
                    <a:pt x="9417" y="10374"/>
                    <a:pt x="10272" y="10362"/>
                    <a:pt x="11293" y="10285"/>
                  </a:cubicBezTo>
                  <a:cubicBezTo>
                    <a:pt x="12059" y="10234"/>
                    <a:pt x="13105" y="10145"/>
                    <a:pt x="13947" y="9724"/>
                  </a:cubicBezTo>
                  <a:cubicBezTo>
                    <a:pt x="14917" y="9252"/>
                    <a:pt x="15440" y="8167"/>
                    <a:pt x="15224" y="7120"/>
                  </a:cubicBezTo>
                  <a:cubicBezTo>
                    <a:pt x="15109" y="6521"/>
                    <a:pt x="14739" y="6049"/>
                    <a:pt x="14420" y="5653"/>
                  </a:cubicBezTo>
                  <a:cubicBezTo>
                    <a:pt x="14177" y="5372"/>
                    <a:pt x="13973" y="5053"/>
                    <a:pt x="13833" y="4709"/>
                  </a:cubicBezTo>
                  <a:cubicBezTo>
                    <a:pt x="13794" y="4568"/>
                    <a:pt x="13769" y="4415"/>
                    <a:pt x="13756" y="4262"/>
                  </a:cubicBezTo>
                  <a:cubicBezTo>
                    <a:pt x="13743" y="4160"/>
                    <a:pt x="13731" y="4071"/>
                    <a:pt x="13705" y="3969"/>
                  </a:cubicBezTo>
                  <a:cubicBezTo>
                    <a:pt x="13552" y="3063"/>
                    <a:pt x="13041" y="2348"/>
                    <a:pt x="12352" y="2067"/>
                  </a:cubicBezTo>
                  <a:cubicBezTo>
                    <a:pt x="12084" y="1965"/>
                    <a:pt x="11804" y="1901"/>
                    <a:pt x="11523" y="1863"/>
                  </a:cubicBezTo>
                  <a:cubicBezTo>
                    <a:pt x="11115" y="1799"/>
                    <a:pt x="10859" y="1748"/>
                    <a:pt x="10745" y="1595"/>
                  </a:cubicBezTo>
                  <a:cubicBezTo>
                    <a:pt x="10706" y="1531"/>
                    <a:pt x="10668" y="1468"/>
                    <a:pt x="10642" y="1404"/>
                  </a:cubicBezTo>
                  <a:cubicBezTo>
                    <a:pt x="10617" y="1353"/>
                    <a:pt x="10591" y="1302"/>
                    <a:pt x="10566" y="1251"/>
                  </a:cubicBezTo>
                  <a:cubicBezTo>
                    <a:pt x="10183" y="485"/>
                    <a:pt x="9341" y="0"/>
                    <a:pt x="8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43"/>
          <p:cNvGrpSpPr/>
          <p:nvPr/>
        </p:nvGrpSpPr>
        <p:grpSpPr>
          <a:xfrm rot="-2316170">
            <a:off x="1351723" y="3003158"/>
            <a:ext cx="555648" cy="1014913"/>
            <a:chOff x="849025" y="3368050"/>
            <a:chExt cx="491325" cy="897425"/>
          </a:xfrm>
        </p:grpSpPr>
        <p:sp>
          <p:nvSpPr>
            <p:cNvPr id="708" name="Google Shape;708;p43"/>
            <p:cNvSpPr/>
            <p:nvPr/>
          </p:nvSpPr>
          <p:spPr>
            <a:xfrm>
              <a:off x="862600" y="3987625"/>
              <a:ext cx="375725" cy="232000"/>
            </a:xfrm>
            <a:custGeom>
              <a:avLst/>
              <a:gdLst/>
              <a:ahLst/>
              <a:cxnLst/>
              <a:rect l="l" t="t" r="r" b="b"/>
              <a:pathLst>
                <a:path w="15029" h="9280" extrusionOk="0">
                  <a:moveTo>
                    <a:pt x="1258" y="0"/>
                  </a:moveTo>
                  <a:cubicBezTo>
                    <a:pt x="380" y="0"/>
                    <a:pt x="1" y="868"/>
                    <a:pt x="389" y="2194"/>
                  </a:cubicBezTo>
                  <a:cubicBezTo>
                    <a:pt x="1474" y="5881"/>
                    <a:pt x="4468" y="9279"/>
                    <a:pt x="8133" y="9279"/>
                  </a:cubicBezTo>
                  <a:cubicBezTo>
                    <a:pt x="8477" y="9279"/>
                    <a:pt x="8827" y="9249"/>
                    <a:pt x="9181" y="9187"/>
                  </a:cubicBezTo>
                  <a:cubicBezTo>
                    <a:pt x="12946" y="8536"/>
                    <a:pt x="15026" y="5805"/>
                    <a:pt x="15026" y="4376"/>
                  </a:cubicBezTo>
                  <a:cubicBezTo>
                    <a:pt x="15029" y="3594"/>
                    <a:pt x="14596" y="3298"/>
                    <a:pt x="13931" y="3298"/>
                  </a:cubicBezTo>
                  <a:cubicBezTo>
                    <a:pt x="11847" y="3298"/>
                    <a:pt x="7485" y="6209"/>
                    <a:pt x="7135" y="6209"/>
                  </a:cubicBezTo>
                  <a:cubicBezTo>
                    <a:pt x="7124" y="6209"/>
                    <a:pt x="7117" y="6206"/>
                    <a:pt x="7114" y="6201"/>
                  </a:cubicBezTo>
                  <a:cubicBezTo>
                    <a:pt x="4682" y="1694"/>
                    <a:pt x="2484" y="0"/>
                    <a:pt x="1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849025" y="3949300"/>
              <a:ext cx="389875" cy="286200"/>
            </a:xfrm>
            <a:custGeom>
              <a:avLst/>
              <a:gdLst/>
              <a:ahLst/>
              <a:cxnLst/>
              <a:rect l="l" t="t" r="r" b="b"/>
              <a:pathLst>
                <a:path w="15595" h="11448" fill="none" extrusionOk="0">
                  <a:moveTo>
                    <a:pt x="7657" y="7734"/>
                  </a:moveTo>
                  <a:cubicBezTo>
                    <a:pt x="3484" y="1"/>
                    <a:pt x="1" y="550"/>
                    <a:pt x="932" y="3727"/>
                  </a:cubicBezTo>
                  <a:cubicBezTo>
                    <a:pt x="2119" y="7759"/>
                    <a:pt x="5590" y="11447"/>
                    <a:pt x="9724" y="10720"/>
                  </a:cubicBezTo>
                  <a:cubicBezTo>
                    <a:pt x="13489" y="10069"/>
                    <a:pt x="15569" y="7338"/>
                    <a:pt x="15569" y="5909"/>
                  </a:cubicBezTo>
                  <a:cubicBezTo>
                    <a:pt x="15594" y="2604"/>
                    <a:pt x="7797" y="7989"/>
                    <a:pt x="7657" y="7734"/>
                  </a:cubicBezTo>
                  <a:close/>
                </a:path>
              </a:pathLst>
            </a:custGeom>
            <a:solidFill>
              <a:schemeClr val="dk1"/>
            </a:solidFill>
            <a:ln w="8625" cap="flat" cmpd="sng">
              <a:solidFill>
                <a:srgbClr val="000000"/>
              </a:solidFill>
              <a:prstDash val="solid"/>
              <a:miter lim="127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972800" y="3655825"/>
              <a:ext cx="327350" cy="237550"/>
            </a:xfrm>
            <a:custGeom>
              <a:avLst/>
              <a:gdLst/>
              <a:ahLst/>
              <a:cxnLst/>
              <a:rect l="l" t="t" r="r" b="b"/>
              <a:pathLst>
                <a:path w="13094" h="9502" extrusionOk="0">
                  <a:moveTo>
                    <a:pt x="1400" y="1"/>
                  </a:moveTo>
                  <a:cubicBezTo>
                    <a:pt x="1122" y="1"/>
                    <a:pt x="882" y="170"/>
                    <a:pt x="703" y="549"/>
                  </a:cubicBezTo>
                  <a:cubicBezTo>
                    <a:pt x="1" y="2055"/>
                    <a:pt x="1583" y="7299"/>
                    <a:pt x="4148" y="8920"/>
                  </a:cubicBezTo>
                  <a:cubicBezTo>
                    <a:pt x="4779" y="9317"/>
                    <a:pt x="5465" y="9501"/>
                    <a:pt x="6161" y="9501"/>
                  </a:cubicBezTo>
                  <a:cubicBezTo>
                    <a:pt x="6717" y="9501"/>
                    <a:pt x="7279" y="9383"/>
                    <a:pt x="7823" y="9162"/>
                  </a:cubicBezTo>
                  <a:cubicBezTo>
                    <a:pt x="10733" y="7963"/>
                    <a:pt x="13093" y="4568"/>
                    <a:pt x="10950" y="4224"/>
                  </a:cubicBezTo>
                  <a:lnTo>
                    <a:pt x="10937" y="4224"/>
                  </a:lnTo>
                  <a:cubicBezTo>
                    <a:pt x="10748" y="4196"/>
                    <a:pt x="10557" y="4183"/>
                    <a:pt x="10367" y="4183"/>
                  </a:cubicBezTo>
                  <a:cubicBezTo>
                    <a:pt x="9849" y="4183"/>
                    <a:pt x="9332" y="4283"/>
                    <a:pt x="8857" y="4479"/>
                  </a:cubicBezTo>
                  <a:cubicBezTo>
                    <a:pt x="7325" y="5041"/>
                    <a:pt x="6305" y="6010"/>
                    <a:pt x="5488" y="6712"/>
                  </a:cubicBezTo>
                  <a:cubicBezTo>
                    <a:pt x="5376" y="6806"/>
                    <a:pt x="5316" y="6857"/>
                    <a:pt x="5276" y="6857"/>
                  </a:cubicBezTo>
                  <a:cubicBezTo>
                    <a:pt x="5229" y="6857"/>
                    <a:pt x="5210" y="6787"/>
                    <a:pt x="5169" y="6636"/>
                  </a:cubicBezTo>
                  <a:cubicBezTo>
                    <a:pt x="4647" y="3421"/>
                    <a:pt x="2648" y="1"/>
                    <a:pt x="1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972800" y="3617525"/>
              <a:ext cx="327350" cy="279800"/>
            </a:xfrm>
            <a:custGeom>
              <a:avLst/>
              <a:gdLst/>
              <a:ahLst/>
              <a:cxnLst/>
              <a:rect l="l" t="t" r="r" b="b"/>
              <a:pathLst>
                <a:path w="13094" h="11192" fill="none" extrusionOk="0">
                  <a:moveTo>
                    <a:pt x="10937" y="5756"/>
                  </a:moveTo>
                  <a:cubicBezTo>
                    <a:pt x="10235" y="5654"/>
                    <a:pt x="9508" y="5743"/>
                    <a:pt x="8857" y="6011"/>
                  </a:cubicBezTo>
                  <a:cubicBezTo>
                    <a:pt x="7325" y="6573"/>
                    <a:pt x="6305" y="7542"/>
                    <a:pt x="5488" y="8244"/>
                  </a:cubicBezTo>
                  <a:cubicBezTo>
                    <a:pt x="5245" y="8448"/>
                    <a:pt x="5245" y="8448"/>
                    <a:pt x="5169" y="8168"/>
                  </a:cubicBezTo>
                  <a:cubicBezTo>
                    <a:pt x="4531" y="4237"/>
                    <a:pt x="1685" y="1"/>
                    <a:pt x="703" y="2081"/>
                  </a:cubicBezTo>
                  <a:cubicBezTo>
                    <a:pt x="1" y="3587"/>
                    <a:pt x="1583" y="8831"/>
                    <a:pt x="4148" y="10452"/>
                  </a:cubicBezTo>
                  <a:cubicBezTo>
                    <a:pt x="5284" y="11166"/>
                    <a:pt x="6598" y="11192"/>
                    <a:pt x="7823" y="10694"/>
                  </a:cubicBezTo>
                  <a:cubicBezTo>
                    <a:pt x="10733" y="9495"/>
                    <a:pt x="13093" y="6100"/>
                    <a:pt x="10937" y="5756"/>
                  </a:cubicBezTo>
                  <a:close/>
                </a:path>
              </a:pathLst>
            </a:custGeom>
            <a:solidFill>
              <a:schemeClr val="dk1"/>
            </a:solidFill>
            <a:ln w="8625" cap="flat" cmpd="sng">
              <a:solidFill>
                <a:srgbClr val="000000"/>
              </a:solidFill>
              <a:prstDash val="solid"/>
              <a:miter lim="127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910125" y="3833975"/>
              <a:ext cx="310150" cy="213700"/>
            </a:xfrm>
            <a:custGeom>
              <a:avLst/>
              <a:gdLst/>
              <a:ahLst/>
              <a:cxnLst/>
              <a:rect l="l" t="t" r="r" b="b"/>
              <a:pathLst>
                <a:path w="12406" h="8548" extrusionOk="0">
                  <a:moveTo>
                    <a:pt x="1232" y="0"/>
                  </a:moveTo>
                  <a:cubicBezTo>
                    <a:pt x="895" y="0"/>
                    <a:pt x="611" y="190"/>
                    <a:pt x="492" y="722"/>
                  </a:cubicBezTo>
                  <a:cubicBezTo>
                    <a:pt x="1" y="2951"/>
                    <a:pt x="3362" y="8547"/>
                    <a:pt x="6921" y="8547"/>
                  </a:cubicBezTo>
                  <a:cubicBezTo>
                    <a:pt x="6968" y="8547"/>
                    <a:pt x="7016" y="8546"/>
                    <a:pt x="7063" y="8544"/>
                  </a:cubicBezTo>
                  <a:cubicBezTo>
                    <a:pt x="9386" y="8455"/>
                    <a:pt x="12168" y="5813"/>
                    <a:pt x="12308" y="4678"/>
                  </a:cubicBezTo>
                  <a:cubicBezTo>
                    <a:pt x="12405" y="3908"/>
                    <a:pt x="11931" y="3679"/>
                    <a:pt x="11337" y="3679"/>
                  </a:cubicBezTo>
                  <a:cubicBezTo>
                    <a:pt x="10760" y="3679"/>
                    <a:pt x="10069" y="3895"/>
                    <a:pt x="9679" y="4040"/>
                  </a:cubicBezTo>
                  <a:cubicBezTo>
                    <a:pt x="8429" y="4512"/>
                    <a:pt x="7268" y="5277"/>
                    <a:pt x="6145" y="5992"/>
                  </a:cubicBezTo>
                  <a:cubicBezTo>
                    <a:pt x="6145" y="5992"/>
                    <a:pt x="4920" y="2738"/>
                    <a:pt x="2699" y="735"/>
                  </a:cubicBezTo>
                  <a:cubicBezTo>
                    <a:pt x="2335" y="408"/>
                    <a:pt x="1727" y="0"/>
                    <a:pt x="12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909975" y="3819150"/>
              <a:ext cx="312650" cy="232275"/>
            </a:xfrm>
            <a:custGeom>
              <a:avLst/>
              <a:gdLst/>
              <a:ahLst/>
              <a:cxnLst/>
              <a:rect l="l" t="t" r="r" b="b"/>
              <a:pathLst>
                <a:path w="12506" h="9291" fill="none" extrusionOk="0">
                  <a:moveTo>
                    <a:pt x="7069" y="9137"/>
                  </a:moveTo>
                  <a:cubicBezTo>
                    <a:pt x="9392" y="9048"/>
                    <a:pt x="12174" y="6406"/>
                    <a:pt x="12314" y="5271"/>
                  </a:cubicBezTo>
                  <a:cubicBezTo>
                    <a:pt x="12505" y="3752"/>
                    <a:pt x="10477" y="4339"/>
                    <a:pt x="9685" y="4633"/>
                  </a:cubicBezTo>
                  <a:cubicBezTo>
                    <a:pt x="8435" y="5105"/>
                    <a:pt x="7274" y="5870"/>
                    <a:pt x="6151" y="6585"/>
                  </a:cubicBezTo>
                  <a:cubicBezTo>
                    <a:pt x="6151" y="6585"/>
                    <a:pt x="4926" y="3331"/>
                    <a:pt x="2705" y="1328"/>
                  </a:cubicBezTo>
                  <a:cubicBezTo>
                    <a:pt x="2093" y="779"/>
                    <a:pt x="791" y="1"/>
                    <a:pt x="498" y="1315"/>
                  </a:cubicBezTo>
                  <a:cubicBezTo>
                    <a:pt x="0" y="3561"/>
                    <a:pt x="3458" y="9290"/>
                    <a:pt x="7069" y="9137"/>
                  </a:cubicBezTo>
                  <a:close/>
                </a:path>
              </a:pathLst>
            </a:custGeom>
            <a:solidFill>
              <a:schemeClr val="dk1"/>
            </a:solidFill>
            <a:ln w="8625" cap="flat" cmpd="sng">
              <a:solidFill>
                <a:srgbClr val="000000"/>
              </a:solidFill>
              <a:prstDash val="solid"/>
              <a:miter lim="127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1056375" y="3497300"/>
              <a:ext cx="250475" cy="233900"/>
            </a:xfrm>
            <a:custGeom>
              <a:avLst/>
              <a:gdLst/>
              <a:ahLst/>
              <a:cxnLst/>
              <a:rect l="l" t="t" r="r" b="b"/>
              <a:pathLst>
                <a:path w="10019" h="9356" extrusionOk="0">
                  <a:moveTo>
                    <a:pt x="1356" y="1"/>
                  </a:moveTo>
                  <a:cubicBezTo>
                    <a:pt x="0" y="1"/>
                    <a:pt x="52" y="6220"/>
                    <a:pt x="2375" y="8600"/>
                  </a:cubicBezTo>
                  <a:cubicBezTo>
                    <a:pt x="2890" y="9134"/>
                    <a:pt x="3530" y="9356"/>
                    <a:pt x="4221" y="9356"/>
                  </a:cubicBezTo>
                  <a:cubicBezTo>
                    <a:pt x="5857" y="9356"/>
                    <a:pt x="7784" y="8116"/>
                    <a:pt x="9048" y="6852"/>
                  </a:cubicBezTo>
                  <a:cubicBezTo>
                    <a:pt x="9444" y="6443"/>
                    <a:pt x="10018" y="5614"/>
                    <a:pt x="9840" y="5001"/>
                  </a:cubicBezTo>
                  <a:cubicBezTo>
                    <a:pt x="9722" y="4596"/>
                    <a:pt x="9381" y="4455"/>
                    <a:pt x="8966" y="4455"/>
                  </a:cubicBezTo>
                  <a:cubicBezTo>
                    <a:pt x="8259" y="4455"/>
                    <a:pt x="7337" y="4864"/>
                    <a:pt x="6943" y="5065"/>
                  </a:cubicBezTo>
                  <a:lnTo>
                    <a:pt x="6943" y="5078"/>
                  </a:lnTo>
                  <a:cubicBezTo>
                    <a:pt x="4289" y="6456"/>
                    <a:pt x="3957" y="6481"/>
                    <a:pt x="3957" y="6481"/>
                  </a:cubicBezTo>
                  <a:cubicBezTo>
                    <a:pt x="3957" y="6481"/>
                    <a:pt x="3549" y="1696"/>
                    <a:pt x="1826" y="216"/>
                  </a:cubicBezTo>
                  <a:cubicBezTo>
                    <a:pt x="1655" y="69"/>
                    <a:pt x="1497" y="1"/>
                    <a:pt x="1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1051600" y="3463775"/>
              <a:ext cx="255250" cy="293500"/>
            </a:xfrm>
            <a:custGeom>
              <a:avLst/>
              <a:gdLst/>
              <a:ahLst/>
              <a:cxnLst/>
              <a:rect l="l" t="t" r="r" b="b"/>
              <a:pathLst>
                <a:path w="10210" h="11740" fill="none" extrusionOk="0">
                  <a:moveTo>
                    <a:pt x="7134" y="6419"/>
                  </a:moveTo>
                  <a:cubicBezTo>
                    <a:pt x="4480" y="7797"/>
                    <a:pt x="4148" y="7822"/>
                    <a:pt x="4148" y="7822"/>
                  </a:cubicBezTo>
                  <a:cubicBezTo>
                    <a:pt x="4148" y="7822"/>
                    <a:pt x="3740" y="3037"/>
                    <a:pt x="2017" y="1557"/>
                  </a:cubicBezTo>
                  <a:cubicBezTo>
                    <a:pt x="205" y="0"/>
                    <a:pt x="1" y="7312"/>
                    <a:pt x="2566" y="9941"/>
                  </a:cubicBezTo>
                  <a:cubicBezTo>
                    <a:pt x="4301" y="11740"/>
                    <a:pt x="7440" y="9992"/>
                    <a:pt x="9239" y="8193"/>
                  </a:cubicBezTo>
                  <a:cubicBezTo>
                    <a:pt x="9635" y="7784"/>
                    <a:pt x="10209" y="6955"/>
                    <a:pt x="10031" y="6342"/>
                  </a:cubicBezTo>
                  <a:cubicBezTo>
                    <a:pt x="9712" y="5258"/>
                    <a:pt x="7746" y="6087"/>
                    <a:pt x="7134" y="6419"/>
                  </a:cubicBezTo>
                  <a:close/>
                </a:path>
              </a:pathLst>
            </a:custGeom>
            <a:solidFill>
              <a:schemeClr val="dk1"/>
            </a:solidFill>
            <a:ln w="8625" cap="flat" cmpd="sng">
              <a:solidFill>
                <a:srgbClr val="000000"/>
              </a:solidFill>
              <a:prstDash val="solid"/>
              <a:miter lim="127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1150175" y="3374450"/>
              <a:ext cx="184100" cy="199075"/>
            </a:xfrm>
            <a:custGeom>
              <a:avLst/>
              <a:gdLst/>
              <a:ahLst/>
              <a:cxnLst/>
              <a:rect l="l" t="t" r="r" b="b"/>
              <a:pathLst>
                <a:path w="7364" h="7963" extrusionOk="0">
                  <a:moveTo>
                    <a:pt x="2183" y="0"/>
                  </a:moveTo>
                  <a:cubicBezTo>
                    <a:pt x="1302" y="0"/>
                    <a:pt x="537" y="1812"/>
                    <a:pt x="307" y="3573"/>
                  </a:cubicBezTo>
                  <a:cubicBezTo>
                    <a:pt x="1" y="5896"/>
                    <a:pt x="652" y="7503"/>
                    <a:pt x="2043" y="7886"/>
                  </a:cubicBezTo>
                  <a:cubicBezTo>
                    <a:pt x="2247" y="7937"/>
                    <a:pt x="2464" y="7963"/>
                    <a:pt x="2681" y="7963"/>
                  </a:cubicBezTo>
                  <a:cubicBezTo>
                    <a:pt x="4607" y="7963"/>
                    <a:pt x="6483" y="5768"/>
                    <a:pt x="7108" y="4186"/>
                  </a:cubicBezTo>
                  <a:cubicBezTo>
                    <a:pt x="7338" y="3586"/>
                    <a:pt x="7364" y="3152"/>
                    <a:pt x="7172" y="2871"/>
                  </a:cubicBezTo>
                  <a:lnTo>
                    <a:pt x="7160" y="2871"/>
                  </a:lnTo>
                  <a:cubicBezTo>
                    <a:pt x="7021" y="2674"/>
                    <a:pt x="6797" y="2562"/>
                    <a:pt x="6557" y="2562"/>
                  </a:cubicBezTo>
                  <a:cubicBezTo>
                    <a:pt x="6532" y="2562"/>
                    <a:pt x="6508" y="2563"/>
                    <a:pt x="6483" y="2565"/>
                  </a:cubicBezTo>
                  <a:cubicBezTo>
                    <a:pt x="5590" y="2565"/>
                    <a:pt x="4148" y="3420"/>
                    <a:pt x="3752" y="3726"/>
                  </a:cubicBezTo>
                  <a:cubicBezTo>
                    <a:pt x="3701" y="3765"/>
                    <a:pt x="3574" y="3854"/>
                    <a:pt x="3472" y="3930"/>
                  </a:cubicBezTo>
                  <a:lnTo>
                    <a:pt x="3472" y="3714"/>
                  </a:lnTo>
                  <a:cubicBezTo>
                    <a:pt x="3484" y="2922"/>
                    <a:pt x="3395" y="2118"/>
                    <a:pt x="3204" y="1353"/>
                  </a:cubicBezTo>
                  <a:cubicBezTo>
                    <a:pt x="2987" y="447"/>
                    <a:pt x="2642" y="0"/>
                    <a:pt x="2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1150175" y="3374450"/>
              <a:ext cx="183775" cy="199075"/>
            </a:xfrm>
            <a:custGeom>
              <a:avLst/>
              <a:gdLst/>
              <a:ahLst/>
              <a:cxnLst/>
              <a:rect l="l" t="t" r="r" b="b"/>
              <a:pathLst>
                <a:path w="7351" h="7963" fill="none" extrusionOk="0">
                  <a:moveTo>
                    <a:pt x="7160" y="2871"/>
                  </a:moveTo>
                  <a:cubicBezTo>
                    <a:pt x="7006" y="2654"/>
                    <a:pt x="6751" y="2540"/>
                    <a:pt x="6483" y="2565"/>
                  </a:cubicBezTo>
                  <a:cubicBezTo>
                    <a:pt x="5590" y="2565"/>
                    <a:pt x="4148" y="3420"/>
                    <a:pt x="3752" y="3726"/>
                  </a:cubicBezTo>
                  <a:cubicBezTo>
                    <a:pt x="3701" y="3765"/>
                    <a:pt x="3574" y="3854"/>
                    <a:pt x="3472" y="3930"/>
                  </a:cubicBezTo>
                  <a:lnTo>
                    <a:pt x="3472" y="3714"/>
                  </a:lnTo>
                  <a:cubicBezTo>
                    <a:pt x="3484" y="2922"/>
                    <a:pt x="3395" y="2118"/>
                    <a:pt x="3204" y="1353"/>
                  </a:cubicBezTo>
                  <a:cubicBezTo>
                    <a:pt x="2987" y="447"/>
                    <a:pt x="2642" y="0"/>
                    <a:pt x="2183" y="0"/>
                  </a:cubicBezTo>
                  <a:cubicBezTo>
                    <a:pt x="1302" y="0"/>
                    <a:pt x="537" y="1812"/>
                    <a:pt x="307" y="3573"/>
                  </a:cubicBezTo>
                  <a:cubicBezTo>
                    <a:pt x="1" y="5896"/>
                    <a:pt x="652" y="7503"/>
                    <a:pt x="2043" y="7886"/>
                  </a:cubicBezTo>
                  <a:cubicBezTo>
                    <a:pt x="2247" y="7937"/>
                    <a:pt x="2464" y="7963"/>
                    <a:pt x="2681" y="7963"/>
                  </a:cubicBezTo>
                  <a:lnTo>
                    <a:pt x="2681" y="7963"/>
                  </a:lnTo>
                  <a:cubicBezTo>
                    <a:pt x="4607" y="7963"/>
                    <a:pt x="6483" y="5768"/>
                    <a:pt x="7108" y="4186"/>
                  </a:cubicBezTo>
                  <a:cubicBezTo>
                    <a:pt x="7338" y="3586"/>
                    <a:pt x="7351" y="3152"/>
                    <a:pt x="7160" y="2871"/>
                  </a:cubicBezTo>
                  <a:close/>
                </a:path>
              </a:pathLst>
            </a:custGeom>
            <a:solidFill>
              <a:schemeClr val="dk1"/>
            </a:solidFill>
            <a:ln w="8625" cap="flat" cmpd="sng">
              <a:solidFill>
                <a:srgbClr val="000000"/>
              </a:solidFill>
              <a:prstDash val="solid"/>
              <a:miter lim="127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1226200" y="3470100"/>
              <a:ext cx="78675" cy="64200"/>
            </a:xfrm>
            <a:custGeom>
              <a:avLst/>
              <a:gdLst/>
              <a:ahLst/>
              <a:cxnLst/>
              <a:rect l="l" t="t" r="r" b="b"/>
              <a:pathLst>
                <a:path w="3147" h="2568" extrusionOk="0">
                  <a:moveTo>
                    <a:pt x="2925" y="1"/>
                  </a:moveTo>
                  <a:cubicBezTo>
                    <a:pt x="2889" y="1"/>
                    <a:pt x="2851" y="13"/>
                    <a:pt x="2817" y="41"/>
                  </a:cubicBezTo>
                  <a:cubicBezTo>
                    <a:pt x="2498" y="283"/>
                    <a:pt x="1707" y="1010"/>
                    <a:pt x="852" y="1712"/>
                  </a:cubicBezTo>
                  <a:cubicBezTo>
                    <a:pt x="651" y="1850"/>
                    <a:pt x="154" y="2210"/>
                    <a:pt x="162" y="2210"/>
                  </a:cubicBezTo>
                  <a:cubicBezTo>
                    <a:pt x="162" y="2210"/>
                    <a:pt x="162" y="2210"/>
                    <a:pt x="163" y="2210"/>
                  </a:cubicBezTo>
                  <a:lnTo>
                    <a:pt x="163" y="2210"/>
                  </a:lnTo>
                  <a:cubicBezTo>
                    <a:pt x="1" y="2322"/>
                    <a:pt x="94" y="2568"/>
                    <a:pt x="277" y="2568"/>
                  </a:cubicBezTo>
                  <a:cubicBezTo>
                    <a:pt x="281" y="2568"/>
                    <a:pt x="286" y="2568"/>
                    <a:pt x="290" y="2567"/>
                  </a:cubicBezTo>
                  <a:cubicBezTo>
                    <a:pt x="1452" y="2440"/>
                    <a:pt x="2677" y="1304"/>
                    <a:pt x="3098" y="245"/>
                  </a:cubicBezTo>
                  <a:cubicBezTo>
                    <a:pt x="3146" y="119"/>
                    <a:pt x="3041" y="1"/>
                    <a:pt x="2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1178900" y="3412400"/>
              <a:ext cx="31600" cy="100375"/>
            </a:xfrm>
            <a:custGeom>
              <a:avLst/>
              <a:gdLst/>
              <a:ahLst/>
              <a:cxnLst/>
              <a:rect l="l" t="t" r="r" b="b"/>
              <a:pathLst>
                <a:path w="1264" h="4015" extrusionOk="0">
                  <a:moveTo>
                    <a:pt x="945" y="1"/>
                  </a:moveTo>
                  <a:cubicBezTo>
                    <a:pt x="881" y="1"/>
                    <a:pt x="817" y="26"/>
                    <a:pt x="779" y="90"/>
                  </a:cubicBezTo>
                  <a:cubicBezTo>
                    <a:pt x="587" y="358"/>
                    <a:pt x="447" y="664"/>
                    <a:pt x="345" y="983"/>
                  </a:cubicBezTo>
                  <a:cubicBezTo>
                    <a:pt x="77" y="1800"/>
                    <a:pt x="0" y="2974"/>
                    <a:pt x="383" y="3880"/>
                  </a:cubicBezTo>
                  <a:cubicBezTo>
                    <a:pt x="417" y="3971"/>
                    <a:pt x="495" y="4014"/>
                    <a:pt x="573" y="4014"/>
                  </a:cubicBezTo>
                  <a:cubicBezTo>
                    <a:pt x="669" y="4014"/>
                    <a:pt x="765" y="3949"/>
                    <a:pt x="779" y="3829"/>
                  </a:cubicBezTo>
                  <a:cubicBezTo>
                    <a:pt x="830" y="3510"/>
                    <a:pt x="842" y="3216"/>
                    <a:pt x="868" y="2910"/>
                  </a:cubicBezTo>
                  <a:cubicBezTo>
                    <a:pt x="1098" y="218"/>
                    <a:pt x="1264" y="13"/>
                    <a:pt x="9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1085100" y="3542200"/>
              <a:ext cx="45325" cy="126275"/>
            </a:xfrm>
            <a:custGeom>
              <a:avLst/>
              <a:gdLst/>
              <a:ahLst/>
              <a:cxnLst/>
              <a:rect l="l" t="t" r="r" b="b"/>
              <a:pathLst>
                <a:path w="1813" h="5051" extrusionOk="0">
                  <a:moveTo>
                    <a:pt x="245" y="1"/>
                  </a:moveTo>
                  <a:cubicBezTo>
                    <a:pt x="156" y="1"/>
                    <a:pt x="66" y="62"/>
                    <a:pt x="52" y="181"/>
                  </a:cubicBezTo>
                  <a:cubicBezTo>
                    <a:pt x="1" y="602"/>
                    <a:pt x="179" y="2848"/>
                    <a:pt x="690" y="3920"/>
                  </a:cubicBezTo>
                  <a:cubicBezTo>
                    <a:pt x="854" y="4270"/>
                    <a:pt x="1299" y="5050"/>
                    <a:pt x="1607" y="5050"/>
                  </a:cubicBezTo>
                  <a:cubicBezTo>
                    <a:pt x="1659" y="5050"/>
                    <a:pt x="1707" y="5028"/>
                    <a:pt x="1749" y="4979"/>
                  </a:cubicBezTo>
                  <a:cubicBezTo>
                    <a:pt x="1813" y="4915"/>
                    <a:pt x="1813" y="4826"/>
                    <a:pt x="1774" y="4749"/>
                  </a:cubicBezTo>
                  <a:cubicBezTo>
                    <a:pt x="1213" y="3601"/>
                    <a:pt x="868" y="1495"/>
                    <a:pt x="422" y="130"/>
                  </a:cubicBezTo>
                  <a:cubicBezTo>
                    <a:pt x="393" y="43"/>
                    <a:pt x="319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1012350" y="3706600"/>
              <a:ext cx="64175" cy="118825"/>
            </a:xfrm>
            <a:custGeom>
              <a:avLst/>
              <a:gdLst/>
              <a:ahLst/>
              <a:cxnLst/>
              <a:rect l="l" t="t" r="r" b="b"/>
              <a:pathLst>
                <a:path w="2567" h="4753" extrusionOk="0">
                  <a:moveTo>
                    <a:pt x="407" y="0"/>
                  </a:moveTo>
                  <a:cubicBezTo>
                    <a:pt x="387" y="0"/>
                    <a:pt x="367" y="4"/>
                    <a:pt x="346" y="11"/>
                  </a:cubicBezTo>
                  <a:cubicBezTo>
                    <a:pt x="269" y="36"/>
                    <a:pt x="218" y="100"/>
                    <a:pt x="218" y="177"/>
                  </a:cubicBezTo>
                  <a:lnTo>
                    <a:pt x="205" y="177"/>
                  </a:lnTo>
                  <a:cubicBezTo>
                    <a:pt x="1" y="2677"/>
                    <a:pt x="1740" y="4752"/>
                    <a:pt x="2357" y="4752"/>
                  </a:cubicBezTo>
                  <a:cubicBezTo>
                    <a:pt x="2433" y="4752"/>
                    <a:pt x="2492" y="4721"/>
                    <a:pt x="2528" y="4656"/>
                  </a:cubicBezTo>
                  <a:cubicBezTo>
                    <a:pt x="2566" y="4579"/>
                    <a:pt x="2553" y="4490"/>
                    <a:pt x="2502" y="4426"/>
                  </a:cubicBezTo>
                  <a:cubicBezTo>
                    <a:pt x="869" y="2290"/>
                    <a:pt x="902" y="0"/>
                    <a:pt x="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948575" y="3860600"/>
              <a:ext cx="86150" cy="129125"/>
            </a:xfrm>
            <a:custGeom>
              <a:avLst/>
              <a:gdLst/>
              <a:ahLst/>
              <a:cxnLst/>
              <a:rect l="l" t="t" r="r" b="b"/>
              <a:pathLst>
                <a:path w="3446" h="5165" extrusionOk="0">
                  <a:moveTo>
                    <a:pt x="242" y="1"/>
                  </a:moveTo>
                  <a:cubicBezTo>
                    <a:pt x="210" y="1"/>
                    <a:pt x="179" y="9"/>
                    <a:pt x="153" y="27"/>
                  </a:cubicBezTo>
                  <a:cubicBezTo>
                    <a:pt x="0" y="116"/>
                    <a:pt x="64" y="320"/>
                    <a:pt x="128" y="614"/>
                  </a:cubicBezTo>
                  <a:lnTo>
                    <a:pt x="140" y="614"/>
                  </a:lnTo>
                  <a:cubicBezTo>
                    <a:pt x="741" y="2959"/>
                    <a:pt x="2599" y="5164"/>
                    <a:pt x="3231" y="5164"/>
                  </a:cubicBezTo>
                  <a:cubicBezTo>
                    <a:pt x="3311" y="5164"/>
                    <a:pt x="3371" y="5129"/>
                    <a:pt x="3407" y="5055"/>
                  </a:cubicBezTo>
                  <a:cubicBezTo>
                    <a:pt x="3445" y="4978"/>
                    <a:pt x="3433" y="4876"/>
                    <a:pt x="3356" y="4812"/>
                  </a:cubicBezTo>
                  <a:cubicBezTo>
                    <a:pt x="2731" y="4161"/>
                    <a:pt x="2118" y="3000"/>
                    <a:pt x="408" y="91"/>
                  </a:cubicBezTo>
                  <a:cubicBezTo>
                    <a:pt x="366" y="32"/>
                    <a:pt x="303" y="1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912600" y="4041175"/>
              <a:ext cx="97225" cy="126275"/>
            </a:xfrm>
            <a:custGeom>
              <a:avLst/>
              <a:gdLst/>
              <a:ahLst/>
              <a:cxnLst/>
              <a:rect l="l" t="t" r="r" b="b"/>
              <a:pathLst>
                <a:path w="3889" h="5051" extrusionOk="0">
                  <a:moveTo>
                    <a:pt x="218" y="1"/>
                  </a:moveTo>
                  <a:cubicBezTo>
                    <a:pt x="106" y="1"/>
                    <a:pt x="1" y="101"/>
                    <a:pt x="35" y="231"/>
                  </a:cubicBezTo>
                  <a:cubicBezTo>
                    <a:pt x="35" y="231"/>
                    <a:pt x="90" y="439"/>
                    <a:pt x="88" y="439"/>
                  </a:cubicBezTo>
                  <a:cubicBezTo>
                    <a:pt x="88" y="439"/>
                    <a:pt x="87" y="438"/>
                    <a:pt x="86" y="435"/>
                  </a:cubicBezTo>
                  <a:lnTo>
                    <a:pt x="86" y="448"/>
                  </a:lnTo>
                  <a:cubicBezTo>
                    <a:pt x="405" y="1341"/>
                    <a:pt x="610" y="1953"/>
                    <a:pt x="1286" y="2974"/>
                  </a:cubicBezTo>
                  <a:cubicBezTo>
                    <a:pt x="1860" y="3816"/>
                    <a:pt x="2575" y="4595"/>
                    <a:pt x="3506" y="5029"/>
                  </a:cubicBezTo>
                  <a:cubicBezTo>
                    <a:pt x="3538" y="5044"/>
                    <a:pt x="3570" y="5050"/>
                    <a:pt x="3599" y="5050"/>
                  </a:cubicBezTo>
                  <a:cubicBezTo>
                    <a:pt x="3772" y="5050"/>
                    <a:pt x="3888" y="4826"/>
                    <a:pt x="3736" y="4684"/>
                  </a:cubicBezTo>
                  <a:cubicBezTo>
                    <a:pt x="3404" y="4352"/>
                    <a:pt x="3085" y="4008"/>
                    <a:pt x="2792" y="3651"/>
                  </a:cubicBezTo>
                  <a:cubicBezTo>
                    <a:pt x="1941" y="2597"/>
                    <a:pt x="485" y="243"/>
                    <a:pt x="494" y="243"/>
                  </a:cubicBezTo>
                  <a:lnTo>
                    <a:pt x="494" y="243"/>
                  </a:lnTo>
                  <a:cubicBezTo>
                    <a:pt x="495" y="243"/>
                    <a:pt x="495" y="243"/>
                    <a:pt x="495" y="243"/>
                  </a:cubicBezTo>
                  <a:lnTo>
                    <a:pt x="367" y="78"/>
                  </a:lnTo>
                  <a:cubicBezTo>
                    <a:pt x="326" y="24"/>
                    <a:pt x="271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1067975" y="4109925"/>
              <a:ext cx="134250" cy="81875"/>
            </a:xfrm>
            <a:custGeom>
              <a:avLst/>
              <a:gdLst/>
              <a:ahLst/>
              <a:cxnLst/>
              <a:rect l="l" t="t" r="r" b="b"/>
              <a:pathLst>
                <a:path w="5370" h="3275" extrusionOk="0">
                  <a:moveTo>
                    <a:pt x="5116" y="1"/>
                  </a:moveTo>
                  <a:cubicBezTo>
                    <a:pt x="5082" y="1"/>
                    <a:pt x="5046" y="11"/>
                    <a:pt x="5011" y="33"/>
                  </a:cubicBezTo>
                  <a:cubicBezTo>
                    <a:pt x="5011" y="33"/>
                    <a:pt x="2880" y="1462"/>
                    <a:pt x="2051" y="1947"/>
                  </a:cubicBezTo>
                  <a:lnTo>
                    <a:pt x="2064" y="1934"/>
                  </a:lnTo>
                  <a:lnTo>
                    <a:pt x="2064" y="1934"/>
                  </a:lnTo>
                  <a:cubicBezTo>
                    <a:pt x="757" y="2698"/>
                    <a:pt x="225" y="2879"/>
                    <a:pt x="213" y="2879"/>
                  </a:cubicBezTo>
                  <a:cubicBezTo>
                    <a:pt x="212" y="2879"/>
                    <a:pt x="213" y="2879"/>
                    <a:pt x="213" y="2878"/>
                  </a:cubicBezTo>
                  <a:lnTo>
                    <a:pt x="213" y="2878"/>
                  </a:lnTo>
                  <a:cubicBezTo>
                    <a:pt x="1" y="2966"/>
                    <a:pt x="70" y="3274"/>
                    <a:pt x="290" y="3274"/>
                  </a:cubicBezTo>
                  <a:cubicBezTo>
                    <a:pt x="294" y="3274"/>
                    <a:pt x="298" y="3274"/>
                    <a:pt x="303" y="3274"/>
                  </a:cubicBezTo>
                  <a:cubicBezTo>
                    <a:pt x="2038" y="3223"/>
                    <a:pt x="4233" y="1653"/>
                    <a:pt x="5267" y="314"/>
                  </a:cubicBezTo>
                  <a:cubicBezTo>
                    <a:pt x="5370" y="170"/>
                    <a:pt x="5257" y="1"/>
                    <a:pt x="5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1083825" y="3943700"/>
              <a:ext cx="119725" cy="75300"/>
            </a:xfrm>
            <a:custGeom>
              <a:avLst/>
              <a:gdLst/>
              <a:ahLst/>
              <a:cxnLst/>
              <a:rect l="l" t="t" r="r" b="b"/>
              <a:pathLst>
                <a:path w="4789" h="3012" extrusionOk="0">
                  <a:moveTo>
                    <a:pt x="4537" y="0"/>
                  </a:moveTo>
                  <a:cubicBezTo>
                    <a:pt x="4502" y="0"/>
                    <a:pt x="4465" y="10"/>
                    <a:pt x="4429" y="34"/>
                  </a:cubicBezTo>
                  <a:cubicBezTo>
                    <a:pt x="3433" y="774"/>
                    <a:pt x="2400" y="1463"/>
                    <a:pt x="1328" y="2101"/>
                  </a:cubicBezTo>
                  <a:lnTo>
                    <a:pt x="1328" y="2113"/>
                  </a:lnTo>
                  <a:cubicBezTo>
                    <a:pt x="970" y="2305"/>
                    <a:pt x="600" y="2471"/>
                    <a:pt x="205" y="2611"/>
                  </a:cubicBezTo>
                  <a:cubicBezTo>
                    <a:pt x="1" y="2688"/>
                    <a:pt x="39" y="2994"/>
                    <a:pt x="269" y="3007"/>
                  </a:cubicBezTo>
                  <a:cubicBezTo>
                    <a:pt x="321" y="3010"/>
                    <a:pt x="373" y="3012"/>
                    <a:pt x="426" y="3012"/>
                  </a:cubicBezTo>
                  <a:cubicBezTo>
                    <a:pt x="1992" y="3012"/>
                    <a:pt x="3882" y="1573"/>
                    <a:pt x="4697" y="301"/>
                  </a:cubicBezTo>
                  <a:cubicBezTo>
                    <a:pt x="4788" y="159"/>
                    <a:pt x="4677" y="0"/>
                    <a:pt x="4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1125925" y="3784450"/>
              <a:ext cx="120100" cy="73400"/>
            </a:xfrm>
            <a:custGeom>
              <a:avLst/>
              <a:gdLst/>
              <a:ahLst/>
              <a:cxnLst/>
              <a:rect l="l" t="t" r="r" b="b"/>
              <a:pathLst>
                <a:path w="4804" h="2936" extrusionOk="0">
                  <a:moveTo>
                    <a:pt x="4554" y="0"/>
                  </a:moveTo>
                  <a:cubicBezTo>
                    <a:pt x="4512" y="0"/>
                    <a:pt x="4469" y="15"/>
                    <a:pt x="4429" y="49"/>
                  </a:cubicBezTo>
                  <a:cubicBezTo>
                    <a:pt x="2936" y="1350"/>
                    <a:pt x="2438" y="1554"/>
                    <a:pt x="2196" y="1720"/>
                  </a:cubicBezTo>
                  <a:cubicBezTo>
                    <a:pt x="1571" y="2065"/>
                    <a:pt x="907" y="2333"/>
                    <a:pt x="218" y="2512"/>
                  </a:cubicBezTo>
                  <a:cubicBezTo>
                    <a:pt x="1" y="2588"/>
                    <a:pt x="39" y="2894"/>
                    <a:pt x="256" y="2920"/>
                  </a:cubicBezTo>
                  <a:cubicBezTo>
                    <a:pt x="369" y="2930"/>
                    <a:pt x="482" y="2936"/>
                    <a:pt x="595" y="2936"/>
                  </a:cubicBezTo>
                  <a:cubicBezTo>
                    <a:pt x="2375" y="2936"/>
                    <a:pt x="4063" y="1647"/>
                    <a:pt x="4735" y="291"/>
                  </a:cubicBezTo>
                  <a:cubicBezTo>
                    <a:pt x="4803" y="146"/>
                    <a:pt x="4687" y="0"/>
                    <a:pt x="45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1160400" y="3628150"/>
              <a:ext cx="118100" cy="68375"/>
            </a:xfrm>
            <a:custGeom>
              <a:avLst/>
              <a:gdLst/>
              <a:ahLst/>
              <a:cxnLst/>
              <a:rect l="l" t="t" r="r" b="b"/>
              <a:pathLst>
                <a:path w="4724" h="2735" extrusionOk="0">
                  <a:moveTo>
                    <a:pt x="4486" y="1"/>
                  </a:moveTo>
                  <a:cubicBezTo>
                    <a:pt x="4467" y="1"/>
                    <a:pt x="4448" y="4"/>
                    <a:pt x="4428" y="10"/>
                  </a:cubicBezTo>
                  <a:cubicBezTo>
                    <a:pt x="4428" y="10"/>
                    <a:pt x="4300" y="61"/>
                    <a:pt x="4288" y="73"/>
                  </a:cubicBezTo>
                  <a:cubicBezTo>
                    <a:pt x="4264" y="85"/>
                    <a:pt x="4093" y="177"/>
                    <a:pt x="4094" y="177"/>
                  </a:cubicBezTo>
                  <a:cubicBezTo>
                    <a:pt x="4094" y="177"/>
                    <a:pt x="4095" y="176"/>
                    <a:pt x="4096" y="176"/>
                  </a:cubicBezTo>
                  <a:lnTo>
                    <a:pt x="4096" y="176"/>
                  </a:lnTo>
                  <a:lnTo>
                    <a:pt x="3318" y="648"/>
                  </a:lnTo>
                  <a:cubicBezTo>
                    <a:pt x="2476" y="1145"/>
                    <a:pt x="1136" y="2000"/>
                    <a:pt x="230" y="2319"/>
                  </a:cubicBezTo>
                  <a:lnTo>
                    <a:pt x="217" y="2319"/>
                  </a:lnTo>
                  <a:cubicBezTo>
                    <a:pt x="0" y="2396"/>
                    <a:pt x="38" y="2702"/>
                    <a:pt x="268" y="2728"/>
                  </a:cubicBezTo>
                  <a:cubicBezTo>
                    <a:pt x="322" y="2732"/>
                    <a:pt x="377" y="2734"/>
                    <a:pt x="432" y="2734"/>
                  </a:cubicBezTo>
                  <a:cubicBezTo>
                    <a:pt x="1188" y="2734"/>
                    <a:pt x="2063" y="2342"/>
                    <a:pt x="2705" y="1949"/>
                  </a:cubicBezTo>
                  <a:cubicBezTo>
                    <a:pt x="3331" y="1566"/>
                    <a:pt x="4249" y="865"/>
                    <a:pt x="4645" y="278"/>
                  </a:cubicBezTo>
                  <a:cubicBezTo>
                    <a:pt x="4724" y="154"/>
                    <a:pt x="4624" y="1"/>
                    <a:pt x="4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857000" y="3368050"/>
              <a:ext cx="483350" cy="897425"/>
            </a:xfrm>
            <a:custGeom>
              <a:avLst/>
              <a:gdLst/>
              <a:ahLst/>
              <a:cxnLst/>
              <a:rect l="l" t="t" r="r" b="b"/>
              <a:pathLst>
                <a:path w="19334" h="35897" extrusionOk="0">
                  <a:moveTo>
                    <a:pt x="13910" y="486"/>
                  </a:moveTo>
                  <a:lnTo>
                    <a:pt x="13910" y="499"/>
                  </a:lnTo>
                  <a:cubicBezTo>
                    <a:pt x="14203" y="499"/>
                    <a:pt x="14484" y="843"/>
                    <a:pt x="14688" y="1673"/>
                  </a:cubicBezTo>
                  <a:cubicBezTo>
                    <a:pt x="15148" y="3561"/>
                    <a:pt x="14790" y="4505"/>
                    <a:pt x="15058" y="4505"/>
                  </a:cubicBezTo>
                  <a:cubicBezTo>
                    <a:pt x="15160" y="4505"/>
                    <a:pt x="15326" y="4403"/>
                    <a:pt x="15633" y="4174"/>
                  </a:cubicBezTo>
                  <a:cubicBezTo>
                    <a:pt x="16066" y="3855"/>
                    <a:pt x="17432" y="3051"/>
                    <a:pt x="18210" y="3051"/>
                  </a:cubicBezTo>
                  <a:cubicBezTo>
                    <a:pt x="18708" y="3051"/>
                    <a:pt x="18963" y="3370"/>
                    <a:pt x="18593" y="4340"/>
                  </a:cubicBezTo>
                  <a:cubicBezTo>
                    <a:pt x="18032" y="5794"/>
                    <a:pt x="16207" y="7964"/>
                    <a:pt x="14395" y="7964"/>
                  </a:cubicBezTo>
                  <a:cubicBezTo>
                    <a:pt x="14203" y="7964"/>
                    <a:pt x="14012" y="7938"/>
                    <a:pt x="13833" y="7887"/>
                  </a:cubicBezTo>
                  <a:cubicBezTo>
                    <a:pt x="13795" y="7874"/>
                    <a:pt x="13757" y="7862"/>
                    <a:pt x="13718" y="7849"/>
                  </a:cubicBezTo>
                  <a:cubicBezTo>
                    <a:pt x="13986" y="7211"/>
                    <a:pt x="14267" y="6573"/>
                    <a:pt x="14573" y="5884"/>
                  </a:cubicBezTo>
                  <a:cubicBezTo>
                    <a:pt x="14666" y="5691"/>
                    <a:pt x="14499" y="5531"/>
                    <a:pt x="14338" y="5531"/>
                  </a:cubicBezTo>
                  <a:cubicBezTo>
                    <a:pt x="14253" y="5531"/>
                    <a:pt x="14171" y="5574"/>
                    <a:pt x="14127" y="5679"/>
                  </a:cubicBezTo>
                  <a:cubicBezTo>
                    <a:pt x="13821" y="6356"/>
                    <a:pt x="13540" y="7007"/>
                    <a:pt x="13272" y="7632"/>
                  </a:cubicBezTo>
                  <a:cubicBezTo>
                    <a:pt x="11141" y="6177"/>
                    <a:pt x="12685" y="486"/>
                    <a:pt x="13910" y="486"/>
                  </a:cubicBezTo>
                  <a:close/>
                  <a:moveTo>
                    <a:pt x="9316" y="5411"/>
                  </a:moveTo>
                  <a:cubicBezTo>
                    <a:pt x="9444" y="5424"/>
                    <a:pt x="9546" y="5488"/>
                    <a:pt x="9635" y="5577"/>
                  </a:cubicBezTo>
                  <a:cubicBezTo>
                    <a:pt x="11166" y="6892"/>
                    <a:pt x="11626" y="11116"/>
                    <a:pt x="11677" y="11613"/>
                  </a:cubicBezTo>
                  <a:cubicBezTo>
                    <a:pt x="11370" y="12430"/>
                    <a:pt x="11115" y="13183"/>
                    <a:pt x="10873" y="13897"/>
                  </a:cubicBezTo>
                  <a:cubicBezTo>
                    <a:pt x="10745" y="13808"/>
                    <a:pt x="10630" y="13706"/>
                    <a:pt x="10516" y="13604"/>
                  </a:cubicBezTo>
                  <a:lnTo>
                    <a:pt x="10516" y="13591"/>
                  </a:lnTo>
                  <a:cubicBezTo>
                    <a:pt x="8538" y="11562"/>
                    <a:pt x="8282" y="6420"/>
                    <a:pt x="9137" y="5514"/>
                  </a:cubicBezTo>
                  <a:cubicBezTo>
                    <a:pt x="9188" y="5450"/>
                    <a:pt x="9252" y="5411"/>
                    <a:pt x="9316" y="5411"/>
                  </a:cubicBezTo>
                  <a:close/>
                  <a:moveTo>
                    <a:pt x="16946" y="9881"/>
                  </a:moveTo>
                  <a:cubicBezTo>
                    <a:pt x="17086" y="9881"/>
                    <a:pt x="17213" y="9899"/>
                    <a:pt x="17317" y="9942"/>
                  </a:cubicBezTo>
                  <a:cubicBezTo>
                    <a:pt x="17445" y="9993"/>
                    <a:pt x="17534" y="10107"/>
                    <a:pt x="17572" y="10248"/>
                  </a:cubicBezTo>
                  <a:cubicBezTo>
                    <a:pt x="17713" y="10733"/>
                    <a:pt x="17202" y="11486"/>
                    <a:pt x="16845" y="11843"/>
                  </a:cubicBezTo>
                  <a:cubicBezTo>
                    <a:pt x="15722" y="12953"/>
                    <a:pt x="13821" y="14267"/>
                    <a:pt x="12187" y="14267"/>
                  </a:cubicBezTo>
                  <a:lnTo>
                    <a:pt x="12162" y="14267"/>
                  </a:lnTo>
                  <a:cubicBezTo>
                    <a:pt x="11881" y="14267"/>
                    <a:pt x="11600" y="14216"/>
                    <a:pt x="11332" y="14127"/>
                  </a:cubicBezTo>
                  <a:cubicBezTo>
                    <a:pt x="11562" y="13412"/>
                    <a:pt x="11830" y="12660"/>
                    <a:pt x="12123" y="11843"/>
                  </a:cubicBezTo>
                  <a:cubicBezTo>
                    <a:pt x="12557" y="11703"/>
                    <a:pt x="13604" y="11205"/>
                    <a:pt x="15033" y="10465"/>
                  </a:cubicBezTo>
                  <a:cubicBezTo>
                    <a:pt x="15547" y="10198"/>
                    <a:pt x="16367" y="9881"/>
                    <a:pt x="16946" y="9881"/>
                  </a:cubicBezTo>
                  <a:close/>
                  <a:moveTo>
                    <a:pt x="6060" y="11757"/>
                  </a:moveTo>
                  <a:cubicBezTo>
                    <a:pt x="6072" y="11757"/>
                    <a:pt x="6081" y="11760"/>
                    <a:pt x="6088" y="11766"/>
                  </a:cubicBezTo>
                  <a:cubicBezTo>
                    <a:pt x="7172" y="11907"/>
                    <a:pt x="9035" y="15059"/>
                    <a:pt x="9558" y="18210"/>
                  </a:cubicBezTo>
                  <a:cubicBezTo>
                    <a:pt x="9558" y="18249"/>
                    <a:pt x="9571" y="18300"/>
                    <a:pt x="9597" y="18338"/>
                  </a:cubicBezTo>
                  <a:lnTo>
                    <a:pt x="9571" y="18389"/>
                  </a:lnTo>
                  <a:cubicBezTo>
                    <a:pt x="9482" y="18746"/>
                    <a:pt x="9380" y="19129"/>
                    <a:pt x="9265" y="19550"/>
                  </a:cubicBezTo>
                  <a:lnTo>
                    <a:pt x="9061" y="20303"/>
                  </a:lnTo>
                  <a:cubicBezTo>
                    <a:pt x="9010" y="20278"/>
                    <a:pt x="8959" y="20252"/>
                    <a:pt x="8920" y="20227"/>
                  </a:cubicBezTo>
                  <a:cubicBezTo>
                    <a:pt x="6407" y="18644"/>
                    <a:pt x="4952" y="13463"/>
                    <a:pt x="5552" y="12175"/>
                  </a:cubicBezTo>
                  <a:cubicBezTo>
                    <a:pt x="5718" y="11830"/>
                    <a:pt x="5883" y="11766"/>
                    <a:pt x="6024" y="11766"/>
                  </a:cubicBezTo>
                  <a:cubicBezTo>
                    <a:pt x="6037" y="11760"/>
                    <a:pt x="6049" y="11757"/>
                    <a:pt x="6060" y="11757"/>
                  </a:cubicBezTo>
                  <a:close/>
                  <a:moveTo>
                    <a:pt x="14988" y="15936"/>
                  </a:moveTo>
                  <a:cubicBezTo>
                    <a:pt x="15169" y="15936"/>
                    <a:pt x="15350" y="15950"/>
                    <a:pt x="15530" y="15977"/>
                  </a:cubicBezTo>
                  <a:cubicBezTo>
                    <a:pt x="16041" y="16054"/>
                    <a:pt x="16130" y="16309"/>
                    <a:pt x="16143" y="16488"/>
                  </a:cubicBezTo>
                  <a:cubicBezTo>
                    <a:pt x="16258" y="17483"/>
                    <a:pt x="14497" y="19550"/>
                    <a:pt x="12353" y="20431"/>
                  </a:cubicBezTo>
                  <a:cubicBezTo>
                    <a:pt x="11871" y="20644"/>
                    <a:pt x="11352" y="20750"/>
                    <a:pt x="10832" y="20750"/>
                  </a:cubicBezTo>
                  <a:cubicBezTo>
                    <a:pt x="10388" y="20750"/>
                    <a:pt x="9943" y="20673"/>
                    <a:pt x="9520" y="20520"/>
                  </a:cubicBezTo>
                  <a:cubicBezTo>
                    <a:pt x="9597" y="20227"/>
                    <a:pt x="9673" y="19946"/>
                    <a:pt x="9750" y="19691"/>
                  </a:cubicBezTo>
                  <a:cubicBezTo>
                    <a:pt x="9865" y="19282"/>
                    <a:pt x="9954" y="18925"/>
                    <a:pt x="10043" y="18581"/>
                  </a:cubicBezTo>
                  <a:cubicBezTo>
                    <a:pt x="10133" y="18542"/>
                    <a:pt x="10209" y="18478"/>
                    <a:pt x="10273" y="18427"/>
                  </a:cubicBezTo>
                  <a:lnTo>
                    <a:pt x="10554" y="18172"/>
                  </a:lnTo>
                  <a:cubicBezTo>
                    <a:pt x="11307" y="17521"/>
                    <a:pt x="12251" y="16705"/>
                    <a:pt x="13565" y="16220"/>
                  </a:cubicBezTo>
                  <a:cubicBezTo>
                    <a:pt x="14021" y="16034"/>
                    <a:pt x="14503" y="15936"/>
                    <a:pt x="14988" y="15936"/>
                  </a:cubicBezTo>
                  <a:close/>
                  <a:moveTo>
                    <a:pt x="3357" y="18874"/>
                  </a:moveTo>
                  <a:cubicBezTo>
                    <a:pt x="3740" y="18874"/>
                    <a:pt x="4276" y="19193"/>
                    <a:pt x="4658" y="19538"/>
                  </a:cubicBezTo>
                  <a:cubicBezTo>
                    <a:pt x="6815" y="21477"/>
                    <a:pt x="8027" y="24667"/>
                    <a:pt x="8040" y="24693"/>
                  </a:cubicBezTo>
                  <a:cubicBezTo>
                    <a:pt x="8040" y="24693"/>
                    <a:pt x="8053" y="24706"/>
                    <a:pt x="8053" y="24718"/>
                  </a:cubicBezTo>
                  <a:cubicBezTo>
                    <a:pt x="7938" y="25318"/>
                    <a:pt x="7823" y="25956"/>
                    <a:pt x="7708" y="26645"/>
                  </a:cubicBezTo>
                  <a:cubicBezTo>
                    <a:pt x="6509" y="26173"/>
                    <a:pt x="5526" y="25191"/>
                    <a:pt x="4965" y="24514"/>
                  </a:cubicBezTo>
                  <a:cubicBezTo>
                    <a:pt x="3523" y="22804"/>
                    <a:pt x="2604" y="20558"/>
                    <a:pt x="2859" y="19397"/>
                  </a:cubicBezTo>
                  <a:cubicBezTo>
                    <a:pt x="2948" y="18976"/>
                    <a:pt x="3140" y="18912"/>
                    <a:pt x="3204" y="18900"/>
                  </a:cubicBezTo>
                  <a:cubicBezTo>
                    <a:pt x="3255" y="18874"/>
                    <a:pt x="3306" y="18874"/>
                    <a:pt x="3357" y="18874"/>
                  </a:cubicBezTo>
                  <a:close/>
                  <a:moveTo>
                    <a:pt x="13458" y="22562"/>
                  </a:moveTo>
                  <a:cubicBezTo>
                    <a:pt x="13695" y="22562"/>
                    <a:pt x="13896" y="22603"/>
                    <a:pt x="14025" y="22702"/>
                  </a:cubicBezTo>
                  <a:cubicBezTo>
                    <a:pt x="14076" y="22753"/>
                    <a:pt x="14229" y="22868"/>
                    <a:pt x="14191" y="23289"/>
                  </a:cubicBezTo>
                  <a:cubicBezTo>
                    <a:pt x="14050" y="24323"/>
                    <a:pt x="11358" y="26849"/>
                    <a:pt x="9176" y="26939"/>
                  </a:cubicBezTo>
                  <a:cubicBezTo>
                    <a:pt x="9134" y="26940"/>
                    <a:pt x="9093" y="26941"/>
                    <a:pt x="9051" y="26941"/>
                  </a:cubicBezTo>
                  <a:cubicBezTo>
                    <a:pt x="8758" y="26941"/>
                    <a:pt x="8459" y="26902"/>
                    <a:pt x="8180" y="26824"/>
                  </a:cubicBezTo>
                  <a:cubicBezTo>
                    <a:pt x="8295" y="26071"/>
                    <a:pt x="8423" y="25382"/>
                    <a:pt x="8550" y="24744"/>
                  </a:cubicBezTo>
                  <a:lnTo>
                    <a:pt x="8589" y="24718"/>
                  </a:lnTo>
                  <a:cubicBezTo>
                    <a:pt x="9635" y="24042"/>
                    <a:pt x="10720" y="23353"/>
                    <a:pt x="11881" y="22906"/>
                  </a:cubicBezTo>
                  <a:cubicBezTo>
                    <a:pt x="12380" y="22720"/>
                    <a:pt x="12991" y="22562"/>
                    <a:pt x="13458" y="22562"/>
                  </a:cubicBezTo>
                  <a:close/>
                  <a:moveTo>
                    <a:pt x="1481" y="25012"/>
                  </a:moveTo>
                  <a:cubicBezTo>
                    <a:pt x="2527" y="25012"/>
                    <a:pt x="4633" y="26518"/>
                    <a:pt x="7083" y="31035"/>
                  </a:cubicBezTo>
                  <a:cubicBezTo>
                    <a:pt x="6994" y="31826"/>
                    <a:pt x="6904" y="32681"/>
                    <a:pt x="6815" y="33587"/>
                  </a:cubicBezTo>
                  <a:cubicBezTo>
                    <a:pt x="3969" y="32783"/>
                    <a:pt x="1723" y="29874"/>
                    <a:pt x="843" y="26888"/>
                  </a:cubicBezTo>
                  <a:cubicBezTo>
                    <a:pt x="575" y="25956"/>
                    <a:pt x="677" y="25267"/>
                    <a:pt x="1162" y="25076"/>
                  </a:cubicBezTo>
                  <a:cubicBezTo>
                    <a:pt x="1264" y="25037"/>
                    <a:pt x="1366" y="25012"/>
                    <a:pt x="1481" y="25012"/>
                  </a:cubicBezTo>
                  <a:close/>
                  <a:moveTo>
                    <a:pt x="14148" y="28307"/>
                  </a:moveTo>
                  <a:cubicBezTo>
                    <a:pt x="14369" y="28307"/>
                    <a:pt x="14557" y="28346"/>
                    <a:pt x="14701" y="28432"/>
                  </a:cubicBezTo>
                  <a:cubicBezTo>
                    <a:pt x="14905" y="28547"/>
                    <a:pt x="15007" y="28789"/>
                    <a:pt x="15007" y="29146"/>
                  </a:cubicBezTo>
                  <a:cubicBezTo>
                    <a:pt x="15007" y="30397"/>
                    <a:pt x="13068" y="33077"/>
                    <a:pt x="9367" y="33715"/>
                  </a:cubicBezTo>
                  <a:cubicBezTo>
                    <a:pt x="9046" y="33769"/>
                    <a:pt x="8719" y="33798"/>
                    <a:pt x="8390" y="33798"/>
                  </a:cubicBezTo>
                  <a:cubicBezTo>
                    <a:pt x="8027" y="33798"/>
                    <a:pt x="7662" y="33763"/>
                    <a:pt x="7300" y="33689"/>
                  </a:cubicBezTo>
                  <a:cubicBezTo>
                    <a:pt x="7389" y="32796"/>
                    <a:pt x="7478" y="31966"/>
                    <a:pt x="7568" y="31175"/>
                  </a:cubicBezTo>
                  <a:cubicBezTo>
                    <a:pt x="7759" y="31099"/>
                    <a:pt x="8065" y="30933"/>
                    <a:pt x="8652" y="30601"/>
                  </a:cubicBezTo>
                  <a:cubicBezTo>
                    <a:pt x="10050" y="29820"/>
                    <a:pt x="12758" y="28307"/>
                    <a:pt x="14148" y="28307"/>
                  </a:cubicBezTo>
                  <a:close/>
                  <a:moveTo>
                    <a:pt x="13910" y="1"/>
                  </a:moveTo>
                  <a:cubicBezTo>
                    <a:pt x="12723" y="1"/>
                    <a:pt x="11996" y="2272"/>
                    <a:pt x="11792" y="3791"/>
                  </a:cubicBezTo>
                  <a:cubicBezTo>
                    <a:pt x="11511" y="5884"/>
                    <a:pt x="11983" y="7440"/>
                    <a:pt x="13068" y="8104"/>
                  </a:cubicBezTo>
                  <a:cubicBezTo>
                    <a:pt x="12685" y="8984"/>
                    <a:pt x="12353" y="9814"/>
                    <a:pt x="12047" y="10605"/>
                  </a:cubicBezTo>
                  <a:cubicBezTo>
                    <a:pt x="11830" y="9099"/>
                    <a:pt x="11256" y="6305"/>
                    <a:pt x="9954" y="5182"/>
                  </a:cubicBezTo>
                  <a:cubicBezTo>
                    <a:pt x="9716" y="4979"/>
                    <a:pt x="9505" y="4909"/>
                    <a:pt x="9329" y="4909"/>
                  </a:cubicBezTo>
                  <a:cubicBezTo>
                    <a:pt x="9062" y="4909"/>
                    <a:pt x="8872" y="5069"/>
                    <a:pt x="8780" y="5169"/>
                  </a:cubicBezTo>
                  <a:cubicBezTo>
                    <a:pt x="8168" y="5820"/>
                    <a:pt x="8078" y="7645"/>
                    <a:pt x="8257" y="9150"/>
                  </a:cubicBezTo>
                  <a:cubicBezTo>
                    <a:pt x="8499" y="11205"/>
                    <a:pt x="9188" y="12940"/>
                    <a:pt x="10158" y="13936"/>
                  </a:cubicBezTo>
                  <a:cubicBezTo>
                    <a:pt x="10324" y="14102"/>
                    <a:pt x="10516" y="14255"/>
                    <a:pt x="10720" y="14369"/>
                  </a:cubicBezTo>
                  <a:cubicBezTo>
                    <a:pt x="10375" y="15441"/>
                    <a:pt x="10094" y="16398"/>
                    <a:pt x="9865" y="17253"/>
                  </a:cubicBezTo>
                  <a:cubicBezTo>
                    <a:pt x="9176" y="14331"/>
                    <a:pt x="7440" y="11435"/>
                    <a:pt x="6164" y="11256"/>
                  </a:cubicBezTo>
                  <a:cubicBezTo>
                    <a:pt x="6127" y="11252"/>
                    <a:pt x="6087" y="11250"/>
                    <a:pt x="6043" y="11250"/>
                  </a:cubicBezTo>
                  <a:cubicBezTo>
                    <a:pt x="5770" y="11250"/>
                    <a:pt x="5380" y="11350"/>
                    <a:pt x="5105" y="11945"/>
                  </a:cubicBezTo>
                  <a:cubicBezTo>
                    <a:pt x="4327" y="13591"/>
                    <a:pt x="5998" y="18963"/>
                    <a:pt x="8640" y="20635"/>
                  </a:cubicBezTo>
                  <a:cubicBezTo>
                    <a:pt x="8742" y="20699"/>
                    <a:pt x="8831" y="20737"/>
                    <a:pt x="8933" y="20788"/>
                  </a:cubicBezTo>
                  <a:cubicBezTo>
                    <a:pt x="8716" y="21643"/>
                    <a:pt x="8461" y="22638"/>
                    <a:pt x="8219" y="23863"/>
                  </a:cubicBezTo>
                  <a:cubicBezTo>
                    <a:pt x="7734" y="22792"/>
                    <a:pt x="6636" y="20673"/>
                    <a:pt x="4990" y="19180"/>
                  </a:cubicBezTo>
                  <a:cubicBezTo>
                    <a:pt x="4823" y="19035"/>
                    <a:pt x="4051" y="18383"/>
                    <a:pt x="3340" y="18383"/>
                  </a:cubicBezTo>
                  <a:cubicBezTo>
                    <a:pt x="3237" y="18383"/>
                    <a:pt x="3136" y="18397"/>
                    <a:pt x="3038" y="18427"/>
                  </a:cubicBezTo>
                  <a:cubicBezTo>
                    <a:pt x="2808" y="18504"/>
                    <a:pt x="2489" y="18721"/>
                    <a:pt x="2361" y="19295"/>
                  </a:cubicBezTo>
                  <a:cubicBezTo>
                    <a:pt x="2081" y="20609"/>
                    <a:pt x="3025" y="22996"/>
                    <a:pt x="4582" y="24846"/>
                  </a:cubicBezTo>
                  <a:cubicBezTo>
                    <a:pt x="5182" y="25573"/>
                    <a:pt x="6266" y="26671"/>
                    <a:pt x="7606" y="27168"/>
                  </a:cubicBezTo>
                  <a:cubicBezTo>
                    <a:pt x="7466" y="28087"/>
                    <a:pt x="7313" y="29095"/>
                    <a:pt x="7172" y="30193"/>
                  </a:cubicBezTo>
                  <a:cubicBezTo>
                    <a:pt x="4899" y="26206"/>
                    <a:pt x="2793" y="24519"/>
                    <a:pt x="1466" y="24519"/>
                  </a:cubicBezTo>
                  <a:cubicBezTo>
                    <a:pt x="1281" y="24519"/>
                    <a:pt x="1111" y="24552"/>
                    <a:pt x="958" y="24616"/>
                  </a:cubicBezTo>
                  <a:cubicBezTo>
                    <a:pt x="230" y="24910"/>
                    <a:pt x="1" y="25829"/>
                    <a:pt x="358" y="27028"/>
                  </a:cubicBezTo>
                  <a:cubicBezTo>
                    <a:pt x="1290" y="30193"/>
                    <a:pt x="3689" y="33243"/>
                    <a:pt x="6751" y="34085"/>
                  </a:cubicBezTo>
                  <a:cubicBezTo>
                    <a:pt x="6713" y="34582"/>
                    <a:pt x="6662" y="35093"/>
                    <a:pt x="6624" y="35616"/>
                  </a:cubicBezTo>
                  <a:cubicBezTo>
                    <a:pt x="6611" y="35756"/>
                    <a:pt x="6713" y="35884"/>
                    <a:pt x="6853" y="35897"/>
                  </a:cubicBezTo>
                  <a:lnTo>
                    <a:pt x="6866" y="35897"/>
                  </a:lnTo>
                  <a:cubicBezTo>
                    <a:pt x="6994" y="35897"/>
                    <a:pt x="7108" y="35795"/>
                    <a:pt x="7121" y="35667"/>
                  </a:cubicBezTo>
                  <a:cubicBezTo>
                    <a:pt x="7159" y="35157"/>
                    <a:pt x="7198" y="34672"/>
                    <a:pt x="7249" y="34187"/>
                  </a:cubicBezTo>
                  <a:cubicBezTo>
                    <a:pt x="7619" y="34263"/>
                    <a:pt x="7989" y="34302"/>
                    <a:pt x="8372" y="34302"/>
                  </a:cubicBezTo>
                  <a:cubicBezTo>
                    <a:pt x="8729" y="34302"/>
                    <a:pt x="9086" y="34263"/>
                    <a:pt x="9444" y="34200"/>
                  </a:cubicBezTo>
                  <a:cubicBezTo>
                    <a:pt x="13463" y="33511"/>
                    <a:pt x="15492" y="30588"/>
                    <a:pt x="15492" y="29146"/>
                  </a:cubicBezTo>
                  <a:cubicBezTo>
                    <a:pt x="15492" y="28598"/>
                    <a:pt x="15314" y="28215"/>
                    <a:pt x="14943" y="27998"/>
                  </a:cubicBezTo>
                  <a:cubicBezTo>
                    <a:pt x="14729" y="27872"/>
                    <a:pt x="14462" y="27816"/>
                    <a:pt x="14155" y="27816"/>
                  </a:cubicBezTo>
                  <a:cubicBezTo>
                    <a:pt x="12747" y="27816"/>
                    <a:pt x="10482" y="29004"/>
                    <a:pt x="8397" y="30167"/>
                  </a:cubicBezTo>
                  <a:cubicBezTo>
                    <a:pt x="8129" y="30320"/>
                    <a:pt x="7836" y="30486"/>
                    <a:pt x="7632" y="30588"/>
                  </a:cubicBezTo>
                  <a:cubicBezTo>
                    <a:pt x="7785" y="29376"/>
                    <a:pt x="7938" y="28279"/>
                    <a:pt x="8091" y="27296"/>
                  </a:cubicBezTo>
                  <a:cubicBezTo>
                    <a:pt x="8397" y="27373"/>
                    <a:pt x="8716" y="27411"/>
                    <a:pt x="9035" y="27424"/>
                  </a:cubicBezTo>
                  <a:lnTo>
                    <a:pt x="9188" y="27424"/>
                  </a:lnTo>
                  <a:cubicBezTo>
                    <a:pt x="11677" y="27309"/>
                    <a:pt x="14522" y="24553"/>
                    <a:pt x="14676" y="23340"/>
                  </a:cubicBezTo>
                  <a:cubicBezTo>
                    <a:pt x="14752" y="22753"/>
                    <a:pt x="14535" y="22460"/>
                    <a:pt x="14344" y="22307"/>
                  </a:cubicBezTo>
                  <a:cubicBezTo>
                    <a:pt x="14109" y="22121"/>
                    <a:pt x="13788" y="22053"/>
                    <a:pt x="13446" y="22053"/>
                  </a:cubicBezTo>
                  <a:cubicBezTo>
                    <a:pt x="12802" y="22053"/>
                    <a:pt x="12082" y="22293"/>
                    <a:pt x="11715" y="22434"/>
                  </a:cubicBezTo>
                  <a:cubicBezTo>
                    <a:pt x="10643" y="22830"/>
                    <a:pt x="9648" y="23442"/>
                    <a:pt x="8678" y="24055"/>
                  </a:cubicBezTo>
                  <a:cubicBezTo>
                    <a:pt x="8933" y="22855"/>
                    <a:pt x="9176" y="21847"/>
                    <a:pt x="9393" y="20992"/>
                  </a:cubicBezTo>
                  <a:cubicBezTo>
                    <a:pt x="9839" y="21158"/>
                    <a:pt x="10299" y="21247"/>
                    <a:pt x="10771" y="21247"/>
                  </a:cubicBezTo>
                  <a:cubicBezTo>
                    <a:pt x="11383" y="21247"/>
                    <a:pt x="11983" y="21120"/>
                    <a:pt x="12544" y="20890"/>
                  </a:cubicBezTo>
                  <a:cubicBezTo>
                    <a:pt x="14778" y="19971"/>
                    <a:pt x="16794" y="17751"/>
                    <a:pt x="16641" y="16424"/>
                  </a:cubicBezTo>
                  <a:cubicBezTo>
                    <a:pt x="16602" y="16118"/>
                    <a:pt x="16424" y="15607"/>
                    <a:pt x="15607" y="15467"/>
                  </a:cubicBezTo>
                  <a:cubicBezTo>
                    <a:pt x="15408" y="15440"/>
                    <a:pt x="15208" y="15426"/>
                    <a:pt x="15009" y="15426"/>
                  </a:cubicBezTo>
                  <a:cubicBezTo>
                    <a:pt x="14454" y="15426"/>
                    <a:pt x="13903" y="15532"/>
                    <a:pt x="13387" y="15748"/>
                  </a:cubicBezTo>
                  <a:cubicBezTo>
                    <a:pt x="12009" y="16258"/>
                    <a:pt x="11039" y="17088"/>
                    <a:pt x="10248" y="17764"/>
                  </a:cubicBezTo>
                  <a:cubicBezTo>
                    <a:pt x="10490" y="16832"/>
                    <a:pt x="10796" y="15786"/>
                    <a:pt x="11179" y="14586"/>
                  </a:cubicBezTo>
                  <a:cubicBezTo>
                    <a:pt x="11485" y="14701"/>
                    <a:pt x="11830" y="14765"/>
                    <a:pt x="12162" y="14765"/>
                  </a:cubicBezTo>
                  <a:lnTo>
                    <a:pt x="12187" y="14765"/>
                  </a:lnTo>
                  <a:cubicBezTo>
                    <a:pt x="13974" y="14765"/>
                    <a:pt x="16003" y="13374"/>
                    <a:pt x="17189" y="12187"/>
                  </a:cubicBezTo>
                  <a:cubicBezTo>
                    <a:pt x="17610" y="11766"/>
                    <a:pt x="18274" y="10848"/>
                    <a:pt x="18057" y="10095"/>
                  </a:cubicBezTo>
                  <a:cubicBezTo>
                    <a:pt x="17981" y="9814"/>
                    <a:pt x="17776" y="9584"/>
                    <a:pt x="17508" y="9469"/>
                  </a:cubicBezTo>
                  <a:cubicBezTo>
                    <a:pt x="17340" y="9398"/>
                    <a:pt x="17147" y="9369"/>
                    <a:pt x="16944" y="9369"/>
                  </a:cubicBezTo>
                  <a:cubicBezTo>
                    <a:pt x="16050" y="9369"/>
                    <a:pt x="14946" y="9933"/>
                    <a:pt x="14790" y="10005"/>
                  </a:cubicBezTo>
                  <a:cubicBezTo>
                    <a:pt x="13489" y="10694"/>
                    <a:pt x="12749" y="11039"/>
                    <a:pt x="12353" y="11218"/>
                  </a:cubicBezTo>
                  <a:cubicBezTo>
                    <a:pt x="12698" y="10312"/>
                    <a:pt x="13080" y="9342"/>
                    <a:pt x="13514" y="8308"/>
                  </a:cubicBezTo>
                  <a:cubicBezTo>
                    <a:pt x="13565" y="8334"/>
                    <a:pt x="13629" y="8346"/>
                    <a:pt x="13693" y="8372"/>
                  </a:cubicBezTo>
                  <a:lnTo>
                    <a:pt x="13706" y="8385"/>
                  </a:lnTo>
                  <a:cubicBezTo>
                    <a:pt x="13923" y="8449"/>
                    <a:pt x="14165" y="8474"/>
                    <a:pt x="14395" y="8474"/>
                  </a:cubicBezTo>
                  <a:cubicBezTo>
                    <a:pt x="16436" y="8474"/>
                    <a:pt x="18414" y="6190"/>
                    <a:pt x="19052" y="4531"/>
                  </a:cubicBezTo>
                  <a:cubicBezTo>
                    <a:pt x="19320" y="3842"/>
                    <a:pt x="19333" y="3344"/>
                    <a:pt x="19091" y="2987"/>
                  </a:cubicBezTo>
                  <a:cubicBezTo>
                    <a:pt x="18900" y="2725"/>
                    <a:pt x="18599" y="2563"/>
                    <a:pt x="18280" y="2563"/>
                  </a:cubicBezTo>
                  <a:cubicBezTo>
                    <a:pt x="18257" y="2563"/>
                    <a:pt x="18234" y="2564"/>
                    <a:pt x="18210" y="2566"/>
                  </a:cubicBezTo>
                  <a:cubicBezTo>
                    <a:pt x="17317" y="2566"/>
                    <a:pt x="15977" y="3332"/>
                    <a:pt x="15441" y="3702"/>
                  </a:cubicBezTo>
                  <a:cubicBezTo>
                    <a:pt x="15428" y="2974"/>
                    <a:pt x="15339" y="2260"/>
                    <a:pt x="15173" y="1558"/>
                  </a:cubicBezTo>
                  <a:cubicBezTo>
                    <a:pt x="14918" y="524"/>
                    <a:pt x="14497" y="1"/>
                    <a:pt x="13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9" name="Google Shape;729;p43"/>
          <p:cNvGrpSpPr/>
          <p:nvPr/>
        </p:nvGrpSpPr>
        <p:grpSpPr>
          <a:xfrm rot="2316170" flipH="1">
            <a:off x="7383798" y="3093720"/>
            <a:ext cx="555648" cy="1014913"/>
            <a:chOff x="849025" y="3368050"/>
            <a:chExt cx="491325" cy="897425"/>
          </a:xfrm>
        </p:grpSpPr>
        <p:sp>
          <p:nvSpPr>
            <p:cNvPr id="730" name="Google Shape;730;p43"/>
            <p:cNvSpPr/>
            <p:nvPr/>
          </p:nvSpPr>
          <p:spPr>
            <a:xfrm>
              <a:off x="862600" y="3987625"/>
              <a:ext cx="375725" cy="232000"/>
            </a:xfrm>
            <a:custGeom>
              <a:avLst/>
              <a:gdLst/>
              <a:ahLst/>
              <a:cxnLst/>
              <a:rect l="l" t="t" r="r" b="b"/>
              <a:pathLst>
                <a:path w="15029" h="9280" extrusionOk="0">
                  <a:moveTo>
                    <a:pt x="1258" y="0"/>
                  </a:moveTo>
                  <a:cubicBezTo>
                    <a:pt x="380" y="0"/>
                    <a:pt x="1" y="868"/>
                    <a:pt x="389" y="2194"/>
                  </a:cubicBezTo>
                  <a:cubicBezTo>
                    <a:pt x="1474" y="5881"/>
                    <a:pt x="4468" y="9279"/>
                    <a:pt x="8133" y="9279"/>
                  </a:cubicBezTo>
                  <a:cubicBezTo>
                    <a:pt x="8477" y="9279"/>
                    <a:pt x="8827" y="9249"/>
                    <a:pt x="9181" y="9187"/>
                  </a:cubicBezTo>
                  <a:cubicBezTo>
                    <a:pt x="12946" y="8536"/>
                    <a:pt x="15026" y="5805"/>
                    <a:pt x="15026" y="4376"/>
                  </a:cubicBezTo>
                  <a:cubicBezTo>
                    <a:pt x="15029" y="3594"/>
                    <a:pt x="14596" y="3298"/>
                    <a:pt x="13931" y="3298"/>
                  </a:cubicBezTo>
                  <a:cubicBezTo>
                    <a:pt x="11847" y="3298"/>
                    <a:pt x="7485" y="6209"/>
                    <a:pt x="7135" y="6209"/>
                  </a:cubicBezTo>
                  <a:cubicBezTo>
                    <a:pt x="7124" y="6209"/>
                    <a:pt x="7117" y="6206"/>
                    <a:pt x="7114" y="6201"/>
                  </a:cubicBezTo>
                  <a:cubicBezTo>
                    <a:pt x="4682" y="1694"/>
                    <a:pt x="2484" y="0"/>
                    <a:pt x="1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849025" y="3949300"/>
              <a:ext cx="389875" cy="286200"/>
            </a:xfrm>
            <a:custGeom>
              <a:avLst/>
              <a:gdLst/>
              <a:ahLst/>
              <a:cxnLst/>
              <a:rect l="l" t="t" r="r" b="b"/>
              <a:pathLst>
                <a:path w="15595" h="11448" fill="none" extrusionOk="0">
                  <a:moveTo>
                    <a:pt x="7657" y="7734"/>
                  </a:moveTo>
                  <a:cubicBezTo>
                    <a:pt x="3484" y="1"/>
                    <a:pt x="1" y="550"/>
                    <a:pt x="932" y="3727"/>
                  </a:cubicBezTo>
                  <a:cubicBezTo>
                    <a:pt x="2119" y="7759"/>
                    <a:pt x="5590" y="11447"/>
                    <a:pt x="9724" y="10720"/>
                  </a:cubicBezTo>
                  <a:cubicBezTo>
                    <a:pt x="13489" y="10069"/>
                    <a:pt x="15569" y="7338"/>
                    <a:pt x="15569" y="5909"/>
                  </a:cubicBezTo>
                  <a:cubicBezTo>
                    <a:pt x="15594" y="2604"/>
                    <a:pt x="7797" y="7989"/>
                    <a:pt x="7657" y="7734"/>
                  </a:cubicBezTo>
                  <a:close/>
                </a:path>
              </a:pathLst>
            </a:custGeom>
            <a:solidFill>
              <a:schemeClr val="dk1"/>
            </a:solidFill>
            <a:ln w="8625" cap="flat" cmpd="sng">
              <a:solidFill>
                <a:srgbClr val="000000"/>
              </a:solidFill>
              <a:prstDash val="solid"/>
              <a:miter lim="127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972800" y="3655825"/>
              <a:ext cx="327350" cy="237550"/>
            </a:xfrm>
            <a:custGeom>
              <a:avLst/>
              <a:gdLst/>
              <a:ahLst/>
              <a:cxnLst/>
              <a:rect l="l" t="t" r="r" b="b"/>
              <a:pathLst>
                <a:path w="13094" h="9502" extrusionOk="0">
                  <a:moveTo>
                    <a:pt x="1400" y="1"/>
                  </a:moveTo>
                  <a:cubicBezTo>
                    <a:pt x="1122" y="1"/>
                    <a:pt x="882" y="170"/>
                    <a:pt x="703" y="549"/>
                  </a:cubicBezTo>
                  <a:cubicBezTo>
                    <a:pt x="1" y="2055"/>
                    <a:pt x="1583" y="7299"/>
                    <a:pt x="4148" y="8920"/>
                  </a:cubicBezTo>
                  <a:cubicBezTo>
                    <a:pt x="4779" y="9317"/>
                    <a:pt x="5465" y="9501"/>
                    <a:pt x="6161" y="9501"/>
                  </a:cubicBezTo>
                  <a:cubicBezTo>
                    <a:pt x="6717" y="9501"/>
                    <a:pt x="7279" y="9383"/>
                    <a:pt x="7823" y="9162"/>
                  </a:cubicBezTo>
                  <a:cubicBezTo>
                    <a:pt x="10733" y="7963"/>
                    <a:pt x="13093" y="4568"/>
                    <a:pt x="10950" y="4224"/>
                  </a:cubicBezTo>
                  <a:lnTo>
                    <a:pt x="10937" y="4224"/>
                  </a:lnTo>
                  <a:cubicBezTo>
                    <a:pt x="10748" y="4196"/>
                    <a:pt x="10557" y="4183"/>
                    <a:pt x="10367" y="4183"/>
                  </a:cubicBezTo>
                  <a:cubicBezTo>
                    <a:pt x="9849" y="4183"/>
                    <a:pt x="9332" y="4283"/>
                    <a:pt x="8857" y="4479"/>
                  </a:cubicBezTo>
                  <a:cubicBezTo>
                    <a:pt x="7325" y="5041"/>
                    <a:pt x="6305" y="6010"/>
                    <a:pt x="5488" y="6712"/>
                  </a:cubicBezTo>
                  <a:cubicBezTo>
                    <a:pt x="5376" y="6806"/>
                    <a:pt x="5316" y="6857"/>
                    <a:pt x="5276" y="6857"/>
                  </a:cubicBezTo>
                  <a:cubicBezTo>
                    <a:pt x="5229" y="6857"/>
                    <a:pt x="5210" y="6787"/>
                    <a:pt x="5169" y="6636"/>
                  </a:cubicBezTo>
                  <a:cubicBezTo>
                    <a:pt x="4647" y="3421"/>
                    <a:pt x="2648" y="1"/>
                    <a:pt x="1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972800" y="3617525"/>
              <a:ext cx="327350" cy="279800"/>
            </a:xfrm>
            <a:custGeom>
              <a:avLst/>
              <a:gdLst/>
              <a:ahLst/>
              <a:cxnLst/>
              <a:rect l="l" t="t" r="r" b="b"/>
              <a:pathLst>
                <a:path w="13094" h="11192" fill="none" extrusionOk="0">
                  <a:moveTo>
                    <a:pt x="10937" y="5756"/>
                  </a:moveTo>
                  <a:cubicBezTo>
                    <a:pt x="10235" y="5654"/>
                    <a:pt x="9508" y="5743"/>
                    <a:pt x="8857" y="6011"/>
                  </a:cubicBezTo>
                  <a:cubicBezTo>
                    <a:pt x="7325" y="6573"/>
                    <a:pt x="6305" y="7542"/>
                    <a:pt x="5488" y="8244"/>
                  </a:cubicBezTo>
                  <a:cubicBezTo>
                    <a:pt x="5245" y="8448"/>
                    <a:pt x="5245" y="8448"/>
                    <a:pt x="5169" y="8168"/>
                  </a:cubicBezTo>
                  <a:cubicBezTo>
                    <a:pt x="4531" y="4237"/>
                    <a:pt x="1685" y="1"/>
                    <a:pt x="703" y="2081"/>
                  </a:cubicBezTo>
                  <a:cubicBezTo>
                    <a:pt x="1" y="3587"/>
                    <a:pt x="1583" y="8831"/>
                    <a:pt x="4148" y="10452"/>
                  </a:cubicBezTo>
                  <a:cubicBezTo>
                    <a:pt x="5284" y="11166"/>
                    <a:pt x="6598" y="11192"/>
                    <a:pt x="7823" y="10694"/>
                  </a:cubicBezTo>
                  <a:cubicBezTo>
                    <a:pt x="10733" y="9495"/>
                    <a:pt x="13093" y="6100"/>
                    <a:pt x="10937" y="5756"/>
                  </a:cubicBezTo>
                  <a:close/>
                </a:path>
              </a:pathLst>
            </a:custGeom>
            <a:solidFill>
              <a:schemeClr val="dk1"/>
            </a:solidFill>
            <a:ln w="8625" cap="flat" cmpd="sng">
              <a:solidFill>
                <a:srgbClr val="000000"/>
              </a:solidFill>
              <a:prstDash val="solid"/>
              <a:miter lim="127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910125" y="3833975"/>
              <a:ext cx="310150" cy="213700"/>
            </a:xfrm>
            <a:custGeom>
              <a:avLst/>
              <a:gdLst/>
              <a:ahLst/>
              <a:cxnLst/>
              <a:rect l="l" t="t" r="r" b="b"/>
              <a:pathLst>
                <a:path w="12406" h="8548" extrusionOk="0">
                  <a:moveTo>
                    <a:pt x="1232" y="0"/>
                  </a:moveTo>
                  <a:cubicBezTo>
                    <a:pt x="895" y="0"/>
                    <a:pt x="611" y="190"/>
                    <a:pt x="492" y="722"/>
                  </a:cubicBezTo>
                  <a:cubicBezTo>
                    <a:pt x="1" y="2951"/>
                    <a:pt x="3362" y="8547"/>
                    <a:pt x="6921" y="8547"/>
                  </a:cubicBezTo>
                  <a:cubicBezTo>
                    <a:pt x="6968" y="8547"/>
                    <a:pt x="7016" y="8546"/>
                    <a:pt x="7063" y="8544"/>
                  </a:cubicBezTo>
                  <a:cubicBezTo>
                    <a:pt x="9386" y="8455"/>
                    <a:pt x="12168" y="5813"/>
                    <a:pt x="12308" y="4678"/>
                  </a:cubicBezTo>
                  <a:cubicBezTo>
                    <a:pt x="12405" y="3908"/>
                    <a:pt x="11931" y="3679"/>
                    <a:pt x="11337" y="3679"/>
                  </a:cubicBezTo>
                  <a:cubicBezTo>
                    <a:pt x="10760" y="3679"/>
                    <a:pt x="10069" y="3895"/>
                    <a:pt x="9679" y="4040"/>
                  </a:cubicBezTo>
                  <a:cubicBezTo>
                    <a:pt x="8429" y="4512"/>
                    <a:pt x="7268" y="5277"/>
                    <a:pt x="6145" y="5992"/>
                  </a:cubicBezTo>
                  <a:cubicBezTo>
                    <a:pt x="6145" y="5992"/>
                    <a:pt x="4920" y="2738"/>
                    <a:pt x="2699" y="735"/>
                  </a:cubicBezTo>
                  <a:cubicBezTo>
                    <a:pt x="2335" y="408"/>
                    <a:pt x="1727" y="0"/>
                    <a:pt x="12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909975" y="3819150"/>
              <a:ext cx="312650" cy="232275"/>
            </a:xfrm>
            <a:custGeom>
              <a:avLst/>
              <a:gdLst/>
              <a:ahLst/>
              <a:cxnLst/>
              <a:rect l="l" t="t" r="r" b="b"/>
              <a:pathLst>
                <a:path w="12506" h="9291" fill="none" extrusionOk="0">
                  <a:moveTo>
                    <a:pt x="7069" y="9137"/>
                  </a:moveTo>
                  <a:cubicBezTo>
                    <a:pt x="9392" y="9048"/>
                    <a:pt x="12174" y="6406"/>
                    <a:pt x="12314" y="5271"/>
                  </a:cubicBezTo>
                  <a:cubicBezTo>
                    <a:pt x="12505" y="3752"/>
                    <a:pt x="10477" y="4339"/>
                    <a:pt x="9685" y="4633"/>
                  </a:cubicBezTo>
                  <a:cubicBezTo>
                    <a:pt x="8435" y="5105"/>
                    <a:pt x="7274" y="5870"/>
                    <a:pt x="6151" y="6585"/>
                  </a:cubicBezTo>
                  <a:cubicBezTo>
                    <a:pt x="6151" y="6585"/>
                    <a:pt x="4926" y="3331"/>
                    <a:pt x="2705" y="1328"/>
                  </a:cubicBezTo>
                  <a:cubicBezTo>
                    <a:pt x="2093" y="779"/>
                    <a:pt x="791" y="1"/>
                    <a:pt x="498" y="1315"/>
                  </a:cubicBezTo>
                  <a:cubicBezTo>
                    <a:pt x="0" y="3561"/>
                    <a:pt x="3458" y="9290"/>
                    <a:pt x="7069" y="9137"/>
                  </a:cubicBezTo>
                  <a:close/>
                </a:path>
              </a:pathLst>
            </a:custGeom>
            <a:solidFill>
              <a:schemeClr val="dk1"/>
            </a:solidFill>
            <a:ln w="8625" cap="flat" cmpd="sng">
              <a:solidFill>
                <a:srgbClr val="000000"/>
              </a:solidFill>
              <a:prstDash val="solid"/>
              <a:miter lim="127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1056375" y="3497300"/>
              <a:ext cx="250475" cy="233900"/>
            </a:xfrm>
            <a:custGeom>
              <a:avLst/>
              <a:gdLst/>
              <a:ahLst/>
              <a:cxnLst/>
              <a:rect l="l" t="t" r="r" b="b"/>
              <a:pathLst>
                <a:path w="10019" h="9356" extrusionOk="0">
                  <a:moveTo>
                    <a:pt x="1356" y="1"/>
                  </a:moveTo>
                  <a:cubicBezTo>
                    <a:pt x="0" y="1"/>
                    <a:pt x="52" y="6220"/>
                    <a:pt x="2375" y="8600"/>
                  </a:cubicBezTo>
                  <a:cubicBezTo>
                    <a:pt x="2890" y="9134"/>
                    <a:pt x="3530" y="9356"/>
                    <a:pt x="4221" y="9356"/>
                  </a:cubicBezTo>
                  <a:cubicBezTo>
                    <a:pt x="5857" y="9356"/>
                    <a:pt x="7784" y="8116"/>
                    <a:pt x="9048" y="6852"/>
                  </a:cubicBezTo>
                  <a:cubicBezTo>
                    <a:pt x="9444" y="6443"/>
                    <a:pt x="10018" y="5614"/>
                    <a:pt x="9840" y="5001"/>
                  </a:cubicBezTo>
                  <a:cubicBezTo>
                    <a:pt x="9722" y="4596"/>
                    <a:pt x="9381" y="4455"/>
                    <a:pt x="8966" y="4455"/>
                  </a:cubicBezTo>
                  <a:cubicBezTo>
                    <a:pt x="8259" y="4455"/>
                    <a:pt x="7337" y="4864"/>
                    <a:pt x="6943" y="5065"/>
                  </a:cubicBezTo>
                  <a:lnTo>
                    <a:pt x="6943" y="5078"/>
                  </a:lnTo>
                  <a:cubicBezTo>
                    <a:pt x="4289" y="6456"/>
                    <a:pt x="3957" y="6481"/>
                    <a:pt x="3957" y="6481"/>
                  </a:cubicBezTo>
                  <a:cubicBezTo>
                    <a:pt x="3957" y="6481"/>
                    <a:pt x="3549" y="1696"/>
                    <a:pt x="1826" y="216"/>
                  </a:cubicBezTo>
                  <a:cubicBezTo>
                    <a:pt x="1655" y="69"/>
                    <a:pt x="1497" y="1"/>
                    <a:pt x="1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1051600" y="3463775"/>
              <a:ext cx="255250" cy="293500"/>
            </a:xfrm>
            <a:custGeom>
              <a:avLst/>
              <a:gdLst/>
              <a:ahLst/>
              <a:cxnLst/>
              <a:rect l="l" t="t" r="r" b="b"/>
              <a:pathLst>
                <a:path w="10210" h="11740" fill="none" extrusionOk="0">
                  <a:moveTo>
                    <a:pt x="7134" y="6419"/>
                  </a:moveTo>
                  <a:cubicBezTo>
                    <a:pt x="4480" y="7797"/>
                    <a:pt x="4148" y="7822"/>
                    <a:pt x="4148" y="7822"/>
                  </a:cubicBezTo>
                  <a:cubicBezTo>
                    <a:pt x="4148" y="7822"/>
                    <a:pt x="3740" y="3037"/>
                    <a:pt x="2017" y="1557"/>
                  </a:cubicBezTo>
                  <a:cubicBezTo>
                    <a:pt x="205" y="0"/>
                    <a:pt x="1" y="7312"/>
                    <a:pt x="2566" y="9941"/>
                  </a:cubicBezTo>
                  <a:cubicBezTo>
                    <a:pt x="4301" y="11740"/>
                    <a:pt x="7440" y="9992"/>
                    <a:pt x="9239" y="8193"/>
                  </a:cubicBezTo>
                  <a:cubicBezTo>
                    <a:pt x="9635" y="7784"/>
                    <a:pt x="10209" y="6955"/>
                    <a:pt x="10031" y="6342"/>
                  </a:cubicBezTo>
                  <a:cubicBezTo>
                    <a:pt x="9712" y="5258"/>
                    <a:pt x="7746" y="6087"/>
                    <a:pt x="7134" y="6419"/>
                  </a:cubicBezTo>
                  <a:close/>
                </a:path>
              </a:pathLst>
            </a:custGeom>
            <a:solidFill>
              <a:schemeClr val="dk1"/>
            </a:solidFill>
            <a:ln w="8625" cap="flat" cmpd="sng">
              <a:solidFill>
                <a:srgbClr val="000000"/>
              </a:solidFill>
              <a:prstDash val="solid"/>
              <a:miter lim="127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1150175" y="3374450"/>
              <a:ext cx="184100" cy="199075"/>
            </a:xfrm>
            <a:custGeom>
              <a:avLst/>
              <a:gdLst/>
              <a:ahLst/>
              <a:cxnLst/>
              <a:rect l="l" t="t" r="r" b="b"/>
              <a:pathLst>
                <a:path w="7364" h="7963" extrusionOk="0">
                  <a:moveTo>
                    <a:pt x="2183" y="0"/>
                  </a:moveTo>
                  <a:cubicBezTo>
                    <a:pt x="1302" y="0"/>
                    <a:pt x="537" y="1812"/>
                    <a:pt x="307" y="3573"/>
                  </a:cubicBezTo>
                  <a:cubicBezTo>
                    <a:pt x="1" y="5896"/>
                    <a:pt x="652" y="7503"/>
                    <a:pt x="2043" y="7886"/>
                  </a:cubicBezTo>
                  <a:cubicBezTo>
                    <a:pt x="2247" y="7937"/>
                    <a:pt x="2464" y="7963"/>
                    <a:pt x="2681" y="7963"/>
                  </a:cubicBezTo>
                  <a:cubicBezTo>
                    <a:pt x="4607" y="7963"/>
                    <a:pt x="6483" y="5768"/>
                    <a:pt x="7108" y="4186"/>
                  </a:cubicBezTo>
                  <a:cubicBezTo>
                    <a:pt x="7338" y="3586"/>
                    <a:pt x="7364" y="3152"/>
                    <a:pt x="7172" y="2871"/>
                  </a:cubicBezTo>
                  <a:lnTo>
                    <a:pt x="7160" y="2871"/>
                  </a:lnTo>
                  <a:cubicBezTo>
                    <a:pt x="7021" y="2674"/>
                    <a:pt x="6797" y="2562"/>
                    <a:pt x="6557" y="2562"/>
                  </a:cubicBezTo>
                  <a:cubicBezTo>
                    <a:pt x="6532" y="2562"/>
                    <a:pt x="6508" y="2563"/>
                    <a:pt x="6483" y="2565"/>
                  </a:cubicBezTo>
                  <a:cubicBezTo>
                    <a:pt x="5590" y="2565"/>
                    <a:pt x="4148" y="3420"/>
                    <a:pt x="3752" y="3726"/>
                  </a:cubicBezTo>
                  <a:cubicBezTo>
                    <a:pt x="3701" y="3765"/>
                    <a:pt x="3574" y="3854"/>
                    <a:pt x="3472" y="3930"/>
                  </a:cubicBezTo>
                  <a:lnTo>
                    <a:pt x="3472" y="3714"/>
                  </a:lnTo>
                  <a:cubicBezTo>
                    <a:pt x="3484" y="2922"/>
                    <a:pt x="3395" y="2118"/>
                    <a:pt x="3204" y="1353"/>
                  </a:cubicBezTo>
                  <a:cubicBezTo>
                    <a:pt x="2987" y="447"/>
                    <a:pt x="2642" y="0"/>
                    <a:pt x="2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1150175" y="3374450"/>
              <a:ext cx="183775" cy="199075"/>
            </a:xfrm>
            <a:custGeom>
              <a:avLst/>
              <a:gdLst/>
              <a:ahLst/>
              <a:cxnLst/>
              <a:rect l="l" t="t" r="r" b="b"/>
              <a:pathLst>
                <a:path w="7351" h="7963" fill="none" extrusionOk="0">
                  <a:moveTo>
                    <a:pt x="7160" y="2871"/>
                  </a:moveTo>
                  <a:cubicBezTo>
                    <a:pt x="7006" y="2654"/>
                    <a:pt x="6751" y="2540"/>
                    <a:pt x="6483" y="2565"/>
                  </a:cubicBezTo>
                  <a:cubicBezTo>
                    <a:pt x="5590" y="2565"/>
                    <a:pt x="4148" y="3420"/>
                    <a:pt x="3752" y="3726"/>
                  </a:cubicBezTo>
                  <a:cubicBezTo>
                    <a:pt x="3701" y="3765"/>
                    <a:pt x="3574" y="3854"/>
                    <a:pt x="3472" y="3930"/>
                  </a:cubicBezTo>
                  <a:lnTo>
                    <a:pt x="3472" y="3714"/>
                  </a:lnTo>
                  <a:cubicBezTo>
                    <a:pt x="3484" y="2922"/>
                    <a:pt x="3395" y="2118"/>
                    <a:pt x="3204" y="1353"/>
                  </a:cubicBezTo>
                  <a:cubicBezTo>
                    <a:pt x="2987" y="447"/>
                    <a:pt x="2642" y="0"/>
                    <a:pt x="2183" y="0"/>
                  </a:cubicBezTo>
                  <a:cubicBezTo>
                    <a:pt x="1302" y="0"/>
                    <a:pt x="537" y="1812"/>
                    <a:pt x="307" y="3573"/>
                  </a:cubicBezTo>
                  <a:cubicBezTo>
                    <a:pt x="1" y="5896"/>
                    <a:pt x="652" y="7503"/>
                    <a:pt x="2043" y="7886"/>
                  </a:cubicBezTo>
                  <a:cubicBezTo>
                    <a:pt x="2247" y="7937"/>
                    <a:pt x="2464" y="7963"/>
                    <a:pt x="2681" y="7963"/>
                  </a:cubicBezTo>
                  <a:lnTo>
                    <a:pt x="2681" y="7963"/>
                  </a:lnTo>
                  <a:cubicBezTo>
                    <a:pt x="4607" y="7963"/>
                    <a:pt x="6483" y="5768"/>
                    <a:pt x="7108" y="4186"/>
                  </a:cubicBezTo>
                  <a:cubicBezTo>
                    <a:pt x="7338" y="3586"/>
                    <a:pt x="7351" y="3152"/>
                    <a:pt x="7160" y="2871"/>
                  </a:cubicBezTo>
                  <a:close/>
                </a:path>
              </a:pathLst>
            </a:custGeom>
            <a:solidFill>
              <a:schemeClr val="dk1"/>
            </a:solidFill>
            <a:ln w="8625" cap="flat" cmpd="sng">
              <a:solidFill>
                <a:srgbClr val="000000"/>
              </a:solidFill>
              <a:prstDash val="solid"/>
              <a:miter lim="127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1226200" y="3470100"/>
              <a:ext cx="78675" cy="64200"/>
            </a:xfrm>
            <a:custGeom>
              <a:avLst/>
              <a:gdLst/>
              <a:ahLst/>
              <a:cxnLst/>
              <a:rect l="l" t="t" r="r" b="b"/>
              <a:pathLst>
                <a:path w="3147" h="2568" extrusionOk="0">
                  <a:moveTo>
                    <a:pt x="2925" y="1"/>
                  </a:moveTo>
                  <a:cubicBezTo>
                    <a:pt x="2889" y="1"/>
                    <a:pt x="2851" y="13"/>
                    <a:pt x="2817" y="41"/>
                  </a:cubicBezTo>
                  <a:cubicBezTo>
                    <a:pt x="2498" y="283"/>
                    <a:pt x="1707" y="1010"/>
                    <a:pt x="852" y="1712"/>
                  </a:cubicBezTo>
                  <a:cubicBezTo>
                    <a:pt x="651" y="1850"/>
                    <a:pt x="154" y="2210"/>
                    <a:pt x="162" y="2210"/>
                  </a:cubicBezTo>
                  <a:cubicBezTo>
                    <a:pt x="162" y="2210"/>
                    <a:pt x="162" y="2210"/>
                    <a:pt x="163" y="2210"/>
                  </a:cubicBezTo>
                  <a:lnTo>
                    <a:pt x="163" y="2210"/>
                  </a:lnTo>
                  <a:cubicBezTo>
                    <a:pt x="1" y="2322"/>
                    <a:pt x="94" y="2568"/>
                    <a:pt x="277" y="2568"/>
                  </a:cubicBezTo>
                  <a:cubicBezTo>
                    <a:pt x="281" y="2568"/>
                    <a:pt x="286" y="2568"/>
                    <a:pt x="290" y="2567"/>
                  </a:cubicBezTo>
                  <a:cubicBezTo>
                    <a:pt x="1452" y="2440"/>
                    <a:pt x="2677" y="1304"/>
                    <a:pt x="3098" y="245"/>
                  </a:cubicBezTo>
                  <a:cubicBezTo>
                    <a:pt x="3146" y="119"/>
                    <a:pt x="3041" y="1"/>
                    <a:pt x="2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1178900" y="3412400"/>
              <a:ext cx="31600" cy="100375"/>
            </a:xfrm>
            <a:custGeom>
              <a:avLst/>
              <a:gdLst/>
              <a:ahLst/>
              <a:cxnLst/>
              <a:rect l="l" t="t" r="r" b="b"/>
              <a:pathLst>
                <a:path w="1264" h="4015" extrusionOk="0">
                  <a:moveTo>
                    <a:pt x="945" y="1"/>
                  </a:moveTo>
                  <a:cubicBezTo>
                    <a:pt x="881" y="1"/>
                    <a:pt x="817" y="26"/>
                    <a:pt x="779" y="90"/>
                  </a:cubicBezTo>
                  <a:cubicBezTo>
                    <a:pt x="587" y="358"/>
                    <a:pt x="447" y="664"/>
                    <a:pt x="345" y="983"/>
                  </a:cubicBezTo>
                  <a:cubicBezTo>
                    <a:pt x="77" y="1800"/>
                    <a:pt x="0" y="2974"/>
                    <a:pt x="383" y="3880"/>
                  </a:cubicBezTo>
                  <a:cubicBezTo>
                    <a:pt x="417" y="3971"/>
                    <a:pt x="495" y="4014"/>
                    <a:pt x="573" y="4014"/>
                  </a:cubicBezTo>
                  <a:cubicBezTo>
                    <a:pt x="669" y="4014"/>
                    <a:pt x="765" y="3949"/>
                    <a:pt x="779" y="3829"/>
                  </a:cubicBezTo>
                  <a:cubicBezTo>
                    <a:pt x="830" y="3510"/>
                    <a:pt x="842" y="3216"/>
                    <a:pt x="868" y="2910"/>
                  </a:cubicBezTo>
                  <a:cubicBezTo>
                    <a:pt x="1098" y="218"/>
                    <a:pt x="1264" y="13"/>
                    <a:pt x="9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1085100" y="3542200"/>
              <a:ext cx="45325" cy="126275"/>
            </a:xfrm>
            <a:custGeom>
              <a:avLst/>
              <a:gdLst/>
              <a:ahLst/>
              <a:cxnLst/>
              <a:rect l="l" t="t" r="r" b="b"/>
              <a:pathLst>
                <a:path w="1813" h="5051" extrusionOk="0">
                  <a:moveTo>
                    <a:pt x="245" y="1"/>
                  </a:moveTo>
                  <a:cubicBezTo>
                    <a:pt x="156" y="1"/>
                    <a:pt x="66" y="62"/>
                    <a:pt x="52" y="181"/>
                  </a:cubicBezTo>
                  <a:cubicBezTo>
                    <a:pt x="1" y="602"/>
                    <a:pt x="179" y="2848"/>
                    <a:pt x="690" y="3920"/>
                  </a:cubicBezTo>
                  <a:cubicBezTo>
                    <a:pt x="854" y="4270"/>
                    <a:pt x="1299" y="5050"/>
                    <a:pt x="1607" y="5050"/>
                  </a:cubicBezTo>
                  <a:cubicBezTo>
                    <a:pt x="1659" y="5050"/>
                    <a:pt x="1707" y="5028"/>
                    <a:pt x="1749" y="4979"/>
                  </a:cubicBezTo>
                  <a:cubicBezTo>
                    <a:pt x="1813" y="4915"/>
                    <a:pt x="1813" y="4826"/>
                    <a:pt x="1774" y="4749"/>
                  </a:cubicBezTo>
                  <a:cubicBezTo>
                    <a:pt x="1213" y="3601"/>
                    <a:pt x="868" y="1495"/>
                    <a:pt x="422" y="130"/>
                  </a:cubicBezTo>
                  <a:cubicBezTo>
                    <a:pt x="393" y="43"/>
                    <a:pt x="319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1012350" y="3706600"/>
              <a:ext cx="64175" cy="118825"/>
            </a:xfrm>
            <a:custGeom>
              <a:avLst/>
              <a:gdLst/>
              <a:ahLst/>
              <a:cxnLst/>
              <a:rect l="l" t="t" r="r" b="b"/>
              <a:pathLst>
                <a:path w="2567" h="4753" extrusionOk="0">
                  <a:moveTo>
                    <a:pt x="407" y="0"/>
                  </a:moveTo>
                  <a:cubicBezTo>
                    <a:pt x="387" y="0"/>
                    <a:pt x="367" y="4"/>
                    <a:pt x="346" y="11"/>
                  </a:cubicBezTo>
                  <a:cubicBezTo>
                    <a:pt x="269" y="36"/>
                    <a:pt x="218" y="100"/>
                    <a:pt x="218" y="177"/>
                  </a:cubicBezTo>
                  <a:lnTo>
                    <a:pt x="205" y="177"/>
                  </a:lnTo>
                  <a:cubicBezTo>
                    <a:pt x="1" y="2677"/>
                    <a:pt x="1740" y="4752"/>
                    <a:pt x="2357" y="4752"/>
                  </a:cubicBezTo>
                  <a:cubicBezTo>
                    <a:pt x="2433" y="4752"/>
                    <a:pt x="2492" y="4721"/>
                    <a:pt x="2528" y="4656"/>
                  </a:cubicBezTo>
                  <a:cubicBezTo>
                    <a:pt x="2566" y="4579"/>
                    <a:pt x="2553" y="4490"/>
                    <a:pt x="2502" y="4426"/>
                  </a:cubicBezTo>
                  <a:cubicBezTo>
                    <a:pt x="869" y="2290"/>
                    <a:pt x="902" y="0"/>
                    <a:pt x="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948575" y="3860600"/>
              <a:ext cx="86150" cy="129125"/>
            </a:xfrm>
            <a:custGeom>
              <a:avLst/>
              <a:gdLst/>
              <a:ahLst/>
              <a:cxnLst/>
              <a:rect l="l" t="t" r="r" b="b"/>
              <a:pathLst>
                <a:path w="3446" h="5165" extrusionOk="0">
                  <a:moveTo>
                    <a:pt x="242" y="1"/>
                  </a:moveTo>
                  <a:cubicBezTo>
                    <a:pt x="210" y="1"/>
                    <a:pt x="179" y="9"/>
                    <a:pt x="153" y="27"/>
                  </a:cubicBezTo>
                  <a:cubicBezTo>
                    <a:pt x="0" y="116"/>
                    <a:pt x="64" y="320"/>
                    <a:pt x="128" y="614"/>
                  </a:cubicBezTo>
                  <a:lnTo>
                    <a:pt x="140" y="614"/>
                  </a:lnTo>
                  <a:cubicBezTo>
                    <a:pt x="741" y="2959"/>
                    <a:pt x="2599" y="5164"/>
                    <a:pt x="3231" y="5164"/>
                  </a:cubicBezTo>
                  <a:cubicBezTo>
                    <a:pt x="3311" y="5164"/>
                    <a:pt x="3371" y="5129"/>
                    <a:pt x="3407" y="5055"/>
                  </a:cubicBezTo>
                  <a:cubicBezTo>
                    <a:pt x="3445" y="4978"/>
                    <a:pt x="3433" y="4876"/>
                    <a:pt x="3356" y="4812"/>
                  </a:cubicBezTo>
                  <a:cubicBezTo>
                    <a:pt x="2731" y="4161"/>
                    <a:pt x="2118" y="3000"/>
                    <a:pt x="408" y="91"/>
                  </a:cubicBezTo>
                  <a:cubicBezTo>
                    <a:pt x="366" y="32"/>
                    <a:pt x="303" y="1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912600" y="4041175"/>
              <a:ext cx="97225" cy="126275"/>
            </a:xfrm>
            <a:custGeom>
              <a:avLst/>
              <a:gdLst/>
              <a:ahLst/>
              <a:cxnLst/>
              <a:rect l="l" t="t" r="r" b="b"/>
              <a:pathLst>
                <a:path w="3889" h="5051" extrusionOk="0">
                  <a:moveTo>
                    <a:pt x="218" y="1"/>
                  </a:moveTo>
                  <a:cubicBezTo>
                    <a:pt x="106" y="1"/>
                    <a:pt x="1" y="101"/>
                    <a:pt x="35" y="231"/>
                  </a:cubicBezTo>
                  <a:cubicBezTo>
                    <a:pt x="35" y="231"/>
                    <a:pt x="90" y="439"/>
                    <a:pt x="88" y="439"/>
                  </a:cubicBezTo>
                  <a:cubicBezTo>
                    <a:pt x="88" y="439"/>
                    <a:pt x="87" y="438"/>
                    <a:pt x="86" y="435"/>
                  </a:cubicBezTo>
                  <a:lnTo>
                    <a:pt x="86" y="448"/>
                  </a:lnTo>
                  <a:cubicBezTo>
                    <a:pt x="405" y="1341"/>
                    <a:pt x="610" y="1953"/>
                    <a:pt x="1286" y="2974"/>
                  </a:cubicBezTo>
                  <a:cubicBezTo>
                    <a:pt x="1860" y="3816"/>
                    <a:pt x="2575" y="4595"/>
                    <a:pt x="3506" y="5029"/>
                  </a:cubicBezTo>
                  <a:cubicBezTo>
                    <a:pt x="3538" y="5044"/>
                    <a:pt x="3570" y="5050"/>
                    <a:pt x="3599" y="5050"/>
                  </a:cubicBezTo>
                  <a:cubicBezTo>
                    <a:pt x="3772" y="5050"/>
                    <a:pt x="3888" y="4826"/>
                    <a:pt x="3736" y="4684"/>
                  </a:cubicBezTo>
                  <a:cubicBezTo>
                    <a:pt x="3404" y="4352"/>
                    <a:pt x="3085" y="4008"/>
                    <a:pt x="2792" y="3651"/>
                  </a:cubicBezTo>
                  <a:cubicBezTo>
                    <a:pt x="1941" y="2597"/>
                    <a:pt x="485" y="243"/>
                    <a:pt x="494" y="243"/>
                  </a:cubicBezTo>
                  <a:lnTo>
                    <a:pt x="494" y="243"/>
                  </a:lnTo>
                  <a:cubicBezTo>
                    <a:pt x="495" y="243"/>
                    <a:pt x="495" y="243"/>
                    <a:pt x="495" y="243"/>
                  </a:cubicBezTo>
                  <a:lnTo>
                    <a:pt x="367" y="78"/>
                  </a:lnTo>
                  <a:cubicBezTo>
                    <a:pt x="326" y="24"/>
                    <a:pt x="271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1067975" y="4109925"/>
              <a:ext cx="134250" cy="81875"/>
            </a:xfrm>
            <a:custGeom>
              <a:avLst/>
              <a:gdLst/>
              <a:ahLst/>
              <a:cxnLst/>
              <a:rect l="l" t="t" r="r" b="b"/>
              <a:pathLst>
                <a:path w="5370" h="3275" extrusionOk="0">
                  <a:moveTo>
                    <a:pt x="5116" y="1"/>
                  </a:moveTo>
                  <a:cubicBezTo>
                    <a:pt x="5082" y="1"/>
                    <a:pt x="5046" y="11"/>
                    <a:pt x="5011" y="33"/>
                  </a:cubicBezTo>
                  <a:cubicBezTo>
                    <a:pt x="5011" y="33"/>
                    <a:pt x="2880" y="1462"/>
                    <a:pt x="2051" y="1947"/>
                  </a:cubicBezTo>
                  <a:lnTo>
                    <a:pt x="2064" y="1934"/>
                  </a:lnTo>
                  <a:lnTo>
                    <a:pt x="2064" y="1934"/>
                  </a:lnTo>
                  <a:cubicBezTo>
                    <a:pt x="757" y="2698"/>
                    <a:pt x="225" y="2879"/>
                    <a:pt x="213" y="2879"/>
                  </a:cubicBezTo>
                  <a:cubicBezTo>
                    <a:pt x="212" y="2879"/>
                    <a:pt x="213" y="2879"/>
                    <a:pt x="213" y="2878"/>
                  </a:cubicBezTo>
                  <a:lnTo>
                    <a:pt x="213" y="2878"/>
                  </a:lnTo>
                  <a:cubicBezTo>
                    <a:pt x="1" y="2966"/>
                    <a:pt x="70" y="3274"/>
                    <a:pt x="290" y="3274"/>
                  </a:cubicBezTo>
                  <a:cubicBezTo>
                    <a:pt x="294" y="3274"/>
                    <a:pt x="298" y="3274"/>
                    <a:pt x="303" y="3274"/>
                  </a:cubicBezTo>
                  <a:cubicBezTo>
                    <a:pt x="2038" y="3223"/>
                    <a:pt x="4233" y="1653"/>
                    <a:pt x="5267" y="314"/>
                  </a:cubicBezTo>
                  <a:cubicBezTo>
                    <a:pt x="5370" y="170"/>
                    <a:pt x="5257" y="1"/>
                    <a:pt x="5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1083825" y="3943700"/>
              <a:ext cx="119725" cy="75300"/>
            </a:xfrm>
            <a:custGeom>
              <a:avLst/>
              <a:gdLst/>
              <a:ahLst/>
              <a:cxnLst/>
              <a:rect l="l" t="t" r="r" b="b"/>
              <a:pathLst>
                <a:path w="4789" h="3012" extrusionOk="0">
                  <a:moveTo>
                    <a:pt x="4537" y="0"/>
                  </a:moveTo>
                  <a:cubicBezTo>
                    <a:pt x="4502" y="0"/>
                    <a:pt x="4465" y="10"/>
                    <a:pt x="4429" y="34"/>
                  </a:cubicBezTo>
                  <a:cubicBezTo>
                    <a:pt x="3433" y="774"/>
                    <a:pt x="2400" y="1463"/>
                    <a:pt x="1328" y="2101"/>
                  </a:cubicBezTo>
                  <a:lnTo>
                    <a:pt x="1328" y="2113"/>
                  </a:lnTo>
                  <a:cubicBezTo>
                    <a:pt x="970" y="2305"/>
                    <a:pt x="600" y="2471"/>
                    <a:pt x="205" y="2611"/>
                  </a:cubicBezTo>
                  <a:cubicBezTo>
                    <a:pt x="1" y="2688"/>
                    <a:pt x="39" y="2994"/>
                    <a:pt x="269" y="3007"/>
                  </a:cubicBezTo>
                  <a:cubicBezTo>
                    <a:pt x="321" y="3010"/>
                    <a:pt x="373" y="3012"/>
                    <a:pt x="426" y="3012"/>
                  </a:cubicBezTo>
                  <a:cubicBezTo>
                    <a:pt x="1992" y="3012"/>
                    <a:pt x="3882" y="1573"/>
                    <a:pt x="4697" y="301"/>
                  </a:cubicBezTo>
                  <a:cubicBezTo>
                    <a:pt x="4788" y="159"/>
                    <a:pt x="4677" y="0"/>
                    <a:pt x="4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5925" y="3784450"/>
              <a:ext cx="120100" cy="73400"/>
            </a:xfrm>
            <a:custGeom>
              <a:avLst/>
              <a:gdLst/>
              <a:ahLst/>
              <a:cxnLst/>
              <a:rect l="l" t="t" r="r" b="b"/>
              <a:pathLst>
                <a:path w="4804" h="2936" extrusionOk="0">
                  <a:moveTo>
                    <a:pt x="4554" y="0"/>
                  </a:moveTo>
                  <a:cubicBezTo>
                    <a:pt x="4512" y="0"/>
                    <a:pt x="4469" y="15"/>
                    <a:pt x="4429" y="49"/>
                  </a:cubicBezTo>
                  <a:cubicBezTo>
                    <a:pt x="2936" y="1350"/>
                    <a:pt x="2438" y="1554"/>
                    <a:pt x="2196" y="1720"/>
                  </a:cubicBezTo>
                  <a:cubicBezTo>
                    <a:pt x="1571" y="2065"/>
                    <a:pt x="907" y="2333"/>
                    <a:pt x="218" y="2512"/>
                  </a:cubicBezTo>
                  <a:cubicBezTo>
                    <a:pt x="1" y="2588"/>
                    <a:pt x="39" y="2894"/>
                    <a:pt x="256" y="2920"/>
                  </a:cubicBezTo>
                  <a:cubicBezTo>
                    <a:pt x="369" y="2930"/>
                    <a:pt x="482" y="2936"/>
                    <a:pt x="595" y="2936"/>
                  </a:cubicBezTo>
                  <a:cubicBezTo>
                    <a:pt x="2375" y="2936"/>
                    <a:pt x="4063" y="1647"/>
                    <a:pt x="4735" y="291"/>
                  </a:cubicBezTo>
                  <a:cubicBezTo>
                    <a:pt x="4803" y="146"/>
                    <a:pt x="4687" y="0"/>
                    <a:pt x="45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60400" y="3628150"/>
              <a:ext cx="118100" cy="68375"/>
            </a:xfrm>
            <a:custGeom>
              <a:avLst/>
              <a:gdLst/>
              <a:ahLst/>
              <a:cxnLst/>
              <a:rect l="l" t="t" r="r" b="b"/>
              <a:pathLst>
                <a:path w="4724" h="2735" extrusionOk="0">
                  <a:moveTo>
                    <a:pt x="4486" y="1"/>
                  </a:moveTo>
                  <a:cubicBezTo>
                    <a:pt x="4467" y="1"/>
                    <a:pt x="4448" y="4"/>
                    <a:pt x="4428" y="10"/>
                  </a:cubicBezTo>
                  <a:cubicBezTo>
                    <a:pt x="4428" y="10"/>
                    <a:pt x="4300" y="61"/>
                    <a:pt x="4288" y="73"/>
                  </a:cubicBezTo>
                  <a:cubicBezTo>
                    <a:pt x="4264" y="85"/>
                    <a:pt x="4093" y="177"/>
                    <a:pt x="4094" y="177"/>
                  </a:cubicBezTo>
                  <a:cubicBezTo>
                    <a:pt x="4094" y="177"/>
                    <a:pt x="4095" y="176"/>
                    <a:pt x="4096" y="176"/>
                  </a:cubicBezTo>
                  <a:lnTo>
                    <a:pt x="4096" y="176"/>
                  </a:lnTo>
                  <a:lnTo>
                    <a:pt x="3318" y="648"/>
                  </a:lnTo>
                  <a:cubicBezTo>
                    <a:pt x="2476" y="1145"/>
                    <a:pt x="1136" y="2000"/>
                    <a:pt x="230" y="2319"/>
                  </a:cubicBezTo>
                  <a:lnTo>
                    <a:pt x="217" y="2319"/>
                  </a:lnTo>
                  <a:cubicBezTo>
                    <a:pt x="0" y="2396"/>
                    <a:pt x="38" y="2702"/>
                    <a:pt x="268" y="2728"/>
                  </a:cubicBezTo>
                  <a:cubicBezTo>
                    <a:pt x="322" y="2732"/>
                    <a:pt x="377" y="2734"/>
                    <a:pt x="432" y="2734"/>
                  </a:cubicBezTo>
                  <a:cubicBezTo>
                    <a:pt x="1188" y="2734"/>
                    <a:pt x="2063" y="2342"/>
                    <a:pt x="2705" y="1949"/>
                  </a:cubicBezTo>
                  <a:cubicBezTo>
                    <a:pt x="3331" y="1566"/>
                    <a:pt x="4249" y="865"/>
                    <a:pt x="4645" y="278"/>
                  </a:cubicBezTo>
                  <a:cubicBezTo>
                    <a:pt x="4724" y="154"/>
                    <a:pt x="4624" y="1"/>
                    <a:pt x="4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857000" y="3368050"/>
              <a:ext cx="483350" cy="897425"/>
            </a:xfrm>
            <a:custGeom>
              <a:avLst/>
              <a:gdLst/>
              <a:ahLst/>
              <a:cxnLst/>
              <a:rect l="l" t="t" r="r" b="b"/>
              <a:pathLst>
                <a:path w="19334" h="35897" extrusionOk="0">
                  <a:moveTo>
                    <a:pt x="13910" y="486"/>
                  </a:moveTo>
                  <a:lnTo>
                    <a:pt x="13910" y="499"/>
                  </a:lnTo>
                  <a:cubicBezTo>
                    <a:pt x="14203" y="499"/>
                    <a:pt x="14484" y="843"/>
                    <a:pt x="14688" y="1673"/>
                  </a:cubicBezTo>
                  <a:cubicBezTo>
                    <a:pt x="15148" y="3561"/>
                    <a:pt x="14790" y="4505"/>
                    <a:pt x="15058" y="4505"/>
                  </a:cubicBezTo>
                  <a:cubicBezTo>
                    <a:pt x="15160" y="4505"/>
                    <a:pt x="15326" y="4403"/>
                    <a:pt x="15633" y="4174"/>
                  </a:cubicBezTo>
                  <a:cubicBezTo>
                    <a:pt x="16066" y="3855"/>
                    <a:pt x="17432" y="3051"/>
                    <a:pt x="18210" y="3051"/>
                  </a:cubicBezTo>
                  <a:cubicBezTo>
                    <a:pt x="18708" y="3051"/>
                    <a:pt x="18963" y="3370"/>
                    <a:pt x="18593" y="4340"/>
                  </a:cubicBezTo>
                  <a:cubicBezTo>
                    <a:pt x="18032" y="5794"/>
                    <a:pt x="16207" y="7964"/>
                    <a:pt x="14395" y="7964"/>
                  </a:cubicBezTo>
                  <a:cubicBezTo>
                    <a:pt x="14203" y="7964"/>
                    <a:pt x="14012" y="7938"/>
                    <a:pt x="13833" y="7887"/>
                  </a:cubicBezTo>
                  <a:cubicBezTo>
                    <a:pt x="13795" y="7874"/>
                    <a:pt x="13757" y="7862"/>
                    <a:pt x="13718" y="7849"/>
                  </a:cubicBezTo>
                  <a:cubicBezTo>
                    <a:pt x="13986" y="7211"/>
                    <a:pt x="14267" y="6573"/>
                    <a:pt x="14573" y="5884"/>
                  </a:cubicBezTo>
                  <a:cubicBezTo>
                    <a:pt x="14666" y="5691"/>
                    <a:pt x="14499" y="5531"/>
                    <a:pt x="14338" y="5531"/>
                  </a:cubicBezTo>
                  <a:cubicBezTo>
                    <a:pt x="14253" y="5531"/>
                    <a:pt x="14171" y="5574"/>
                    <a:pt x="14127" y="5679"/>
                  </a:cubicBezTo>
                  <a:cubicBezTo>
                    <a:pt x="13821" y="6356"/>
                    <a:pt x="13540" y="7007"/>
                    <a:pt x="13272" y="7632"/>
                  </a:cubicBezTo>
                  <a:cubicBezTo>
                    <a:pt x="11141" y="6177"/>
                    <a:pt x="12685" y="486"/>
                    <a:pt x="13910" y="486"/>
                  </a:cubicBezTo>
                  <a:close/>
                  <a:moveTo>
                    <a:pt x="9316" y="5411"/>
                  </a:moveTo>
                  <a:cubicBezTo>
                    <a:pt x="9444" y="5424"/>
                    <a:pt x="9546" y="5488"/>
                    <a:pt x="9635" y="5577"/>
                  </a:cubicBezTo>
                  <a:cubicBezTo>
                    <a:pt x="11166" y="6892"/>
                    <a:pt x="11626" y="11116"/>
                    <a:pt x="11677" y="11613"/>
                  </a:cubicBezTo>
                  <a:cubicBezTo>
                    <a:pt x="11370" y="12430"/>
                    <a:pt x="11115" y="13183"/>
                    <a:pt x="10873" y="13897"/>
                  </a:cubicBezTo>
                  <a:cubicBezTo>
                    <a:pt x="10745" y="13808"/>
                    <a:pt x="10630" y="13706"/>
                    <a:pt x="10516" y="13604"/>
                  </a:cubicBezTo>
                  <a:lnTo>
                    <a:pt x="10516" y="13591"/>
                  </a:lnTo>
                  <a:cubicBezTo>
                    <a:pt x="8538" y="11562"/>
                    <a:pt x="8282" y="6420"/>
                    <a:pt x="9137" y="5514"/>
                  </a:cubicBezTo>
                  <a:cubicBezTo>
                    <a:pt x="9188" y="5450"/>
                    <a:pt x="9252" y="5411"/>
                    <a:pt x="9316" y="5411"/>
                  </a:cubicBezTo>
                  <a:close/>
                  <a:moveTo>
                    <a:pt x="16946" y="9881"/>
                  </a:moveTo>
                  <a:cubicBezTo>
                    <a:pt x="17086" y="9881"/>
                    <a:pt x="17213" y="9899"/>
                    <a:pt x="17317" y="9942"/>
                  </a:cubicBezTo>
                  <a:cubicBezTo>
                    <a:pt x="17445" y="9993"/>
                    <a:pt x="17534" y="10107"/>
                    <a:pt x="17572" y="10248"/>
                  </a:cubicBezTo>
                  <a:cubicBezTo>
                    <a:pt x="17713" y="10733"/>
                    <a:pt x="17202" y="11486"/>
                    <a:pt x="16845" y="11843"/>
                  </a:cubicBezTo>
                  <a:cubicBezTo>
                    <a:pt x="15722" y="12953"/>
                    <a:pt x="13821" y="14267"/>
                    <a:pt x="12187" y="14267"/>
                  </a:cubicBezTo>
                  <a:lnTo>
                    <a:pt x="12162" y="14267"/>
                  </a:lnTo>
                  <a:cubicBezTo>
                    <a:pt x="11881" y="14267"/>
                    <a:pt x="11600" y="14216"/>
                    <a:pt x="11332" y="14127"/>
                  </a:cubicBezTo>
                  <a:cubicBezTo>
                    <a:pt x="11562" y="13412"/>
                    <a:pt x="11830" y="12660"/>
                    <a:pt x="12123" y="11843"/>
                  </a:cubicBezTo>
                  <a:cubicBezTo>
                    <a:pt x="12557" y="11703"/>
                    <a:pt x="13604" y="11205"/>
                    <a:pt x="15033" y="10465"/>
                  </a:cubicBezTo>
                  <a:cubicBezTo>
                    <a:pt x="15547" y="10198"/>
                    <a:pt x="16367" y="9881"/>
                    <a:pt x="16946" y="9881"/>
                  </a:cubicBezTo>
                  <a:close/>
                  <a:moveTo>
                    <a:pt x="6060" y="11757"/>
                  </a:moveTo>
                  <a:cubicBezTo>
                    <a:pt x="6072" y="11757"/>
                    <a:pt x="6081" y="11760"/>
                    <a:pt x="6088" y="11766"/>
                  </a:cubicBezTo>
                  <a:cubicBezTo>
                    <a:pt x="7172" y="11907"/>
                    <a:pt x="9035" y="15059"/>
                    <a:pt x="9558" y="18210"/>
                  </a:cubicBezTo>
                  <a:cubicBezTo>
                    <a:pt x="9558" y="18249"/>
                    <a:pt x="9571" y="18300"/>
                    <a:pt x="9597" y="18338"/>
                  </a:cubicBezTo>
                  <a:lnTo>
                    <a:pt x="9571" y="18389"/>
                  </a:lnTo>
                  <a:cubicBezTo>
                    <a:pt x="9482" y="18746"/>
                    <a:pt x="9380" y="19129"/>
                    <a:pt x="9265" y="19550"/>
                  </a:cubicBezTo>
                  <a:lnTo>
                    <a:pt x="9061" y="20303"/>
                  </a:lnTo>
                  <a:cubicBezTo>
                    <a:pt x="9010" y="20278"/>
                    <a:pt x="8959" y="20252"/>
                    <a:pt x="8920" y="20227"/>
                  </a:cubicBezTo>
                  <a:cubicBezTo>
                    <a:pt x="6407" y="18644"/>
                    <a:pt x="4952" y="13463"/>
                    <a:pt x="5552" y="12175"/>
                  </a:cubicBezTo>
                  <a:cubicBezTo>
                    <a:pt x="5718" y="11830"/>
                    <a:pt x="5883" y="11766"/>
                    <a:pt x="6024" y="11766"/>
                  </a:cubicBezTo>
                  <a:cubicBezTo>
                    <a:pt x="6037" y="11760"/>
                    <a:pt x="6049" y="11757"/>
                    <a:pt x="6060" y="11757"/>
                  </a:cubicBezTo>
                  <a:close/>
                  <a:moveTo>
                    <a:pt x="14988" y="15936"/>
                  </a:moveTo>
                  <a:cubicBezTo>
                    <a:pt x="15169" y="15936"/>
                    <a:pt x="15350" y="15950"/>
                    <a:pt x="15530" y="15977"/>
                  </a:cubicBezTo>
                  <a:cubicBezTo>
                    <a:pt x="16041" y="16054"/>
                    <a:pt x="16130" y="16309"/>
                    <a:pt x="16143" y="16488"/>
                  </a:cubicBezTo>
                  <a:cubicBezTo>
                    <a:pt x="16258" y="17483"/>
                    <a:pt x="14497" y="19550"/>
                    <a:pt x="12353" y="20431"/>
                  </a:cubicBezTo>
                  <a:cubicBezTo>
                    <a:pt x="11871" y="20644"/>
                    <a:pt x="11352" y="20750"/>
                    <a:pt x="10832" y="20750"/>
                  </a:cubicBezTo>
                  <a:cubicBezTo>
                    <a:pt x="10388" y="20750"/>
                    <a:pt x="9943" y="20673"/>
                    <a:pt x="9520" y="20520"/>
                  </a:cubicBezTo>
                  <a:cubicBezTo>
                    <a:pt x="9597" y="20227"/>
                    <a:pt x="9673" y="19946"/>
                    <a:pt x="9750" y="19691"/>
                  </a:cubicBezTo>
                  <a:cubicBezTo>
                    <a:pt x="9865" y="19282"/>
                    <a:pt x="9954" y="18925"/>
                    <a:pt x="10043" y="18581"/>
                  </a:cubicBezTo>
                  <a:cubicBezTo>
                    <a:pt x="10133" y="18542"/>
                    <a:pt x="10209" y="18478"/>
                    <a:pt x="10273" y="18427"/>
                  </a:cubicBezTo>
                  <a:lnTo>
                    <a:pt x="10554" y="18172"/>
                  </a:lnTo>
                  <a:cubicBezTo>
                    <a:pt x="11307" y="17521"/>
                    <a:pt x="12251" y="16705"/>
                    <a:pt x="13565" y="16220"/>
                  </a:cubicBezTo>
                  <a:cubicBezTo>
                    <a:pt x="14021" y="16034"/>
                    <a:pt x="14503" y="15936"/>
                    <a:pt x="14988" y="15936"/>
                  </a:cubicBezTo>
                  <a:close/>
                  <a:moveTo>
                    <a:pt x="3357" y="18874"/>
                  </a:moveTo>
                  <a:cubicBezTo>
                    <a:pt x="3740" y="18874"/>
                    <a:pt x="4276" y="19193"/>
                    <a:pt x="4658" y="19538"/>
                  </a:cubicBezTo>
                  <a:cubicBezTo>
                    <a:pt x="6815" y="21477"/>
                    <a:pt x="8027" y="24667"/>
                    <a:pt x="8040" y="24693"/>
                  </a:cubicBezTo>
                  <a:cubicBezTo>
                    <a:pt x="8040" y="24693"/>
                    <a:pt x="8053" y="24706"/>
                    <a:pt x="8053" y="24718"/>
                  </a:cubicBezTo>
                  <a:cubicBezTo>
                    <a:pt x="7938" y="25318"/>
                    <a:pt x="7823" y="25956"/>
                    <a:pt x="7708" y="26645"/>
                  </a:cubicBezTo>
                  <a:cubicBezTo>
                    <a:pt x="6509" y="26173"/>
                    <a:pt x="5526" y="25191"/>
                    <a:pt x="4965" y="24514"/>
                  </a:cubicBezTo>
                  <a:cubicBezTo>
                    <a:pt x="3523" y="22804"/>
                    <a:pt x="2604" y="20558"/>
                    <a:pt x="2859" y="19397"/>
                  </a:cubicBezTo>
                  <a:cubicBezTo>
                    <a:pt x="2948" y="18976"/>
                    <a:pt x="3140" y="18912"/>
                    <a:pt x="3204" y="18900"/>
                  </a:cubicBezTo>
                  <a:cubicBezTo>
                    <a:pt x="3255" y="18874"/>
                    <a:pt x="3306" y="18874"/>
                    <a:pt x="3357" y="18874"/>
                  </a:cubicBezTo>
                  <a:close/>
                  <a:moveTo>
                    <a:pt x="13458" y="22562"/>
                  </a:moveTo>
                  <a:cubicBezTo>
                    <a:pt x="13695" y="22562"/>
                    <a:pt x="13896" y="22603"/>
                    <a:pt x="14025" y="22702"/>
                  </a:cubicBezTo>
                  <a:cubicBezTo>
                    <a:pt x="14076" y="22753"/>
                    <a:pt x="14229" y="22868"/>
                    <a:pt x="14191" y="23289"/>
                  </a:cubicBezTo>
                  <a:cubicBezTo>
                    <a:pt x="14050" y="24323"/>
                    <a:pt x="11358" y="26849"/>
                    <a:pt x="9176" y="26939"/>
                  </a:cubicBezTo>
                  <a:cubicBezTo>
                    <a:pt x="9134" y="26940"/>
                    <a:pt x="9093" y="26941"/>
                    <a:pt x="9051" y="26941"/>
                  </a:cubicBezTo>
                  <a:cubicBezTo>
                    <a:pt x="8758" y="26941"/>
                    <a:pt x="8459" y="26902"/>
                    <a:pt x="8180" y="26824"/>
                  </a:cubicBezTo>
                  <a:cubicBezTo>
                    <a:pt x="8295" y="26071"/>
                    <a:pt x="8423" y="25382"/>
                    <a:pt x="8550" y="24744"/>
                  </a:cubicBezTo>
                  <a:lnTo>
                    <a:pt x="8589" y="24718"/>
                  </a:lnTo>
                  <a:cubicBezTo>
                    <a:pt x="9635" y="24042"/>
                    <a:pt x="10720" y="23353"/>
                    <a:pt x="11881" y="22906"/>
                  </a:cubicBezTo>
                  <a:cubicBezTo>
                    <a:pt x="12380" y="22720"/>
                    <a:pt x="12991" y="22562"/>
                    <a:pt x="13458" y="22562"/>
                  </a:cubicBezTo>
                  <a:close/>
                  <a:moveTo>
                    <a:pt x="1481" y="25012"/>
                  </a:moveTo>
                  <a:cubicBezTo>
                    <a:pt x="2527" y="25012"/>
                    <a:pt x="4633" y="26518"/>
                    <a:pt x="7083" y="31035"/>
                  </a:cubicBezTo>
                  <a:cubicBezTo>
                    <a:pt x="6994" y="31826"/>
                    <a:pt x="6904" y="32681"/>
                    <a:pt x="6815" y="33587"/>
                  </a:cubicBezTo>
                  <a:cubicBezTo>
                    <a:pt x="3969" y="32783"/>
                    <a:pt x="1723" y="29874"/>
                    <a:pt x="843" y="26888"/>
                  </a:cubicBezTo>
                  <a:cubicBezTo>
                    <a:pt x="575" y="25956"/>
                    <a:pt x="677" y="25267"/>
                    <a:pt x="1162" y="25076"/>
                  </a:cubicBezTo>
                  <a:cubicBezTo>
                    <a:pt x="1264" y="25037"/>
                    <a:pt x="1366" y="25012"/>
                    <a:pt x="1481" y="25012"/>
                  </a:cubicBezTo>
                  <a:close/>
                  <a:moveTo>
                    <a:pt x="14148" y="28307"/>
                  </a:moveTo>
                  <a:cubicBezTo>
                    <a:pt x="14369" y="28307"/>
                    <a:pt x="14557" y="28346"/>
                    <a:pt x="14701" y="28432"/>
                  </a:cubicBezTo>
                  <a:cubicBezTo>
                    <a:pt x="14905" y="28547"/>
                    <a:pt x="15007" y="28789"/>
                    <a:pt x="15007" y="29146"/>
                  </a:cubicBezTo>
                  <a:cubicBezTo>
                    <a:pt x="15007" y="30397"/>
                    <a:pt x="13068" y="33077"/>
                    <a:pt x="9367" y="33715"/>
                  </a:cubicBezTo>
                  <a:cubicBezTo>
                    <a:pt x="9046" y="33769"/>
                    <a:pt x="8719" y="33798"/>
                    <a:pt x="8390" y="33798"/>
                  </a:cubicBezTo>
                  <a:cubicBezTo>
                    <a:pt x="8027" y="33798"/>
                    <a:pt x="7662" y="33763"/>
                    <a:pt x="7300" y="33689"/>
                  </a:cubicBezTo>
                  <a:cubicBezTo>
                    <a:pt x="7389" y="32796"/>
                    <a:pt x="7478" y="31966"/>
                    <a:pt x="7568" y="31175"/>
                  </a:cubicBezTo>
                  <a:cubicBezTo>
                    <a:pt x="7759" y="31099"/>
                    <a:pt x="8065" y="30933"/>
                    <a:pt x="8652" y="30601"/>
                  </a:cubicBezTo>
                  <a:cubicBezTo>
                    <a:pt x="10050" y="29820"/>
                    <a:pt x="12758" y="28307"/>
                    <a:pt x="14148" y="28307"/>
                  </a:cubicBezTo>
                  <a:close/>
                  <a:moveTo>
                    <a:pt x="13910" y="1"/>
                  </a:moveTo>
                  <a:cubicBezTo>
                    <a:pt x="12723" y="1"/>
                    <a:pt x="11996" y="2272"/>
                    <a:pt x="11792" y="3791"/>
                  </a:cubicBezTo>
                  <a:cubicBezTo>
                    <a:pt x="11511" y="5884"/>
                    <a:pt x="11983" y="7440"/>
                    <a:pt x="13068" y="8104"/>
                  </a:cubicBezTo>
                  <a:cubicBezTo>
                    <a:pt x="12685" y="8984"/>
                    <a:pt x="12353" y="9814"/>
                    <a:pt x="12047" y="10605"/>
                  </a:cubicBezTo>
                  <a:cubicBezTo>
                    <a:pt x="11830" y="9099"/>
                    <a:pt x="11256" y="6305"/>
                    <a:pt x="9954" y="5182"/>
                  </a:cubicBezTo>
                  <a:cubicBezTo>
                    <a:pt x="9716" y="4979"/>
                    <a:pt x="9505" y="4909"/>
                    <a:pt x="9329" y="4909"/>
                  </a:cubicBezTo>
                  <a:cubicBezTo>
                    <a:pt x="9062" y="4909"/>
                    <a:pt x="8872" y="5069"/>
                    <a:pt x="8780" y="5169"/>
                  </a:cubicBezTo>
                  <a:cubicBezTo>
                    <a:pt x="8168" y="5820"/>
                    <a:pt x="8078" y="7645"/>
                    <a:pt x="8257" y="9150"/>
                  </a:cubicBezTo>
                  <a:cubicBezTo>
                    <a:pt x="8499" y="11205"/>
                    <a:pt x="9188" y="12940"/>
                    <a:pt x="10158" y="13936"/>
                  </a:cubicBezTo>
                  <a:cubicBezTo>
                    <a:pt x="10324" y="14102"/>
                    <a:pt x="10516" y="14255"/>
                    <a:pt x="10720" y="14369"/>
                  </a:cubicBezTo>
                  <a:cubicBezTo>
                    <a:pt x="10375" y="15441"/>
                    <a:pt x="10094" y="16398"/>
                    <a:pt x="9865" y="17253"/>
                  </a:cubicBezTo>
                  <a:cubicBezTo>
                    <a:pt x="9176" y="14331"/>
                    <a:pt x="7440" y="11435"/>
                    <a:pt x="6164" y="11256"/>
                  </a:cubicBezTo>
                  <a:cubicBezTo>
                    <a:pt x="6127" y="11252"/>
                    <a:pt x="6087" y="11250"/>
                    <a:pt x="6043" y="11250"/>
                  </a:cubicBezTo>
                  <a:cubicBezTo>
                    <a:pt x="5770" y="11250"/>
                    <a:pt x="5380" y="11350"/>
                    <a:pt x="5105" y="11945"/>
                  </a:cubicBezTo>
                  <a:cubicBezTo>
                    <a:pt x="4327" y="13591"/>
                    <a:pt x="5998" y="18963"/>
                    <a:pt x="8640" y="20635"/>
                  </a:cubicBezTo>
                  <a:cubicBezTo>
                    <a:pt x="8742" y="20699"/>
                    <a:pt x="8831" y="20737"/>
                    <a:pt x="8933" y="20788"/>
                  </a:cubicBezTo>
                  <a:cubicBezTo>
                    <a:pt x="8716" y="21643"/>
                    <a:pt x="8461" y="22638"/>
                    <a:pt x="8219" y="23863"/>
                  </a:cubicBezTo>
                  <a:cubicBezTo>
                    <a:pt x="7734" y="22792"/>
                    <a:pt x="6636" y="20673"/>
                    <a:pt x="4990" y="19180"/>
                  </a:cubicBezTo>
                  <a:cubicBezTo>
                    <a:pt x="4823" y="19035"/>
                    <a:pt x="4051" y="18383"/>
                    <a:pt x="3340" y="18383"/>
                  </a:cubicBezTo>
                  <a:cubicBezTo>
                    <a:pt x="3237" y="18383"/>
                    <a:pt x="3136" y="18397"/>
                    <a:pt x="3038" y="18427"/>
                  </a:cubicBezTo>
                  <a:cubicBezTo>
                    <a:pt x="2808" y="18504"/>
                    <a:pt x="2489" y="18721"/>
                    <a:pt x="2361" y="19295"/>
                  </a:cubicBezTo>
                  <a:cubicBezTo>
                    <a:pt x="2081" y="20609"/>
                    <a:pt x="3025" y="22996"/>
                    <a:pt x="4582" y="24846"/>
                  </a:cubicBezTo>
                  <a:cubicBezTo>
                    <a:pt x="5182" y="25573"/>
                    <a:pt x="6266" y="26671"/>
                    <a:pt x="7606" y="27168"/>
                  </a:cubicBezTo>
                  <a:cubicBezTo>
                    <a:pt x="7466" y="28087"/>
                    <a:pt x="7313" y="29095"/>
                    <a:pt x="7172" y="30193"/>
                  </a:cubicBezTo>
                  <a:cubicBezTo>
                    <a:pt x="4899" y="26206"/>
                    <a:pt x="2793" y="24519"/>
                    <a:pt x="1466" y="24519"/>
                  </a:cubicBezTo>
                  <a:cubicBezTo>
                    <a:pt x="1281" y="24519"/>
                    <a:pt x="1111" y="24552"/>
                    <a:pt x="958" y="24616"/>
                  </a:cubicBezTo>
                  <a:cubicBezTo>
                    <a:pt x="230" y="24910"/>
                    <a:pt x="1" y="25829"/>
                    <a:pt x="358" y="27028"/>
                  </a:cubicBezTo>
                  <a:cubicBezTo>
                    <a:pt x="1290" y="30193"/>
                    <a:pt x="3689" y="33243"/>
                    <a:pt x="6751" y="34085"/>
                  </a:cubicBezTo>
                  <a:cubicBezTo>
                    <a:pt x="6713" y="34582"/>
                    <a:pt x="6662" y="35093"/>
                    <a:pt x="6624" y="35616"/>
                  </a:cubicBezTo>
                  <a:cubicBezTo>
                    <a:pt x="6611" y="35756"/>
                    <a:pt x="6713" y="35884"/>
                    <a:pt x="6853" y="35897"/>
                  </a:cubicBezTo>
                  <a:lnTo>
                    <a:pt x="6866" y="35897"/>
                  </a:lnTo>
                  <a:cubicBezTo>
                    <a:pt x="6994" y="35897"/>
                    <a:pt x="7108" y="35795"/>
                    <a:pt x="7121" y="35667"/>
                  </a:cubicBezTo>
                  <a:cubicBezTo>
                    <a:pt x="7159" y="35157"/>
                    <a:pt x="7198" y="34672"/>
                    <a:pt x="7249" y="34187"/>
                  </a:cubicBezTo>
                  <a:cubicBezTo>
                    <a:pt x="7619" y="34263"/>
                    <a:pt x="7989" y="34302"/>
                    <a:pt x="8372" y="34302"/>
                  </a:cubicBezTo>
                  <a:cubicBezTo>
                    <a:pt x="8729" y="34302"/>
                    <a:pt x="9086" y="34263"/>
                    <a:pt x="9444" y="34200"/>
                  </a:cubicBezTo>
                  <a:cubicBezTo>
                    <a:pt x="13463" y="33511"/>
                    <a:pt x="15492" y="30588"/>
                    <a:pt x="15492" y="29146"/>
                  </a:cubicBezTo>
                  <a:cubicBezTo>
                    <a:pt x="15492" y="28598"/>
                    <a:pt x="15314" y="28215"/>
                    <a:pt x="14943" y="27998"/>
                  </a:cubicBezTo>
                  <a:cubicBezTo>
                    <a:pt x="14729" y="27872"/>
                    <a:pt x="14462" y="27816"/>
                    <a:pt x="14155" y="27816"/>
                  </a:cubicBezTo>
                  <a:cubicBezTo>
                    <a:pt x="12747" y="27816"/>
                    <a:pt x="10482" y="29004"/>
                    <a:pt x="8397" y="30167"/>
                  </a:cubicBezTo>
                  <a:cubicBezTo>
                    <a:pt x="8129" y="30320"/>
                    <a:pt x="7836" y="30486"/>
                    <a:pt x="7632" y="30588"/>
                  </a:cubicBezTo>
                  <a:cubicBezTo>
                    <a:pt x="7785" y="29376"/>
                    <a:pt x="7938" y="28279"/>
                    <a:pt x="8091" y="27296"/>
                  </a:cubicBezTo>
                  <a:cubicBezTo>
                    <a:pt x="8397" y="27373"/>
                    <a:pt x="8716" y="27411"/>
                    <a:pt x="9035" y="27424"/>
                  </a:cubicBezTo>
                  <a:lnTo>
                    <a:pt x="9188" y="27424"/>
                  </a:lnTo>
                  <a:cubicBezTo>
                    <a:pt x="11677" y="27309"/>
                    <a:pt x="14522" y="24553"/>
                    <a:pt x="14676" y="23340"/>
                  </a:cubicBezTo>
                  <a:cubicBezTo>
                    <a:pt x="14752" y="22753"/>
                    <a:pt x="14535" y="22460"/>
                    <a:pt x="14344" y="22307"/>
                  </a:cubicBezTo>
                  <a:cubicBezTo>
                    <a:pt x="14109" y="22121"/>
                    <a:pt x="13788" y="22053"/>
                    <a:pt x="13446" y="22053"/>
                  </a:cubicBezTo>
                  <a:cubicBezTo>
                    <a:pt x="12802" y="22053"/>
                    <a:pt x="12082" y="22293"/>
                    <a:pt x="11715" y="22434"/>
                  </a:cubicBezTo>
                  <a:cubicBezTo>
                    <a:pt x="10643" y="22830"/>
                    <a:pt x="9648" y="23442"/>
                    <a:pt x="8678" y="24055"/>
                  </a:cubicBezTo>
                  <a:cubicBezTo>
                    <a:pt x="8933" y="22855"/>
                    <a:pt x="9176" y="21847"/>
                    <a:pt x="9393" y="20992"/>
                  </a:cubicBezTo>
                  <a:cubicBezTo>
                    <a:pt x="9839" y="21158"/>
                    <a:pt x="10299" y="21247"/>
                    <a:pt x="10771" y="21247"/>
                  </a:cubicBezTo>
                  <a:cubicBezTo>
                    <a:pt x="11383" y="21247"/>
                    <a:pt x="11983" y="21120"/>
                    <a:pt x="12544" y="20890"/>
                  </a:cubicBezTo>
                  <a:cubicBezTo>
                    <a:pt x="14778" y="19971"/>
                    <a:pt x="16794" y="17751"/>
                    <a:pt x="16641" y="16424"/>
                  </a:cubicBezTo>
                  <a:cubicBezTo>
                    <a:pt x="16602" y="16118"/>
                    <a:pt x="16424" y="15607"/>
                    <a:pt x="15607" y="15467"/>
                  </a:cubicBezTo>
                  <a:cubicBezTo>
                    <a:pt x="15408" y="15440"/>
                    <a:pt x="15208" y="15426"/>
                    <a:pt x="15009" y="15426"/>
                  </a:cubicBezTo>
                  <a:cubicBezTo>
                    <a:pt x="14454" y="15426"/>
                    <a:pt x="13903" y="15532"/>
                    <a:pt x="13387" y="15748"/>
                  </a:cubicBezTo>
                  <a:cubicBezTo>
                    <a:pt x="12009" y="16258"/>
                    <a:pt x="11039" y="17088"/>
                    <a:pt x="10248" y="17764"/>
                  </a:cubicBezTo>
                  <a:cubicBezTo>
                    <a:pt x="10490" y="16832"/>
                    <a:pt x="10796" y="15786"/>
                    <a:pt x="11179" y="14586"/>
                  </a:cubicBezTo>
                  <a:cubicBezTo>
                    <a:pt x="11485" y="14701"/>
                    <a:pt x="11830" y="14765"/>
                    <a:pt x="12162" y="14765"/>
                  </a:cubicBezTo>
                  <a:lnTo>
                    <a:pt x="12187" y="14765"/>
                  </a:lnTo>
                  <a:cubicBezTo>
                    <a:pt x="13974" y="14765"/>
                    <a:pt x="16003" y="13374"/>
                    <a:pt x="17189" y="12187"/>
                  </a:cubicBezTo>
                  <a:cubicBezTo>
                    <a:pt x="17610" y="11766"/>
                    <a:pt x="18274" y="10848"/>
                    <a:pt x="18057" y="10095"/>
                  </a:cubicBezTo>
                  <a:cubicBezTo>
                    <a:pt x="17981" y="9814"/>
                    <a:pt x="17776" y="9584"/>
                    <a:pt x="17508" y="9469"/>
                  </a:cubicBezTo>
                  <a:cubicBezTo>
                    <a:pt x="17340" y="9398"/>
                    <a:pt x="17147" y="9369"/>
                    <a:pt x="16944" y="9369"/>
                  </a:cubicBezTo>
                  <a:cubicBezTo>
                    <a:pt x="16050" y="9369"/>
                    <a:pt x="14946" y="9933"/>
                    <a:pt x="14790" y="10005"/>
                  </a:cubicBezTo>
                  <a:cubicBezTo>
                    <a:pt x="13489" y="10694"/>
                    <a:pt x="12749" y="11039"/>
                    <a:pt x="12353" y="11218"/>
                  </a:cubicBezTo>
                  <a:cubicBezTo>
                    <a:pt x="12698" y="10312"/>
                    <a:pt x="13080" y="9342"/>
                    <a:pt x="13514" y="8308"/>
                  </a:cubicBezTo>
                  <a:cubicBezTo>
                    <a:pt x="13565" y="8334"/>
                    <a:pt x="13629" y="8346"/>
                    <a:pt x="13693" y="8372"/>
                  </a:cubicBezTo>
                  <a:lnTo>
                    <a:pt x="13706" y="8385"/>
                  </a:lnTo>
                  <a:cubicBezTo>
                    <a:pt x="13923" y="8449"/>
                    <a:pt x="14165" y="8474"/>
                    <a:pt x="14395" y="8474"/>
                  </a:cubicBezTo>
                  <a:cubicBezTo>
                    <a:pt x="16436" y="8474"/>
                    <a:pt x="18414" y="6190"/>
                    <a:pt x="19052" y="4531"/>
                  </a:cubicBezTo>
                  <a:cubicBezTo>
                    <a:pt x="19320" y="3842"/>
                    <a:pt x="19333" y="3344"/>
                    <a:pt x="19091" y="2987"/>
                  </a:cubicBezTo>
                  <a:cubicBezTo>
                    <a:pt x="18900" y="2725"/>
                    <a:pt x="18599" y="2563"/>
                    <a:pt x="18280" y="2563"/>
                  </a:cubicBezTo>
                  <a:cubicBezTo>
                    <a:pt x="18257" y="2563"/>
                    <a:pt x="18234" y="2564"/>
                    <a:pt x="18210" y="2566"/>
                  </a:cubicBezTo>
                  <a:cubicBezTo>
                    <a:pt x="17317" y="2566"/>
                    <a:pt x="15977" y="3332"/>
                    <a:pt x="15441" y="3702"/>
                  </a:cubicBezTo>
                  <a:cubicBezTo>
                    <a:pt x="15428" y="2974"/>
                    <a:pt x="15339" y="2260"/>
                    <a:pt x="15173" y="1558"/>
                  </a:cubicBezTo>
                  <a:cubicBezTo>
                    <a:pt x="14918" y="524"/>
                    <a:pt x="14497" y="1"/>
                    <a:pt x="13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43"/>
          <p:cNvGrpSpPr/>
          <p:nvPr/>
        </p:nvGrpSpPr>
        <p:grpSpPr>
          <a:xfrm>
            <a:off x="901540" y="2730941"/>
            <a:ext cx="239221" cy="487147"/>
            <a:chOff x="1925725" y="1035100"/>
            <a:chExt cx="174525" cy="355400"/>
          </a:xfrm>
        </p:grpSpPr>
        <p:sp>
          <p:nvSpPr>
            <p:cNvPr id="752" name="Google Shape;752;p43"/>
            <p:cNvSpPr/>
            <p:nvPr/>
          </p:nvSpPr>
          <p:spPr>
            <a:xfrm>
              <a:off x="1932400" y="1041150"/>
              <a:ext cx="163375" cy="343300"/>
            </a:xfrm>
            <a:custGeom>
              <a:avLst/>
              <a:gdLst/>
              <a:ahLst/>
              <a:cxnLst/>
              <a:rect l="l" t="t" r="r" b="b"/>
              <a:pathLst>
                <a:path w="6535" h="13732" extrusionOk="0">
                  <a:moveTo>
                    <a:pt x="3829" y="1"/>
                  </a:moveTo>
                  <a:cubicBezTo>
                    <a:pt x="3740" y="1"/>
                    <a:pt x="3651" y="52"/>
                    <a:pt x="3612" y="141"/>
                  </a:cubicBezTo>
                  <a:lnTo>
                    <a:pt x="690" y="6700"/>
                  </a:lnTo>
                  <a:cubicBezTo>
                    <a:pt x="614" y="6866"/>
                    <a:pt x="728" y="7044"/>
                    <a:pt x="907" y="7044"/>
                  </a:cubicBezTo>
                  <a:lnTo>
                    <a:pt x="2400" y="7044"/>
                  </a:lnTo>
                  <a:lnTo>
                    <a:pt x="52" y="13412"/>
                  </a:lnTo>
                  <a:cubicBezTo>
                    <a:pt x="1" y="13527"/>
                    <a:pt x="52" y="13655"/>
                    <a:pt x="167" y="13718"/>
                  </a:cubicBezTo>
                  <a:cubicBezTo>
                    <a:pt x="205" y="13731"/>
                    <a:pt x="231" y="13731"/>
                    <a:pt x="269" y="13731"/>
                  </a:cubicBezTo>
                  <a:cubicBezTo>
                    <a:pt x="358" y="13731"/>
                    <a:pt x="435" y="13693"/>
                    <a:pt x="473" y="13616"/>
                  </a:cubicBezTo>
                  <a:lnTo>
                    <a:pt x="5667" y="4773"/>
                  </a:lnTo>
                  <a:cubicBezTo>
                    <a:pt x="5756" y="4620"/>
                    <a:pt x="5641" y="4416"/>
                    <a:pt x="5463" y="4416"/>
                  </a:cubicBezTo>
                  <a:lnTo>
                    <a:pt x="4289" y="4416"/>
                  </a:lnTo>
                  <a:lnTo>
                    <a:pt x="6458" y="358"/>
                  </a:lnTo>
                  <a:cubicBezTo>
                    <a:pt x="6534" y="192"/>
                    <a:pt x="6420" y="1"/>
                    <a:pt x="62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925725" y="1035100"/>
              <a:ext cx="174525" cy="355400"/>
            </a:xfrm>
            <a:custGeom>
              <a:avLst/>
              <a:gdLst/>
              <a:ahLst/>
              <a:cxnLst/>
              <a:rect l="l" t="t" r="r" b="b"/>
              <a:pathLst>
                <a:path w="6981" h="14216" extrusionOk="0">
                  <a:moveTo>
                    <a:pt x="6508" y="472"/>
                  </a:moveTo>
                  <a:lnTo>
                    <a:pt x="6508" y="485"/>
                  </a:lnTo>
                  <a:lnTo>
                    <a:pt x="4160" y="4900"/>
                  </a:lnTo>
                  <a:lnTo>
                    <a:pt x="5730" y="4900"/>
                  </a:lnTo>
                  <a:lnTo>
                    <a:pt x="536" y="13743"/>
                  </a:lnTo>
                  <a:lnTo>
                    <a:pt x="2999" y="7044"/>
                  </a:lnTo>
                  <a:lnTo>
                    <a:pt x="1174" y="7044"/>
                  </a:lnTo>
                  <a:lnTo>
                    <a:pt x="4096" y="472"/>
                  </a:lnTo>
                  <a:close/>
                  <a:moveTo>
                    <a:pt x="4096" y="0"/>
                  </a:moveTo>
                  <a:cubicBezTo>
                    <a:pt x="3918" y="0"/>
                    <a:pt x="3739" y="115"/>
                    <a:pt x="3662" y="281"/>
                  </a:cubicBezTo>
                  <a:lnTo>
                    <a:pt x="740" y="6840"/>
                  </a:lnTo>
                  <a:cubicBezTo>
                    <a:pt x="600" y="7159"/>
                    <a:pt x="829" y="7516"/>
                    <a:pt x="1174" y="7516"/>
                  </a:cubicBezTo>
                  <a:lnTo>
                    <a:pt x="2322" y="7516"/>
                  </a:lnTo>
                  <a:lnTo>
                    <a:pt x="89" y="13565"/>
                  </a:lnTo>
                  <a:cubicBezTo>
                    <a:pt x="0" y="13794"/>
                    <a:pt x="102" y="14062"/>
                    <a:pt x="332" y="14164"/>
                  </a:cubicBezTo>
                  <a:cubicBezTo>
                    <a:pt x="396" y="14190"/>
                    <a:pt x="459" y="14216"/>
                    <a:pt x="536" y="14216"/>
                  </a:cubicBezTo>
                  <a:cubicBezTo>
                    <a:pt x="702" y="14216"/>
                    <a:pt x="868" y="14113"/>
                    <a:pt x="944" y="13973"/>
                  </a:cubicBezTo>
                  <a:lnTo>
                    <a:pt x="6125" y="5143"/>
                  </a:lnTo>
                  <a:cubicBezTo>
                    <a:pt x="6317" y="4811"/>
                    <a:pt x="6087" y="4415"/>
                    <a:pt x="5717" y="4415"/>
                  </a:cubicBezTo>
                  <a:lnTo>
                    <a:pt x="4951" y="4415"/>
                  </a:lnTo>
                  <a:lnTo>
                    <a:pt x="6916" y="715"/>
                  </a:lnTo>
                  <a:cubicBezTo>
                    <a:pt x="6955" y="638"/>
                    <a:pt x="6980" y="562"/>
                    <a:pt x="6980" y="472"/>
                  </a:cubicBezTo>
                  <a:cubicBezTo>
                    <a:pt x="6980" y="217"/>
                    <a:pt x="6763" y="0"/>
                    <a:pt x="6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43"/>
          <p:cNvGrpSpPr/>
          <p:nvPr/>
        </p:nvGrpSpPr>
        <p:grpSpPr>
          <a:xfrm>
            <a:off x="7551876" y="945008"/>
            <a:ext cx="412402" cy="661205"/>
            <a:chOff x="7247076" y="945008"/>
            <a:chExt cx="412402" cy="661205"/>
          </a:xfrm>
        </p:grpSpPr>
        <p:grpSp>
          <p:nvGrpSpPr>
            <p:cNvPr id="755" name="Google Shape;755;p43"/>
            <p:cNvGrpSpPr/>
            <p:nvPr/>
          </p:nvGrpSpPr>
          <p:grpSpPr>
            <a:xfrm>
              <a:off x="7312234" y="1119066"/>
              <a:ext cx="239221" cy="487147"/>
              <a:chOff x="1925725" y="1035100"/>
              <a:chExt cx="174525" cy="355400"/>
            </a:xfrm>
          </p:grpSpPr>
          <p:sp>
            <p:nvSpPr>
              <p:cNvPr id="756" name="Google Shape;756;p43"/>
              <p:cNvSpPr/>
              <p:nvPr/>
            </p:nvSpPr>
            <p:spPr>
              <a:xfrm>
                <a:off x="1932400" y="1041150"/>
                <a:ext cx="163375" cy="343300"/>
              </a:xfrm>
              <a:custGeom>
                <a:avLst/>
                <a:gdLst/>
                <a:ahLst/>
                <a:cxnLst/>
                <a:rect l="l" t="t" r="r" b="b"/>
                <a:pathLst>
                  <a:path w="6535" h="13732" extrusionOk="0">
                    <a:moveTo>
                      <a:pt x="3829" y="1"/>
                    </a:moveTo>
                    <a:cubicBezTo>
                      <a:pt x="3740" y="1"/>
                      <a:pt x="3651" y="52"/>
                      <a:pt x="3612" y="141"/>
                    </a:cubicBezTo>
                    <a:lnTo>
                      <a:pt x="690" y="6700"/>
                    </a:lnTo>
                    <a:cubicBezTo>
                      <a:pt x="614" y="6866"/>
                      <a:pt x="728" y="7044"/>
                      <a:pt x="907" y="7044"/>
                    </a:cubicBezTo>
                    <a:lnTo>
                      <a:pt x="2400" y="7044"/>
                    </a:lnTo>
                    <a:lnTo>
                      <a:pt x="52" y="13412"/>
                    </a:lnTo>
                    <a:cubicBezTo>
                      <a:pt x="1" y="13527"/>
                      <a:pt x="52" y="13655"/>
                      <a:pt x="167" y="13718"/>
                    </a:cubicBezTo>
                    <a:cubicBezTo>
                      <a:pt x="205" y="13731"/>
                      <a:pt x="231" y="13731"/>
                      <a:pt x="269" y="13731"/>
                    </a:cubicBezTo>
                    <a:cubicBezTo>
                      <a:pt x="358" y="13731"/>
                      <a:pt x="435" y="13693"/>
                      <a:pt x="473" y="13616"/>
                    </a:cubicBezTo>
                    <a:lnTo>
                      <a:pt x="5667" y="4773"/>
                    </a:lnTo>
                    <a:cubicBezTo>
                      <a:pt x="5756" y="4620"/>
                      <a:pt x="5641" y="4416"/>
                      <a:pt x="5463" y="4416"/>
                    </a:cubicBezTo>
                    <a:lnTo>
                      <a:pt x="4289" y="4416"/>
                    </a:lnTo>
                    <a:lnTo>
                      <a:pt x="6458" y="358"/>
                    </a:lnTo>
                    <a:cubicBezTo>
                      <a:pt x="6534" y="192"/>
                      <a:pt x="6420" y="1"/>
                      <a:pt x="62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43"/>
              <p:cNvSpPr/>
              <p:nvPr/>
            </p:nvSpPr>
            <p:spPr>
              <a:xfrm>
                <a:off x="1925725" y="1035100"/>
                <a:ext cx="174525" cy="355400"/>
              </a:xfrm>
              <a:custGeom>
                <a:avLst/>
                <a:gdLst/>
                <a:ahLst/>
                <a:cxnLst/>
                <a:rect l="l" t="t" r="r" b="b"/>
                <a:pathLst>
                  <a:path w="6981" h="14216" extrusionOk="0">
                    <a:moveTo>
                      <a:pt x="6508" y="472"/>
                    </a:moveTo>
                    <a:lnTo>
                      <a:pt x="6508" y="485"/>
                    </a:lnTo>
                    <a:lnTo>
                      <a:pt x="4160" y="4900"/>
                    </a:lnTo>
                    <a:lnTo>
                      <a:pt x="5730" y="4900"/>
                    </a:lnTo>
                    <a:lnTo>
                      <a:pt x="536" y="13743"/>
                    </a:lnTo>
                    <a:lnTo>
                      <a:pt x="2999" y="7044"/>
                    </a:lnTo>
                    <a:lnTo>
                      <a:pt x="1174" y="7044"/>
                    </a:lnTo>
                    <a:lnTo>
                      <a:pt x="4096" y="472"/>
                    </a:lnTo>
                    <a:close/>
                    <a:moveTo>
                      <a:pt x="4096" y="0"/>
                    </a:moveTo>
                    <a:cubicBezTo>
                      <a:pt x="3918" y="0"/>
                      <a:pt x="3739" y="115"/>
                      <a:pt x="3662" y="281"/>
                    </a:cubicBezTo>
                    <a:lnTo>
                      <a:pt x="740" y="6840"/>
                    </a:lnTo>
                    <a:cubicBezTo>
                      <a:pt x="600" y="7159"/>
                      <a:pt x="829" y="7516"/>
                      <a:pt x="1174" y="7516"/>
                    </a:cubicBezTo>
                    <a:lnTo>
                      <a:pt x="2322" y="7516"/>
                    </a:lnTo>
                    <a:lnTo>
                      <a:pt x="89" y="13565"/>
                    </a:lnTo>
                    <a:cubicBezTo>
                      <a:pt x="0" y="13794"/>
                      <a:pt x="102" y="14062"/>
                      <a:pt x="332" y="14164"/>
                    </a:cubicBezTo>
                    <a:cubicBezTo>
                      <a:pt x="396" y="14190"/>
                      <a:pt x="459" y="14216"/>
                      <a:pt x="536" y="14216"/>
                    </a:cubicBezTo>
                    <a:cubicBezTo>
                      <a:pt x="702" y="14216"/>
                      <a:pt x="868" y="14113"/>
                      <a:pt x="944" y="13973"/>
                    </a:cubicBezTo>
                    <a:lnTo>
                      <a:pt x="6125" y="5143"/>
                    </a:lnTo>
                    <a:cubicBezTo>
                      <a:pt x="6317" y="4811"/>
                      <a:pt x="6087" y="4415"/>
                      <a:pt x="5717" y="4415"/>
                    </a:cubicBezTo>
                    <a:lnTo>
                      <a:pt x="4951" y="4415"/>
                    </a:lnTo>
                    <a:lnTo>
                      <a:pt x="6916" y="715"/>
                    </a:lnTo>
                    <a:cubicBezTo>
                      <a:pt x="6955" y="638"/>
                      <a:pt x="6980" y="562"/>
                      <a:pt x="6980" y="472"/>
                    </a:cubicBezTo>
                    <a:cubicBezTo>
                      <a:pt x="6980" y="217"/>
                      <a:pt x="6763" y="0"/>
                      <a:pt x="65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8" name="Google Shape;758;p43"/>
            <p:cNvGrpSpPr/>
            <p:nvPr/>
          </p:nvGrpSpPr>
          <p:grpSpPr>
            <a:xfrm>
              <a:off x="7247076" y="945008"/>
              <a:ext cx="412402" cy="265813"/>
              <a:chOff x="1087650" y="1031275"/>
              <a:chExt cx="298000" cy="192075"/>
            </a:xfrm>
          </p:grpSpPr>
          <p:sp>
            <p:nvSpPr>
              <p:cNvPr id="759" name="Google Shape;759;p43"/>
              <p:cNvSpPr/>
              <p:nvPr/>
            </p:nvSpPr>
            <p:spPr>
              <a:xfrm>
                <a:off x="1094350" y="1037650"/>
                <a:ext cx="284275" cy="179975"/>
              </a:xfrm>
              <a:custGeom>
                <a:avLst/>
                <a:gdLst/>
                <a:ahLst/>
                <a:cxnLst/>
                <a:rect l="l" t="t" r="r" b="b"/>
                <a:pathLst>
                  <a:path w="11371" h="7199" extrusionOk="0">
                    <a:moveTo>
                      <a:pt x="5615" y="0"/>
                    </a:moveTo>
                    <a:cubicBezTo>
                      <a:pt x="4518" y="0"/>
                      <a:pt x="3574" y="664"/>
                      <a:pt x="2885" y="1902"/>
                    </a:cubicBezTo>
                    <a:cubicBezTo>
                      <a:pt x="2655" y="2297"/>
                      <a:pt x="2476" y="2603"/>
                      <a:pt x="2106" y="2795"/>
                    </a:cubicBezTo>
                    <a:cubicBezTo>
                      <a:pt x="1979" y="2871"/>
                      <a:pt x="1838" y="2935"/>
                      <a:pt x="1698" y="2999"/>
                    </a:cubicBezTo>
                    <a:cubicBezTo>
                      <a:pt x="1404" y="3114"/>
                      <a:pt x="1124" y="3267"/>
                      <a:pt x="868" y="3458"/>
                    </a:cubicBezTo>
                    <a:cubicBezTo>
                      <a:pt x="256" y="3918"/>
                      <a:pt x="1" y="4734"/>
                      <a:pt x="230" y="5475"/>
                    </a:cubicBezTo>
                    <a:cubicBezTo>
                      <a:pt x="447" y="6074"/>
                      <a:pt x="983" y="6495"/>
                      <a:pt x="1621" y="6559"/>
                    </a:cubicBezTo>
                    <a:lnTo>
                      <a:pt x="1749" y="6559"/>
                    </a:lnTo>
                    <a:cubicBezTo>
                      <a:pt x="2017" y="6546"/>
                      <a:pt x="2272" y="6508"/>
                      <a:pt x="2527" y="6432"/>
                    </a:cubicBezTo>
                    <a:cubicBezTo>
                      <a:pt x="2731" y="6381"/>
                      <a:pt x="2948" y="6342"/>
                      <a:pt x="3178" y="6330"/>
                    </a:cubicBezTo>
                    <a:cubicBezTo>
                      <a:pt x="3255" y="6330"/>
                      <a:pt x="3344" y="6342"/>
                      <a:pt x="3421" y="6355"/>
                    </a:cubicBezTo>
                    <a:cubicBezTo>
                      <a:pt x="3625" y="6432"/>
                      <a:pt x="3803" y="6521"/>
                      <a:pt x="3969" y="6649"/>
                    </a:cubicBezTo>
                    <a:cubicBezTo>
                      <a:pt x="4059" y="6712"/>
                      <a:pt x="4148" y="6763"/>
                      <a:pt x="4224" y="6814"/>
                    </a:cubicBezTo>
                    <a:cubicBezTo>
                      <a:pt x="4652" y="7059"/>
                      <a:pt x="5127" y="7198"/>
                      <a:pt x="5615" y="7198"/>
                    </a:cubicBezTo>
                    <a:cubicBezTo>
                      <a:pt x="5636" y="7198"/>
                      <a:pt x="5658" y="7198"/>
                      <a:pt x="5679" y="7197"/>
                    </a:cubicBezTo>
                    <a:cubicBezTo>
                      <a:pt x="5704" y="7198"/>
                      <a:pt x="5729" y="7198"/>
                      <a:pt x="5754" y="7198"/>
                    </a:cubicBezTo>
                    <a:cubicBezTo>
                      <a:pt x="6174" y="7198"/>
                      <a:pt x="6582" y="7097"/>
                      <a:pt x="6955" y="6917"/>
                    </a:cubicBezTo>
                    <a:cubicBezTo>
                      <a:pt x="7032" y="6878"/>
                      <a:pt x="7096" y="6840"/>
                      <a:pt x="7159" y="6802"/>
                    </a:cubicBezTo>
                    <a:cubicBezTo>
                      <a:pt x="7274" y="6738"/>
                      <a:pt x="7389" y="6674"/>
                      <a:pt x="7504" y="6636"/>
                    </a:cubicBezTo>
                    <a:cubicBezTo>
                      <a:pt x="7642" y="6583"/>
                      <a:pt x="7789" y="6556"/>
                      <a:pt x="7938" y="6556"/>
                    </a:cubicBezTo>
                    <a:cubicBezTo>
                      <a:pt x="7968" y="6556"/>
                      <a:pt x="7997" y="6557"/>
                      <a:pt x="8027" y="6559"/>
                    </a:cubicBezTo>
                    <a:cubicBezTo>
                      <a:pt x="8180" y="6559"/>
                      <a:pt x="8346" y="6572"/>
                      <a:pt x="8525" y="6585"/>
                    </a:cubicBezTo>
                    <a:cubicBezTo>
                      <a:pt x="8703" y="6598"/>
                      <a:pt x="8895" y="6623"/>
                      <a:pt x="9074" y="6623"/>
                    </a:cubicBezTo>
                    <a:cubicBezTo>
                      <a:pt x="9176" y="6623"/>
                      <a:pt x="9278" y="6610"/>
                      <a:pt x="9367" y="6598"/>
                    </a:cubicBezTo>
                    <a:cubicBezTo>
                      <a:pt x="10324" y="6495"/>
                      <a:pt x="11090" y="5755"/>
                      <a:pt x="11230" y="4798"/>
                    </a:cubicBezTo>
                    <a:cubicBezTo>
                      <a:pt x="11370" y="3841"/>
                      <a:pt x="10847" y="2910"/>
                      <a:pt x="9967" y="2527"/>
                    </a:cubicBezTo>
                    <a:cubicBezTo>
                      <a:pt x="9737" y="2438"/>
                      <a:pt x="9507" y="2361"/>
                      <a:pt x="9265" y="2323"/>
                    </a:cubicBezTo>
                    <a:cubicBezTo>
                      <a:pt x="8984" y="2272"/>
                      <a:pt x="8703" y="2170"/>
                      <a:pt x="8448" y="2029"/>
                    </a:cubicBezTo>
                    <a:cubicBezTo>
                      <a:pt x="8193" y="1825"/>
                      <a:pt x="7976" y="1583"/>
                      <a:pt x="7810" y="1289"/>
                    </a:cubicBezTo>
                    <a:cubicBezTo>
                      <a:pt x="7644" y="1021"/>
                      <a:pt x="7453" y="779"/>
                      <a:pt x="7223" y="562"/>
                    </a:cubicBezTo>
                    <a:cubicBezTo>
                      <a:pt x="6891" y="281"/>
                      <a:pt x="6483" y="102"/>
                      <a:pt x="6049" y="39"/>
                    </a:cubicBezTo>
                    <a:cubicBezTo>
                      <a:pt x="5909" y="13"/>
                      <a:pt x="5756" y="0"/>
                      <a:pt x="56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43"/>
              <p:cNvSpPr/>
              <p:nvPr/>
            </p:nvSpPr>
            <p:spPr>
              <a:xfrm>
                <a:off x="1087650" y="1031275"/>
                <a:ext cx="298000" cy="192075"/>
              </a:xfrm>
              <a:custGeom>
                <a:avLst/>
                <a:gdLst/>
                <a:ahLst/>
                <a:cxnLst/>
                <a:rect l="l" t="t" r="r" b="b"/>
                <a:pathLst>
                  <a:path w="11920" h="7683" extrusionOk="0">
                    <a:moveTo>
                      <a:pt x="5883" y="485"/>
                    </a:moveTo>
                    <a:lnTo>
                      <a:pt x="5883" y="498"/>
                    </a:lnTo>
                    <a:cubicBezTo>
                      <a:pt x="5921" y="494"/>
                      <a:pt x="5958" y="493"/>
                      <a:pt x="5994" y="493"/>
                    </a:cubicBezTo>
                    <a:cubicBezTo>
                      <a:pt x="6093" y="493"/>
                      <a:pt x="6189" y="505"/>
                      <a:pt x="6292" y="523"/>
                    </a:cubicBezTo>
                    <a:cubicBezTo>
                      <a:pt x="6675" y="574"/>
                      <a:pt x="7045" y="740"/>
                      <a:pt x="7338" y="995"/>
                    </a:cubicBezTo>
                    <a:cubicBezTo>
                      <a:pt x="7823" y="1416"/>
                      <a:pt x="8040" y="2118"/>
                      <a:pt x="8576" y="2476"/>
                    </a:cubicBezTo>
                    <a:cubicBezTo>
                      <a:pt x="9035" y="2782"/>
                      <a:pt x="9635" y="2782"/>
                      <a:pt x="10133" y="2986"/>
                    </a:cubicBezTo>
                    <a:cubicBezTo>
                      <a:pt x="11919" y="3752"/>
                      <a:pt x="11536" y="6393"/>
                      <a:pt x="9609" y="6610"/>
                    </a:cubicBezTo>
                    <a:cubicBezTo>
                      <a:pt x="9520" y="6623"/>
                      <a:pt x="9431" y="6623"/>
                      <a:pt x="9342" y="6623"/>
                    </a:cubicBezTo>
                    <a:cubicBezTo>
                      <a:pt x="8984" y="6623"/>
                      <a:pt x="8627" y="6559"/>
                      <a:pt x="8282" y="6559"/>
                    </a:cubicBezTo>
                    <a:cubicBezTo>
                      <a:pt x="8078" y="6559"/>
                      <a:pt x="7887" y="6585"/>
                      <a:pt x="7695" y="6648"/>
                    </a:cubicBezTo>
                    <a:cubicBezTo>
                      <a:pt x="7491" y="6738"/>
                      <a:pt x="7300" y="6840"/>
                      <a:pt x="7108" y="6942"/>
                    </a:cubicBezTo>
                    <a:cubicBezTo>
                      <a:pt x="6740" y="7126"/>
                      <a:pt x="6342" y="7216"/>
                      <a:pt x="5943" y="7216"/>
                    </a:cubicBezTo>
                    <a:cubicBezTo>
                      <a:pt x="5486" y="7216"/>
                      <a:pt x="5029" y="7097"/>
                      <a:pt x="4620" y="6865"/>
                    </a:cubicBezTo>
                    <a:cubicBezTo>
                      <a:pt x="4327" y="6687"/>
                      <a:pt x="4071" y="6470"/>
                      <a:pt x="3752" y="6380"/>
                    </a:cubicBezTo>
                    <a:cubicBezTo>
                      <a:pt x="3650" y="6355"/>
                      <a:pt x="3548" y="6342"/>
                      <a:pt x="3446" y="6342"/>
                    </a:cubicBezTo>
                    <a:cubicBezTo>
                      <a:pt x="2974" y="6342"/>
                      <a:pt x="2502" y="6572"/>
                      <a:pt x="2017" y="6572"/>
                    </a:cubicBezTo>
                    <a:lnTo>
                      <a:pt x="1902" y="6572"/>
                    </a:lnTo>
                    <a:cubicBezTo>
                      <a:pt x="1366" y="6508"/>
                      <a:pt x="907" y="6151"/>
                      <a:pt x="728" y="5640"/>
                    </a:cubicBezTo>
                    <a:cubicBezTo>
                      <a:pt x="524" y="5002"/>
                      <a:pt x="741" y="4288"/>
                      <a:pt x="1290" y="3892"/>
                    </a:cubicBezTo>
                    <a:cubicBezTo>
                      <a:pt x="1660" y="3599"/>
                      <a:pt x="2093" y="3471"/>
                      <a:pt x="2489" y="3254"/>
                    </a:cubicBezTo>
                    <a:cubicBezTo>
                      <a:pt x="2897" y="3024"/>
                      <a:pt x="3127" y="2667"/>
                      <a:pt x="3357" y="2259"/>
                    </a:cubicBezTo>
                    <a:cubicBezTo>
                      <a:pt x="3918" y="1263"/>
                      <a:pt x="4748" y="485"/>
                      <a:pt x="5883" y="485"/>
                    </a:cubicBezTo>
                    <a:close/>
                    <a:moveTo>
                      <a:pt x="5896" y="0"/>
                    </a:moveTo>
                    <a:lnTo>
                      <a:pt x="5883" y="13"/>
                    </a:lnTo>
                    <a:cubicBezTo>
                      <a:pt x="4697" y="13"/>
                      <a:pt x="3676" y="702"/>
                      <a:pt x="2948" y="2029"/>
                    </a:cubicBezTo>
                    <a:cubicBezTo>
                      <a:pt x="2731" y="2399"/>
                      <a:pt x="2566" y="2667"/>
                      <a:pt x="2272" y="2833"/>
                    </a:cubicBezTo>
                    <a:cubicBezTo>
                      <a:pt x="2144" y="2897"/>
                      <a:pt x="2004" y="2960"/>
                      <a:pt x="1864" y="3024"/>
                    </a:cubicBezTo>
                    <a:cubicBezTo>
                      <a:pt x="1558" y="3139"/>
                      <a:pt x="1264" y="3305"/>
                      <a:pt x="996" y="3509"/>
                    </a:cubicBezTo>
                    <a:cubicBezTo>
                      <a:pt x="294" y="4032"/>
                      <a:pt x="1" y="4951"/>
                      <a:pt x="269" y="5793"/>
                    </a:cubicBezTo>
                    <a:cubicBezTo>
                      <a:pt x="524" y="6482"/>
                      <a:pt x="1136" y="6967"/>
                      <a:pt x="1864" y="7031"/>
                    </a:cubicBezTo>
                    <a:lnTo>
                      <a:pt x="2030" y="7031"/>
                    </a:lnTo>
                    <a:cubicBezTo>
                      <a:pt x="2310" y="7031"/>
                      <a:pt x="2591" y="6980"/>
                      <a:pt x="2859" y="6916"/>
                    </a:cubicBezTo>
                    <a:cubicBezTo>
                      <a:pt x="3051" y="6853"/>
                      <a:pt x="3255" y="6827"/>
                      <a:pt x="3446" y="6814"/>
                    </a:cubicBezTo>
                    <a:cubicBezTo>
                      <a:pt x="3510" y="6814"/>
                      <a:pt x="3574" y="6814"/>
                      <a:pt x="3637" y="6840"/>
                    </a:cubicBezTo>
                    <a:cubicBezTo>
                      <a:pt x="3816" y="6891"/>
                      <a:pt x="3969" y="6980"/>
                      <a:pt x="4122" y="7095"/>
                    </a:cubicBezTo>
                    <a:cubicBezTo>
                      <a:pt x="4199" y="7146"/>
                      <a:pt x="4288" y="7210"/>
                      <a:pt x="4378" y="7261"/>
                    </a:cubicBezTo>
                    <a:cubicBezTo>
                      <a:pt x="4863" y="7541"/>
                      <a:pt x="5407" y="7682"/>
                      <a:pt x="5953" y="7682"/>
                    </a:cubicBezTo>
                    <a:cubicBezTo>
                      <a:pt x="6425" y="7682"/>
                      <a:pt x="6900" y="7576"/>
                      <a:pt x="7338" y="7363"/>
                    </a:cubicBezTo>
                    <a:cubicBezTo>
                      <a:pt x="7415" y="7325"/>
                      <a:pt x="7478" y="7286"/>
                      <a:pt x="7542" y="7248"/>
                    </a:cubicBezTo>
                    <a:cubicBezTo>
                      <a:pt x="7644" y="7184"/>
                      <a:pt x="7759" y="7133"/>
                      <a:pt x="7861" y="7095"/>
                    </a:cubicBezTo>
                    <a:cubicBezTo>
                      <a:pt x="7978" y="7053"/>
                      <a:pt x="8103" y="7028"/>
                      <a:pt x="8222" y="7028"/>
                    </a:cubicBezTo>
                    <a:cubicBezTo>
                      <a:pt x="8247" y="7028"/>
                      <a:pt x="8271" y="7029"/>
                      <a:pt x="8295" y="7031"/>
                    </a:cubicBezTo>
                    <a:cubicBezTo>
                      <a:pt x="8448" y="7031"/>
                      <a:pt x="8614" y="7044"/>
                      <a:pt x="8780" y="7057"/>
                    </a:cubicBezTo>
                    <a:cubicBezTo>
                      <a:pt x="8946" y="7069"/>
                      <a:pt x="9150" y="7095"/>
                      <a:pt x="9354" y="7095"/>
                    </a:cubicBezTo>
                    <a:cubicBezTo>
                      <a:pt x="9456" y="7095"/>
                      <a:pt x="9571" y="7082"/>
                      <a:pt x="9673" y="7069"/>
                    </a:cubicBezTo>
                    <a:cubicBezTo>
                      <a:pt x="10745" y="6955"/>
                      <a:pt x="11587" y="6125"/>
                      <a:pt x="11741" y="5066"/>
                    </a:cubicBezTo>
                    <a:cubicBezTo>
                      <a:pt x="11906" y="3994"/>
                      <a:pt x="11319" y="2960"/>
                      <a:pt x="10337" y="2539"/>
                    </a:cubicBezTo>
                    <a:cubicBezTo>
                      <a:pt x="10094" y="2437"/>
                      <a:pt x="9852" y="2374"/>
                      <a:pt x="9597" y="2322"/>
                    </a:cubicBezTo>
                    <a:cubicBezTo>
                      <a:pt x="9342" y="2271"/>
                      <a:pt x="9086" y="2195"/>
                      <a:pt x="8857" y="2067"/>
                    </a:cubicBezTo>
                    <a:cubicBezTo>
                      <a:pt x="8627" y="1876"/>
                      <a:pt x="8436" y="1646"/>
                      <a:pt x="8295" y="1391"/>
                    </a:cubicBezTo>
                    <a:cubicBezTo>
                      <a:pt x="8116" y="1110"/>
                      <a:pt x="7912" y="842"/>
                      <a:pt x="7670" y="613"/>
                    </a:cubicBezTo>
                    <a:cubicBezTo>
                      <a:pt x="7300" y="306"/>
                      <a:pt x="6853" y="102"/>
                      <a:pt x="6368" y="38"/>
                    </a:cubicBezTo>
                    <a:cubicBezTo>
                      <a:pt x="6215" y="13"/>
                      <a:pt x="6049" y="0"/>
                      <a:pt x="58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46D1D3E-FA21-DBE2-E17B-CE050B0B1DA9}"/>
              </a:ext>
            </a:extLst>
          </p:cNvPr>
          <p:cNvSpPr txBox="1"/>
          <p:nvPr/>
        </p:nvSpPr>
        <p:spPr>
          <a:xfrm>
            <a:off x="2045172" y="2135858"/>
            <a:ext cx="4083614" cy="1171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rtl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XGBoost &amp; Voting: AUC = 0.96</a:t>
            </a:r>
          </a:p>
          <a:p>
            <a:pPr marL="342900" marR="0" lvl="0" indent="-342900" algn="l" rtl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Logistic Regression: AUC = 0.88</a:t>
            </a:r>
            <a:endParaRPr lang="en-US" sz="1800" b="1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 rtl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SMOTE improved balance</a:t>
            </a:r>
            <a:endParaRPr lang="ar-EG" sz="1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7DD3EB70-9552-5804-AAA9-86841F9C9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43">
            <a:extLst>
              <a:ext uri="{FF2B5EF4-FFF2-40B4-BE49-F238E27FC236}">
                <a16:creationId xmlns:a16="http://schemas.microsoft.com/office/drawing/2014/main" id="{28F3CF1C-F610-9BD2-4529-1E26F66A011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511200" y="103450"/>
            <a:ext cx="2121600" cy="4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www.slidesgo.com</a:t>
            </a:r>
            <a:endParaRPr/>
          </a:p>
        </p:txBody>
      </p:sp>
      <p:sp>
        <p:nvSpPr>
          <p:cNvPr id="700" name="Google Shape;700;p43">
            <a:extLst>
              <a:ext uri="{FF2B5EF4-FFF2-40B4-BE49-F238E27FC236}">
                <a16:creationId xmlns:a16="http://schemas.microsoft.com/office/drawing/2014/main" id="{1635A2C3-F46D-AFDD-F7AF-80615DFFA8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72035" y="972146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b="1" dirty="0"/>
              <a:t>Main Results </a:t>
            </a:r>
            <a:endParaRPr sz="3200" dirty="0"/>
          </a:p>
        </p:txBody>
      </p:sp>
      <p:sp>
        <p:nvSpPr>
          <p:cNvPr id="702" name="Google Shape;702;p43">
            <a:extLst>
              <a:ext uri="{FF2B5EF4-FFF2-40B4-BE49-F238E27FC236}">
                <a16:creationId xmlns:a16="http://schemas.microsoft.com/office/drawing/2014/main" id="{5EFBDC5F-88BA-C7F0-DFA5-9B9B197BE0C7}"/>
              </a:ext>
            </a:extLst>
          </p:cNvPr>
          <p:cNvSpPr/>
          <p:nvPr/>
        </p:nvSpPr>
        <p:spPr>
          <a:xfrm>
            <a:off x="7820495" y="2032746"/>
            <a:ext cx="522022" cy="350753"/>
          </a:xfrm>
          <a:custGeom>
            <a:avLst/>
            <a:gdLst/>
            <a:ahLst/>
            <a:cxnLst/>
            <a:rect l="l" t="t" r="r" b="b"/>
            <a:pathLst>
              <a:path w="15441" h="10375" extrusionOk="0">
                <a:moveTo>
                  <a:pt x="8416" y="485"/>
                </a:moveTo>
                <a:lnTo>
                  <a:pt x="8416" y="485"/>
                </a:lnTo>
                <a:cubicBezTo>
                  <a:pt x="9128" y="487"/>
                  <a:pt x="9827" y="844"/>
                  <a:pt x="10145" y="1468"/>
                </a:cubicBezTo>
                <a:cubicBezTo>
                  <a:pt x="10209" y="1608"/>
                  <a:pt x="10272" y="1735"/>
                  <a:pt x="10349" y="1863"/>
                </a:cubicBezTo>
                <a:cubicBezTo>
                  <a:pt x="10732" y="2399"/>
                  <a:pt x="11561" y="2259"/>
                  <a:pt x="12161" y="2501"/>
                </a:cubicBezTo>
                <a:cubicBezTo>
                  <a:pt x="12773" y="2756"/>
                  <a:pt x="13118" y="3407"/>
                  <a:pt x="13246" y="4058"/>
                </a:cubicBezTo>
                <a:cubicBezTo>
                  <a:pt x="13271" y="4326"/>
                  <a:pt x="13322" y="4581"/>
                  <a:pt x="13386" y="4849"/>
                </a:cubicBezTo>
                <a:cubicBezTo>
                  <a:pt x="13654" y="5717"/>
                  <a:pt x="14586" y="6304"/>
                  <a:pt x="14739" y="7197"/>
                </a:cubicBezTo>
                <a:cubicBezTo>
                  <a:pt x="14892" y="8001"/>
                  <a:pt x="14611" y="8843"/>
                  <a:pt x="13731" y="9277"/>
                </a:cubicBezTo>
                <a:cubicBezTo>
                  <a:pt x="13003" y="9647"/>
                  <a:pt x="12072" y="9736"/>
                  <a:pt x="11255" y="9787"/>
                </a:cubicBezTo>
                <a:cubicBezTo>
                  <a:pt x="10285" y="9864"/>
                  <a:pt x="9443" y="9877"/>
                  <a:pt x="8460" y="9877"/>
                </a:cubicBezTo>
                <a:lnTo>
                  <a:pt x="8422" y="9877"/>
                </a:lnTo>
                <a:cubicBezTo>
                  <a:pt x="8097" y="9881"/>
                  <a:pt x="7773" y="9882"/>
                  <a:pt x="7449" y="9882"/>
                </a:cubicBezTo>
                <a:cubicBezTo>
                  <a:pt x="6668" y="9882"/>
                  <a:pt x="5889" y="9873"/>
                  <a:pt x="5104" y="9864"/>
                </a:cubicBezTo>
                <a:cubicBezTo>
                  <a:pt x="4959" y="9868"/>
                  <a:pt x="4814" y="9870"/>
                  <a:pt x="4669" y="9870"/>
                </a:cubicBezTo>
                <a:cubicBezTo>
                  <a:pt x="3822" y="9870"/>
                  <a:pt x="2983" y="9807"/>
                  <a:pt x="2144" y="9698"/>
                </a:cubicBezTo>
                <a:cubicBezTo>
                  <a:pt x="1761" y="9660"/>
                  <a:pt x="1404" y="9545"/>
                  <a:pt x="1072" y="9366"/>
                </a:cubicBezTo>
                <a:cubicBezTo>
                  <a:pt x="740" y="9175"/>
                  <a:pt x="523" y="8843"/>
                  <a:pt x="498" y="8460"/>
                </a:cubicBezTo>
                <a:cubicBezTo>
                  <a:pt x="498" y="8001"/>
                  <a:pt x="932" y="7618"/>
                  <a:pt x="1289" y="7337"/>
                </a:cubicBezTo>
                <a:cubicBezTo>
                  <a:pt x="1557" y="7133"/>
                  <a:pt x="1850" y="6929"/>
                  <a:pt x="2042" y="6636"/>
                </a:cubicBezTo>
                <a:cubicBezTo>
                  <a:pt x="2374" y="6151"/>
                  <a:pt x="2348" y="5474"/>
                  <a:pt x="2731" y="5015"/>
                </a:cubicBezTo>
                <a:cubicBezTo>
                  <a:pt x="3165" y="4492"/>
                  <a:pt x="3943" y="4454"/>
                  <a:pt x="4568" y="4186"/>
                </a:cubicBezTo>
                <a:cubicBezTo>
                  <a:pt x="4964" y="3994"/>
                  <a:pt x="5296" y="3713"/>
                  <a:pt x="5538" y="3343"/>
                </a:cubicBezTo>
                <a:cubicBezTo>
                  <a:pt x="5806" y="2935"/>
                  <a:pt x="5947" y="2463"/>
                  <a:pt x="6163" y="2029"/>
                </a:cubicBezTo>
                <a:cubicBezTo>
                  <a:pt x="6546" y="1289"/>
                  <a:pt x="7223" y="676"/>
                  <a:pt x="8039" y="523"/>
                </a:cubicBezTo>
                <a:cubicBezTo>
                  <a:pt x="8165" y="498"/>
                  <a:pt x="8290" y="485"/>
                  <a:pt x="8416" y="485"/>
                </a:cubicBezTo>
                <a:close/>
                <a:moveTo>
                  <a:pt x="8409" y="0"/>
                </a:moveTo>
                <a:lnTo>
                  <a:pt x="8422" y="13"/>
                </a:lnTo>
                <a:cubicBezTo>
                  <a:pt x="8392" y="10"/>
                  <a:pt x="8362" y="9"/>
                  <a:pt x="8332" y="9"/>
                </a:cubicBezTo>
                <a:cubicBezTo>
                  <a:pt x="8200" y="9"/>
                  <a:pt x="8073" y="30"/>
                  <a:pt x="7937" y="51"/>
                </a:cubicBezTo>
                <a:cubicBezTo>
                  <a:pt x="7031" y="230"/>
                  <a:pt x="6202" y="881"/>
                  <a:pt x="5730" y="1812"/>
                </a:cubicBezTo>
                <a:cubicBezTo>
                  <a:pt x="5628" y="1991"/>
                  <a:pt x="5551" y="2195"/>
                  <a:pt x="5474" y="2374"/>
                </a:cubicBezTo>
                <a:cubicBezTo>
                  <a:pt x="5385" y="2616"/>
                  <a:pt x="5270" y="2858"/>
                  <a:pt x="5130" y="3088"/>
                </a:cubicBezTo>
                <a:cubicBezTo>
                  <a:pt x="4938" y="3369"/>
                  <a:pt x="4670" y="3599"/>
                  <a:pt x="4351" y="3739"/>
                </a:cubicBezTo>
                <a:cubicBezTo>
                  <a:pt x="4160" y="3828"/>
                  <a:pt x="3969" y="3892"/>
                  <a:pt x="3764" y="3943"/>
                </a:cubicBezTo>
                <a:cubicBezTo>
                  <a:pt x="3292" y="4083"/>
                  <a:pt x="2744" y="4249"/>
                  <a:pt x="2361" y="4709"/>
                </a:cubicBezTo>
                <a:cubicBezTo>
                  <a:pt x="2131" y="5015"/>
                  <a:pt x="1965" y="5372"/>
                  <a:pt x="1876" y="5742"/>
                </a:cubicBezTo>
                <a:cubicBezTo>
                  <a:pt x="1825" y="5959"/>
                  <a:pt x="1748" y="6176"/>
                  <a:pt x="1633" y="6380"/>
                </a:cubicBezTo>
                <a:cubicBezTo>
                  <a:pt x="1493" y="6559"/>
                  <a:pt x="1314" y="6725"/>
                  <a:pt x="1123" y="6853"/>
                </a:cubicBezTo>
                <a:cubicBezTo>
                  <a:pt x="1072" y="6891"/>
                  <a:pt x="1021" y="6929"/>
                  <a:pt x="970" y="6980"/>
                </a:cubicBezTo>
                <a:cubicBezTo>
                  <a:pt x="651" y="7223"/>
                  <a:pt x="0" y="7746"/>
                  <a:pt x="13" y="8473"/>
                </a:cubicBezTo>
                <a:cubicBezTo>
                  <a:pt x="38" y="9022"/>
                  <a:pt x="345" y="9507"/>
                  <a:pt x="817" y="9787"/>
                </a:cubicBezTo>
                <a:cubicBezTo>
                  <a:pt x="1200" y="10004"/>
                  <a:pt x="1621" y="10145"/>
                  <a:pt x="2055" y="10183"/>
                </a:cubicBezTo>
                <a:cubicBezTo>
                  <a:pt x="2964" y="10310"/>
                  <a:pt x="3883" y="10364"/>
                  <a:pt x="4804" y="10364"/>
                </a:cubicBezTo>
                <a:cubicBezTo>
                  <a:pt x="4904" y="10364"/>
                  <a:pt x="5004" y="10363"/>
                  <a:pt x="5104" y="10362"/>
                </a:cubicBezTo>
                <a:cubicBezTo>
                  <a:pt x="6202" y="10374"/>
                  <a:pt x="7325" y="10374"/>
                  <a:pt x="8422" y="10374"/>
                </a:cubicBezTo>
                <a:lnTo>
                  <a:pt x="8460" y="10374"/>
                </a:lnTo>
                <a:cubicBezTo>
                  <a:pt x="9417" y="10374"/>
                  <a:pt x="10272" y="10362"/>
                  <a:pt x="11293" y="10285"/>
                </a:cubicBezTo>
                <a:cubicBezTo>
                  <a:pt x="12059" y="10234"/>
                  <a:pt x="13105" y="10145"/>
                  <a:pt x="13947" y="9724"/>
                </a:cubicBezTo>
                <a:cubicBezTo>
                  <a:pt x="14917" y="9252"/>
                  <a:pt x="15440" y="8167"/>
                  <a:pt x="15224" y="7120"/>
                </a:cubicBezTo>
                <a:cubicBezTo>
                  <a:pt x="15109" y="6521"/>
                  <a:pt x="14739" y="6049"/>
                  <a:pt x="14420" y="5653"/>
                </a:cubicBezTo>
                <a:cubicBezTo>
                  <a:pt x="14177" y="5372"/>
                  <a:pt x="13973" y="5053"/>
                  <a:pt x="13833" y="4709"/>
                </a:cubicBezTo>
                <a:cubicBezTo>
                  <a:pt x="13794" y="4568"/>
                  <a:pt x="13769" y="4415"/>
                  <a:pt x="13756" y="4262"/>
                </a:cubicBezTo>
                <a:cubicBezTo>
                  <a:pt x="13743" y="4160"/>
                  <a:pt x="13731" y="4071"/>
                  <a:pt x="13705" y="3969"/>
                </a:cubicBezTo>
                <a:cubicBezTo>
                  <a:pt x="13552" y="3063"/>
                  <a:pt x="13041" y="2348"/>
                  <a:pt x="12352" y="2067"/>
                </a:cubicBezTo>
                <a:cubicBezTo>
                  <a:pt x="12084" y="1965"/>
                  <a:pt x="11804" y="1901"/>
                  <a:pt x="11523" y="1863"/>
                </a:cubicBezTo>
                <a:cubicBezTo>
                  <a:pt x="11115" y="1799"/>
                  <a:pt x="10859" y="1748"/>
                  <a:pt x="10745" y="1595"/>
                </a:cubicBezTo>
                <a:cubicBezTo>
                  <a:pt x="10706" y="1531"/>
                  <a:pt x="10668" y="1468"/>
                  <a:pt x="10642" y="1404"/>
                </a:cubicBezTo>
                <a:cubicBezTo>
                  <a:pt x="10617" y="1353"/>
                  <a:pt x="10591" y="1302"/>
                  <a:pt x="10566" y="1251"/>
                </a:cubicBezTo>
                <a:cubicBezTo>
                  <a:pt x="10183" y="485"/>
                  <a:pt x="9341" y="0"/>
                  <a:pt x="840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43">
            <a:extLst>
              <a:ext uri="{FF2B5EF4-FFF2-40B4-BE49-F238E27FC236}">
                <a16:creationId xmlns:a16="http://schemas.microsoft.com/office/drawing/2014/main" id="{74E287C0-7C84-B08B-52CB-31D538D10334}"/>
              </a:ext>
            </a:extLst>
          </p:cNvPr>
          <p:cNvSpPr/>
          <p:nvPr/>
        </p:nvSpPr>
        <p:spPr>
          <a:xfrm>
            <a:off x="784360" y="2476095"/>
            <a:ext cx="402985" cy="259743"/>
          </a:xfrm>
          <a:custGeom>
            <a:avLst/>
            <a:gdLst/>
            <a:ahLst/>
            <a:cxnLst/>
            <a:rect l="l" t="t" r="r" b="b"/>
            <a:pathLst>
              <a:path w="11920" h="7683" extrusionOk="0">
                <a:moveTo>
                  <a:pt x="5883" y="485"/>
                </a:moveTo>
                <a:lnTo>
                  <a:pt x="5883" y="498"/>
                </a:lnTo>
                <a:cubicBezTo>
                  <a:pt x="5921" y="494"/>
                  <a:pt x="5958" y="493"/>
                  <a:pt x="5994" y="493"/>
                </a:cubicBezTo>
                <a:cubicBezTo>
                  <a:pt x="6093" y="493"/>
                  <a:pt x="6189" y="505"/>
                  <a:pt x="6292" y="523"/>
                </a:cubicBezTo>
                <a:cubicBezTo>
                  <a:pt x="6675" y="574"/>
                  <a:pt x="7045" y="740"/>
                  <a:pt x="7338" y="995"/>
                </a:cubicBezTo>
                <a:cubicBezTo>
                  <a:pt x="7823" y="1416"/>
                  <a:pt x="8040" y="2118"/>
                  <a:pt x="8576" y="2476"/>
                </a:cubicBezTo>
                <a:cubicBezTo>
                  <a:pt x="9035" y="2782"/>
                  <a:pt x="9635" y="2782"/>
                  <a:pt x="10133" y="2986"/>
                </a:cubicBezTo>
                <a:cubicBezTo>
                  <a:pt x="11919" y="3752"/>
                  <a:pt x="11536" y="6393"/>
                  <a:pt x="9609" y="6610"/>
                </a:cubicBezTo>
                <a:cubicBezTo>
                  <a:pt x="9520" y="6623"/>
                  <a:pt x="9431" y="6623"/>
                  <a:pt x="9342" y="6623"/>
                </a:cubicBezTo>
                <a:cubicBezTo>
                  <a:pt x="8984" y="6623"/>
                  <a:pt x="8627" y="6559"/>
                  <a:pt x="8282" y="6559"/>
                </a:cubicBezTo>
                <a:cubicBezTo>
                  <a:pt x="8078" y="6559"/>
                  <a:pt x="7887" y="6585"/>
                  <a:pt x="7695" y="6648"/>
                </a:cubicBezTo>
                <a:cubicBezTo>
                  <a:pt x="7491" y="6738"/>
                  <a:pt x="7300" y="6840"/>
                  <a:pt x="7108" y="6942"/>
                </a:cubicBezTo>
                <a:cubicBezTo>
                  <a:pt x="6740" y="7126"/>
                  <a:pt x="6342" y="7216"/>
                  <a:pt x="5943" y="7216"/>
                </a:cubicBezTo>
                <a:cubicBezTo>
                  <a:pt x="5486" y="7216"/>
                  <a:pt x="5029" y="7097"/>
                  <a:pt x="4620" y="6865"/>
                </a:cubicBezTo>
                <a:cubicBezTo>
                  <a:pt x="4327" y="6687"/>
                  <a:pt x="4071" y="6470"/>
                  <a:pt x="3752" y="6380"/>
                </a:cubicBezTo>
                <a:cubicBezTo>
                  <a:pt x="3650" y="6355"/>
                  <a:pt x="3548" y="6342"/>
                  <a:pt x="3446" y="6342"/>
                </a:cubicBezTo>
                <a:cubicBezTo>
                  <a:pt x="2974" y="6342"/>
                  <a:pt x="2502" y="6572"/>
                  <a:pt x="2017" y="6572"/>
                </a:cubicBezTo>
                <a:lnTo>
                  <a:pt x="1902" y="6572"/>
                </a:lnTo>
                <a:cubicBezTo>
                  <a:pt x="1366" y="6508"/>
                  <a:pt x="907" y="6151"/>
                  <a:pt x="728" y="5640"/>
                </a:cubicBezTo>
                <a:cubicBezTo>
                  <a:pt x="524" y="5002"/>
                  <a:pt x="741" y="4288"/>
                  <a:pt x="1290" y="3892"/>
                </a:cubicBezTo>
                <a:cubicBezTo>
                  <a:pt x="1660" y="3599"/>
                  <a:pt x="2093" y="3471"/>
                  <a:pt x="2489" y="3254"/>
                </a:cubicBezTo>
                <a:cubicBezTo>
                  <a:pt x="2897" y="3024"/>
                  <a:pt x="3127" y="2667"/>
                  <a:pt x="3357" y="2259"/>
                </a:cubicBezTo>
                <a:cubicBezTo>
                  <a:pt x="3918" y="1263"/>
                  <a:pt x="4748" y="485"/>
                  <a:pt x="5883" y="485"/>
                </a:cubicBezTo>
                <a:close/>
                <a:moveTo>
                  <a:pt x="5896" y="0"/>
                </a:moveTo>
                <a:lnTo>
                  <a:pt x="5883" y="13"/>
                </a:lnTo>
                <a:cubicBezTo>
                  <a:pt x="4697" y="13"/>
                  <a:pt x="3676" y="702"/>
                  <a:pt x="2948" y="2029"/>
                </a:cubicBezTo>
                <a:cubicBezTo>
                  <a:pt x="2731" y="2399"/>
                  <a:pt x="2566" y="2667"/>
                  <a:pt x="2272" y="2833"/>
                </a:cubicBezTo>
                <a:cubicBezTo>
                  <a:pt x="2144" y="2897"/>
                  <a:pt x="2004" y="2960"/>
                  <a:pt x="1864" y="3024"/>
                </a:cubicBezTo>
                <a:cubicBezTo>
                  <a:pt x="1558" y="3139"/>
                  <a:pt x="1264" y="3305"/>
                  <a:pt x="996" y="3509"/>
                </a:cubicBezTo>
                <a:cubicBezTo>
                  <a:pt x="294" y="4032"/>
                  <a:pt x="1" y="4951"/>
                  <a:pt x="269" y="5793"/>
                </a:cubicBezTo>
                <a:cubicBezTo>
                  <a:pt x="524" y="6482"/>
                  <a:pt x="1136" y="6967"/>
                  <a:pt x="1864" y="7031"/>
                </a:cubicBezTo>
                <a:lnTo>
                  <a:pt x="2030" y="7031"/>
                </a:lnTo>
                <a:cubicBezTo>
                  <a:pt x="2310" y="7031"/>
                  <a:pt x="2591" y="6980"/>
                  <a:pt x="2859" y="6916"/>
                </a:cubicBezTo>
                <a:cubicBezTo>
                  <a:pt x="3051" y="6853"/>
                  <a:pt x="3255" y="6827"/>
                  <a:pt x="3446" y="6814"/>
                </a:cubicBezTo>
                <a:cubicBezTo>
                  <a:pt x="3510" y="6814"/>
                  <a:pt x="3574" y="6814"/>
                  <a:pt x="3637" y="6840"/>
                </a:cubicBezTo>
                <a:cubicBezTo>
                  <a:pt x="3816" y="6891"/>
                  <a:pt x="3969" y="6980"/>
                  <a:pt x="4122" y="7095"/>
                </a:cubicBezTo>
                <a:cubicBezTo>
                  <a:pt x="4199" y="7146"/>
                  <a:pt x="4288" y="7210"/>
                  <a:pt x="4378" y="7261"/>
                </a:cubicBezTo>
                <a:cubicBezTo>
                  <a:pt x="4863" y="7541"/>
                  <a:pt x="5407" y="7682"/>
                  <a:pt x="5953" y="7682"/>
                </a:cubicBezTo>
                <a:cubicBezTo>
                  <a:pt x="6425" y="7682"/>
                  <a:pt x="6900" y="7576"/>
                  <a:pt x="7338" y="7363"/>
                </a:cubicBezTo>
                <a:cubicBezTo>
                  <a:pt x="7415" y="7325"/>
                  <a:pt x="7478" y="7286"/>
                  <a:pt x="7542" y="7248"/>
                </a:cubicBezTo>
                <a:cubicBezTo>
                  <a:pt x="7644" y="7184"/>
                  <a:pt x="7759" y="7133"/>
                  <a:pt x="7861" y="7095"/>
                </a:cubicBezTo>
                <a:cubicBezTo>
                  <a:pt x="7978" y="7053"/>
                  <a:pt x="8103" y="7028"/>
                  <a:pt x="8222" y="7028"/>
                </a:cubicBezTo>
                <a:cubicBezTo>
                  <a:pt x="8247" y="7028"/>
                  <a:pt x="8271" y="7029"/>
                  <a:pt x="8295" y="7031"/>
                </a:cubicBezTo>
                <a:cubicBezTo>
                  <a:pt x="8448" y="7031"/>
                  <a:pt x="8614" y="7044"/>
                  <a:pt x="8780" y="7057"/>
                </a:cubicBezTo>
                <a:cubicBezTo>
                  <a:pt x="8946" y="7069"/>
                  <a:pt x="9150" y="7095"/>
                  <a:pt x="9354" y="7095"/>
                </a:cubicBezTo>
                <a:cubicBezTo>
                  <a:pt x="9456" y="7095"/>
                  <a:pt x="9571" y="7082"/>
                  <a:pt x="9673" y="7069"/>
                </a:cubicBezTo>
                <a:cubicBezTo>
                  <a:pt x="10745" y="6955"/>
                  <a:pt x="11587" y="6125"/>
                  <a:pt x="11741" y="5066"/>
                </a:cubicBezTo>
                <a:cubicBezTo>
                  <a:pt x="11906" y="3994"/>
                  <a:pt x="11319" y="2960"/>
                  <a:pt x="10337" y="2539"/>
                </a:cubicBezTo>
                <a:cubicBezTo>
                  <a:pt x="10094" y="2437"/>
                  <a:pt x="9852" y="2374"/>
                  <a:pt x="9597" y="2322"/>
                </a:cubicBezTo>
                <a:cubicBezTo>
                  <a:pt x="9342" y="2271"/>
                  <a:pt x="9086" y="2195"/>
                  <a:pt x="8857" y="2067"/>
                </a:cubicBezTo>
                <a:cubicBezTo>
                  <a:pt x="8627" y="1876"/>
                  <a:pt x="8436" y="1646"/>
                  <a:pt x="8295" y="1391"/>
                </a:cubicBezTo>
                <a:cubicBezTo>
                  <a:pt x="8116" y="1110"/>
                  <a:pt x="7912" y="842"/>
                  <a:pt x="7670" y="613"/>
                </a:cubicBezTo>
                <a:cubicBezTo>
                  <a:pt x="7300" y="306"/>
                  <a:pt x="6853" y="102"/>
                  <a:pt x="6368" y="38"/>
                </a:cubicBezTo>
                <a:cubicBezTo>
                  <a:pt x="6215" y="13"/>
                  <a:pt x="6049" y="0"/>
                  <a:pt x="58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4" name="Google Shape;704;p43">
            <a:extLst>
              <a:ext uri="{FF2B5EF4-FFF2-40B4-BE49-F238E27FC236}">
                <a16:creationId xmlns:a16="http://schemas.microsoft.com/office/drawing/2014/main" id="{66AFC2E2-D73F-A895-DE78-1D4F8C8957C9}"/>
              </a:ext>
            </a:extLst>
          </p:cNvPr>
          <p:cNvGrpSpPr/>
          <p:nvPr/>
        </p:nvGrpSpPr>
        <p:grpSpPr>
          <a:xfrm>
            <a:off x="1237474" y="945001"/>
            <a:ext cx="522022" cy="350753"/>
            <a:chOff x="2493575" y="1248525"/>
            <a:chExt cx="386025" cy="259375"/>
          </a:xfrm>
        </p:grpSpPr>
        <p:sp>
          <p:nvSpPr>
            <p:cNvPr id="705" name="Google Shape;705;p43">
              <a:extLst>
                <a:ext uri="{FF2B5EF4-FFF2-40B4-BE49-F238E27FC236}">
                  <a16:creationId xmlns:a16="http://schemas.microsoft.com/office/drawing/2014/main" id="{129DF389-BED1-223A-E332-8B446C69E5B0}"/>
                </a:ext>
              </a:extLst>
            </p:cNvPr>
            <p:cNvSpPr/>
            <p:nvPr/>
          </p:nvSpPr>
          <p:spPr>
            <a:xfrm>
              <a:off x="2499950" y="1254550"/>
              <a:ext cx="372625" cy="246975"/>
            </a:xfrm>
            <a:custGeom>
              <a:avLst/>
              <a:gdLst/>
              <a:ahLst/>
              <a:cxnLst/>
              <a:rect l="l" t="t" r="r" b="b"/>
              <a:pathLst>
                <a:path w="14905" h="9879" extrusionOk="0">
                  <a:moveTo>
                    <a:pt x="8222" y="0"/>
                  </a:moveTo>
                  <a:cubicBezTo>
                    <a:pt x="8199" y="0"/>
                    <a:pt x="8177" y="1"/>
                    <a:pt x="8154" y="1"/>
                  </a:cubicBezTo>
                  <a:cubicBezTo>
                    <a:pt x="8014" y="1"/>
                    <a:pt x="7874" y="14"/>
                    <a:pt x="7733" y="40"/>
                  </a:cubicBezTo>
                  <a:cubicBezTo>
                    <a:pt x="6891" y="206"/>
                    <a:pt x="6125" y="805"/>
                    <a:pt x="5692" y="1673"/>
                  </a:cubicBezTo>
                  <a:cubicBezTo>
                    <a:pt x="5602" y="1852"/>
                    <a:pt x="5513" y="2043"/>
                    <a:pt x="5436" y="2222"/>
                  </a:cubicBezTo>
                  <a:cubicBezTo>
                    <a:pt x="5347" y="2477"/>
                    <a:pt x="5219" y="2732"/>
                    <a:pt x="5079" y="2962"/>
                  </a:cubicBezTo>
                  <a:cubicBezTo>
                    <a:pt x="4862" y="3294"/>
                    <a:pt x="4556" y="3549"/>
                    <a:pt x="4199" y="3715"/>
                  </a:cubicBezTo>
                  <a:cubicBezTo>
                    <a:pt x="3994" y="3804"/>
                    <a:pt x="3790" y="3868"/>
                    <a:pt x="3586" y="3932"/>
                  </a:cubicBezTo>
                  <a:cubicBezTo>
                    <a:pt x="3114" y="4059"/>
                    <a:pt x="2616" y="4213"/>
                    <a:pt x="2284" y="4608"/>
                  </a:cubicBezTo>
                  <a:cubicBezTo>
                    <a:pt x="2080" y="4889"/>
                    <a:pt x="1927" y="5221"/>
                    <a:pt x="1863" y="5565"/>
                  </a:cubicBezTo>
                  <a:cubicBezTo>
                    <a:pt x="1800" y="5808"/>
                    <a:pt x="1710" y="6037"/>
                    <a:pt x="1583" y="6267"/>
                  </a:cubicBezTo>
                  <a:cubicBezTo>
                    <a:pt x="1429" y="6471"/>
                    <a:pt x="1238" y="6650"/>
                    <a:pt x="1021" y="6790"/>
                  </a:cubicBezTo>
                  <a:lnTo>
                    <a:pt x="868" y="6905"/>
                  </a:lnTo>
                  <a:cubicBezTo>
                    <a:pt x="421" y="7262"/>
                    <a:pt x="0" y="7683"/>
                    <a:pt x="0" y="8219"/>
                  </a:cubicBezTo>
                  <a:cubicBezTo>
                    <a:pt x="26" y="8679"/>
                    <a:pt x="281" y="9100"/>
                    <a:pt x="689" y="9330"/>
                  </a:cubicBezTo>
                  <a:cubicBezTo>
                    <a:pt x="1047" y="9534"/>
                    <a:pt x="1429" y="9649"/>
                    <a:pt x="1838" y="9700"/>
                  </a:cubicBezTo>
                  <a:cubicBezTo>
                    <a:pt x="2735" y="9815"/>
                    <a:pt x="3642" y="9867"/>
                    <a:pt x="4550" y="9867"/>
                  </a:cubicBezTo>
                  <a:cubicBezTo>
                    <a:pt x="4650" y="9867"/>
                    <a:pt x="4749" y="9867"/>
                    <a:pt x="4849" y="9865"/>
                  </a:cubicBezTo>
                  <a:cubicBezTo>
                    <a:pt x="5959" y="9878"/>
                    <a:pt x="7070" y="9878"/>
                    <a:pt x="8167" y="9878"/>
                  </a:cubicBezTo>
                  <a:lnTo>
                    <a:pt x="8205" y="9878"/>
                  </a:lnTo>
                  <a:cubicBezTo>
                    <a:pt x="9162" y="9878"/>
                    <a:pt x="10017" y="9865"/>
                    <a:pt x="11013" y="9789"/>
                  </a:cubicBezTo>
                  <a:cubicBezTo>
                    <a:pt x="11766" y="9738"/>
                    <a:pt x="12786" y="9661"/>
                    <a:pt x="13590" y="9253"/>
                  </a:cubicBezTo>
                  <a:cubicBezTo>
                    <a:pt x="14471" y="8806"/>
                    <a:pt x="14905" y="7926"/>
                    <a:pt x="14726" y="6918"/>
                  </a:cubicBezTo>
                  <a:cubicBezTo>
                    <a:pt x="14624" y="6382"/>
                    <a:pt x="14292" y="5961"/>
                    <a:pt x="13973" y="5552"/>
                  </a:cubicBezTo>
                  <a:cubicBezTo>
                    <a:pt x="13718" y="5221"/>
                    <a:pt x="13463" y="4902"/>
                    <a:pt x="13361" y="4544"/>
                  </a:cubicBezTo>
                  <a:cubicBezTo>
                    <a:pt x="13310" y="4378"/>
                    <a:pt x="13284" y="4213"/>
                    <a:pt x="13259" y="4047"/>
                  </a:cubicBezTo>
                  <a:cubicBezTo>
                    <a:pt x="13246" y="3957"/>
                    <a:pt x="13233" y="3868"/>
                    <a:pt x="13220" y="3766"/>
                  </a:cubicBezTo>
                  <a:cubicBezTo>
                    <a:pt x="13067" y="2949"/>
                    <a:pt x="12621" y="2298"/>
                    <a:pt x="12008" y="2043"/>
                  </a:cubicBezTo>
                  <a:cubicBezTo>
                    <a:pt x="11753" y="1954"/>
                    <a:pt x="11498" y="1890"/>
                    <a:pt x="11230" y="1865"/>
                  </a:cubicBezTo>
                  <a:cubicBezTo>
                    <a:pt x="10821" y="1801"/>
                    <a:pt x="10477" y="1737"/>
                    <a:pt x="10298" y="1482"/>
                  </a:cubicBezTo>
                  <a:cubicBezTo>
                    <a:pt x="10247" y="1418"/>
                    <a:pt x="10209" y="1329"/>
                    <a:pt x="10171" y="1252"/>
                  </a:cubicBezTo>
                  <a:cubicBezTo>
                    <a:pt x="10145" y="1214"/>
                    <a:pt x="10132" y="1163"/>
                    <a:pt x="10107" y="1112"/>
                  </a:cubicBezTo>
                  <a:cubicBezTo>
                    <a:pt x="9722" y="429"/>
                    <a:pt x="9000" y="0"/>
                    <a:pt x="8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3">
              <a:extLst>
                <a:ext uri="{FF2B5EF4-FFF2-40B4-BE49-F238E27FC236}">
                  <a16:creationId xmlns:a16="http://schemas.microsoft.com/office/drawing/2014/main" id="{5EC0B141-73F0-8789-12FB-BD9851271EA6}"/>
                </a:ext>
              </a:extLst>
            </p:cNvPr>
            <p:cNvSpPr/>
            <p:nvPr/>
          </p:nvSpPr>
          <p:spPr>
            <a:xfrm>
              <a:off x="2493575" y="1248525"/>
              <a:ext cx="386025" cy="259375"/>
            </a:xfrm>
            <a:custGeom>
              <a:avLst/>
              <a:gdLst/>
              <a:ahLst/>
              <a:cxnLst/>
              <a:rect l="l" t="t" r="r" b="b"/>
              <a:pathLst>
                <a:path w="15441" h="10375" extrusionOk="0">
                  <a:moveTo>
                    <a:pt x="8416" y="485"/>
                  </a:moveTo>
                  <a:lnTo>
                    <a:pt x="8416" y="485"/>
                  </a:lnTo>
                  <a:cubicBezTo>
                    <a:pt x="9128" y="487"/>
                    <a:pt x="9827" y="844"/>
                    <a:pt x="10145" y="1468"/>
                  </a:cubicBezTo>
                  <a:cubicBezTo>
                    <a:pt x="10209" y="1608"/>
                    <a:pt x="10272" y="1735"/>
                    <a:pt x="10349" y="1863"/>
                  </a:cubicBezTo>
                  <a:cubicBezTo>
                    <a:pt x="10732" y="2399"/>
                    <a:pt x="11561" y="2259"/>
                    <a:pt x="12161" y="2501"/>
                  </a:cubicBezTo>
                  <a:cubicBezTo>
                    <a:pt x="12773" y="2756"/>
                    <a:pt x="13118" y="3407"/>
                    <a:pt x="13246" y="4058"/>
                  </a:cubicBezTo>
                  <a:cubicBezTo>
                    <a:pt x="13271" y="4326"/>
                    <a:pt x="13322" y="4581"/>
                    <a:pt x="13386" y="4849"/>
                  </a:cubicBezTo>
                  <a:cubicBezTo>
                    <a:pt x="13654" y="5717"/>
                    <a:pt x="14586" y="6304"/>
                    <a:pt x="14739" y="7197"/>
                  </a:cubicBezTo>
                  <a:cubicBezTo>
                    <a:pt x="14892" y="8001"/>
                    <a:pt x="14611" y="8843"/>
                    <a:pt x="13731" y="9277"/>
                  </a:cubicBezTo>
                  <a:cubicBezTo>
                    <a:pt x="13003" y="9647"/>
                    <a:pt x="12072" y="9736"/>
                    <a:pt x="11255" y="9787"/>
                  </a:cubicBezTo>
                  <a:cubicBezTo>
                    <a:pt x="10285" y="9864"/>
                    <a:pt x="9443" y="9877"/>
                    <a:pt x="8460" y="9877"/>
                  </a:cubicBezTo>
                  <a:lnTo>
                    <a:pt x="8422" y="9877"/>
                  </a:lnTo>
                  <a:cubicBezTo>
                    <a:pt x="8097" y="9881"/>
                    <a:pt x="7773" y="9882"/>
                    <a:pt x="7449" y="9882"/>
                  </a:cubicBezTo>
                  <a:cubicBezTo>
                    <a:pt x="6668" y="9882"/>
                    <a:pt x="5889" y="9873"/>
                    <a:pt x="5104" y="9864"/>
                  </a:cubicBezTo>
                  <a:cubicBezTo>
                    <a:pt x="4959" y="9868"/>
                    <a:pt x="4814" y="9870"/>
                    <a:pt x="4669" y="9870"/>
                  </a:cubicBezTo>
                  <a:cubicBezTo>
                    <a:pt x="3822" y="9870"/>
                    <a:pt x="2983" y="9807"/>
                    <a:pt x="2144" y="9698"/>
                  </a:cubicBezTo>
                  <a:cubicBezTo>
                    <a:pt x="1761" y="9660"/>
                    <a:pt x="1404" y="9545"/>
                    <a:pt x="1072" y="9366"/>
                  </a:cubicBezTo>
                  <a:cubicBezTo>
                    <a:pt x="740" y="9175"/>
                    <a:pt x="523" y="8843"/>
                    <a:pt x="498" y="8460"/>
                  </a:cubicBezTo>
                  <a:cubicBezTo>
                    <a:pt x="498" y="8001"/>
                    <a:pt x="932" y="7618"/>
                    <a:pt x="1289" y="7337"/>
                  </a:cubicBezTo>
                  <a:cubicBezTo>
                    <a:pt x="1557" y="7133"/>
                    <a:pt x="1850" y="6929"/>
                    <a:pt x="2042" y="6636"/>
                  </a:cubicBezTo>
                  <a:cubicBezTo>
                    <a:pt x="2374" y="6151"/>
                    <a:pt x="2348" y="5474"/>
                    <a:pt x="2731" y="5015"/>
                  </a:cubicBezTo>
                  <a:cubicBezTo>
                    <a:pt x="3165" y="4492"/>
                    <a:pt x="3943" y="4454"/>
                    <a:pt x="4568" y="4186"/>
                  </a:cubicBezTo>
                  <a:cubicBezTo>
                    <a:pt x="4964" y="3994"/>
                    <a:pt x="5296" y="3713"/>
                    <a:pt x="5538" y="3343"/>
                  </a:cubicBezTo>
                  <a:cubicBezTo>
                    <a:pt x="5806" y="2935"/>
                    <a:pt x="5947" y="2463"/>
                    <a:pt x="6163" y="2029"/>
                  </a:cubicBezTo>
                  <a:cubicBezTo>
                    <a:pt x="6546" y="1289"/>
                    <a:pt x="7223" y="676"/>
                    <a:pt x="8039" y="523"/>
                  </a:cubicBezTo>
                  <a:cubicBezTo>
                    <a:pt x="8165" y="498"/>
                    <a:pt x="8290" y="485"/>
                    <a:pt x="8416" y="485"/>
                  </a:cubicBezTo>
                  <a:close/>
                  <a:moveTo>
                    <a:pt x="8409" y="0"/>
                  </a:moveTo>
                  <a:lnTo>
                    <a:pt x="8422" y="13"/>
                  </a:lnTo>
                  <a:cubicBezTo>
                    <a:pt x="8392" y="10"/>
                    <a:pt x="8362" y="9"/>
                    <a:pt x="8332" y="9"/>
                  </a:cubicBezTo>
                  <a:cubicBezTo>
                    <a:pt x="8200" y="9"/>
                    <a:pt x="8073" y="30"/>
                    <a:pt x="7937" y="51"/>
                  </a:cubicBezTo>
                  <a:cubicBezTo>
                    <a:pt x="7031" y="230"/>
                    <a:pt x="6202" y="881"/>
                    <a:pt x="5730" y="1812"/>
                  </a:cubicBezTo>
                  <a:cubicBezTo>
                    <a:pt x="5628" y="1991"/>
                    <a:pt x="5551" y="2195"/>
                    <a:pt x="5474" y="2374"/>
                  </a:cubicBezTo>
                  <a:cubicBezTo>
                    <a:pt x="5385" y="2616"/>
                    <a:pt x="5270" y="2858"/>
                    <a:pt x="5130" y="3088"/>
                  </a:cubicBezTo>
                  <a:cubicBezTo>
                    <a:pt x="4938" y="3369"/>
                    <a:pt x="4670" y="3599"/>
                    <a:pt x="4351" y="3739"/>
                  </a:cubicBezTo>
                  <a:cubicBezTo>
                    <a:pt x="4160" y="3828"/>
                    <a:pt x="3969" y="3892"/>
                    <a:pt x="3764" y="3943"/>
                  </a:cubicBezTo>
                  <a:cubicBezTo>
                    <a:pt x="3292" y="4083"/>
                    <a:pt x="2744" y="4249"/>
                    <a:pt x="2361" y="4709"/>
                  </a:cubicBezTo>
                  <a:cubicBezTo>
                    <a:pt x="2131" y="5015"/>
                    <a:pt x="1965" y="5372"/>
                    <a:pt x="1876" y="5742"/>
                  </a:cubicBezTo>
                  <a:cubicBezTo>
                    <a:pt x="1825" y="5959"/>
                    <a:pt x="1748" y="6176"/>
                    <a:pt x="1633" y="6380"/>
                  </a:cubicBezTo>
                  <a:cubicBezTo>
                    <a:pt x="1493" y="6559"/>
                    <a:pt x="1314" y="6725"/>
                    <a:pt x="1123" y="6853"/>
                  </a:cubicBezTo>
                  <a:cubicBezTo>
                    <a:pt x="1072" y="6891"/>
                    <a:pt x="1021" y="6929"/>
                    <a:pt x="970" y="6980"/>
                  </a:cubicBezTo>
                  <a:cubicBezTo>
                    <a:pt x="651" y="7223"/>
                    <a:pt x="0" y="7746"/>
                    <a:pt x="13" y="8473"/>
                  </a:cubicBezTo>
                  <a:cubicBezTo>
                    <a:pt x="38" y="9022"/>
                    <a:pt x="345" y="9507"/>
                    <a:pt x="817" y="9787"/>
                  </a:cubicBezTo>
                  <a:cubicBezTo>
                    <a:pt x="1200" y="10004"/>
                    <a:pt x="1621" y="10145"/>
                    <a:pt x="2055" y="10183"/>
                  </a:cubicBezTo>
                  <a:cubicBezTo>
                    <a:pt x="2964" y="10310"/>
                    <a:pt x="3883" y="10364"/>
                    <a:pt x="4804" y="10364"/>
                  </a:cubicBezTo>
                  <a:cubicBezTo>
                    <a:pt x="4904" y="10364"/>
                    <a:pt x="5004" y="10363"/>
                    <a:pt x="5104" y="10362"/>
                  </a:cubicBezTo>
                  <a:cubicBezTo>
                    <a:pt x="6202" y="10374"/>
                    <a:pt x="7325" y="10374"/>
                    <a:pt x="8422" y="10374"/>
                  </a:cubicBezTo>
                  <a:lnTo>
                    <a:pt x="8460" y="10374"/>
                  </a:lnTo>
                  <a:cubicBezTo>
                    <a:pt x="9417" y="10374"/>
                    <a:pt x="10272" y="10362"/>
                    <a:pt x="11293" y="10285"/>
                  </a:cubicBezTo>
                  <a:cubicBezTo>
                    <a:pt x="12059" y="10234"/>
                    <a:pt x="13105" y="10145"/>
                    <a:pt x="13947" y="9724"/>
                  </a:cubicBezTo>
                  <a:cubicBezTo>
                    <a:pt x="14917" y="9252"/>
                    <a:pt x="15440" y="8167"/>
                    <a:pt x="15224" y="7120"/>
                  </a:cubicBezTo>
                  <a:cubicBezTo>
                    <a:pt x="15109" y="6521"/>
                    <a:pt x="14739" y="6049"/>
                    <a:pt x="14420" y="5653"/>
                  </a:cubicBezTo>
                  <a:cubicBezTo>
                    <a:pt x="14177" y="5372"/>
                    <a:pt x="13973" y="5053"/>
                    <a:pt x="13833" y="4709"/>
                  </a:cubicBezTo>
                  <a:cubicBezTo>
                    <a:pt x="13794" y="4568"/>
                    <a:pt x="13769" y="4415"/>
                    <a:pt x="13756" y="4262"/>
                  </a:cubicBezTo>
                  <a:cubicBezTo>
                    <a:pt x="13743" y="4160"/>
                    <a:pt x="13731" y="4071"/>
                    <a:pt x="13705" y="3969"/>
                  </a:cubicBezTo>
                  <a:cubicBezTo>
                    <a:pt x="13552" y="3063"/>
                    <a:pt x="13041" y="2348"/>
                    <a:pt x="12352" y="2067"/>
                  </a:cubicBezTo>
                  <a:cubicBezTo>
                    <a:pt x="12084" y="1965"/>
                    <a:pt x="11804" y="1901"/>
                    <a:pt x="11523" y="1863"/>
                  </a:cubicBezTo>
                  <a:cubicBezTo>
                    <a:pt x="11115" y="1799"/>
                    <a:pt x="10859" y="1748"/>
                    <a:pt x="10745" y="1595"/>
                  </a:cubicBezTo>
                  <a:cubicBezTo>
                    <a:pt x="10706" y="1531"/>
                    <a:pt x="10668" y="1468"/>
                    <a:pt x="10642" y="1404"/>
                  </a:cubicBezTo>
                  <a:cubicBezTo>
                    <a:pt x="10617" y="1353"/>
                    <a:pt x="10591" y="1302"/>
                    <a:pt x="10566" y="1251"/>
                  </a:cubicBezTo>
                  <a:cubicBezTo>
                    <a:pt x="10183" y="485"/>
                    <a:pt x="9341" y="0"/>
                    <a:pt x="8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43">
            <a:extLst>
              <a:ext uri="{FF2B5EF4-FFF2-40B4-BE49-F238E27FC236}">
                <a16:creationId xmlns:a16="http://schemas.microsoft.com/office/drawing/2014/main" id="{71317462-63ED-7E14-CD41-9BB8B8B61D4B}"/>
              </a:ext>
            </a:extLst>
          </p:cNvPr>
          <p:cNvGrpSpPr/>
          <p:nvPr/>
        </p:nvGrpSpPr>
        <p:grpSpPr>
          <a:xfrm rot="-2316170">
            <a:off x="1351723" y="3003158"/>
            <a:ext cx="555648" cy="1014913"/>
            <a:chOff x="849025" y="3368050"/>
            <a:chExt cx="491325" cy="897425"/>
          </a:xfrm>
        </p:grpSpPr>
        <p:sp>
          <p:nvSpPr>
            <p:cNvPr id="708" name="Google Shape;708;p43">
              <a:extLst>
                <a:ext uri="{FF2B5EF4-FFF2-40B4-BE49-F238E27FC236}">
                  <a16:creationId xmlns:a16="http://schemas.microsoft.com/office/drawing/2014/main" id="{61EF321A-8472-79FE-879A-93CF3C44ACD7}"/>
                </a:ext>
              </a:extLst>
            </p:cNvPr>
            <p:cNvSpPr/>
            <p:nvPr/>
          </p:nvSpPr>
          <p:spPr>
            <a:xfrm>
              <a:off x="862600" y="3987625"/>
              <a:ext cx="375725" cy="232000"/>
            </a:xfrm>
            <a:custGeom>
              <a:avLst/>
              <a:gdLst/>
              <a:ahLst/>
              <a:cxnLst/>
              <a:rect l="l" t="t" r="r" b="b"/>
              <a:pathLst>
                <a:path w="15029" h="9280" extrusionOk="0">
                  <a:moveTo>
                    <a:pt x="1258" y="0"/>
                  </a:moveTo>
                  <a:cubicBezTo>
                    <a:pt x="380" y="0"/>
                    <a:pt x="1" y="868"/>
                    <a:pt x="389" y="2194"/>
                  </a:cubicBezTo>
                  <a:cubicBezTo>
                    <a:pt x="1474" y="5881"/>
                    <a:pt x="4468" y="9279"/>
                    <a:pt x="8133" y="9279"/>
                  </a:cubicBezTo>
                  <a:cubicBezTo>
                    <a:pt x="8477" y="9279"/>
                    <a:pt x="8827" y="9249"/>
                    <a:pt x="9181" y="9187"/>
                  </a:cubicBezTo>
                  <a:cubicBezTo>
                    <a:pt x="12946" y="8536"/>
                    <a:pt x="15026" y="5805"/>
                    <a:pt x="15026" y="4376"/>
                  </a:cubicBezTo>
                  <a:cubicBezTo>
                    <a:pt x="15029" y="3594"/>
                    <a:pt x="14596" y="3298"/>
                    <a:pt x="13931" y="3298"/>
                  </a:cubicBezTo>
                  <a:cubicBezTo>
                    <a:pt x="11847" y="3298"/>
                    <a:pt x="7485" y="6209"/>
                    <a:pt x="7135" y="6209"/>
                  </a:cubicBezTo>
                  <a:cubicBezTo>
                    <a:pt x="7124" y="6209"/>
                    <a:pt x="7117" y="6206"/>
                    <a:pt x="7114" y="6201"/>
                  </a:cubicBezTo>
                  <a:cubicBezTo>
                    <a:pt x="4682" y="1694"/>
                    <a:pt x="2484" y="0"/>
                    <a:pt x="1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3">
              <a:extLst>
                <a:ext uri="{FF2B5EF4-FFF2-40B4-BE49-F238E27FC236}">
                  <a16:creationId xmlns:a16="http://schemas.microsoft.com/office/drawing/2014/main" id="{AB514EF6-D254-4FA7-CC96-6DE402E2BE2E}"/>
                </a:ext>
              </a:extLst>
            </p:cNvPr>
            <p:cNvSpPr/>
            <p:nvPr/>
          </p:nvSpPr>
          <p:spPr>
            <a:xfrm>
              <a:off x="849025" y="3949300"/>
              <a:ext cx="389875" cy="286200"/>
            </a:xfrm>
            <a:custGeom>
              <a:avLst/>
              <a:gdLst/>
              <a:ahLst/>
              <a:cxnLst/>
              <a:rect l="l" t="t" r="r" b="b"/>
              <a:pathLst>
                <a:path w="15595" h="11448" fill="none" extrusionOk="0">
                  <a:moveTo>
                    <a:pt x="7657" y="7734"/>
                  </a:moveTo>
                  <a:cubicBezTo>
                    <a:pt x="3484" y="1"/>
                    <a:pt x="1" y="550"/>
                    <a:pt x="932" y="3727"/>
                  </a:cubicBezTo>
                  <a:cubicBezTo>
                    <a:pt x="2119" y="7759"/>
                    <a:pt x="5590" y="11447"/>
                    <a:pt x="9724" y="10720"/>
                  </a:cubicBezTo>
                  <a:cubicBezTo>
                    <a:pt x="13489" y="10069"/>
                    <a:pt x="15569" y="7338"/>
                    <a:pt x="15569" y="5909"/>
                  </a:cubicBezTo>
                  <a:cubicBezTo>
                    <a:pt x="15594" y="2604"/>
                    <a:pt x="7797" y="7989"/>
                    <a:pt x="7657" y="7734"/>
                  </a:cubicBezTo>
                  <a:close/>
                </a:path>
              </a:pathLst>
            </a:custGeom>
            <a:solidFill>
              <a:schemeClr val="dk1"/>
            </a:solidFill>
            <a:ln w="8625" cap="flat" cmpd="sng">
              <a:solidFill>
                <a:srgbClr val="000000"/>
              </a:solidFill>
              <a:prstDash val="solid"/>
              <a:miter lim="127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3">
              <a:extLst>
                <a:ext uri="{FF2B5EF4-FFF2-40B4-BE49-F238E27FC236}">
                  <a16:creationId xmlns:a16="http://schemas.microsoft.com/office/drawing/2014/main" id="{EED49DB6-8157-3851-15A3-14DC476EA27D}"/>
                </a:ext>
              </a:extLst>
            </p:cNvPr>
            <p:cNvSpPr/>
            <p:nvPr/>
          </p:nvSpPr>
          <p:spPr>
            <a:xfrm>
              <a:off x="972800" y="3655825"/>
              <a:ext cx="327350" cy="237550"/>
            </a:xfrm>
            <a:custGeom>
              <a:avLst/>
              <a:gdLst/>
              <a:ahLst/>
              <a:cxnLst/>
              <a:rect l="l" t="t" r="r" b="b"/>
              <a:pathLst>
                <a:path w="13094" h="9502" extrusionOk="0">
                  <a:moveTo>
                    <a:pt x="1400" y="1"/>
                  </a:moveTo>
                  <a:cubicBezTo>
                    <a:pt x="1122" y="1"/>
                    <a:pt x="882" y="170"/>
                    <a:pt x="703" y="549"/>
                  </a:cubicBezTo>
                  <a:cubicBezTo>
                    <a:pt x="1" y="2055"/>
                    <a:pt x="1583" y="7299"/>
                    <a:pt x="4148" y="8920"/>
                  </a:cubicBezTo>
                  <a:cubicBezTo>
                    <a:pt x="4779" y="9317"/>
                    <a:pt x="5465" y="9501"/>
                    <a:pt x="6161" y="9501"/>
                  </a:cubicBezTo>
                  <a:cubicBezTo>
                    <a:pt x="6717" y="9501"/>
                    <a:pt x="7279" y="9383"/>
                    <a:pt x="7823" y="9162"/>
                  </a:cubicBezTo>
                  <a:cubicBezTo>
                    <a:pt x="10733" y="7963"/>
                    <a:pt x="13093" y="4568"/>
                    <a:pt x="10950" y="4224"/>
                  </a:cubicBezTo>
                  <a:lnTo>
                    <a:pt x="10937" y="4224"/>
                  </a:lnTo>
                  <a:cubicBezTo>
                    <a:pt x="10748" y="4196"/>
                    <a:pt x="10557" y="4183"/>
                    <a:pt x="10367" y="4183"/>
                  </a:cubicBezTo>
                  <a:cubicBezTo>
                    <a:pt x="9849" y="4183"/>
                    <a:pt x="9332" y="4283"/>
                    <a:pt x="8857" y="4479"/>
                  </a:cubicBezTo>
                  <a:cubicBezTo>
                    <a:pt x="7325" y="5041"/>
                    <a:pt x="6305" y="6010"/>
                    <a:pt x="5488" y="6712"/>
                  </a:cubicBezTo>
                  <a:cubicBezTo>
                    <a:pt x="5376" y="6806"/>
                    <a:pt x="5316" y="6857"/>
                    <a:pt x="5276" y="6857"/>
                  </a:cubicBezTo>
                  <a:cubicBezTo>
                    <a:pt x="5229" y="6857"/>
                    <a:pt x="5210" y="6787"/>
                    <a:pt x="5169" y="6636"/>
                  </a:cubicBezTo>
                  <a:cubicBezTo>
                    <a:pt x="4647" y="3421"/>
                    <a:pt x="2648" y="1"/>
                    <a:pt x="1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3">
              <a:extLst>
                <a:ext uri="{FF2B5EF4-FFF2-40B4-BE49-F238E27FC236}">
                  <a16:creationId xmlns:a16="http://schemas.microsoft.com/office/drawing/2014/main" id="{041A2880-98EB-42A3-0EEB-5060B8B46BBA}"/>
                </a:ext>
              </a:extLst>
            </p:cNvPr>
            <p:cNvSpPr/>
            <p:nvPr/>
          </p:nvSpPr>
          <p:spPr>
            <a:xfrm>
              <a:off x="972800" y="3617525"/>
              <a:ext cx="327350" cy="279800"/>
            </a:xfrm>
            <a:custGeom>
              <a:avLst/>
              <a:gdLst/>
              <a:ahLst/>
              <a:cxnLst/>
              <a:rect l="l" t="t" r="r" b="b"/>
              <a:pathLst>
                <a:path w="13094" h="11192" fill="none" extrusionOk="0">
                  <a:moveTo>
                    <a:pt x="10937" y="5756"/>
                  </a:moveTo>
                  <a:cubicBezTo>
                    <a:pt x="10235" y="5654"/>
                    <a:pt x="9508" y="5743"/>
                    <a:pt x="8857" y="6011"/>
                  </a:cubicBezTo>
                  <a:cubicBezTo>
                    <a:pt x="7325" y="6573"/>
                    <a:pt x="6305" y="7542"/>
                    <a:pt x="5488" y="8244"/>
                  </a:cubicBezTo>
                  <a:cubicBezTo>
                    <a:pt x="5245" y="8448"/>
                    <a:pt x="5245" y="8448"/>
                    <a:pt x="5169" y="8168"/>
                  </a:cubicBezTo>
                  <a:cubicBezTo>
                    <a:pt x="4531" y="4237"/>
                    <a:pt x="1685" y="1"/>
                    <a:pt x="703" y="2081"/>
                  </a:cubicBezTo>
                  <a:cubicBezTo>
                    <a:pt x="1" y="3587"/>
                    <a:pt x="1583" y="8831"/>
                    <a:pt x="4148" y="10452"/>
                  </a:cubicBezTo>
                  <a:cubicBezTo>
                    <a:pt x="5284" y="11166"/>
                    <a:pt x="6598" y="11192"/>
                    <a:pt x="7823" y="10694"/>
                  </a:cubicBezTo>
                  <a:cubicBezTo>
                    <a:pt x="10733" y="9495"/>
                    <a:pt x="13093" y="6100"/>
                    <a:pt x="10937" y="5756"/>
                  </a:cubicBezTo>
                  <a:close/>
                </a:path>
              </a:pathLst>
            </a:custGeom>
            <a:solidFill>
              <a:schemeClr val="dk1"/>
            </a:solidFill>
            <a:ln w="8625" cap="flat" cmpd="sng">
              <a:solidFill>
                <a:srgbClr val="000000"/>
              </a:solidFill>
              <a:prstDash val="solid"/>
              <a:miter lim="127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3">
              <a:extLst>
                <a:ext uri="{FF2B5EF4-FFF2-40B4-BE49-F238E27FC236}">
                  <a16:creationId xmlns:a16="http://schemas.microsoft.com/office/drawing/2014/main" id="{87D90E8B-9943-CB93-E65A-B4965BE7AE5C}"/>
                </a:ext>
              </a:extLst>
            </p:cNvPr>
            <p:cNvSpPr/>
            <p:nvPr/>
          </p:nvSpPr>
          <p:spPr>
            <a:xfrm>
              <a:off x="910125" y="3833975"/>
              <a:ext cx="310150" cy="213700"/>
            </a:xfrm>
            <a:custGeom>
              <a:avLst/>
              <a:gdLst/>
              <a:ahLst/>
              <a:cxnLst/>
              <a:rect l="l" t="t" r="r" b="b"/>
              <a:pathLst>
                <a:path w="12406" h="8548" extrusionOk="0">
                  <a:moveTo>
                    <a:pt x="1232" y="0"/>
                  </a:moveTo>
                  <a:cubicBezTo>
                    <a:pt x="895" y="0"/>
                    <a:pt x="611" y="190"/>
                    <a:pt x="492" y="722"/>
                  </a:cubicBezTo>
                  <a:cubicBezTo>
                    <a:pt x="1" y="2951"/>
                    <a:pt x="3362" y="8547"/>
                    <a:pt x="6921" y="8547"/>
                  </a:cubicBezTo>
                  <a:cubicBezTo>
                    <a:pt x="6968" y="8547"/>
                    <a:pt x="7016" y="8546"/>
                    <a:pt x="7063" y="8544"/>
                  </a:cubicBezTo>
                  <a:cubicBezTo>
                    <a:pt x="9386" y="8455"/>
                    <a:pt x="12168" y="5813"/>
                    <a:pt x="12308" y="4678"/>
                  </a:cubicBezTo>
                  <a:cubicBezTo>
                    <a:pt x="12405" y="3908"/>
                    <a:pt x="11931" y="3679"/>
                    <a:pt x="11337" y="3679"/>
                  </a:cubicBezTo>
                  <a:cubicBezTo>
                    <a:pt x="10760" y="3679"/>
                    <a:pt x="10069" y="3895"/>
                    <a:pt x="9679" y="4040"/>
                  </a:cubicBezTo>
                  <a:cubicBezTo>
                    <a:pt x="8429" y="4512"/>
                    <a:pt x="7268" y="5277"/>
                    <a:pt x="6145" y="5992"/>
                  </a:cubicBezTo>
                  <a:cubicBezTo>
                    <a:pt x="6145" y="5992"/>
                    <a:pt x="4920" y="2738"/>
                    <a:pt x="2699" y="735"/>
                  </a:cubicBezTo>
                  <a:cubicBezTo>
                    <a:pt x="2335" y="408"/>
                    <a:pt x="1727" y="0"/>
                    <a:pt x="12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3">
              <a:extLst>
                <a:ext uri="{FF2B5EF4-FFF2-40B4-BE49-F238E27FC236}">
                  <a16:creationId xmlns:a16="http://schemas.microsoft.com/office/drawing/2014/main" id="{B7C4F09E-79B2-B157-B357-3D1267D9EE86}"/>
                </a:ext>
              </a:extLst>
            </p:cNvPr>
            <p:cNvSpPr/>
            <p:nvPr/>
          </p:nvSpPr>
          <p:spPr>
            <a:xfrm>
              <a:off x="909975" y="3819150"/>
              <a:ext cx="312650" cy="232275"/>
            </a:xfrm>
            <a:custGeom>
              <a:avLst/>
              <a:gdLst/>
              <a:ahLst/>
              <a:cxnLst/>
              <a:rect l="l" t="t" r="r" b="b"/>
              <a:pathLst>
                <a:path w="12506" h="9291" fill="none" extrusionOk="0">
                  <a:moveTo>
                    <a:pt x="7069" y="9137"/>
                  </a:moveTo>
                  <a:cubicBezTo>
                    <a:pt x="9392" y="9048"/>
                    <a:pt x="12174" y="6406"/>
                    <a:pt x="12314" y="5271"/>
                  </a:cubicBezTo>
                  <a:cubicBezTo>
                    <a:pt x="12505" y="3752"/>
                    <a:pt x="10477" y="4339"/>
                    <a:pt x="9685" y="4633"/>
                  </a:cubicBezTo>
                  <a:cubicBezTo>
                    <a:pt x="8435" y="5105"/>
                    <a:pt x="7274" y="5870"/>
                    <a:pt x="6151" y="6585"/>
                  </a:cubicBezTo>
                  <a:cubicBezTo>
                    <a:pt x="6151" y="6585"/>
                    <a:pt x="4926" y="3331"/>
                    <a:pt x="2705" y="1328"/>
                  </a:cubicBezTo>
                  <a:cubicBezTo>
                    <a:pt x="2093" y="779"/>
                    <a:pt x="791" y="1"/>
                    <a:pt x="498" y="1315"/>
                  </a:cubicBezTo>
                  <a:cubicBezTo>
                    <a:pt x="0" y="3561"/>
                    <a:pt x="3458" y="9290"/>
                    <a:pt x="7069" y="9137"/>
                  </a:cubicBezTo>
                  <a:close/>
                </a:path>
              </a:pathLst>
            </a:custGeom>
            <a:solidFill>
              <a:schemeClr val="dk1"/>
            </a:solidFill>
            <a:ln w="8625" cap="flat" cmpd="sng">
              <a:solidFill>
                <a:srgbClr val="000000"/>
              </a:solidFill>
              <a:prstDash val="solid"/>
              <a:miter lim="127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3">
              <a:extLst>
                <a:ext uri="{FF2B5EF4-FFF2-40B4-BE49-F238E27FC236}">
                  <a16:creationId xmlns:a16="http://schemas.microsoft.com/office/drawing/2014/main" id="{8527A79F-2AF1-56C2-C460-2BAEA22FC3D1}"/>
                </a:ext>
              </a:extLst>
            </p:cNvPr>
            <p:cNvSpPr/>
            <p:nvPr/>
          </p:nvSpPr>
          <p:spPr>
            <a:xfrm>
              <a:off x="1056375" y="3497300"/>
              <a:ext cx="250475" cy="233900"/>
            </a:xfrm>
            <a:custGeom>
              <a:avLst/>
              <a:gdLst/>
              <a:ahLst/>
              <a:cxnLst/>
              <a:rect l="l" t="t" r="r" b="b"/>
              <a:pathLst>
                <a:path w="10019" h="9356" extrusionOk="0">
                  <a:moveTo>
                    <a:pt x="1356" y="1"/>
                  </a:moveTo>
                  <a:cubicBezTo>
                    <a:pt x="0" y="1"/>
                    <a:pt x="52" y="6220"/>
                    <a:pt x="2375" y="8600"/>
                  </a:cubicBezTo>
                  <a:cubicBezTo>
                    <a:pt x="2890" y="9134"/>
                    <a:pt x="3530" y="9356"/>
                    <a:pt x="4221" y="9356"/>
                  </a:cubicBezTo>
                  <a:cubicBezTo>
                    <a:pt x="5857" y="9356"/>
                    <a:pt x="7784" y="8116"/>
                    <a:pt x="9048" y="6852"/>
                  </a:cubicBezTo>
                  <a:cubicBezTo>
                    <a:pt x="9444" y="6443"/>
                    <a:pt x="10018" y="5614"/>
                    <a:pt x="9840" y="5001"/>
                  </a:cubicBezTo>
                  <a:cubicBezTo>
                    <a:pt x="9722" y="4596"/>
                    <a:pt x="9381" y="4455"/>
                    <a:pt x="8966" y="4455"/>
                  </a:cubicBezTo>
                  <a:cubicBezTo>
                    <a:pt x="8259" y="4455"/>
                    <a:pt x="7337" y="4864"/>
                    <a:pt x="6943" y="5065"/>
                  </a:cubicBezTo>
                  <a:lnTo>
                    <a:pt x="6943" y="5078"/>
                  </a:lnTo>
                  <a:cubicBezTo>
                    <a:pt x="4289" y="6456"/>
                    <a:pt x="3957" y="6481"/>
                    <a:pt x="3957" y="6481"/>
                  </a:cubicBezTo>
                  <a:cubicBezTo>
                    <a:pt x="3957" y="6481"/>
                    <a:pt x="3549" y="1696"/>
                    <a:pt x="1826" y="216"/>
                  </a:cubicBezTo>
                  <a:cubicBezTo>
                    <a:pt x="1655" y="69"/>
                    <a:pt x="1497" y="1"/>
                    <a:pt x="1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3">
              <a:extLst>
                <a:ext uri="{FF2B5EF4-FFF2-40B4-BE49-F238E27FC236}">
                  <a16:creationId xmlns:a16="http://schemas.microsoft.com/office/drawing/2014/main" id="{1E717694-1CF0-554C-837C-3ABEC09899CA}"/>
                </a:ext>
              </a:extLst>
            </p:cNvPr>
            <p:cNvSpPr/>
            <p:nvPr/>
          </p:nvSpPr>
          <p:spPr>
            <a:xfrm>
              <a:off x="1051600" y="3463775"/>
              <a:ext cx="255250" cy="293500"/>
            </a:xfrm>
            <a:custGeom>
              <a:avLst/>
              <a:gdLst/>
              <a:ahLst/>
              <a:cxnLst/>
              <a:rect l="l" t="t" r="r" b="b"/>
              <a:pathLst>
                <a:path w="10210" h="11740" fill="none" extrusionOk="0">
                  <a:moveTo>
                    <a:pt x="7134" y="6419"/>
                  </a:moveTo>
                  <a:cubicBezTo>
                    <a:pt x="4480" y="7797"/>
                    <a:pt x="4148" y="7822"/>
                    <a:pt x="4148" y="7822"/>
                  </a:cubicBezTo>
                  <a:cubicBezTo>
                    <a:pt x="4148" y="7822"/>
                    <a:pt x="3740" y="3037"/>
                    <a:pt x="2017" y="1557"/>
                  </a:cubicBezTo>
                  <a:cubicBezTo>
                    <a:pt x="205" y="0"/>
                    <a:pt x="1" y="7312"/>
                    <a:pt x="2566" y="9941"/>
                  </a:cubicBezTo>
                  <a:cubicBezTo>
                    <a:pt x="4301" y="11740"/>
                    <a:pt x="7440" y="9992"/>
                    <a:pt x="9239" y="8193"/>
                  </a:cubicBezTo>
                  <a:cubicBezTo>
                    <a:pt x="9635" y="7784"/>
                    <a:pt x="10209" y="6955"/>
                    <a:pt x="10031" y="6342"/>
                  </a:cubicBezTo>
                  <a:cubicBezTo>
                    <a:pt x="9712" y="5258"/>
                    <a:pt x="7746" y="6087"/>
                    <a:pt x="7134" y="6419"/>
                  </a:cubicBezTo>
                  <a:close/>
                </a:path>
              </a:pathLst>
            </a:custGeom>
            <a:solidFill>
              <a:schemeClr val="dk1"/>
            </a:solidFill>
            <a:ln w="8625" cap="flat" cmpd="sng">
              <a:solidFill>
                <a:srgbClr val="000000"/>
              </a:solidFill>
              <a:prstDash val="solid"/>
              <a:miter lim="127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3">
              <a:extLst>
                <a:ext uri="{FF2B5EF4-FFF2-40B4-BE49-F238E27FC236}">
                  <a16:creationId xmlns:a16="http://schemas.microsoft.com/office/drawing/2014/main" id="{8AA746C7-EF56-8A4E-FFA7-5CF09A6038B9}"/>
                </a:ext>
              </a:extLst>
            </p:cNvPr>
            <p:cNvSpPr/>
            <p:nvPr/>
          </p:nvSpPr>
          <p:spPr>
            <a:xfrm>
              <a:off x="1150175" y="3374450"/>
              <a:ext cx="184100" cy="199075"/>
            </a:xfrm>
            <a:custGeom>
              <a:avLst/>
              <a:gdLst/>
              <a:ahLst/>
              <a:cxnLst/>
              <a:rect l="l" t="t" r="r" b="b"/>
              <a:pathLst>
                <a:path w="7364" h="7963" extrusionOk="0">
                  <a:moveTo>
                    <a:pt x="2183" y="0"/>
                  </a:moveTo>
                  <a:cubicBezTo>
                    <a:pt x="1302" y="0"/>
                    <a:pt x="537" y="1812"/>
                    <a:pt x="307" y="3573"/>
                  </a:cubicBezTo>
                  <a:cubicBezTo>
                    <a:pt x="1" y="5896"/>
                    <a:pt x="652" y="7503"/>
                    <a:pt x="2043" y="7886"/>
                  </a:cubicBezTo>
                  <a:cubicBezTo>
                    <a:pt x="2247" y="7937"/>
                    <a:pt x="2464" y="7963"/>
                    <a:pt x="2681" y="7963"/>
                  </a:cubicBezTo>
                  <a:cubicBezTo>
                    <a:pt x="4607" y="7963"/>
                    <a:pt x="6483" y="5768"/>
                    <a:pt x="7108" y="4186"/>
                  </a:cubicBezTo>
                  <a:cubicBezTo>
                    <a:pt x="7338" y="3586"/>
                    <a:pt x="7364" y="3152"/>
                    <a:pt x="7172" y="2871"/>
                  </a:cubicBezTo>
                  <a:lnTo>
                    <a:pt x="7160" y="2871"/>
                  </a:lnTo>
                  <a:cubicBezTo>
                    <a:pt x="7021" y="2674"/>
                    <a:pt x="6797" y="2562"/>
                    <a:pt x="6557" y="2562"/>
                  </a:cubicBezTo>
                  <a:cubicBezTo>
                    <a:pt x="6532" y="2562"/>
                    <a:pt x="6508" y="2563"/>
                    <a:pt x="6483" y="2565"/>
                  </a:cubicBezTo>
                  <a:cubicBezTo>
                    <a:pt x="5590" y="2565"/>
                    <a:pt x="4148" y="3420"/>
                    <a:pt x="3752" y="3726"/>
                  </a:cubicBezTo>
                  <a:cubicBezTo>
                    <a:pt x="3701" y="3765"/>
                    <a:pt x="3574" y="3854"/>
                    <a:pt x="3472" y="3930"/>
                  </a:cubicBezTo>
                  <a:lnTo>
                    <a:pt x="3472" y="3714"/>
                  </a:lnTo>
                  <a:cubicBezTo>
                    <a:pt x="3484" y="2922"/>
                    <a:pt x="3395" y="2118"/>
                    <a:pt x="3204" y="1353"/>
                  </a:cubicBezTo>
                  <a:cubicBezTo>
                    <a:pt x="2987" y="447"/>
                    <a:pt x="2642" y="0"/>
                    <a:pt x="2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3">
              <a:extLst>
                <a:ext uri="{FF2B5EF4-FFF2-40B4-BE49-F238E27FC236}">
                  <a16:creationId xmlns:a16="http://schemas.microsoft.com/office/drawing/2014/main" id="{D08A9181-F1E1-E663-2FB0-FA3D8EAE77FA}"/>
                </a:ext>
              </a:extLst>
            </p:cNvPr>
            <p:cNvSpPr/>
            <p:nvPr/>
          </p:nvSpPr>
          <p:spPr>
            <a:xfrm>
              <a:off x="1150175" y="3374450"/>
              <a:ext cx="183775" cy="199075"/>
            </a:xfrm>
            <a:custGeom>
              <a:avLst/>
              <a:gdLst/>
              <a:ahLst/>
              <a:cxnLst/>
              <a:rect l="l" t="t" r="r" b="b"/>
              <a:pathLst>
                <a:path w="7351" h="7963" fill="none" extrusionOk="0">
                  <a:moveTo>
                    <a:pt x="7160" y="2871"/>
                  </a:moveTo>
                  <a:cubicBezTo>
                    <a:pt x="7006" y="2654"/>
                    <a:pt x="6751" y="2540"/>
                    <a:pt x="6483" y="2565"/>
                  </a:cubicBezTo>
                  <a:cubicBezTo>
                    <a:pt x="5590" y="2565"/>
                    <a:pt x="4148" y="3420"/>
                    <a:pt x="3752" y="3726"/>
                  </a:cubicBezTo>
                  <a:cubicBezTo>
                    <a:pt x="3701" y="3765"/>
                    <a:pt x="3574" y="3854"/>
                    <a:pt x="3472" y="3930"/>
                  </a:cubicBezTo>
                  <a:lnTo>
                    <a:pt x="3472" y="3714"/>
                  </a:lnTo>
                  <a:cubicBezTo>
                    <a:pt x="3484" y="2922"/>
                    <a:pt x="3395" y="2118"/>
                    <a:pt x="3204" y="1353"/>
                  </a:cubicBezTo>
                  <a:cubicBezTo>
                    <a:pt x="2987" y="447"/>
                    <a:pt x="2642" y="0"/>
                    <a:pt x="2183" y="0"/>
                  </a:cubicBezTo>
                  <a:cubicBezTo>
                    <a:pt x="1302" y="0"/>
                    <a:pt x="537" y="1812"/>
                    <a:pt x="307" y="3573"/>
                  </a:cubicBezTo>
                  <a:cubicBezTo>
                    <a:pt x="1" y="5896"/>
                    <a:pt x="652" y="7503"/>
                    <a:pt x="2043" y="7886"/>
                  </a:cubicBezTo>
                  <a:cubicBezTo>
                    <a:pt x="2247" y="7937"/>
                    <a:pt x="2464" y="7963"/>
                    <a:pt x="2681" y="7963"/>
                  </a:cubicBezTo>
                  <a:lnTo>
                    <a:pt x="2681" y="7963"/>
                  </a:lnTo>
                  <a:cubicBezTo>
                    <a:pt x="4607" y="7963"/>
                    <a:pt x="6483" y="5768"/>
                    <a:pt x="7108" y="4186"/>
                  </a:cubicBezTo>
                  <a:cubicBezTo>
                    <a:pt x="7338" y="3586"/>
                    <a:pt x="7351" y="3152"/>
                    <a:pt x="7160" y="2871"/>
                  </a:cubicBezTo>
                  <a:close/>
                </a:path>
              </a:pathLst>
            </a:custGeom>
            <a:solidFill>
              <a:schemeClr val="dk1"/>
            </a:solidFill>
            <a:ln w="8625" cap="flat" cmpd="sng">
              <a:solidFill>
                <a:srgbClr val="000000"/>
              </a:solidFill>
              <a:prstDash val="solid"/>
              <a:miter lim="127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3">
              <a:extLst>
                <a:ext uri="{FF2B5EF4-FFF2-40B4-BE49-F238E27FC236}">
                  <a16:creationId xmlns:a16="http://schemas.microsoft.com/office/drawing/2014/main" id="{0A085456-E7DC-6716-ACB3-844E0A805A7E}"/>
                </a:ext>
              </a:extLst>
            </p:cNvPr>
            <p:cNvSpPr/>
            <p:nvPr/>
          </p:nvSpPr>
          <p:spPr>
            <a:xfrm>
              <a:off x="1226200" y="3470100"/>
              <a:ext cx="78675" cy="64200"/>
            </a:xfrm>
            <a:custGeom>
              <a:avLst/>
              <a:gdLst/>
              <a:ahLst/>
              <a:cxnLst/>
              <a:rect l="l" t="t" r="r" b="b"/>
              <a:pathLst>
                <a:path w="3147" h="2568" extrusionOk="0">
                  <a:moveTo>
                    <a:pt x="2925" y="1"/>
                  </a:moveTo>
                  <a:cubicBezTo>
                    <a:pt x="2889" y="1"/>
                    <a:pt x="2851" y="13"/>
                    <a:pt x="2817" y="41"/>
                  </a:cubicBezTo>
                  <a:cubicBezTo>
                    <a:pt x="2498" y="283"/>
                    <a:pt x="1707" y="1010"/>
                    <a:pt x="852" y="1712"/>
                  </a:cubicBezTo>
                  <a:cubicBezTo>
                    <a:pt x="651" y="1850"/>
                    <a:pt x="154" y="2210"/>
                    <a:pt x="162" y="2210"/>
                  </a:cubicBezTo>
                  <a:cubicBezTo>
                    <a:pt x="162" y="2210"/>
                    <a:pt x="162" y="2210"/>
                    <a:pt x="163" y="2210"/>
                  </a:cubicBezTo>
                  <a:lnTo>
                    <a:pt x="163" y="2210"/>
                  </a:lnTo>
                  <a:cubicBezTo>
                    <a:pt x="1" y="2322"/>
                    <a:pt x="94" y="2568"/>
                    <a:pt x="277" y="2568"/>
                  </a:cubicBezTo>
                  <a:cubicBezTo>
                    <a:pt x="281" y="2568"/>
                    <a:pt x="286" y="2568"/>
                    <a:pt x="290" y="2567"/>
                  </a:cubicBezTo>
                  <a:cubicBezTo>
                    <a:pt x="1452" y="2440"/>
                    <a:pt x="2677" y="1304"/>
                    <a:pt x="3098" y="245"/>
                  </a:cubicBezTo>
                  <a:cubicBezTo>
                    <a:pt x="3146" y="119"/>
                    <a:pt x="3041" y="1"/>
                    <a:pt x="2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3">
              <a:extLst>
                <a:ext uri="{FF2B5EF4-FFF2-40B4-BE49-F238E27FC236}">
                  <a16:creationId xmlns:a16="http://schemas.microsoft.com/office/drawing/2014/main" id="{80EA3E97-659E-8039-C487-9BC69DD67C81}"/>
                </a:ext>
              </a:extLst>
            </p:cNvPr>
            <p:cNvSpPr/>
            <p:nvPr/>
          </p:nvSpPr>
          <p:spPr>
            <a:xfrm>
              <a:off x="1178900" y="3412400"/>
              <a:ext cx="31600" cy="100375"/>
            </a:xfrm>
            <a:custGeom>
              <a:avLst/>
              <a:gdLst/>
              <a:ahLst/>
              <a:cxnLst/>
              <a:rect l="l" t="t" r="r" b="b"/>
              <a:pathLst>
                <a:path w="1264" h="4015" extrusionOk="0">
                  <a:moveTo>
                    <a:pt x="945" y="1"/>
                  </a:moveTo>
                  <a:cubicBezTo>
                    <a:pt x="881" y="1"/>
                    <a:pt x="817" y="26"/>
                    <a:pt x="779" y="90"/>
                  </a:cubicBezTo>
                  <a:cubicBezTo>
                    <a:pt x="587" y="358"/>
                    <a:pt x="447" y="664"/>
                    <a:pt x="345" y="983"/>
                  </a:cubicBezTo>
                  <a:cubicBezTo>
                    <a:pt x="77" y="1800"/>
                    <a:pt x="0" y="2974"/>
                    <a:pt x="383" y="3880"/>
                  </a:cubicBezTo>
                  <a:cubicBezTo>
                    <a:pt x="417" y="3971"/>
                    <a:pt x="495" y="4014"/>
                    <a:pt x="573" y="4014"/>
                  </a:cubicBezTo>
                  <a:cubicBezTo>
                    <a:pt x="669" y="4014"/>
                    <a:pt x="765" y="3949"/>
                    <a:pt x="779" y="3829"/>
                  </a:cubicBezTo>
                  <a:cubicBezTo>
                    <a:pt x="830" y="3510"/>
                    <a:pt x="842" y="3216"/>
                    <a:pt x="868" y="2910"/>
                  </a:cubicBezTo>
                  <a:cubicBezTo>
                    <a:pt x="1098" y="218"/>
                    <a:pt x="1264" y="13"/>
                    <a:pt x="9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3">
              <a:extLst>
                <a:ext uri="{FF2B5EF4-FFF2-40B4-BE49-F238E27FC236}">
                  <a16:creationId xmlns:a16="http://schemas.microsoft.com/office/drawing/2014/main" id="{E0D19D69-C2FB-6484-05B6-8187233FB68E}"/>
                </a:ext>
              </a:extLst>
            </p:cNvPr>
            <p:cNvSpPr/>
            <p:nvPr/>
          </p:nvSpPr>
          <p:spPr>
            <a:xfrm>
              <a:off x="1085100" y="3542200"/>
              <a:ext cx="45325" cy="126275"/>
            </a:xfrm>
            <a:custGeom>
              <a:avLst/>
              <a:gdLst/>
              <a:ahLst/>
              <a:cxnLst/>
              <a:rect l="l" t="t" r="r" b="b"/>
              <a:pathLst>
                <a:path w="1813" h="5051" extrusionOk="0">
                  <a:moveTo>
                    <a:pt x="245" y="1"/>
                  </a:moveTo>
                  <a:cubicBezTo>
                    <a:pt x="156" y="1"/>
                    <a:pt x="66" y="62"/>
                    <a:pt x="52" y="181"/>
                  </a:cubicBezTo>
                  <a:cubicBezTo>
                    <a:pt x="1" y="602"/>
                    <a:pt x="179" y="2848"/>
                    <a:pt x="690" y="3920"/>
                  </a:cubicBezTo>
                  <a:cubicBezTo>
                    <a:pt x="854" y="4270"/>
                    <a:pt x="1299" y="5050"/>
                    <a:pt x="1607" y="5050"/>
                  </a:cubicBezTo>
                  <a:cubicBezTo>
                    <a:pt x="1659" y="5050"/>
                    <a:pt x="1707" y="5028"/>
                    <a:pt x="1749" y="4979"/>
                  </a:cubicBezTo>
                  <a:cubicBezTo>
                    <a:pt x="1813" y="4915"/>
                    <a:pt x="1813" y="4826"/>
                    <a:pt x="1774" y="4749"/>
                  </a:cubicBezTo>
                  <a:cubicBezTo>
                    <a:pt x="1213" y="3601"/>
                    <a:pt x="868" y="1495"/>
                    <a:pt x="422" y="130"/>
                  </a:cubicBezTo>
                  <a:cubicBezTo>
                    <a:pt x="393" y="43"/>
                    <a:pt x="319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3">
              <a:extLst>
                <a:ext uri="{FF2B5EF4-FFF2-40B4-BE49-F238E27FC236}">
                  <a16:creationId xmlns:a16="http://schemas.microsoft.com/office/drawing/2014/main" id="{0E0D2ED7-6977-318A-9C8D-C4C63472EB64}"/>
                </a:ext>
              </a:extLst>
            </p:cNvPr>
            <p:cNvSpPr/>
            <p:nvPr/>
          </p:nvSpPr>
          <p:spPr>
            <a:xfrm>
              <a:off x="1012350" y="3706600"/>
              <a:ext cx="64175" cy="118825"/>
            </a:xfrm>
            <a:custGeom>
              <a:avLst/>
              <a:gdLst/>
              <a:ahLst/>
              <a:cxnLst/>
              <a:rect l="l" t="t" r="r" b="b"/>
              <a:pathLst>
                <a:path w="2567" h="4753" extrusionOk="0">
                  <a:moveTo>
                    <a:pt x="407" y="0"/>
                  </a:moveTo>
                  <a:cubicBezTo>
                    <a:pt x="387" y="0"/>
                    <a:pt x="367" y="4"/>
                    <a:pt x="346" y="11"/>
                  </a:cubicBezTo>
                  <a:cubicBezTo>
                    <a:pt x="269" y="36"/>
                    <a:pt x="218" y="100"/>
                    <a:pt x="218" y="177"/>
                  </a:cubicBezTo>
                  <a:lnTo>
                    <a:pt x="205" y="177"/>
                  </a:lnTo>
                  <a:cubicBezTo>
                    <a:pt x="1" y="2677"/>
                    <a:pt x="1740" y="4752"/>
                    <a:pt x="2357" y="4752"/>
                  </a:cubicBezTo>
                  <a:cubicBezTo>
                    <a:pt x="2433" y="4752"/>
                    <a:pt x="2492" y="4721"/>
                    <a:pt x="2528" y="4656"/>
                  </a:cubicBezTo>
                  <a:cubicBezTo>
                    <a:pt x="2566" y="4579"/>
                    <a:pt x="2553" y="4490"/>
                    <a:pt x="2502" y="4426"/>
                  </a:cubicBezTo>
                  <a:cubicBezTo>
                    <a:pt x="869" y="2290"/>
                    <a:pt x="902" y="0"/>
                    <a:pt x="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3">
              <a:extLst>
                <a:ext uri="{FF2B5EF4-FFF2-40B4-BE49-F238E27FC236}">
                  <a16:creationId xmlns:a16="http://schemas.microsoft.com/office/drawing/2014/main" id="{6515FCE1-ED11-9D3B-165A-702E97F10A3B}"/>
                </a:ext>
              </a:extLst>
            </p:cNvPr>
            <p:cNvSpPr/>
            <p:nvPr/>
          </p:nvSpPr>
          <p:spPr>
            <a:xfrm>
              <a:off x="948575" y="3860600"/>
              <a:ext cx="86150" cy="129125"/>
            </a:xfrm>
            <a:custGeom>
              <a:avLst/>
              <a:gdLst/>
              <a:ahLst/>
              <a:cxnLst/>
              <a:rect l="l" t="t" r="r" b="b"/>
              <a:pathLst>
                <a:path w="3446" h="5165" extrusionOk="0">
                  <a:moveTo>
                    <a:pt x="242" y="1"/>
                  </a:moveTo>
                  <a:cubicBezTo>
                    <a:pt x="210" y="1"/>
                    <a:pt x="179" y="9"/>
                    <a:pt x="153" y="27"/>
                  </a:cubicBezTo>
                  <a:cubicBezTo>
                    <a:pt x="0" y="116"/>
                    <a:pt x="64" y="320"/>
                    <a:pt x="128" y="614"/>
                  </a:cubicBezTo>
                  <a:lnTo>
                    <a:pt x="140" y="614"/>
                  </a:lnTo>
                  <a:cubicBezTo>
                    <a:pt x="741" y="2959"/>
                    <a:pt x="2599" y="5164"/>
                    <a:pt x="3231" y="5164"/>
                  </a:cubicBezTo>
                  <a:cubicBezTo>
                    <a:pt x="3311" y="5164"/>
                    <a:pt x="3371" y="5129"/>
                    <a:pt x="3407" y="5055"/>
                  </a:cubicBezTo>
                  <a:cubicBezTo>
                    <a:pt x="3445" y="4978"/>
                    <a:pt x="3433" y="4876"/>
                    <a:pt x="3356" y="4812"/>
                  </a:cubicBezTo>
                  <a:cubicBezTo>
                    <a:pt x="2731" y="4161"/>
                    <a:pt x="2118" y="3000"/>
                    <a:pt x="408" y="91"/>
                  </a:cubicBezTo>
                  <a:cubicBezTo>
                    <a:pt x="366" y="32"/>
                    <a:pt x="303" y="1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3">
              <a:extLst>
                <a:ext uri="{FF2B5EF4-FFF2-40B4-BE49-F238E27FC236}">
                  <a16:creationId xmlns:a16="http://schemas.microsoft.com/office/drawing/2014/main" id="{B3E3BA56-05EA-205A-D7BA-1C578F573CF5}"/>
                </a:ext>
              </a:extLst>
            </p:cNvPr>
            <p:cNvSpPr/>
            <p:nvPr/>
          </p:nvSpPr>
          <p:spPr>
            <a:xfrm>
              <a:off x="912600" y="4041175"/>
              <a:ext cx="97225" cy="126275"/>
            </a:xfrm>
            <a:custGeom>
              <a:avLst/>
              <a:gdLst/>
              <a:ahLst/>
              <a:cxnLst/>
              <a:rect l="l" t="t" r="r" b="b"/>
              <a:pathLst>
                <a:path w="3889" h="5051" extrusionOk="0">
                  <a:moveTo>
                    <a:pt x="218" y="1"/>
                  </a:moveTo>
                  <a:cubicBezTo>
                    <a:pt x="106" y="1"/>
                    <a:pt x="1" y="101"/>
                    <a:pt x="35" y="231"/>
                  </a:cubicBezTo>
                  <a:cubicBezTo>
                    <a:pt x="35" y="231"/>
                    <a:pt x="90" y="439"/>
                    <a:pt x="88" y="439"/>
                  </a:cubicBezTo>
                  <a:cubicBezTo>
                    <a:pt x="88" y="439"/>
                    <a:pt x="87" y="438"/>
                    <a:pt x="86" y="435"/>
                  </a:cubicBezTo>
                  <a:lnTo>
                    <a:pt x="86" y="448"/>
                  </a:lnTo>
                  <a:cubicBezTo>
                    <a:pt x="405" y="1341"/>
                    <a:pt x="610" y="1953"/>
                    <a:pt x="1286" y="2974"/>
                  </a:cubicBezTo>
                  <a:cubicBezTo>
                    <a:pt x="1860" y="3816"/>
                    <a:pt x="2575" y="4595"/>
                    <a:pt x="3506" y="5029"/>
                  </a:cubicBezTo>
                  <a:cubicBezTo>
                    <a:pt x="3538" y="5044"/>
                    <a:pt x="3570" y="5050"/>
                    <a:pt x="3599" y="5050"/>
                  </a:cubicBezTo>
                  <a:cubicBezTo>
                    <a:pt x="3772" y="5050"/>
                    <a:pt x="3888" y="4826"/>
                    <a:pt x="3736" y="4684"/>
                  </a:cubicBezTo>
                  <a:cubicBezTo>
                    <a:pt x="3404" y="4352"/>
                    <a:pt x="3085" y="4008"/>
                    <a:pt x="2792" y="3651"/>
                  </a:cubicBezTo>
                  <a:cubicBezTo>
                    <a:pt x="1941" y="2597"/>
                    <a:pt x="485" y="243"/>
                    <a:pt x="494" y="243"/>
                  </a:cubicBezTo>
                  <a:lnTo>
                    <a:pt x="494" y="243"/>
                  </a:lnTo>
                  <a:cubicBezTo>
                    <a:pt x="495" y="243"/>
                    <a:pt x="495" y="243"/>
                    <a:pt x="495" y="243"/>
                  </a:cubicBezTo>
                  <a:lnTo>
                    <a:pt x="367" y="78"/>
                  </a:lnTo>
                  <a:cubicBezTo>
                    <a:pt x="326" y="24"/>
                    <a:pt x="271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3">
              <a:extLst>
                <a:ext uri="{FF2B5EF4-FFF2-40B4-BE49-F238E27FC236}">
                  <a16:creationId xmlns:a16="http://schemas.microsoft.com/office/drawing/2014/main" id="{0B55469D-54ED-D0C3-05E0-4979D85DE49F}"/>
                </a:ext>
              </a:extLst>
            </p:cNvPr>
            <p:cNvSpPr/>
            <p:nvPr/>
          </p:nvSpPr>
          <p:spPr>
            <a:xfrm>
              <a:off x="1067975" y="4109925"/>
              <a:ext cx="134250" cy="81875"/>
            </a:xfrm>
            <a:custGeom>
              <a:avLst/>
              <a:gdLst/>
              <a:ahLst/>
              <a:cxnLst/>
              <a:rect l="l" t="t" r="r" b="b"/>
              <a:pathLst>
                <a:path w="5370" h="3275" extrusionOk="0">
                  <a:moveTo>
                    <a:pt x="5116" y="1"/>
                  </a:moveTo>
                  <a:cubicBezTo>
                    <a:pt x="5082" y="1"/>
                    <a:pt x="5046" y="11"/>
                    <a:pt x="5011" y="33"/>
                  </a:cubicBezTo>
                  <a:cubicBezTo>
                    <a:pt x="5011" y="33"/>
                    <a:pt x="2880" y="1462"/>
                    <a:pt x="2051" y="1947"/>
                  </a:cubicBezTo>
                  <a:lnTo>
                    <a:pt x="2064" y="1934"/>
                  </a:lnTo>
                  <a:lnTo>
                    <a:pt x="2064" y="1934"/>
                  </a:lnTo>
                  <a:cubicBezTo>
                    <a:pt x="757" y="2698"/>
                    <a:pt x="225" y="2879"/>
                    <a:pt x="213" y="2879"/>
                  </a:cubicBezTo>
                  <a:cubicBezTo>
                    <a:pt x="212" y="2879"/>
                    <a:pt x="213" y="2879"/>
                    <a:pt x="213" y="2878"/>
                  </a:cubicBezTo>
                  <a:lnTo>
                    <a:pt x="213" y="2878"/>
                  </a:lnTo>
                  <a:cubicBezTo>
                    <a:pt x="1" y="2966"/>
                    <a:pt x="70" y="3274"/>
                    <a:pt x="290" y="3274"/>
                  </a:cubicBezTo>
                  <a:cubicBezTo>
                    <a:pt x="294" y="3274"/>
                    <a:pt x="298" y="3274"/>
                    <a:pt x="303" y="3274"/>
                  </a:cubicBezTo>
                  <a:cubicBezTo>
                    <a:pt x="2038" y="3223"/>
                    <a:pt x="4233" y="1653"/>
                    <a:pt x="5267" y="314"/>
                  </a:cubicBezTo>
                  <a:cubicBezTo>
                    <a:pt x="5370" y="170"/>
                    <a:pt x="5257" y="1"/>
                    <a:pt x="5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3">
              <a:extLst>
                <a:ext uri="{FF2B5EF4-FFF2-40B4-BE49-F238E27FC236}">
                  <a16:creationId xmlns:a16="http://schemas.microsoft.com/office/drawing/2014/main" id="{193C4411-C162-63D7-4F1C-D76149C10B82}"/>
                </a:ext>
              </a:extLst>
            </p:cNvPr>
            <p:cNvSpPr/>
            <p:nvPr/>
          </p:nvSpPr>
          <p:spPr>
            <a:xfrm>
              <a:off x="1083825" y="3943700"/>
              <a:ext cx="119725" cy="75300"/>
            </a:xfrm>
            <a:custGeom>
              <a:avLst/>
              <a:gdLst/>
              <a:ahLst/>
              <a:cxnLst/>
              <a:rect l="l" t="t" r="r" b="b"/>
              <a:pathLst>
                <a:path w="4789" h="3012" extrusionOk="0">
                  <a:moveTo>
                    <a:pt x="4537" y="0"/>
                  </a:moveTo>
                  <a:cubicBezTo>
                    <a:pt x="4502" y="0"/>
                    <a:pt x="4465" y="10"/>
                    <a:pt x="4429" y="34"/>
                  </a:cubicBezTo>
                  <a:cubicBezTo>
                    <a:pt x="3433" y="774"/>
                    <a:pt x="2400" y="1463"/>
                    <a:pt x="1328" y="2101"/>
                  </a:cubicBezTo>
                  <a:lnTo>
                    <a:pt x="1328" y="2113"/>
                  </a:lnTo>
                  <a:cubicBezTo>
                    <a:pt x="970" y="2305"/>
                    <a:pt x="600" y="2471"/>
                    <a:pt x="205" y="2611"/>
                  </a:cubicBezTo>
                  <a:cubicBezTo>
                    <a:pt x="1" y="2688"/>
                    <a:pt x="39" y="2994"/>
                    <a:pt x="269" y="3007"/>
                  </a:cubicBezTo>
                  <a:cubicBezTo>
                    <a:pt x="321" y="3010"/>
                    <a:pt x="373" y="3012"/>
                    <a:pt x="426" y="3012"/>
                  </a:cubicBezTo>
                  <a:cubicBezTo>
                    <a:pt x="1992" y="3012"/>
                    <a:pt x="3882" y="1573"/>
                    <a:pt x="4697" y="301"/>
                  </a:cubicBezTo>
                  <a:cubicBezTo>
                    <a:pt x="4788" y="159"/>
                    <a:pt x="4677" y="0"/>
                    <a:pt x="4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3">
              <a:extLst>
                <a:ext uri="{FF2B5EF4-FFF2-40B4-BE49-F238E27FC236}">
                  <a16:creationId xmlns:a16="http://schemas.microsoft.com/office/drawing/2014/main" id="{E1D105B0-BE1B-EBED-5600-9D6A974BFFA1}"/>
                </a:ext>
              </a:extLst>
            </p:cNvPr>
            <p:cNvSpPr/>
            <p:nvPr/>
          </p:nvSpPr>
          <p:spPr>
            <a:xfrm>
              <a:off x="1125925" y="3784450"/>
              <a:ext cx="120100" cy="73400"/>
            </a:xfrm>
            <a:custGeom>
              <a:avLst/>
              <a:gdLst/>
              <a:ahLst/>
              <a:cxnLst/>
              <a:rect l="l" t="t" r="r" b="b"/>
              <a:pathLst>
                <a:path w="4804" h="2936" extrusionOk="0">
                  <a:moveTo>
                    <a:pt x="4554" y="0"/>
                  </a:moveTo>
                  <a:cubicBezTo>
                    <a:pt x="4512" y="0"/>
                    <a:pt x="4469" y="15"/>
                    <a:pt x="4429" y="49"/>
                  </a:cubicBezTo>
                  <a:cubicBezTo>
                    <a:pt x="2936" y="1350"/>
                    <a:pt x="2438" y="1554"/>
                    <a:pt x="2196" y="1720"/>
                  </a:cubicBezTo>
                  <a:cubicBezTo>
                    <a:pt x="1571" y="2065"/>
                    <a:pt x="907" y="2333"/>
                    <a:pt x="218" y="2512"/>
                  </a:cubicBezTo>
                  <a:cubicBezTo>
                    <a:pt x="1" y="2588"/>
                    <a:pt x="39" y="2894"/>
                    <a:pt x="256" y="2920"/>
                  </a:cubicBezTo>
                  <a:cubicBezTo>
                    <a:pt x="369" y="2930"/>
                    <a:pt x="482" y="2936"/>
                    <a:pt x="595" y="2936"/>
                  </a:cubicBezTo>
                  <a:cubicBezTo>
                    <a:pt x="2375" y="2936"/>
                    <a:pt x="4063" y="1647"/>
                    <a:pt x="4735" y="291"/>
                  </a:cubicBezTo>
                  <a:cubicBezTo>
                    <a:pt x="4803" y="146"/>
                    <a:pt x="4687" y="0"/>
                    <a:pt x="45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3">
              <a:extLst>
                <a:ext uri="{FF2B5EF4-FFF2-40B4-BE49-F238E27FC236}">
                  <a16:creationId xmlns:a16="http://schemas.microsoft.com/office/drawing/2014/main" id="{7E9DB569-2E74-BEAD-B582-85B04A7CA647}"/>
                </a:ext>
              </a:extLst>
            </p:cNvPr>
            <p:cNvSpPr/>
            <p:nvPr/>
          </p:nvSpPr>
          <p:spPr>
            <a:xfrm>
              <a:off x="1160400" y="3628150"/>
              <a:ext cx="118100" cy="68375"/>
            </a:xfrm>
            <a:custGeom>
              <a:avLst/>
              <a:gdLst/>
              <a:ahLst/>
              <a:cxnLst/>
              <a:rect l="l" t="t" r="r" b="b"/>
              <a:pathLst>
                <a:path w="4724" h="2735" extrusionOk="0">
                  <a:moveTo>
                    <a:pt x="4486" y="1"/>
                  </a:moveTo>
                  <a:cubicBezTo>
                    <a:pt x="4467" y="1"/>
                    <a:pt x="4448" y="4"/>
                    <a:pt x="4428" y="10"/>
                  </a:cubicBezTo>
                  <a:cubicBezTo>
                    <a:pt x="4428" y="10"/>
                    <a:pt x="4300" y="61"/>
                    <a:pt x="4288" y="73"/>
                  </a:cubicBezTo>
                  <a:cubicBezTo>
                    <a:pt x="4264" y="85"/>
                    <a:pt x="4093" y="177"/>
                    <a:pt x="4094" y="177"/>
                  </a:cubicBezTo>
                  <a:cubicBezTo>
                    <a:pt x="4094" y="177"/>
                    <a:pt x="4095" y="176"/>
                    <a:pt x="4096" y="176"/>
                  </a:cubicBezTo>
                  <a:lnTo>
                    <a:pt x="4096" y="176"/>
                  </a:lnTo>
                  <a:lnTo>
                    <a:pt x="3318" y="648"/>
                  </a:lnTo>
                  <a:cubicBezTo>
                    <a:pt x="2476" y="1145"/>
                    <a:pt x="1136" y="2000"/>
                    <a:pt x="230" y="2319"/>
                  </a:cubicBezTo>
                  <a:lnTo>
                    <a:pt x="217" y="2319"/>
                  </a:lnTo>
                  <a:cubicBezTo>
                    <a:pt x="0" y="2396"/>
                    <a:pt x="38" y="2702"/>
                    <a:pt x="268" y="2728"/>
                  </a:cubicBezTo>
                  <a:cubicBezTo>
                    <a:pt x="322" y="2732"/>
                    <a:pt x="377" y="2734"/>
                    <a:pt x="432" y="2734"/>
                  </a:cubicBezTo>
                  <a:cubicBezTo>
                    <a:pt x="1188" y="2734"/>
                    <a:pt x="2063" y="2342"/>
                    <a:pt x="2705" y="1949"/>
                  </a:cubicBezTo>
                  <a:cubicBezTo>
                    <a:pt x="3331" y="1566"/>
                    <a:pt x="4249" y="865"/>
                    <a:pt x="4645" y="278"/>
                  </a:cubicBezTo>
                  <a:cubicBezTo>
                    <a:pt x="4724" y="154"/>
                    <a:pt x="4624" y="1"/>
                    <a:pt x="4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3">
              <a:extLst>
                <a:ext uri="{FF2B5EF4-FFF2-40B4-BE49-F238E27FC236}">
                  <a16:creationId xmlns:a16="http://schemas.microsoft.com/office/drawing/2014/main" id="{F00D1299-9B63-3686-CB21-8DC2D65E63F2}"/>
                </a:ext>
              </a:extLst>
            </p:cNvPr>
            <p:cNvSpPr/>
            <p:nvPr/>
          </p:nvSpPr>
          <p:spPr>
            <a:xfrm>
              <a:off x="857000" y="3368050"/>
              <a:ext cx="483350" cy="897425"/>
            </a:xfrm>
            <a:custGeom>
              <a:avLst/>
              <a:gdLst/>
              <a:ahLst/>
              <a:cxnLst/>
              <a:rect l="l" t="t" r="r" b="b"/>
              <a:pathLst>
                <a:path w="19334" h="35897" extrusionOk="0">
                  <a:moveTo>
                    <a:pt x="13910" y="486"/>
                  </a:moveTo>
                  <a:lnTo>
                    <a:pt x="13910" y="499"/>
                  </a:lnTo>
                  <a:cubicBezTo>
                    <a:pt x="14203" y="499"/>
                    <a:pt x="14484" y="843"/>
                    <a:pt x="14688" y="1673"/>
                  </a:cubicBezTo>
                  <a:cubicBezTo>
                    <a:pt x="15148" y="3561"/>
                    <a:pt x="14790" y="4505"/>
                    <a:pt x="15058" y="4505"/>
                  </a:cubicBezTo>
                  <a:cubicBezTo>
                    <a:pt x="15160" y="4505"/>
                    <a:pt x="15326" y="4403"/>
                    <a:pt x="15633" y="4174"/>
                  </a:cubicBezTo>
                  <a:cubicBezTo>
                    <a:pt x="16066" y="3855"/>
                    <a:pt x="17432" y="3051"/>
                    <a:pt x="18210" y="3051"/>
                  </a:cubicBezTo>
                  <a:cubicBezTo>
                    <a:pt x="18708" y="3051"/>
                    <a:pt x="18963" y="3370"/>
                    <a:pt x="18593" y="4340"/>
                  </a:cubicBezTo>
                  <a:cubicBezTo>
                    <a:pt x="18032" y="5794"/>
                    <a:pt x="16207" y="7964"/>
                    <a:pt x="14395" y="7964"/>
                  </a:cubicBezTo>
                  <a:cubicBezTo>
                    <a:pt x="14203" y="7964"/>
                    <a:pt x="14012" y="7938"/>
                    <a:pt x="13833" y="7887"/>
                  </a:cubicBezTo>
                  <a:cubicBezTo>
                    <a:pt x="13795" y="7874"/>
                    <a:pt x="13757" y="7862"/>
                    <a:pt x="13718" y="7849"/>
                  </a:cubicBezTo>
                  <a:cubicBezTo>
                    <a:pt x="13986" y="7211"/>
                    <a:pt x="14267" y="6573"/>
                    <a:pt x="14573" y="5884"/>
                  </a:cubicBezTo>
                  <a:cubicBezTo>
                    <a:pt x="14666" y="5691"/>
                    <a:pt x="14499" y="5531"/>
                    <a:pt x="14338" y="5531"/>
                  </a:cubicBezTo>
                  <a:cubicBezTo>
                    <a:pt x="14253" y="5531"/>
                    <a:pt x="14171" y="5574"/>
                    <a:pt x="14127" y="5679"/>
                  </a:cubicBezTo>
                  <a:cubicBezTo>
                    <a:pt x="13821" y="6356"/>
                    <a:pt x="13540" y="7007"/>
                    <a:pt x="13272" y="7632"/>
                  </a:cubicBezTo>
                  <a:cubicBezTo>
                    <a:pt x="11141" y="6177"/>
                    <a:pt x="12685" y="486"/>
                    <a:pt x="13910" y="486"/>
                  </a:cubicBezTo>
                  <a:close/>
                  <a:moveTo>
                    <a:pt x="9316" y="5411"/>
                  </a:moveTo>
                  <a:cubicBezTo>
                    <a:pt x="9444" y="5424"/>
                    <a:pt x="9546" y="5488"/>
                    <a:pt x="9635" y="5577"/>
                  </a:cubicBezTo>
                  <a:cubicBezTo>
                    <a:pt x="11166" y="6892"/>
                    <a:pt x="11626" y="11116"/>
                    <a:pt x="11677" y="11613"/>
                  </a:cubicBezTo>
                  <a:cubicBezTo>
                    <a:pt x="11370" y="12430"/>
                    <a:pt x="11115" y="13183"/>
                    <a:pt x="10873" y="13897"/>
                  </a:cubicBezTo>
                  <a:cubicBezTo>
                    <a:pt x="10745" y="13808"/>
                    <a:pt x="10630" y="13706"/>
                    <a:pt x="10516" y="13604"/>
                  </a:cubicBezTo>
                  <a:lnTo>
                    <a:pt x="10516" y="13591"/>
                  </a:lnTo>
                  <a:cubicBezTo>
                    <a:pt x="8538" y="11562"/>
                    <a:pt x="8282" y="6420"/>
                    <a:pt x="9137" y="5514"/>
                  </a:cubicBezTo>
                  <a:cubicBezTo>
                    <a:pt x="9188" y="5450"/>
                    <a:pt x="9252" y="5411"/>
                    <a:pt x="9316" y="5411"/>
                  </a:cubicBezTo>
                  <a:close/>
                  <a:moveTo>
                    <a:pt x="16946" y="9881"/>
                  </a:moveTo>
                  <a:cubicBezTo>
                    <a:pt x="17086" y="9881"/>
                    <a:pt x="17213" y="9899"/>
                    <a:pt x="17317" y="9942"/>
                  </a:cubicBezTo>
                  <a:cubicBezTo>
                    <a:pt x="17445" y="9993"/>
                    <a:pt x="17534" y="10107"/>
                    <a:pt x="17572" y="10248"/>
                  </a:cubicBezTo>
                  <a:cubicBezTo>
                    <a:pt x="17713" y="10733"/>
                    <a:pt x="17202" y="11486"/>
                    <a:pt x="16845" y="11843"/>
                  </a:cubicBezTo>
                  <a:cubicBezTo>
                    <a:pt x="15722" y="12953"/>
                    <a:pt x="13821" y="14267"/>
                    <a:pt x="12187" y="14267"/>
                  </a:cubicBezTo>
                  <a:lnTo>
                    <a:pt x="12162" y="14267"/>
                  </a:lnTo>
                  <a:cubicBezTo>
                    <a:pt x="11881" y="14267"/>
                    <a:pt x="11600" y="14216"/>
                    <a:pt x="11332" y="14127"/>
                  </a:cubicBezTo>
                  <a:cubicBezTo>
                    <a:pt x="11562" y="13412"/>
                    <a:pt x="11830" y="12660"/>
                    <a:pt x="12123" y="11843"/>
                  </a:cubicBezTo>
                  <a:cubicBezTo>
                    <a:pt x="12557" y="11703"/>
                    <a:pt x="13604" y="11205"/>
                    <a:pt x="15033" y="10465"/>
                  </a:cubicBezTo>
                  <a:cubicBezTo>
                    <a:pt x="15547" y="10198"/>
                    <a:pt x="16367" y="9881"/>
                    <a:pt x="16946" y="9881"/>
                  </a:cubicBezTo>
                  <a:close/>
                  <a:moveTo>
                    <a:pt x="6060" y="11757"/>
                  </a:moveTo>
                  <a:cubicBezTo>
                    <a:pt x="6072" y="11757"/>
                    <a:pt x="6081" y="11760"/>
                    <a:pt x="6088" y="11766"/>
                  </a:cubicBezTo>
                  <a:cubicBezTo>
                    <a:pt x="7172" y="11907"/>
                    <a:pt x="9035" y="15059"/>
                    <a:pt x="9558" y="18210"/>
                  </a:cubicBezTo>
                  <a:cubicBezTo>
                    <a:pt x="9558" y="18249"/>
                    <a:pt x="9571" y="18300"/>
                    <a:pt x="9597" y="18338"/>
                  </a:cubicBezTo>
                  <a:lnTo>
                    <a:pt x="9571" y="18389"/>
                  </a:lnTo>
                  <a:cubicBezTo>
                    <a:pt x="9482" y="18746"/>
                    <a:pt x="9380" y="19129"/>
                    <a:pt x="9265" y="19550"/>
                  </a:cubicBezTo>
                  <a:lnTo>
                    <a:pt x="9061" y="20303"/>
                  </a:lnTo>
                  <a:cubicBezTo>
                    <a:pt x="9010" y="20278"/>
                    <a:pt x="8959" y="20252"/>
                    <a:pt x="8920" y="20227"/>
                  </a:cubicBezTo>
                  <a:cubicBezTo>
                    <a:pt x="6407" y="18644"/>
                    <a:pt x="4952" y="13463"/>
                    <a:pt x="5552" y="12175"/>
                  </a:cubicBezTo>
                  <a:cubicBezTo>
                    <a:pt x="5718" y="11830"/>
                    <a:pt x="5883" y="11766"/>
                    <a:pt x="6024" y="11766"/>
                  </a:cubicBezTo>
                  <a:cubicBezTo>
                    <a:pt x="6037" y="11760"/>
                    <a:pt x="6049" y="11757"/>
                    <a:pt x="6060" y="11757"/>
                  </a:cubicBezTo>
                  <a:close/>
                  <a:moveTo>
                    <a:pt x="14988" y="15936"/>
                  </a:moveTo>
                  <a:cubicBezTo>
                    <a:pt x="15169" y="15936"/>
                    <a:pt x="15350" y="15950"/>
                    <a:pt x="15530" y="15977"/>
                  </a:cubicBezTo>
                  <a:cubicBezTo>
                    <a:pt x="16041" y="16054"/>
                    <a:pt x="16130" y="16309"/>
                    <a:pt x="16143" y="16488"/>
                  </a:cubicBezTo>
                  <a:cubicBezTo>
                    <a:pt x="16258" y="17483"/>
                    <a:pt x="14497" y="19550"/>
                    <a:pt x="12353" y="20431"/>
                  </a:cubicBezTo>
                  <a:cubicBezTo>
                    <a:pt x="11871" y="20644"/>
                    <a:pt x="11352" y="20750"/>
                    <a:pt x="10832" y="20750"/>
                  </a:cubicBezTo>
                  <a:cubicBezTo>
                    <a:pt x="10388" y="20750"/>
                    <a:pt x="9943" y="20673"/>
                    <a:pt x="9520" y="20520"/>
                  </a:cubicBezTo>
                  <a:cubicBezTo>
                    <a:pt x="9597" y="20227"/>
                    <a:pt x="9673" y="19946"/>
                    <a:pt x="9750" y="19691"/>
                  </a:cubicBezTo>
                  <a:cubicBezTo>
                    <a:pt x="9865" y="19282"/>
                    <a:pt x="9954" y="18925"/>
                    <a:pt x="10043" y="18581"/>
                  </a:cubicBezTo>
                  <a:cubicBezTo>
                    <a:pt x="10133" y="18542"/>
                    <a:pt x="10209" y="18478"/>
                    <a:pt x="10273" y="18427"/>
                  </a:cubicBezTo>
                  <a:lnTo>
                    <a:pt x="10554" y="18172"/>
                  </a:lnTo>
                  <a:cubicBezTo>
                    <a:pt x="11307" y="17521"/>
                    <a:pt x="12251" y="16705"/>
                    <a:pt x="13565" y="16220"/>
                  </a:cubicBezTo>
                  <a:cubicBezTo>
                    <a:pt x="14021" y="16034"/>
                    <a:pt x="14503" y="15936"/>
                    <a:pt x="14988" y="15936"/>
                  </a:cubicBezTo>
                  <a:close/>
                  <a:moveTo>
                    <a:pt x="3357" y="18874"/>
                  </a:moveTo>
                  <a:cubicBezTo>
                    <a:pt x="3740" y="18874"/>
                    <a:pt x="4276" y="19193"/>
                    <a:pt x="4658" y="19538"/>
                  </a:cubicBezTo>
                  <a:cubicBezTo>
                    <a:pt x="6815" y="21477"/>
                    <a:pt x="8027" y="24667"/>
                    <a:pt x="8040" y="24693"/>
                  </a:cubicBezTo>
                  <a:cubicBezTo>
                    <a:pt x="8040" y="24693"/>
                    <a:pt x="8053" y="24706"/>
                    <a:pt x="8053" y="24718"/>
                  </a:cubicBezTo>
                  <a:cubicBezTo>
                    <a:pt x="7938" y="25318"/>
                    <a:pt x="7823" y="25956"/>
                    <a:pt x="7708" y="26645"/>
                  </a:cubicBezTo>
                  <a:cubicBezTo>
                    <a:pt x="6509" y="26173"/>
                    <a:pt x="5526" y="25191"/>
                    <a:pt x="4965" y="24514"/>
                  </a:cubicBezTo>
                  <a:cubicBezTo>
                    <a:pt x="3523" y="22804"/>
                    <a:pt x="2604" y="20558"/>
                    <a:pt x="2859" y="19397"/>
                  </a:cubicBezTo>
                  <a:cubicBezTo>
                    <a:pt x="2948" y="18976"/>
                    <a:pt x="3140" y="18912"/>
                    <a:pt x="3204" y="18900"/>
                  </a:cubicBezTo>
                  <a:cubicBezTo>
                    <a:pt x="3255" y="18874"/>
                    <a:pt x="3306" y="18874"/>
                    <a:pt x="3357" y="18874"/>
                  </a:cubicBezTo>
                  <a:close/>
                  <a:moveTo>
                    <a:pt x="13458" y="22562"/>
                  </a:moveTo>
                  <a:cubicBezTo>
                    <a:pt x="13695" y="22562"/>
                    <a:pt x="13896" y="22603"/>
                    <a:pt x="14025" y="22702"/>
                  </a:cubicBezTo>
                  <a:cubicBezTo>
                    <a:pt x="14076" y="22753"/>
                    <a:pt x="14229" y="22868"/>
                    <a:pt x="14191" y="23289"/>
                  </a:cubicBezTo>
                  <a:cubicBezTo>
                    <a:pt x="14050" y="24323"/>
                    <a:pt x="11358" y="26849"/>
                    <a:pt x="9176" y="26939"/>
                  </a:cubicBezTo>
                  <a:cubicBezTo>
                    <a:pt x="9134" y="26940"/>
                    <a:pt x="9093" y="26941"/>
                    <a:pt x="9051" y="26941"/>
                  </a:cubicBezTo>
                  <a:cubicBezTo>
                    <a:pt x="8758" y="26941"/>
                    <a:pt x="8459" y="26902"/>
                    <a:pt x="8180" y="26824"/>
                  </a:cubicBezTo>
                  <a:cubicBezTo>
                    <a:pt x="8295" y="26071"/>
                    <a:pt x="8423" y="25382"/>
                    <a:pt x="8550" y="24744"/>
                  </a:cubicBezTo>
                  <a:lnTo>
                    <a:pt x="8589" y="24718"/>
                  </a:lnTo>
                  <a:cubicBezTo>
                    <a:pt x="9635" y="24042"/>
                    <a:pt x="10720" y="23353"/>
                    <a:pt x="11881" y="22906"/>
                  </a:cubicBezTo>
                  <a:cubicBezTo>
                    <a:pt x="12380" y="22720"/>
                    <a:pt x="12991" y="22562"/>
                    <a:pt x="13458" y="22562"/>
                  </a:cubicBezTo>
                  <a:close/>
                  <a:moveTo>
                    <a:pt x="1481" y="25012"/>
                  </a:moveTo>
                  <a:cubicBezTo>
                    <a:pt x="2527" y="25012"/>
                    <a:pt x="4633" y="26518"/>
                    <a:pt x="7083" y="31035"/>
                  </a:cubicBezTo>
                  <a:cubicBezTo>
                    <a:pt x="6994" y="31826"/>
                    <a:pt x="6904" y="32681"/>
                    <a:pt x="6815" y="33587"/>
                  </a:cubicBezTo>
                  <a:cubicBezTo>
                    <a:pt x="3969" y="32783"/>
                    <a:pt x="1723" y="29874"/>
                    <a:pt x="843" y="26888"/>
                  </a:cubicBezTo>
                  <a:cubicBezTo>
                    <a:pt x="575" y="25956"/>
                    <a:pt x="677" y="25267"/>
                    <a:pt x="1162" y="25076"/>
                  </a:cubicBezTo>
                  <a:cubicBezTo>
                    <a:pt x="1264" y="25037"/>
                    <a:pt x="1366" y="25012"/>
                    <a:pt x="1481" y="25012"/>
                  </a:cubicBezTo>
                  <a:close/>
                  <a:moveTo>
                    <a:pt x="14148" y="28307"/>
                  </a:moveTo>
                  <a:cubicBezTo>
                    <a:pt x="14369" y="28307"/>
                    <a:pt x="14557" y="28346"/>
                    <a:pt x="14701" y="28432"/>
                  </a:cubicBezTo>
                  <a:cubicBezTo>
                    <a:pt x="14905" y="28547"/>
                    <a:pt x="15007" y="28789"/>
                    <a:pt x="15007" y="29146"/>
                  </a:cubicBezTo>
                  <a:cubicBezTo>
                    <a:pt x="15007" y="30397"/>
                    <a:pt x="13068" y="33077"/>
                    <a:pt x="9367" y="33715"/>
                  </a:cubicBezTo>
                  <a:cubicBezTo>
                    <a:pt x="9046" y="33769"/>
                    <a:pt x="8719" y="33798"/>
                    <a:pt x="8390" y="33798"/>
                  </a:cubicBezTo>
                  <a:cubicBezTo>
                    <a:pt x="8027" y="33798"/>
                    <a:pt x="7662" y="33763"/>
                    <a:pt x="7300" y="33689"/>
                  </a:cubicBezTo>
                  <a:cubicBezTo>
                    <a:pt x="7389" y="32796"/>
                    <a:pt x="7478" y="31966"/>
                    <a:pt x="7568" y="31175"/>
                  </a:cubicBezTo>
                  <a:cubicBezTo>
                    <a:pt x="7759" y="31099"/>
                    <a:pt x="8065" y="30933"/>
                    <a:pt x="8652" y="30601"/>
                  </a:cubicBezTo>
                  <a:cubicBezTo>
                    <a:pt x="10050" y="29820"/>
                    <a:pt x="12758" y="28307"/>
                    <a:pt x="14148" y="28307"/>
                  </a:cubicBezTo>
                  <a:close/>
                  <a:moveTo>
                    <a:pt x="13910" y="1"/>
                  </a:moveTo>
                  <a:cubicBezTo>
                    <a:pt x="12723" y="1"/>
                    <a:pt x="11996" y="2272"/>
                    <a:pt x="11792" y="3791"/>
                  </a:cubicBezTo>
                  <a:cubicBezTo>
                    <a:pt x="11511" y="5884"/>
                    <a:pt x="11983" y="7440"/>
                    <a:pt x="13068" y="8104"/>
                  </a:cubicBezTo>
                  <a:cubicBezTo>
                    <a:pt x="12685" y="8984"/>
                    <a:pt x="12353" y="9814"/>
                    <a:pt x="12047" y="10605"/>
                  </a:cubicBezTo>
                  <a:cubicBezTo>
                    <a:pt x="11830" y="9099"/>
                    <a:pt x="11256" y="6305"/>
                    <a:pt x="9954" y="5182"/>
                  </a:cubicBezTo>
                  <a:cubicBezTo>
                    <a:pt x="9716" y="4979"/>
                    <a:pt x="9505" y="4909"/>
                    <a:pt x="9329" y="4909"/>
                  </a:cubicBezTo>
                  <a:cubicBezTo>
                    <a:pt x="9062" y="4909"/>
                    <a:pt x="8872" y="5069"/>
                    <a:pt x="8780" y="5169"/>
                  </a:cubicBezTo>
                  <a:cubicBezTo>
                    <a:pt x="8168" y="5820"/>
                    <a:pt x="8078" y="7645"/>
                    <a:pt x="8257" y="9150"/>
                  </a:cubicBezTo>
                  <a:cubicBezTo>
                    <a:pt x="8499" y="11205"/>
                    <a:pt x="9188" y="12940"/>
                    <a:pt x="10158" y="13936"/>
                  </a:cubicBezTo>
                  <a:cubicBezTo>
                    <a:pt x="10324" y="14102"/>
                    <a:pt x="10516" y="14255"/>
                    <a:pt x="10720" y="14369"/>
                  </a:cubicBezTo>
                  <a:cubicBezTo>
                    <a:pt x="10375" y="15441"/>
                    <a:pt x="10094" y="16398"/>
                    <a:pt x="9865" y="17253"/>
                  </a:cubicBezTo>
                  <a:cubicBezTo>
                    <a:pt x="9176" y="14331"/>
                    <a:pt x="7440" y="11435"/>
                    <a:pt x="6164" y="11256"/>
                  </a:cubicBezTo>
                  <a:cubicBezTo>
                    <a:pt x="6127" y="11252"/>
                    <a:pt x="6087" y="11250"/>
                    <a:pt x="6043" y="11250"/>
                  </a:cubicBezTo>
                  <a:cubicBezTo>
                    <a:pt x="5770" y="11250"/>
                    <a:pt x="5380" y="11350"/>
                    <a:pt x="5105" y="11945"/>
                  </a:cubicBezTo>
                  <a:cubicBezTo>
                    <a:pt x="4327" y="13591"/>
                    <a:pt x="5998" y="18963"/>
                    <a:pt x="8640" y="20635"/>
                  </a:cubicBezTo>
                  <a:cubicBezTo>
                    <a:pt x="8742" y="20699"/>
                    <a:pt x="8831" y="20737"/>
                    <a:pt x="8933" y="20788"/>
                  </a:cubicBezTo>
                  <a:cubicBezTo>
                    <a:pt x="8716" y="21643"/>
                    <a:pt x="8461" y="22638"/>
                    <a:pt x="8219" y="23863"/>
                  </a:cubicBezTo>
                  <a:cubicBezTo>
                    <a:pt x="7734" y="22792"/>
                    <a:pt x="6636" y="20673"/>
                    <a:pt x="4990" y="19180"/>
                  </a:cubicBezTo>
                  <a:cubicBezTo>
                    <a:pt x="4823" y="19035"/>
                    <a:pt x="4051" y="18383"/>
                    <a:pt x="3340" y="18383"/>
                  </a:cubicBezTo>
                  <a:cubicBezTo>
                    <a:pt x="3237" y="18383"/>
                    <a:pt x="3136" y="18397"/>
                    <a:pt x="3038" y="18427"/>
                  </a:cubicBezTo>
                  <a:cubicBezTo>
                    <a:pt x="2808" y="18504"/>
                    <a:pt x="2489" y="18721"/>
                    <a:pt x="2361" y="19295"/>
                  </a:cubicBezTo>
                  <a:cubicBezTo>
                    <a:pt x="2081" y="20609"/>
                    <a:pt x="3025" y="22996"/>
                    <a:pt x="4582" y="24846"/>
                  </a:cubicBezTo>
                  <a:cubicBezTo>
                    <a:pt x="5182" y="25573"/>
                    <a:pt x="6266" y="26671"/>
                    <a:pt x="7606" y="27168"/>
                  </a:cubicBezTo>
                  <a:cubicBezTo>
                    <a:pt x="7466" y="28087"/>
                    <a:pt x="7313" y="29095"/>
                    <a:pt x="7172" y="30193"/>
                  </a:cubicBezTo>
                  <a:cubicBezTo>
                    <a:pt x="4899" y="26206"/>
                    <a:pt x="2793" y="24519"/>
                    <a:pt x="1466" y="24519"/>
                  </a:cubicBezTo>
                  <a:cubicBezTo>
                    <a:pt x="1281" y="24519"/>
                    <a:pt x="1111" y="24552"/>
                    <a:pt x="958" y="24616"/>
                  </a:cubicBezTo>
                  <a:cubicBezTo>
                    <a:pt x="230" y="24910"/>
                    <a:pt x="1" y="25829"/>
                    <a:pt x="358" y="27028"/>
                  </a:cubicBezTo>
                  <a:cubicBezTo>
                    <a:pt x="1290" y="30193"/>
                    <a:pt x="3689" y="33243"/>
                    <a:pt x="6751" y="34085"/>
                  </a:cubicBezTo>
                  <a:cubicBezTo>
                    <a:pt x="6713" y="34582"/>
                    <a:pt x="6662" y="35093"/>
                    <a:pt x="6624" y="35616"/>
                  </a:cubicBezTo>
                  <a:cubicBezTo>
                    <a:pt x="6611" y="35756"/>
                    <a:pt x="6713" y="35884"/>
                    <a:pt x="6853" y="35897"/>
                  </a:cubicBezTo>
                  <a:lnTo>
                    <a:pt x="6866" y="35897"/>
                  </a:lnTo>
                  <a:cubicBezTo>
                    <a:pt x="6994" y="35897"/>
                    <a:pt x="7108" y="35795"/>
                    <a:pt x="7121" y="35667"/>
                  </a:cubicBezTo>
                  <a:cubicBezTo>
                    <a:pt x="7159" y="35157"/>
                    <a:pt x="7198" y="34672"/>
                    <a:pt x="7249" y="34187"/>
                  </a:cubicBezTo>
                  <a:cubicBezTo>
                    <a:pt x="7619" y="34263"/>
                    <a:pt x="7989" y="34302"/>
                    <a:pt x="8372" y="34302"/>
                  </a:cubicBezTo>
                  <a:cubicBezTo>
                    <a:pt x="8729" y="34302"/>
                    <a:pt x="9086" y="34263"/>
                    <a:pt x="9444" y="34200"/>
                  </a:cubicBezTo>
                  <a:cubicBezTo>
                    <a:pt x="13463" y="33511"/>
                    <a:pt x="15492" y="30588"/>
                    <a:pt x="15492" y="29146"/>
                  </a:cubicBezTo>
                  <a:cubicBezTo>
                    <a:pt x="15492" y="28598"/>
                    <a:pt x="15314" y="28215"/>
                    <a:pt x="14943" y="27998"/>
                  </a:cubicBezTo>
                  <a:cubicBezTo>
                    <a:pt x="14729" y="27872"/>
                    <a:pt x="14462" y="27816"/>
                    <a:pt x="14155" y="27816"/>
                  </a:cubicBezTo>
                  <a:cubicBezTo>
                    <a:pt x="12747" y="27816"/>
                    <a:pt x="10482" y="29004"/>
                    <a:pt x="8397" y="30167"/>
                  </a:cubicBezTo>
                  <a:cubicBezTo>
                    <a:pt x="8129" y="30320"/>
                    <a:pt x="7836" y="30486"/>
                    <a:pt x="7632" y="30588"/>
                  </a:cubicBezTo>
                  <a:cubicBezTo>
                    <a:pt x="7785" y="29376"/>
                    <a:pt x="7938" y="28279"/>
                    <a:pt x="8091" y="27296"/>
                  </a:cubicBezTo>
                  <a:cubicBezTo>
                    <a:pt x="8397" y="27373"/>
                    <a:pt x="8716" y="27411"/>
                    <a:pt x="9035" y="27424"/>
                  </a:cubicBezTo>
                  <a:lnTo>
                    <a:pt x="9188" y="27424"/>
                  </a:lnTo>
                  <a:cubicBezTo>
                    <a:pt x="11677" y="27309"/>
                    <a:pt x="14522" y="24553"/>
                    <a:pt x="14676" y="23340"/>
                  </a:cubicBezTo>
                  <a:cubicBezTo>
                    <a:pt x="14752" y="22753"/>
                    <a:pt x="14535" y="22460"/>
                    <a:pt x="14344" y="22307"/>
                  </a:cubicBezTo>
                  <a:cubicBezTo>
                    <a:pt x="14109" y="22121"/>
                    <a:pt x="13788" y="22053"/>
                    <a:pt x="13446" y="22053"/>
                  </a:cubicBezTo>
                  <a:cubicBezTo>
                    <a:pt x="12802" y="22053"/>
                    <a:pt x="12082" y="22293"/>
                    <a:pt x="11715" y="22434"/>
                  </a:cubicBezTo>
                  <a:cubicBezTo>
                    <a:pt x="10643" y="22830"/>
                    <a:pt x="9648" y="23442"/>
                    <a:pt x="8678" y="24055"/>
                  </a:cubicBezTo>
                  <a:cubicBezTo>
                    <a:pt x="8933" y="22855"/>
                    <a:pt x="9176" y="21847"/>
                    <a:pt x="9393" y="20992"/>
                  </a:cubicBezTo>
                  <a:cubicBezTo>
                    <a:pt x="9839" y="21158"/>
                    <a:pt x="10299" y="21247"/>
                    <a:pt x="10771" y="21247"/>
                  </a:cubicBezTo>
                  <a:cubicBezTo>
                    <a:pt x="11383" y="21247"/>
                    <a:pt x="11983" y="21120"/>
                    <a:pt x="12544" y="20890"/>
                  </a:cubicBezTo>
                  <a:cubicBezTo>
                    <a:pt x="14778" y="19971"/>
                    <a:pt x="16794" y="17751"/>
                    <a:pt x="16641" y="16424"/>
                  </a:cubicBezTo>
                  <a:cubicBezTo>
                    <a:pt x="16602" y="16118"/>
                    <a:pt x="16424" y="15607"/>
                    <a:pt x="15607" y="15467"/>
                  </a:cubicBezTo>
                  <a:cubicBezTo>
                    <a:pt x="15408" y="15440"/>
                    <a:pt x="15208" y="15426"/>
                    <a:pt x="15009" y="15426"/>
                  </a:cubicBezTo>
                  <a:cubicBezTo>
                    <a:pt x="14454" y="15426"/>
                    <a:pt x="13903" y="15532"/>
                    <a:pt x="13387" y="15748"/>
                  </a:cubicBezTo>
                  <a:cubicBezTo>
                    <a:pt x="12009" y="16258"/>
                    <a:pt x="11039" y="17088"/>
                    <a:pt x="10248" y="17764"/>
                  </a:cubicBezTo>
                  <a:cubicBezTo>
                    <a:pt x="10490" y="16832"/>
                    <a:pt x="10796" y="15786"/>
                    <a:pt x="11179" y="14586"/>
                  </a:cubicBezTo>
                  <a:cubicBezTo>
                    <a:pt x="11485" y="14701"/>
                    <a:pt x="11830" y="14765"/>
                    <a:pt x="12162" y="14765"/>
                  </a:cubicBezTo>
                  <a:lnTo>
                    <a:pt x="12187" y="14765"/>
                  </a:lnTo>
                  <a:cubicBezTo>
                    <a:pt x="13974" y="14765"/>
                    <a:pt x="16003" y="13374"/>
                    <a:pt x="17189" y="12187"/>
                  </a:cubicBezTo>
                  <a:cubicBezTo>
                    <a:pt x="17610" y="11766"/>
                    <a:pt x="18274" y="10848"/>
                    <a:pt x="18057" y="10095"/>
                  </a:cubicBezTo>
                  <a:cubicBezTo>
                    <a:pt x="17981" y="9814"/>
                    <a:pt x="17776" y="9584"/>
                    <a:pt x="17508" y="9469"/>
                  </a:cubicBezTo>
                  <a:cubicBezTo>
                    <a:pt x="17340" y="9398"/>
                    <a:pt x="17147" y="9369"/>
                    <a:pt x="16944" y="9369"/>
                  </a:cubicBezTo>
                  <a:cubicBezTo>
                    <a:pt x="16050" y="9369"/>
                    <a:pt x="14946" y="9933"/>
                    <a:pt x="14790" y="10005"/>
                  </a:cubicBezTo>
                  <a:cubicBezTo>
                    <a:pt x="13489" y="10694"/>
                    <a:pt x="12749" y="11039"/>
                    <a:pt x="12353" y="11218"/>
                  </a:cubicBezTo>
                  <a:cubicBezTo>
                    <a:pt x="12698" y="10312"/>
                    <a:pt x="13080" y="9342"/>
                    <a:pt x="13514" y="8308"/>
                  </a:cubicBezTo>
                  <a:cubicBezTo>
                    <a:pt x="13565" y="8334"/>
                    <a:pt x="13629" y="8346"/>
                    <a:pt x="13693" y="8372"/>
                  </a:cubicBezTo>
                  <a:lnTo>
                    <a:pt x="13706" y="8385"/>
                  </a:lnTo>
                  <a:cubicBezTo>
                    <a:pt x="13923" y="8449"/>
                    <a:pt x="14165" y="8474"/>
                    <a:pt x="14395" y="8474"/>
                  </a:cubicBezTo>
                  <a:cubicBezTo>
                    <a:pt x="16436" y="8474"/>
                    <a:pt x="18414" y="6190"/>
                    <a:pt x="19052" y="4531"/>
                  </a:cubicBezTo>
                  <a:cubicBezTo>
                    <a:pt x="19320" y="3842"/>
                    <a:pt x="19333" y="3344"/>
                    <a:pt x="19091" y="2987"/>
                  </a:cubicBezTo>
                  <a:cubicBezTo>
                    <a:pt x="18900" y="2725"/>
                    <a:pt x="18599" y="2563"/>
                    <a:pt x="18280" y="2563"/>
                  </a:cubicBezTo>
                  <a:cubicBezTo>
                    <a:pt x="18257" y="2563"/>
                    <a:pt x="18234" y="2564"/>
                    <a:pt x="18210" y="2566"/>
                  </a:cubicBezTo>
                  <a:cubicBezTo>
                    <a:pt x="17317" y="2566"/>
                    <a:pt x="15977" y="3332"/>
                    <a:pt x="15441" y="3702"/>
                  </a:cubicBezTo>
                  <a:cubicBezTo>
                    <a:pt x="15428" y="2974"/>
                    <a:pt x="15339" y="2260"/>
                    <a:pt x="15173" y="1558"/>
                  </a:cubicBezTo>
                  <a:cubicBezTo>
                    <a:pt x="14918" y="524"/>
                    <a:pt x="14497" y="1"/>
                    <a:pt x="13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9" name="Google Shape;729;p43">
            <a:extLst>
              <a:ext uri="{FF2B5EF4-FFF2-40B4-BE49-F238E27FC236}">
                <a16:creationId xmlns:a16="http://schemas.microsoft.com/office/drawing/2014/main" id="{762CC911-7CF4-8490-ABC3-B89D9ED5AA7A}"/>
              </a:ext>
            </a:extLst>
          </p:cNvPr>
          <p:cNvGrpSpPr/>
          <p:nvPr/>
        </p:nvGrpSpPr>
        <p:grpSpPr>
          <a:xfrm rot="2316170" flipH="1">
            <a:off x="7383798" y="3093720"/>
            <a:ext cx="555648" cy="1014913"/>
            <a:chOff x="849025" y="3368050"/>
            <a:chExt cx="491325" cy="897425"/>
          </a:xfrm>
        </p:grpSpPr>
        <p:sp>
          <p:nvSpPr>
            <p:cNvPr id="730" name="Google Shape;730;p43">
              <a:extLst>
                <a:ext uri="{FF2B5EF4-FFF2-40B4-BE49-F238E27FC236}">
                  <a16:creationId xmlns:a16="http://schemas.microsoft.com/office/drawing/2014/main" id="{2E4C35E5-04A2-14FE-41B0-9BFC15BFD16A}"/>
                </a:ext>
              </a:extLst>
            </p:cNvPr>
            <p:cNvSpPr/>
            <p:nvPr/>
          </p:nvSpPr>
          <p:spPr>
            <a:xfrm>
              <a:off x="862600" y="3987625"/>
              <a:ext cx="375725" cy="232000"/>
            </a:xfrm>
            <a:custGeom>
              <a:avLst/>
              <a:gdLst/>
              <a:ahLst/>
              <a:cxnLst/>
              <a:rect l="l" t="t" r="r" b="b"/>
              <a:pathLst>
                <a:path w="15029" h="9280" extrusionOk="0">
                  <a:moveTo>
                    <a:pt x="1258" y="0"/>
                  </a:moveTo>
                  <a:cubicBezTo>
                    <a:pt x="380" y="0"/>
                    <a:pt x="1" y="868"/>
                    <a:pt x="389" y="2194"/>
                  </a:cubicBezTo>
                  <a:cubicBezTo>
                    <a:pt x="1474" y="5881"/>
                    <a:pt x="4468" y="9279"/>
                    <a:pt x="8133" y="9279"/>
                  </a:cubicBezTo>
                  <a:cubicBezTo>
                    <a:pt x="8477" y="9279"/>
                    <a:pt x="8827" y="9249"/>
                    <a:pt x="9181" y="9187"/>
                  </a:cubicBezTo>
                  <a:cubicBezTo>
                    <a:pt x="12946" y="8536"/>
                    <a:pt x="15026" y="5805"/>
                    <a:pt x="15026" y="4376"/>
                  </a:cubicBezTo>
                  <a:cubicBezTo>
                    <a:pt x="15029" y="3594"/>
                    <a:pt x="14596" y="3298"/>
                    <a:pt x="13931" y="3298"/>
                  </a:cubicBezTo>
                  <a:cubicBezTo>
                    <a:pt x="11847" y="3298"/>
                    <a:pt x="7485" y="6209"/>
                    <a:pt x="7135" y="6209"/>
                  </a:cubicBezTo>
                  <a:cubicBezTo>
                    <a:pt x="7124" y="6209"/>
                    <a:pt x="7117" y="6206"/>
                    <a:pt x="7114" y="6201"/>
                  </a:cubicBezTo>
                  <a:cubicBezTo>
                    <a:pt x="4682" y="1694"/>
                    <a:pt x="2484" y="0"/>
                    <a:pt x="12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3">
              <a:extLst>
                <a:ext uri="{FF2B5EF4-FFF2-40B4-BE49-F238E27FC236}">
                  <a16:creationId xmlns:a16="http://schemas.microsoft.com/office/drawing/2014/main" id="{1C003EA7-D49C-1AE8-F4C4-BFA374A3006D}"/>
                </a:ext>
              </a:extLst>
            </p:cNvPr>
            <p:cNvSpPr/>
            <p:nvPr/>
          </p:nvSpPr>
          <p:spPr>
            <a:xfrm>
              <a:off x="849025" y="3949300"/>
              <a:ext cx="389875" cy="286200"/>
            </a:xfrm>
            <a:custGeom>
              <a:avLst/>
              <a:gdLst/>
              <a:ahLst/>
              <a:cxnLst/>
              <a:rect l="l" t="t" r="r" b="b"/>
              <a:pathLst>
                <a:path w="15595" h="11448" fill="none" extrusionOk="0">
                  <a:moveTo>
                    <a:pt x="7657" y="7734"/>
                  </a:moveTo>
                  <a:cubicBezTo>
                    <a:pt x="3484" y="1"/>
                    <a:pt x="1" y="550"/>
                    <a:pt x="932" y="3727"/>
                  </a:cubicBezTo>
                  <a:cubicBezTo>
                    <a:pt x="2119" y="7759"/>
                    <a:pt x="5590" y="11447"/>
                    <a:pt x="9724" y="10720"/>
                  </a:cubicBezTo>
                  <a:cubicBezTo>
                    <a:pt x="13489" y="10069"/>
                    <a:pt x="15569" y="7338"/>
                    <a:pt x="15569" y="5909"/>
                  </a:cubicBezTo>
                  <a:cubicBezTo>
                    <a:pt x="15594" y="2604"/>
                    <a:pt x="7797" y="7989"/>
                    <a:pt x="7657" y="7734"/>
                  </a:cubicBezTo>
                  <a:close/>
                </a:path>
              </a:pathLst>
            </a:custGeom>
            <a:solidFill>
              <a:schemeClr val="dk1"/>
            </a:solidFill>
            <a:ln w="8625" cap="flat" cmpd="sng">
              <a:solidFill>
                <a:srgbClr val="000000"/>
              </a:solidFill>
              <a:prstDash val="solid"/>
              <a:miter lim="127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3">
              <a:extLst>
                <a:ext uri="{FF2B5EF4-FFF2-40B4-BE49-F238E27FC236}">
                  <a16:creationId xmlns:a16="http://schemas.microsoft.com/office/drawing/2014/main" id="{A8607EC1-34D6-30D5-FCD5-66C2A7FDCF0D}"/>
                </a:ext>
              </a:extLst>
            </p:cNvPr>
            <p:cNvSpPr/>
            <p:nvPr/>
          </p:nvSpPr>
          <p:spPr>
            <a:xfrm>
              <a:off x="972800" y="3655825"/>
              <a:ext cx="327350" cy="237550"/>
            </a:xfrm>
            <a:custGeom>
              <a:avLst/>
              <a:gdLst/>
              <a:ahLst/>
              <a:cxnLst/>
              <a:rect l="l" t="t" r="r" b="b"/>
              <a:pathLst>
                <a:path w="13094" h="9502" extrusionOk="0">
                  <a:moveTo>
                    <a:pt x="1400" y="1"/>
                  </a:moveTo>
                  <a:cubicBezTo>
                    <a:pt x="1122" y="1"/>
                    <a:pt x="882" y="170"/>
                    <a:pt x="703" y="549"/>
                  </a:cubicBezTo>
                  <a:cubicBezTo>
                    <a:pt x="1" y="2055"/>
                    <a:pt x="1583" y="7299"/>
                    <a:pt x="4148" y="8920"/>
                  </a:cubicBezTo>
                  <a:cubicBezTo>
                    <a:pt x="4779" y="9317"/>
                    <a:pt x="5465" y="9501"/>
                    <a:pt x="6161" y="9501"/>
                  </a:cubicBezTo>
                  <a:cubicBezTo>
                    <a:pt x="6717" y="9501"/>
                    <a:pt x="7279" y="9383"/>
                    <a:pt x="7823" y="9162"/>
                  </a:cubicBezTo>
                  <a:cubicBezTo>
                    <a:pt x="10733" y="7963"/>
                    <a:pt x="13093" y="4568"/>
                    <a:pt x="10950" y="4224"/>
                  </a:cubicBezTo>
                  <a:lnTo>
                    <a:pt x="10937" y="4224"/>
                  </a:lnTo>
                  <a:cubicBezTo>
                    <a:pt x="10748" y="4196"/>
                    <a:pt x="10557" y="4183"/>
                    <a:pt x="10367" y="4183"/>
                  </a:cubicBezTo>
                  <a:cubicBezTo>
                    <a:pt x="9849" y="4183"/>
                    <a:pt x="9332" y="4283"/>
                    <a:pt x="8857" y="4479"/>
                  </a:cubicBezTo>
                  <a:cubicBezTo>
                    <a:pt x="7325" y="5041"/>
                    <a:pt x="6305" y="6010"/>
                    <a:pt x="5488" y="6712"/>
                  </a:cubicBezTo>
                  <a:cubicBezTo>
                    <a:pt x="5376" y="6806"/>
                    <a:pt x="5316" y="6857"/>
                    <a:pt x="5276" y="6857"/>
                  </a:cubicBezTo>
                  <a:cubicBezTo>
                    <a:pt x="5229" y="6857"/>
                    <a:pt x="5210" y="6787"/>
                    <a:pt x="5169" y="6636"/>
                  </a:cubicBezTo>
                  <a:cubicBezTo>
                    <a:pt x="4647" y="3421"/>
                    <a:pt x="2648" y="1"/>
                    <a:pt x="1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3">
              <a:extLst>
                <a:ext uri="{FF2B5EF4-FFF2-40B4-BE49-F238E27FC236}">
                  <a16:creationId xmlns:a16="http://schemas.microsoft.com/office/drawing/2014/main" id="{4C9E9A42-FECD-F868-09E9-BF9C81214A89}"/>
                </a:ext>
              </a:extLst>
            </p:cNvPr>
            <p:cNvSpPr/>
            <p:nvPr/>
          </p:nvSpPr>
          <p:spPr>
            <a:xfrm>
              <a:off x="972800" y="3617525"/>
              <a:ext cx="327350" cy="279800"/>
            </a:xfrm>
            <a:custGeom>
              <a:avLst/>
              <a:gdLst/>
              <a:ahLst/>
              <a:cxnLst/>
              <a:rect l="l" t="t" r="r" b="b"/>
              <a:pathLst>
                <a:path w="13094" h="11192" fill="none" extrusionOk="0">
                  <a:moveTo>
                    <a:pt x="10937" y="5756"/>
                  </a:moveTo>
                  <a:cubicBezTo>
                    <a:pt x="10235" y="5654"/>
                    <a:pt x="9508" y="5743"/>
                    <a:pt x="8857" y="6011"/>
                  </a:cubicBezTo>
                  <a:cubicBezTo>
                    <a:pt x="7325" y="6573"/>
                    <a:pt x="6305" y="7542"/>
                    <a:pt x="5488" y="8244"/>
                  </a:cubicBezTo>
                  <a:cubicBezTo>
                    <a:pt x="5245" y="8448"/>
                    <a:pt x="5245" y="8448"/>
                    <a:pt x="5169" y="8168"/>
                  </a:cubicBezTo>
                  <a:cubicBezTo>
                    <a:pt x="4531" y="4237"/>
                    <a:pt x="1685" y="1"/>
                    <a:pt x="703" y="2081"/>
                  </a:cubicBezTo>
                  <a:cubicBezTo>
                    <a:pt x="1" y="3587"/>
                    <a:pt x="1583" y="8831"/>
                    <a:pt x="4148" y="10452"/>
                  </a:cubicBezTo>
                  <a:cubicBezTo>
                    <a:pt x="5284" y="11166"/>
                    <a:pt x="6598" y="11192"/>
                    <a:pt x="7823" y="10694"/>
                  </a:cubicBezTo>
                  <a:cubicBezTo>
                    <a:pt x="10733" y="9495"/>
                    <a:pt x="13093" y="6100"/>
                    <a:pt x="10937" y="5756"/>
                  </a:cubicBezTo>
                  <a:close/>
                </a:path>
              </a:pathLst>
            </a:custGeom>
            <a:solidFill>
              <a:schemeClr val="dk1"/>
            </a:solidFill>
            <a:ln w="8625" cap="flat" cmpd="sng">
              <a:solidFill>
                <a:srgbClr val="000000"/>
              </a:solidFill>
              <a:prstDash val="solid"/>
              <a:miter lim="127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3">
              <a:extLst>
                <a:ext uri="{FF2B5EF4-FFF2-40B4-BE49-F238E27FC236}">
                  <a16:creationId xmlns:a16="http://schemas.microsoft.com/office/drawing/2014/main" id="{9266DBBC-47B3-BF15-82CC-2D1BB67DC4FF}"/>
                </a:ext>
              </a:extLst>
            </p:cNvPr>
            <p:cNvSpPr/>
            <p:nvPr/>
          </p:nvSpPr>
          <p:spPr>
            <a:xfrm>
              <a:off x="910125" y="3833975"/>
              <a:ext cx="310150" cy="213700"/>
            </a:xfrm>
            <a:custGeom>
              <a:avLst/>
              <a:gdLst/>
              <a:ahLst/>
              <a:cxnLst/>
              <a:rect l="l" t="t" r="r" b="b"/>
              <a:pathLst>
                <a:path w="12406" h="8548" extrusionOk="0">
                  <a:moveTo>
                    <a:pt x="1232" y="0"/>
                  </a:moveTo>
                  <a:cubicBezTo>
                    <a:pt x="895" y="0"/>
                    <a:pt x="611" y="190"/>
                    <a:pt x="492" y="722"/>
                  </a:cubicBezTo>
                  <a:cubicBezTo>
                    <a:pt x="1" y="2951"/>
                    <a:pt x="3362" y="8547"/>
                    <a:pt x="6921" y="8547"/>
                  </a:cubicBezTo>
                  <a:cubicBezTo>
                    <a:pt x="6968" y="8547"/>
                    <a:pt x="7016" y="8546"/>
                    <a:pt x="7063" y="8544"/>
                  </a:cubicBezTo>
                  <a:cubicBezTo>
                    <a:pt x="9386" y="8455"/>
                    <a:pt x="12168" y="5813"/>
                    <a:pt x="12308" y="4678"/>
                  </a:cubicBezTo>
                  <a:cubicBezTo>
                    <a:pt x="12405" y="3908"/>
                    <a:pt x="11931" y="3679"/>
                    <a:pt x="11337" y="3679"/>
                  </a:cubicBezTo>
                  <a:cubicBezTo>
                    <a:pt x="10760" y="3679"/>
                    <a:pt x="10069" y="3895"/>
                    <a:pt x="9679" y="4040"/>
                  </a:cubicBezTo>
                  <a:cubicBezTo>
                    <a:pt x="8429" y="4512"/>
                    <a:pt x="7268" y="5277"/>
                    <a:pt x="6145" y="5992"/>
                  </a:cubicBezTo>
                  <a:cubicBezTo>
                    <a:pt x="6145" y="5992"/>
                    <a:pt x="4920" y="2738"/>
                    <a:pt x="2699" y="735"/>
                  </a:cubicBezTo>
                  <a:cubicBezTo>
                    <a:pt x="2335" y="408"/>
                    <a:pt x="1727" y="0"/>
                    <a:pt x="12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3">
              <a:extLst>
                <a:ext uri="{FF2B5EF4-FFF2-40B4-BE49-F238E27FC236}">
                  <a16:creationId xmlns:a16="http://schemas.microsoft.com/office/drawing/2014/main" id="{E9ECE04E-A85B-E26B-72D3-1E70A7122389}"/>
                </a:ext>
              </a:extLst>
            </p:cNvPr>
            <p:cNvSpPr/>
            <p:nvPr/>
          </p:nvSpPr>
          <p:spPr>
            <a:xfrm>
              <a:off x="909975" y="3819150"/>
              <a:ext cx="312650" cy="232275"/>
            </a:xfrm>
            <a:custGeom>
              <a:avLst/>
              <a:gdLst/>
              <a:ahLst/>
              <a:cxnLst/>
              <a:rect l="l" t="t" r="r" b="b"/>
              <a:pathLst>
                <a:path w="12506" h="9291" fill="none" extrusionOk="0">
                  <a:moveTo>
                    <a:pt x="7069" y="9137"/>
                  </a:moveTo>
                  <a:cubicBezTo>
                    <a:pt x="9392" y="9048"/>
                    <a:pt x="12174" y="6406"/>
                    <a:pt x="12314" y="5271"/>
                  </a:cubicBezTo>
                  <a:cubicBezTo>
                    <a:pt x="12505" y="3752"/>
                    <a:pt x="10477" y="4339"/>
                    <a:pt x="9685" y="4633"/>
                  </a:cubicBezTo>
                  <a:cubicBezTo>
                    <a:pt x="8435" y="5105"/>
                    <a:pt x="7274" y="5870"/>
                    <a:pt x="6151" y="6585"/>
                  </a:cubicBezTo>
                  <a:cubicBezTo>
                    <a:pt x="6151" y="6585"/>
                    <a:pt x="4926" y="3331"/>
                    <a:pt x="2705" y="1328"/>
                  </a:cubicBezTo>
                  <a:cubicBezTo>
                    <a:pt x="2093" y="779"/>
                    <a:pt x="791" y="1"/>
                    <a:pt x="498" y="1315"/>
                  </a:cubicBezTo>
                  <a:cubicBezTo>
                    <a:pt x="0" y="3561"/>
                    <a:pt x="3458" y="9290"/>
                    <a:pt x="7069" y="9137"/>
                  </a:cubicBezTo>
                  <a:close/>
                </a:path>
              </a:pathLst>
            </a:custGeom>
            <a:solidFill>
              <a:schemeClr val="dk1"/>
            </a:solidFill>
            <a:ln w="8625" cap="flat" cmpd="sng">
              <a:solidFill>
                <a:srgbClr val="000000"/>
              </a:solidFill>
              <a:prstDash val="solid"/>
              <a:miter lim="127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3">
              <a:extLst>
                <a:ext uri="{FF2B5EF4-FFF2-40B4-BE49-F238E27FC236}">
                  <a16:creationId xmlns:a16="http://schemas.microsoft.com/office/drawing/2014/main" id="{F466FF35-70C2-ABFC-7080-89B239D23BC8}"/>
                </a:ext>
              </a:extLst>
            </p:cNvPr>
            <p:cNvSpPr/>
            <p:nvPr/>
          </p:nvSpPr>
          <p:spPr>
            <a:xfrm>
              <a:off x="1056375" y="3497300"/>
              <a:ext cx="250475" cy="233900"/>
            </a:xfrm>
            <a:custGeom>
              <a:avLst/>
              <a:gdLst/>
              <a:ahLst/>
              <a:cxnLst/>
              <a:rect l="l" t="t" r="r" b="b"/>
              <a:pathLst>
                <a:path w="10019" h="9356" extrusionOk="0">
                  <a:moveTo>
                    <a:pt x="1356" y="1"/>
                  </a:moveTo>
                  <a:cubicBezTo>
                    <a:pt x="0" y="1"/>
                    <a:pt x="52" y="6220"/>
                    <a:pt x="2375" y="8600"/>
                  </a:cubicBezTo>
                  <a:cubicBezTo>
                    <a:pt x="2890" y="9134"/>
                    <a:pt x="3530" y="9356"/>
                    <a:pt x="4221" y="9356"/>
                  </a:cubicBezTo>
                  <a:cubicBezTo>
                    <a:pt x="5857" y="9356"/>
                    <a:pt x="7784" y="8116"/>
                    <a:pt x="9048" y="6852"/>
                  </a:cubicBezTo>
                  <a:cubicBezTo>
                    <a:pt x="9444" y="6443"/>
                    <a:pt x="10018" y="5614"/>
                    <a:pt x="9840" y="5001"/>
                  </a:cubicBezTo>
                  <a:cubicBezTo>
                    <a:pt x="9722" y="4596"/>
                    <a:pt x="9381" y="4455"/>
                    <a:pt x="8966" y="4455"/>
                  </a:cubicBezTo>
                  <a:cubicBezTo>
                    <a:pt x="8259" y="4455"/>
                    <a:pt x="7337" y="4864"/>
                    <a:pt x="6943" y="5065"/>
                  </a:cubicBezTo>
                  <a:lnTo>
                    <a:pt x="6943" y="5078"/>
                  </a:lnTo>
                  <a:cubicBezTo>
                    <a:pt x="4289" y="6456"/>
                    <a:pt x="3957" y="6481"/>
                    <a:pt x="3957" y="6481"/>
                  </a:cubicBezTo>
                  <a:cubicBezTo>
                    <a:pt x="3957" y="6481"/>
                    <a:pt x="3549" y="1696"/>
                    <a:pt x="1826" y="216"/>
                  </a:cubicBezTo>
                  <a:cubicBezTo>
                    <a:pt x="1655" y="69"/>
                    <a:pt x="1497" y="1"/>
                    <a:pt x="13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3">
              <a:extLst>
                <a:ext uri="{FF2B5EF4-FFF2-40B4-BE49-F238E27FC236}">
                  <a16:creationId xmlns:a16="http://schemas.microsoft.com/office/drawing/2014/main" id="{5BFD7501-901E-8B0A-A02E-2DC761BB438B}"/>
                </a:ext>
              </a:extLst>
            </p:cNvPr>
            <p:cNvSpPr/>
            <p:nvPr/>
          </p:nvSpPr>
          <p:spPr>
            <a:xfrm>
              <a:off x="1051600" y="3463775"/>
              <a:ext cx="255250" cy="293500"/>
            </a:xfrm>
            <a:custGeom>
              <a:avLst/>
              <a:gdLst/>
              <a:ahLst/>
              <a:cxnLst/>
              <a:rect l="l" t="t" r="r" b="b"/>
              <a:pathLst>
                <a:path w="10210" h="11740" fill="none" extrusionOk="0">
                  <a:moveTo>
                    <a:pt x="7134" y="6419"/>
                  </a:moveTo>
                  <a:cubicBezTo>
                    <a:pt x="4480" y="7797"/>
                    <a:pt x="4148" y="7822"/>
                    <a:pt x="4148" y="7822"/>
                  </a:cubicBezTo>
                  <a:cubicBezTo>
                    <a:pt x="4148" y="7822"/>
                    <a:pt x="3740" y="3037"/>
                    <a:pt x="2017" y="1557"/>
                  </a:cubicBezTo>
                  <a:cubicBezTo>
                    <a:pt x="205" y="0"/>
                    <a:pt x="1" y="7312"/>
                    <a:pt x="2566" y="9941"/>
                  </a:cubicBezTo>
                  <a:cubicBezTo>
                    <a:pt x="4301" y="11740"/>
                    <a:pt x="7440" y="9992"/>
                    <a:pt x="9239" y="8193"/>
                  </a:cubicBezTo>
                  <a:cubicBezTo>
                    <a:pt x="9635" y="7784"/>
                    <a:pt x="10209" y="6955"/>
                    <a:pt x="10031" y="6342"/>
                  </a:cubicBezTo>
                  <a:cubicBezTo>
                    <a:pt x="9712" y="5258"/>
                    <a:pt x="7746" y="6087"/>
                    <a:pt x="7134" y="6419"/>
                  </a:cubicBezTo>
                  <a:close/>
                </a:path>
              </a:pathLst>
            </a:custGeom>
            <a:solidFill>
              <a:schemeClr val="dk1"/>
            </a:solidFill>
            <a:ln w="8625" cap="flat" cmpd="sng">
              <a:solidFill>
                <a:srgbClr val="000000"/>
              </a:solidFill>
              <a:prstDash val="solid"/>
              <a:miter lim="127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3">
              <a:extLst>
                <a:ext uri="{FF2B5EF4-FFF2-40B4-BE49-F238E27FC236}">
                  <a16:creationId xmlns:a16="http://schemas.microsoft.com/office/drawing/2014/main" id="{A0D13E00-E21D-C13F-A969-3081B6299DF1}"/>
                </a:ext>
              </a:extLst>
            </p:cNvPr>
            <p:cNvSpPr/>
            <p:nvPr/>
          </p:nvSpPr>
          <p:spPr>
            <a:xfrm>
              <a:off x="1150175" y="3374450"/>
              <a:ext cx="184100" cy="199075"/>
            </a:xfrm>
            <a:custGeom>
              <a:avLst/>
              <a:gdLst/>
              <a:ahLst/>
              <a:cxnLst/>
              <a:rect l="l" t="t" r="r" b="b"/>
              <a:pathLst>
                <a:path w="7364" h="7963" extrusionOk="0">
                  <a:moveTo>
                    <a:pt x="2183" y="0"/>
                  </a:moveTo>
                  <a:cubicBezTo>
                    <a:pt x="1302" y="0"/>
                    <a:pt x="537" y="1812"/>
                    <a:pt x="307" y="3573"/>
                  </a:cubicBezTo>
                  <a:cubicBezTo>
                    <a:pt x="1" y="5896"/>
                    <a:pt x="652" y="7503"/>
                    <a:pt x="2043" y="7886"/>
                  </a:cubicBezTo>
                  <a:cubicBezTo>
                    <a:pt x="2247" y="7937"/>
                    <a:pt x="2464" y="7963"/>
                    <a:pt x="2681" y="7963"/>
                  </a:cubicBezTo>
                  <a:cubicBezTo>
                    <a:pt x="4607" y="7963"/>
                    <a:pt x="6483" y="5768"/>
                    <a:pt x="7108" y="4186"/>
                  </a:cubicBezTo>
                  <a:cubicBezTo>
                    <a:pt x="7338" y="3586"/>
                    <a:pt x="7364" y="3152"/>
                    <a:pt x="7172" y="2871"/>
                  </a:cubicBezTo>
                  <a:lnTo>
                    <a:pt x="7160" y="2871"/>
                  </a:lnTo>
                  <a:cubicBezTo>
                    <a:pt x="7021" y="2674"/>
                    <a:pt x="6797" y="2562"/>
                    <a:pt x="6557" y="2562"/>
                  </a:cubicBezTo>
                  <a:cubicBezTo>
                    <a:pt x="6532" y="2562"/>
                    <a:pt x="6508" y="2563"/>
                    <a:pt x="6483" y="2565"/>
                  </a:cubicBezTo>
                  <a:cubicBezTo>
                    <a:pt x="5590" y="2565"/>
                    <a:pt x="4148" y="3420"/>
                    <a:pt x="3752" y="3726"/>
                  </a:cubicBezTo>
                  <a:cubicBezTo>
                    <a:pt x="3701" y="3765"/>
                    <a:pt x="3574" y="3854"/>
                    <a:pt x="3472" y="3930"/>
                  </a:cubicBezTo>
                  <a:lnTo>
                    <a:pt x="3472" y="3714"/>
                  </a:lnTo>
                  <a:cubicBezTo>
                    <a:pt x="3484" y="2922"/>
                    <a:pt x="3395" y="2118"/>
                    <a:pt x="3204" y="1353"/>
                  </a:cubicBezTo>
                  <a:cubicBezTo>
                    <a:pt x="2987" y="447"/>
                    <a:pt x="2642" y="0"/>
                    <a:pt x="2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3">
              <a:extLst>
                <a:ext uri="{FF2B5EF4-FFF2-40B4-BE49-F238E27FC236}">
                  <a16:creationId xmlns:a16="http://schemas.microsoft.com/office/drawing/2014/main" id="{353B65AC-2793-3491-39F9-330A890551AC}"/>
                </a:ext>
              </a:extLst>
            </p:cNvPr>
            <p:cNvSpPr/>
            <p:nvPr/>
          </p:nvSpPr>
          <p:spPr>
            <a:xfrm>
              <a:off x="1150175" y="3374450"/>
              <a:ext cx="183775" cy="199075"/>
            </a:xfrm>
            <a:custGeom>
              <a:avLst/>
              <a:gdLst/>
              <a:ahLst/>
              <a:cxnLst/>
              <a:rect l="l" t="t" r="r" b="b"/>
              <a:pathLst>
                <a:path w="7351" h="7963" fill="none" extrusionOk="0">
                  <a:moveTo>
                    <a:pt x="7160" y="2871"/>
                  </a:moveTo>
                  <a:cubicBezTo>
                    <a:pt x="7006" y="2654"/>
                    <a:pt x="6751" y="2540"/>
                    <a:pt x="6483" y="2565"/>
                  </a:cubicBezTo>
                  <a:cubicBezTo>
                    <a:pt x="5590" y="2565"/>
                    <a:pt x="4148" y="3420"/>
                    <a:pt x="3752" y="3726"/>
                  </a:cubicBezTo>
                  <a:cubicBezTo>
                    <a:pt x="3701" y="3765"/>
                    <a:pt x="3574" y="3854"/>
                    <a:pt x="3472" y="3930"/>
                  </a:cubicBezTo>
                  <a:lnTo>
                    <a:pt x="3472" y="3714"/>
                  </a:lnTo>
                  <a:cubicBezTo>
                    <a:pt x="3484" y="2922"/>
                    <a:pt x="3395" y="2118"/>
                    <a:pt x="3204" y="1353"/>
                  </a:cubicBezTo>
                  <a:cubicBezTo>
                    <a:pt x="2987" y="447"/>
                    <a:pt x="2642" y="0"/>
                    <a:pt x="2183" y="0"/>
                  </a:cubicBezTo>
                  <a:cubicBezTo>
                    <a:pt x="1302" y="0"/>
                    <a:pt x="537" y="1812"/>
                    <a:pt x="307" y="3573"/>
                  </a:cubicBezTo>
                  <a:cubicBezTo>
                    <a:pt x="1" y="5896"/>
                    <a:pt x="652" y="7503"/>
                    <a:pt x="2043" y="7886"/>
                  </a:cubicBezTo>
                  <a:cubicBezTo>
                    <a:pt x="2247" y="7937"/>
                    <a:pt x="2464" y="7963"/>
                    <a:pt x="2681" y="7963"/>
                  </a:cubicBezTo>
                  <a:lnTo>
                    <a:pt x="2681" y="7963"/>
                  </a:lnTo>
                  <a:cubicBezTo>
                    <a:pt x="4607" y="7963"/>
                    <a:pt x="6483" y="5768"/>
                    <a:pt x="7108" y="4186"/>
                  </a:cubicBezTo>
                  <a:cubicBezTo>
                    <a:pt x="7338" y="3586"/>
                    <a:pt x="7351" y="3152"/>
                    <a:pt x="7160" y="2871"/>
                  </a:cubicBezTo>
                  <a:close/>
                </a:path>
              </a:pathLst>
            </a:custGeom>
            <a:solidFill>
              <a:schemeClr val="dk1"/>
            </a:solidFill>
            <a:ln w="8625" cap="flat" cmpd="sng">
              <a:solidFill>
                <a:srgbClr val="000000"/>
              </a:solidFill>
              <a:prstDash val="solid"/>
              <a:miter lim="127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3">
              <a:extLst>
                <a:ext uri="{FF2B5EF4-FFF2-40B4-BE49-F238E27FC236}">
                  <a16:creationId xmlns:a16="http://schemas.microsoft.com/office/drawing/2014/main" id="{AA4B41CF-8955-4204-387D-C32AEFB305A9}"/>
                </a:ext>
              </a:extLst>
            </p:cNvPr>
            <p:cNvSpPr/>
            <p:nvPr/>
          </p:nvSpPr>
          <p:spPr>
            <a:xfrm>
              <a:off x="1226200" y="3470100"/>
              <a:ext cx="78675" cy="64200"/>
            </a:xfrm>
            <a:custGeom>
              <a:avLst/>
              <a:gdLst/>
              <a:ahLst/>
              <a:cxnLst/>
              <a:rect l="l" t="t" r="r" b="b"/>
              <a:pathLst>
                <a:path w="3147" h="2568" extrusionOk="0">
                  <a:moveTo>
                    <a:pt x="2925" y="1"/>
                  </a:moveTo>
                  <a:cubicBezTo>
                    <a:pt x="2889" y="1"/>
                    <a:pt x="2851" y="13"/>
                    <a:pt x="2817" y="41"/>
                  </a:cubicBezTo>
                  <a:cubicBezTo>
                    <a:pt x="2498" y="283"/>
                    <a:pt x="1707" y="1010"/>
                    <a:pt x="852" y="1712"/>
                  </a:cubicBezTo>
                  <a:cubicBezTo>
                    <a:pt x="651" y="1850"/>
                    <a:pt x="154" y="2210"/>
                    <a:pt x="162" y="2210"/>
                  </a:cubicBezTo>
                  <a:cubicBezTo>
                    <a:pt x="162" y="2210"/>
                    <a:pt x="162" y="2210"/>
                    <a:pt x="163" y="2210"/>
                  </a:cubicBezTo>
                  <a:lnTo>
                    <a:pt x="163" y="2210"/>
                  </a:lnTo>
                  <a:cubicBezTo>
                    <a:pt x="1" y="2322"/>
                    <a:pt x="94" y="2568"/>
                    <a:pt x="277" y="2568"/>
                  </a:cubicBezTo>
                  <a:cubicBezTo>
                    <a:pt x="281" y="2568"/>
                    <a:pt x="286" y="2568"/>
                    <a:pt x="290" y="2567"/>
                  </a:cubicBezTo>
                  <a:cubicBezTo>
                    <a:pt x="1452" y="2440"/>
                    <a:pt x="2677" y="1304"/>
                    <a:pt x="3098" y="245"/>
                  </a:cubicBezTo>
                  <a:cubicBezTo>
                    <a:pt x="3146" y="119"/>
                    <a:pt x="3041" y="1"/>
                    <a:pt x="2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3">
              <a:extLst>
                <a:ext uri="{FF2B5EF4-FFF2-40B4-BE49-F238E27FC236}">
                  <a16:creationId xmlns:a16="http://schemas.microsoft.com/office/drawing/2014/main" id="{193F4A78-60FD-A860-C331-3696C09B2DC2}"/>
                </a:ext>
              </a:extLst>
            </p:cNvPr>
            <p:cNvSpPr/>
            <p:nvPr/>
          </p:nvSpPr>
          <p:spPr>
            <a:xfrm>
              <a:off x="1178900" y="3412400"/>
              <a:ext cx="31600" cy="100375"/>
            </a:xfrm>
            <a:custGeom>
              <a:avLst/>
              <a:gdLst/>
              <a:ahLst/>
              <a:cxnLst/>
              <a:rect l="l" t="t" r="r" b="b"/>
              <a:pathLst>
                <a:path w="1264" h="4015" extrusionOk="0">
                  <a:moveTo>
                    <a:pt x="945" y="1"/>
                  </a:moveTo>
                  <a:cubicBezTo>
                    <a:pt x="881" y="1"/>
                    <a:pt x="817" y="26"/>
                    <a:pt x="779" y="90"/>
                  </a:cubicBezTo>
                  <a:cubicBezTo>
                    <a:pt x="587" y="358"/>
                    <a:pt x="447" y="664"/>
                    <a:pt x="345" y="983"/>
                  </a:cubicBezTo>
                  <a:cubicBezTo>
                    <a:pt x="77" y="1800"/>
                    <a:pt x="0" y="2974"/>
                    <a:pt x="383" y="3880"/>
                  </a:cubicBezTo>
                  <a:cubicBezTo>
                    <a:pt x="417" y="3971"/>
                    <a:pt x="495" y="4014"/>
                    <a:pt x="573" y="4014"/>
                  </a:cubicBezTo>
                  <a:cubicBezTo>
                    <a:pt x="669" y="4014"/>
                    <a:pt x="765" y="3949"/>
                    <a:pt x="779" y="3829"/>
                  </a:cubicBezTo>
                  <a:cubicBezTo>
                    <a:pt x="830" y="3510"/>
                    <a:pt x="842" y="3216"/>
                    <a:pt x="868" y="2910"/>
                  </a:cubicBezTo>
                  <a:cubicBezTo>
                    <a:pt x="1098" y="218"/>
                    <a:pt x="1264" y="13"/>
                    <a:pt x="9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3">
              <a:extLst>
                <a:ext uri="{FF2B5EF4-FFF2-40B4-BE49-F238E27FC236}">
                  <a16:creationId xmlns:a16="http://schemas.microsoft.com/office/drawing/2014/main" id="{F2587F78-8067-1521-8A55-1CC29716B717}"/>
                </a:ext>
              </a:extLst>
            </p:cNvPr>
            <p:cNvSpPr/>
            <p:nvPr/>
          </p:nvSpPr>
          <p:spPr>
            <a:xfrm>
              <a:off x="1085100" y="3542200"/>
              <a:ext cx="45325" cy="126275"/>
            </a:xfrm>
            <a:custGeom>
              <a:avLst/>
              <a:gdLst/>
              <a:ahLst/>
              <a:cxnLst/>
              <a:rect l="l" t="t" r="r" b="b"/>
              <a:pathLst>
                <a:path w="1813" h="5051" extrusionOk="0">
                  <a:moveTo>
                    <a:pt x="245" y="1"/>
                  </a:moveTo>
                  <a:cubicBezTo>
                    <a:pt x="156" y="1"/>
                    <a:pt x="66" y="62"/>
                    <a:pt x="52" y="181"/>
                  </a:cubicBezTo>
                  <a:cubicBezTo>
                    <a:pt x="1" y="602"/>
                    <a:pt x="179" y="2848"/>
                    <a:pt x="690" y="3920"/>
                  </a:cubicBezTo>
                  <a:cubicBezTo>
                    <a:pt x="854" y="4270"/>
                    <a:pt x="1299" y="5050"/>
                    <a:pt x="1607" y="5050"/>
                  </a:cubicBezTo>
                  <a:cubicBezTo>
                    <a:pt x="1659" y="5050"/>
                    <a:pt x="1707" y="5028"/>
                    <a:pt x="1749" y="4979"/>
                  </a:cubicBezTo>
                  <a:cubicBezTo>
                    <a:pt x="1813" y="4915"/>
                    <a:pt x="1813" y="4826"/>
                    <a:pt x="1774" y="4749"/>
                  </a:cubicBezTo>
                  <a:cubicBezTo>
                    <a:pt x="1213" y="3601"/>
                    <a:pt x="868" y="1495"/>
                    <a:pt x="422" y="130"/>
                  </a:cubicBezTo>
                  <a:cubicBezTo>
                    <a:pt x="393" y="43"/>
                    <a:pt x="319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3">
              <a:extLst>
                <a:ext uri="{FF2B5EF4-FFF2-40B4-BE49-F238E27FC236}">
                  <a16:creationId xmlns:a16="http://schemas.microsoft.com/office/drawing/2014/main" id="{6FB62FB2-CA62-4AB6-C8BC-6F0A042722B1}"/>
                </a:ext>
              </a:extLst>
            </p:cNvPr>
            <p:cNvSpPr/>
            <p:nvPr/>
          </p:nvSpPr>
          <p:spPr>
            <a:xfrm>
              <a:off x="1012350" y="3706600"/>
              <a:ext cx="64175" cy="118825"/>
            </a:xfrm>
            <a:custGeom>
              <a:avLst/>
              <a:gdLst/>
              <a:ahLst/>
              <a:cxnLst/>
              <a:rect l="l" t="t" r="r" b="b"/>
              <a:pathLst>
                <a:path w="2567" h="4753" extrusionOk="0">
                  <a:moveTo>
                    <a:pt x="407" y="0"/>
                  </a:moveTo>
                  <a:cubicBezTo>
                    <a:pt x="387" y="0"/>
                    <a:pt x="367" y="4"/>
                    <a:pt x="346" y="11"/>
                  </a:cubicBezTo>
                  <a:cubicBezTo>
                    <a:pt x="269" y="36"/>
                    <a:pt x="218" y="100"/>
                    <a:pt x="218" y="177"/>
                  </a:cubicBezTo>
                  <a:lnTo>
                    <a:pt x="205" y="177"/>
                  </a:lnTo>
                  <a:cubicBezTo>
                    <a:pt x="1" y="2677"/>
                    <a:pt x="1740" y="4752"/>
                    <a:pt x="2357" y="4752"/>
                  </a:cubicBezTo>
                  <a:cubicBezTo>
                    <a:pt x="2433" y="4752"/>
                    <a:pt x="2492" y="4721"/>
                    <a:pt x="2528" y="4656"/>
                  </a:cubicBezTo>
                  <a:cubicBezTo>
                    <a:pt x="2566" y="4579"/>
                    <a:pt x="2553" y="4490"/>
                    <a:pt x="2502" y="4426"/>
                  </a:cubicBezTo>
                  <a:cubicBezTo>
                    <a:pt x="869" y="2290"/>
                    <a:pt x="902" y="0"/>
                    <a:pt x="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3">
              <a:extLst>
                <a:ext uri="{FF2B5EF4-FFF2-40B4-BE49-F238E27FC236}">
                  <a16:creationId xmlns:a16="http://schemas.microsoft.com/office/drawing/2014/main" id="{3765ED05-83A0-8A1E-DDBB-2BEB591DB7FE}"/>
                </a:ext>
              </a:extLst>
            </p:cNvPr>
            <p:cNvSpPr/>
            <p:nvPr/>
          </p:nvSpPr>
          <p:spPr>
            <a:xfrm>
              <a:off x="948575" y="3860600"/>
              <a:ext cx="86150" cy="129125"/>
            </a:xfrm>
            <a:custGeom>
              <a:avLst/>
              <a:gdLst/>
              <a:ahLst/>
              <a:cxnLst/>
              <a:rect l="l" t="t" r="r" b="b"/>
              <a:pathLst>
                <a:path w="3446" h="5165" extrusionOk="0">
                  <a:moveTo>
                    <a:pt x="242" y="1"/>
                  </a:moveTo>
                  <a:cubicBezTo>
                    <a:pt x="210" y="1"/>
                    <a:pt x="179" y="9"/>
                    <a:pt x="153" y="27"/>
                  </a:cubicBezTo>
                  <a:cubicBezTo>
                    <a:pt x="0" y="116"/>
                    <a:pt x="64" y="320"/>
                    <a:pt x="128" y="614"/>
                  </a:cubicBezTo>
                  <a:lnTo>
                    <a:pt x="140" y="614"/>
                  </a:lnTo>
                  <a:cubicBezTo>
                    <a:pt x="741" y="2959"/>
                    <a:pt x="2599" y="5164"/>
                    <a:pt x="3231" y="5164"/>
                  </a:cubicBezTo>
                  <a:cubicBezTo>
                    <a:pt x="3311" y="5164"/>
                    <a:pt x="3371" y="5129"/>
                    <a:pt x="3407" y="5055"/>
                  </a:cubicBezTo>
                  <a:cubicBezTo>
                    <a:pt x="3445" y="4978"/>
                    <a:pt x="3433" y="4876"/>
                    <a:pt x="3356" y="4812"/>
                  </a:cubicBezTo>
                  <a:cubicBezTo>
                    <a:pt x="2731" y="4161"/>
                    <a:pt x="2118" y="3000"/>
                    <a:pt x="408" y="91"/>
                  </a:cubicBezTo>
                  <a:cubicBezTo>
                    <a:pt x="366" y="32"/>
                    <a:pt x="303" y="1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3">
              <a:extLst>
                <a:ext uri="{FF2B5EF4-FFF2-40B4-BE49-F238E27FC236}">
                  <a16:creationId xmlns:a16="http://schemas.microsoft.com/office/drawing/2014/main" id="{968982C5-5C71-B2DA-6A80-1B14669AA767}"/>
                </a:ext>
              </a:extLst>
            </p:cNvPr>
            <p:cNvSpPr/>
            <p:nvPr/>
          </p:nvSpPr>
          <p:spPr>
            <a:xfrm>
              <a:off x="912600" y="4041175"/>
              <a:ext cx="97225" cy="126275"/>
            </a:xfrm>
            <a:custGeom>
              <a:avLst/>
              <a:gdLst/>
              <a:ahLst/>
              <a:cxnLst/>
              <a:rect l="l" t="t" r="r" b="b"/>
              <a:pathLst>
                <a:path w="3889" h="5051" extrusionOk="0">
                  <a:moveTo>
                    <a:pt x="218" y="1"/>
                  </a:moveTo>
                  <a:cubicBezTo>
                    <a:pt x="106" y="1"/>
                    <a:pt x="1" y="101"/>
                    <a:pt x="35" y="231"/>
                  </a:cubicBezTo>
                  <a:cubicBezTo>
                    <a:pt x="35" y="231"/>
                    <a:pt x="90" y="439"/>
                    <a:pt x="88" y="439"/>
                  </a:cubicBezTo>
                  <a:cubicBezTo>
                    <a:pt x="88" y="439"/>
                    <a:pt x="87" y="438"/>
                    <a:pt x="86" y="435"/>
                  </a:cubicBezTo>
                  <a:lnTo>
                    <a:pt x="86" y="448"/>
                  </a:lnTo>
                  <a:cubicBezTo>
                    <a:pt x="405" y="1341"/>
                    <a:pt x="610" y="1953"/>
                    <a:pt x="1286" y="2974"/>
                  </a:cubicBezTo>
                  <a:cubicBezTo>
                    <a:pt x="1860" y="3816"/>
                    <a:pt x="2575" y="4595"/>
                    <a:pt x="3506" y="5029"/>
                  </a:cubicBezTo>
                  <a:cubicBezTo>
                    <a:pt x="3538" y="5044"/>
                    <a:pt x="3570" y="5050"/>
                    <a:pt x="3599" y="5050"/>
                  </a:cubicBezTo>
                  <a:cubicBezTo>
                    <a:pt x="3772" y="5050"/>
                    <a:pt x="3888" y="4826"/>
                    <a:pt x="3736" y="4684"/>
                  </a:cubicBezTo>
                  <a:cubicBezTo>
                    <a:pt x="3404" y="4352"/>
                    <a:pt x="3085" y="4008"/>
                    <a:pt x="2792" y="3651"/>
                  </a:cubicBezTo>
                  <a:cubicBezTo>
                    <a:pt x="1941" y="2597"/>
                    <a:pt x="485" y="243"/>
                    <a:pt x="494" y="243"/>
                  </a:cubicBezTo>
                  <a:lnTo>
                    <a:pt x="494" y="243"/>
                  </a:lnTo>
                  <a:cubicBezTo>
                    <a:pt x="495" y="243"/>
                    <a:pt x="495" y="243"/>
                    <a:pt x="495" y="243"/>
                  </a:cubicBezTo>
                  <a:lnTo>
                    <a:pt x="367" y="78"/>
                  </a:lnTo>
                  <a:cubicBezTo>
                    <a:pt x="326" y="24"/>
                    <a:pt x="271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3">
              <a:extLst>
                <a:ext uri="{FF2B5EF4-FFF2-40B4-BE49-F238E27FC236}">
                  <a16:creationId xmlns:a16="http://schemas.microsoft.com/office/drawing/2014/main" id="{F8683162-DDEB-6087-5A8F-FF8A4FB23291}"/>
                </a:ext>
              </a:extLst>
            </p:cNvPr>
            <p:cNvSpPr/>
            <p:nvPr/>
          </p:nvSpPr>
          <p:spPr>
            <a:xfrm>
              <a:off x="1067975" y="4109925"/>
              <a:ext cx="134250" cy="81875"/>
            </a:xfrm>
            <a:custGeom>
              <a:avLst/>
              <a:gdLst/>
              <a:ahLst/>
              <a:cxnLst/>
              <a:rect l="l" t="t" r="r" b="b"/>
              <a:pathLst>
                <a:path w="5370" h="3275" extrusionOk="0">
                  <a:moveTo>
                    <a:pt x="5116" y="1"/>
                  </a:moveTo>
                  <a:cubicBezTo>
                    <a:pt x="5082" y="1"/>
                    <a:pt x="5046" y="11"/>
                    <a:pt x="5011" y="33"/>
                  </a:cubicBezTo>
                  <a:cubicBezTo>
                    <a:pt x="5011" y="33"/>
                    <a:pt x="2880" y="1462"/>
                    <a:pt x="2051" y="1947"/>
                  </a:cubicBezTo>
                  <a:lnTo>
                    <a:pt x="2064" y="1934"/>
                  </a:lnTo>
                  <a:lnTo>
                    <a:pt x="2064" y="1934"/>
                  </a:lnTo>
                  <a:cubicBezTo>
                    <a:pt x="757" y="2698"/>
                    <a:pt x="225" y="2879"/>
                    <a:pt x="213" y="2879"/>
                  </a:cubicBezTo>
                  <a:cubicBezTo>
                    <a:pt x="212" y="2879"/>
                    <a:pt x="213" y="2879"/>
                    <a:pt x="213" y="2878"/>
                  </a:cubicBezTo>
                  <a:lnTo>
                    <a:pt x="213" y="2878"/>
                  </a:lnTo>
                  <a:cubicBezTo>
                    <a:pt x="1" y="2966"/>
                    <a:pt x="70" y="3274"/>
                    <a:pt x="290" y="3274"/>
                  </a:cubicBezTo>
                  <a:cubicBezTo>
                    <a:pt x="294" y="3274"/>
                    <a:pt x="298" y="3274"/>
                    <a:pt x="303" y="3274"/>
                  </a:cubicBezTo>
                  <a:cubicBezTo>
                    <a:pt x="2038" y="3223"/>
                    <a:pt x="4233" y="1653"/>
                    <a:pt x="5267" y="314"/>
                  </a:cubicBezTo>
                  <a:cubicBezTo>
                    <a:pt x="5370" y="170"/>
                    <a:pt x="5257" y="1"/>
                    <a:pt x="5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3">
              <a:extLst>
                <a:ext uri="{FF2B5EF4-FFF2-40B4-BE49-F238E27FC236}">
                  <a16:creationId xmlns:a16="http://schemas.microsoft.com/office/drawing/2014/main" id="{BCFB64AF-1A25-BDE6-0BC5-951C67D8FF47}"/>
                </a:ext>
              </a:extLst>
            </p:cNvPr>
            <p:cNvSpPr/>
            <p:nvPr/>
          </p:nvSpPr>
          <p:spPr>
            <a:xfrm>
              <a:off x="1083825" y="3943700"/>
              <a:ext cx="119725" cy="75300"/>
            </a:xfrm>
            <a:custGeom>
              <a:avLst/>
              <a:gdLst/>
              <a:ahLst/>
              <a:cxnLst/>
              <a:rect l="l" t="t" r="r" b="b"/>
              <a:pathLst>
                <a:path w="4789" h="3012" extrusionOk="0">
                  <a:moveTo>
                    <a:pt x="4537" y="0"/>
                  </a:moveTo>
                  <a:cubicBezTo>
                    <a:pt x="4502" y="0"/>
                    <a:pt x="4465" y="10"/>
                    <a:pt x="4429" y="34"/>
                  </a:cubicBezTo>
                  <a:cubicBezTo>
                    <a:pt x="3433" y="774"/>
                    <a:pt x="2400" y="1463"/>
                    <a:pt x="1328" y="2101"/>
                  </a:cubicBezTo>
                  <a:lnTo>
                    <a:pt x="1328" y="2113"/>
                  </a:lnTo>
                  <a:cubicBezTo>
                    <a:pt x="970" y="2305"/>
                    <a:pt x="600" y="2471"/>
                    <a:pt x="205" y="2611"/>
                  </a:cubicBezTo>
                  <a:cubicBezTo>
                    <a:pt x="1" y="2688"/>
                    <a:pt x="39" y="2994"/>
                    <a:pt x="269" y="3007"/>
                  </a:cubicBezTo>
                  <a:cubicBezTo>
                    <a:pt x="321" y="3010"/>
                    <a:pt x="373" y="3012"/>
                    <a:pt x="426" y="3012"/>
                  </a:cubicBezTo>
                  <a:cubicBezTo>
                    <a:pt x="1992" y="3012"/>
                    <a:pt x="3882" y="1573"/>
                    <a:pt x="4697" y="301"/>
                  </a:cubicBezTo>
                  <a:cubicBezTo>
                    <a:pt x="4788" y="159"/>
                    <a:pt x="4677" y="0"/>
                    <a:pt x="4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3">
              <a:extLst>
                <a:ext uri="{FF2B5EF4-FFF2-40B4-BE49-F238E27FC236}">
                  <a16:creationId xmlns:a16="http://schemas.microsoft.com/office/drawing/2014/main" id="{5288B3F8-841D-D45C-047C-2A0D1F5D0B1A}"/>
                </a:ext>
              </a:extLst>
            </p:cNvPr>
            <p:cNvSpPr/>
            <p:nvPr/>
          </p:nvSpPr>
          <p:spPr>
            <a:xfrm>
              <a:off x="1125925" y="3784450"/>
              <a:ext cx="120100" cy="73400"/>
            </a:xfrm>
            <a:custGeom>
              <a:avLst/>
              <a:gdLst/>
              <a:ahLst/>
              <a:cxnLst/>
              <a:rect l="l" t="t" r="r" b="b"/>
              <a:pathLst>
                <a:path w="4804" h="2936" extrusionOk="0">
                  <a:moveTo>
                    <a:pt x="4554" y="0"/>
                  </a:moveTo>
                  <a:cubicBezTo>
                    <a:pt x="4512" y="0"/>
                    <a:pt x="4469" y="15"/>
                    <a:pt x="4429" y="49"/>
                  </a:cubicBezTo>
                  <a:cubicBezTo>
                    <a:pt x="2936" y="1350"/>
                    <a:pt x="2438" y="1554"/>
                    <a:pt x="2196" y="1720"/>
                  </a:cubicBezTo>
                  <a:cubicBezTo>
                    <a:pt x="1571" y="2065"/>
                    <a:pt x="907" y="2333"/>
                    <a:pt x="218" y="2512"/>
                  </a:cubicBezTo>
                  <a:cubicBezTo>
                    <a:pt x="1" y="2588"/>
                    <a:pt x="39" y="2894"/>
                    <a:pt x="256" y="2920"/>
                  </a:cubicBezTo>
                  <a:cubicBezTo>
                    <a:pt x="369" y="2930"/>
                    <a:pt x="482" y="2936"/>
                    <a:pt x="595" y="2936"/>
                  </a:cubicBezTo>
                  <a:cubicBezTo>
                    <a:pt x="2375" y="2936"/>
                    <a:pt x="4063" y="1647"/>
                    <a:pt x="4735" y="291"/>
                  </a:cubicBezTo>
                  <a:cubicBezTo>
                    <a:pt x="4803" y="146"/>
                    <a:pt x="4687" y="0"/>
                    <a:pt x="45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3">
              <a:extLst>
                <a:ext uri="{FF2B5EF4-FFF2-40B4-BE49-F238E27FC236}">
                  <a16:creationId xmlns:a16="http://schemas.microsoft.com/office/drawing/2014/main" id="{421D6AEA-0B2C-095C-D2AB-90494CC6317D}"/>
                </a:ext>
              </a:extLst>
            </p:cNvPr>
            <p:cNvSpPr/>
            <p:nvPr/>
          </p:nvSpPr>
          <p:spPr>
            <a:xfrm>
              <a:off x="1160400" y="3628150"/>
              <a:ext cx="118100" cy="68375"/>
            </a:xfrm>
            <a:custGeom>
              <a:avLst/>
              <a:gdLst/>
              <a:ahLst/>
              <a:cxnLst/>
              <a:rect l="l" t="t" r="r" b="b"/>
              <a:pathLst>
                <a:path w="4724" h="2735" extrusionOk="0">
                  <a:moveTo>
                    <a:pt x="4486" y="1"/>
                  </a:moveTo>
                  <a:cubicBezTo>
                    <a:pt x="4467" y="1"/>
                    <a:pt x="4448" y="4"/>
                    <a:pt x="4428" y="10"/>
                  </a:cubicBezTo>
                  <a:cubicBezTo>
                    <a:pt x="4428" y="10"/>
                    <a:pt x="4300" y="61"/>
                    <a:pt x="4288" y="73"/>
                  </a:cubicBezTo>
                  <a:cubicBezTo>
                    <a:pt x="4264" y="85"/>
                    <a:pt x="4093" y="177"/>
                    <a:pt x="4094" y="177"/>
                  </a:cubicBezTo>
                  <a:cubicBezTo>
                    <a:pt x="4094" y="177"/>
                    <a:pt x="4095" y="176"/>
                    <a:pt x="4096" y="176"/>
                  </a:cubicBezTo>
                  <a:lnTo>
                    <a:pt x="4096" y="176"/>
                  </a:lnTo>
                  <a:lnTo>
                    <a:pt x="3318" y="648"/>
                  </a:lnTo>
                  <a:cubicBezTo>
                    <a:pt x="2476" y="1145"/>
                    <a:pt x="1136" y="2000"/>
                    <a:pt x="230" y="2319"/>
                  </a:cubicBezTo>
                  <a:lnTo>
                    <a:pt x="217" y="2319"/>
                  </a:lnTo>
                  <a:cubicBezTo>
                    <a:pt x="0" y="2396"/>
                    <a:pt x="38" y="2702"/>
                    <a:pt x="268" y="2728"/>
                  </a:cubicBezTo>
                  <a:cubicBezTo>
                    <a:pt x="322" y="2732"/>
                    <a:pt x="377" y="2734"/>
                    <a:pt x="432" y="2734"/>
                  </a:cubicBezTo>
                  <a:cubicBezTo>
                    <a:pt x="1188" y="2734"/>
                    <a:pt x="2063" y="2342"/>
                    <a:pt x="2705" y="1949"/>
                  </a:cubicBezTo>
                  <a:cubicBezTo>
                    <a:pt x="3331" y="1566"/>
                    <a:pt x="4249" y="865"/>
                    <a:pt x="4645" y="278"/>
                  </a:cubicBezTo>
                  <a:cubicBezTo>
                    <a:pt x="4724" y="154"/>
                    <a:pt x="4624" y="1"/>
                    <a:pt x="4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3">
              <a:extLst>
                <a:ext uri="{FF2B5EF4-FFF2-40B4-BE49-F238E27FC236}">
                  <a16:creationId xmlns:a16="http://schemas.microsoft.com/office/drawing/2014/main" id="{50219673-5439-303E-B910-1EBD53462BD0}"/>
                </a:ext>
              </a:extLst>
            </p:cNvPr>
            <p:cNvSpPr/>
            <p:nvPr/>
          </p:nvSpPr>
          <p:spPr>
            <a:xfrm>
              <a:off x="857000" y="3368050"/>
              <a:ext cx="483350" cy="897425"/>
            </a:xfrm>
            <a:custGeom>
              <a:avLst/>
              <a:gdLst/>
              <a:ahLst/>
              <a:cxnLst/>
              <a:rect l="l" t="t" r="r" b="b"/>
              <a:pathLst>
                <a:path w="19334" h="35897" extrusionOk="0">
                  <a:moveTo>
                    <a:pt x="13910" y="486"/>
                  </a:moveTo>
                  <a:lnTo>
                    <a:pt x="13910" y="499"/>
                  </a:lnTo>
                  <a:cubicBezTo>
                    <a:pt x="14203" y="499"/>
                    <a:pt x="14484" y="843"/>
                    <a:pt x="14688" y="1673"/>
                  </a:cubicBezTo>
                  <a:cubicBezTo>
                    <a:pt x="15148" y="3561"/>
                    <a:pt x="14790" y="4505"/>
                    <a:pt x="15058" y="4505"/>
                  </a:cubicBezTo>
                  <a:cubicBezTo>
                    <a:pt x="15160" y="4505"/>
                    <a:pt x="15326" y="4403"/>
                    <a:pt x="15633" y="4174"/>
                  </a:cubicBezTo>
                  <a:cubicBezTo>
                    <a:pt x="16066" y="3855"/>
                    <a:pt x="17432" y="3051"/>
                    <a:pt x="18210" y="3051"/>
                  </a:cubicBezTo>
                  <a:cubicBezTo>
                    <a:pt x="18708" y="3051"/>
                    <a:pt x="18963" y="3370"/>
                    <a:pt x="18593" y="4340"/>
                  </a:cubicBezTo>
                  <a:cubicBezTo>
                    <a:pt x="18032" y="5794"/>
                    <a:pt x="16207" y="7964"/>
                    <a:pt x="14395" y="7964"/>
                  </a:cubicBezTo>
                  <a:cubicBezTo>
                    <a:pt x="14203" y="7964"/>
                    <a:pt x="14012" y="7938"/>
                    <a:pt x="13833" y="7887"/>
                  </a:cubicBezTo>
                  <a:cubicBezTo>
                    <a:pt x="13795" y="7874"/>
                    <a:pt x="13757" y="7862"/>
                    <a:pt x="13718" y="7849"/>
                  </a:cubicBezTo>
                  <a:cubicBezTo>
                    <a:pt x="13986" y="7211"/>
                    <a:pt x="14267" y="6573"/>
                    <a:pt x="14573" y="5884"/>
                  </a:cubicBezTo>
                  <a:cubicBezTo>
                    <a:pt x="14666" y="5691"/>
                    <a:pt x="14499" y="5531"/>
                    <a:pt x="14338" y="5531"/>
                  </a:cubicBezTo>
                  <a:cubicBezTo>
                    <a:pt x="14253" y="5531"/>
                    <a:pt x="14171" y="5574"/>
                    <a:pt x="14127" y="5679"/>
                  </a:cubicBezTo>
                  <a:cubicBezTo>
                    <a:pt x="13821" y="6356"/>
                    <a:pt x="13540" y="7007"/>
                    <a:pt x="13272" y="7632"/>
                  </a:cubicBezTo>
                  <a:cubicBezTo>
                    <a:pt x="11141" y="6177"/>
                    <a:pt x="12685" y="486"/>
                    <a:pt x="13910" y="486"/>
                  </a:cubicBezTo>
                  <a:close/>
                  <a:moveTo>
                    <a:pt x="9316" y="5411"/>
                  </a:moveTo>
                  <a:cubicBezTo>
                    <a:pt x="9444" y="5424"/>
                    <a:pt x="9546" y="5488"/>
                    <a:pt x="9635" y="5577"/>
                  </a:cubicBezTo>
                  <a:cubicBezTo>
                    <a:pt x="11166" y="6892"/>
                    <a:pt x="11626" y="11116"/>
                    <a:pt x="11677" y="11613"/>
                  </a:cubicBezTo>
                  <a:cubicBezTo>
                    <a:pt x="11370" y="12430"/>
                    <a:pt x="11115" y="13183"/>
                    <a:pt x="10873" y="13897"/>
                  </a:cubicBezTo>
                  <a:cubicBezTo>
                    <a:pt x="10745" y="13808"/>
                    <a:pt x="10630" y="13706"/>
                    <a:pt x="10516" y="13604"/>
                  </a:cubicBezTo>
                  <a:lnTo>
                    <a:pt x="10516" y="13591"/>
                  </a:lnTo>
                  <a:cubicBezTo>
                    <a:pt x="8538" y="11562"/>
                    <a:pt x="8282" y="6420"/>
                    <a:pt x="9137" y="5514"/>
                  </a:cubicBezTo>
                  <a:cubicBezTo>
                    <a:pt x="9188" y="5450"/>
                    <a:pt x="9252" y="5411"/>
                    <a:pt x="9316" y="5411"/>
                  </a:cubicBezTo>
                  <a:close/>
                  <a:moveTo>
                    <a:pt x="16946" y="9881"/>
                  </a:moveTo>
                  <a:cubicBezTo>
                    <a:pt x="17086" y="9881"/>
                    <a:pt x="17213" y="9899"/>
                    <a:pt x="17317" y="9942"/>
                  </a:cubicBezTo>
                  <a:cubicBezTo>
                    <a:pt x="17445" y="9993"/>
                    <a:pt x="17534" y="10107"/>
                    <a:pt x="17572" y="10248"/>
                  </a:cubicBezTo>
                  <a:cubicBezTo>
                    <a:pt x="17713" y="10733"/>
                    <a:pt x="17202" y="11486"/>
                    <a:pt x="16845" y="11843"/>
                  </a:cubicBezTo>
                  <a:cubicBezTo>
                    <a:pt x="15722" y="12953"/>
                    <a:pt x="13821" y="14267"/>
                    <a:pt x="12187" y="14267"/>
                  </a:cubicBezTo>
                  <a:lnTo>
                    <a:pt x="12162" y="14267"/>
                  </a:lnTo>
                  <a:cubicBezTo>
                    <a:pt x="11881" y="14267"/>
                    <a:pt x="11600" y="14216"/>
                    <a:pt x="11332" y="14127"/>
                  </a:cubicBezTo>
                  <a:cubicBezTo>
                    <a:pt x="11562" y="13412"/>
                    <a:pt x="11830" y="12660"/>
                    <a:pt x="12123" y="11843"/>
                  </a:cubicBezTo>
                  <a:cubicBezTo>
                    <a:pt x="12557" y="11703"/>
                    <a:pt x="13604" y="11205"/>
                    <a:pt x="15033" y="10465"/>
                  </a:cubicBezTo>
                  <a:cubicBezTo>
                    <a:pt x="15547" y="10198"/>
                    <a:pt x="16367" y="9881"/>
                    <a:pt x="16946" y="9881"/>
                  </a:cubicBezTo>
                  <a:close/>
                  <a:moveTo>
                    <a:pt x="6060" y="11757"/>
                  </a:moveTo>
                  <a:cubicBezTo>
                    <a:pt x="6072" y="11757"/>
                    <a:pt x="6081" y="11760"/>
                    <a:pt x="6088" y="11766"/>
                  </a:cubicBezTo>
                  <a:cubicBezTo>
                    <a:pt x="7172" y="11907"/>
                    <a:pt x="9035" y="15059"/>
                    <a:pt x="9558" y="18210"/>
                  </a:cubicBezTo>
                  <a:cubicBezTo>
                    <a:pt x="9558" y="18249"/>
                    <a:pt x="9571" y="18300"/>
                    <a:pt x="9597" y="18338"/>
                  </a:cubicBezTo>
                  <a:lnTo>
                    <a:pt x="9571" y="18389"/>
                  </a:lnTo>
                  <a:cubicBezTo>
                    <a:pt x="9482" y="18746"/>
                    <a:pt x="9380" y="19129"/>
                    <a:pt x="9265" y="19550"/>
                  </a:cubicBezTo>
                  <a:lnTo>
                    <a:pt x="9061" y="20303"/>
                  </a:lnTo>
                  <a:cubicBezTo>
                    <a:pt x="9010" y="20278"/>
                    <a:pt x="8959" y="20252"/>
                    <a:pt x="8920" y="20227"/>
                  </a:cubicBezTo>
                  <a:cubicBezTo>
                    <a:pt x="6407" y="18644"/>
                    <a:pt x="4952" y="13463"/>
                    <a:pt x="5552" y="12175"/>
                  </a:cubicBezTo>
                  <a:cubicBezTo>
                    <a:pt x="5718" y="11830"/>
                    <a:pt x="5883" y="11766"/>
                    <a:pt x="6024" y="11766"/>
                  </a:cubicBezTo>
                  <a:cubicBezTo>
                    <a:pt x="6037" y="11760"/>
                    <a:pt x="6049" y="11757"/>
                    <a:pt x="6060" y="11757"/>
                  </a:cubicBezTo>
                  <a:close/>
                  <a:moveTo>
                    <a:pt x="14988" y="15936"/>
                  </a:moveTo>
                  <a:cubicBezTo>
                    <a:pt x="15169" y="15936"/>
                    <a:pt x="15350" y="15950"/>
                    <a:pt x="15530" y="15977"/>
                  </a:cubicBezTo>
                  <a:cubicBezTo>
                    <a:pt x="16041" y="16054"/>
                    <a:pt x="16130" y="16309"/>
                    <a:pt x="16143" y="16488"/>
                  </a:cubicBezTo>
                  <a:cubicBezTo>
                    <a:pt x="16258" y="17483"/>
                    <a:pt x="14497" y="19550"/>
                    <a:pt x="12353" y="20431"/>
                  </a:cubicBezTo>
                  <a:cubicBezTo>
                    <a:pt x="11871" y="20644"/>
                    <a:pt x="11352" y="20750"/>
                    <a:pt x="10832" y="20750"/>
                  </a:cubicBezTo>
                  <a:cubicBezTo>
                    <a:pt x="10388" y="20750"/>
                    <a:pt x="9943" y="20673"/>
                    <a:pt x="9520" y="20520"/>
                  </a:cubicBezTo>
                  <a:cubicBezTo>
                    <a:pt x="9597" y="20227"/>
                    <a:pt x="9673" y="19946"/>
                    <a:pt x="9750" y="19691"/>
                  </a:cubicBezTo>
                  <a:cubicBezTo>
                    <a:pt x="9865" y="19282"/>
                    <a:pt x="9954" y="18925"/>
                    <a:pt x="10043" y="18581"/>
                  </a:cubicBezTo>
                  <a:cubicBezTo>
                    <a:pt x="10133" y="18542"/>
                    <a:pt x="10209" y="18478"/>
                    <a:pt x="10273" y="18427"/>
                  </a:cubicBezTo>
                  <a:lnTo>
                    <a:pt x="10554" y="18172"/>
                  </a:lnTo>
                  <a:cubicBezTo>
                    <a:pt x="11307" y="17521"/>
                    <a:pt x="12251" y="16705"/>
                    <a:pt x="13565" y="16220"/>
                  </a:cubicBezTo>
                  <a:cubicBezTo>
                    <a:pt x="14021" y="16034"/>
                    <a:pt x="14503" y="15936"/>
                    <a:pt x="14988" y="15936"/>
                  </a:cubicBezTo>
                  <a:close/>
                  <a:moveTo>
                    <a:pt x="3357" y="18874"/>
                  </a:moveTo>
                  <a:cubicBezTo>
                    <a:pt x="3740" y="18874"/>
                    <a:pt x="4276" y="19193"/>
                    <a:pt x="4658" y="19538"/>
                  </a:cubicBezTo>
                  <a:cubicBezTo>
                    <a:pt x="6815" y="21477"/>
                    <a:pt x="8027" y="24667"/>
                    <a:pt x="8040" y="24693"/>
                  </a:cubicBezTo>
                  <a:cubicBezTo>
                    <a:pt x="8040" y="24693"/>
                    <a:pt x="8053" y="24706"/>
                    <a:pt x="8053" y="24718"/>
                  </a:cubicBezTo>
                  <a:cubicBezTo>
                    <a:pt x="7938" y="25318"/>
                    <a:pt x="7823" y="25956"/>
                    <a:pt x="7708" y="26645"/>
                  </a:cubicBezTo>
                  <a:cubicBezTo>
                    <a:pt x="6509" y="26173"/>
                    <a:pt x="5526" y="25191"/>
                    <a:pt x="4965" y="24514"/>
                  </a:cubicBezTo>
                  <a:cubicBezTo>
                    <a:pt x="3523" y="22804"/>
                    <a:pt x="2604" y="20558"/>
                    <a:pt x="2859" y="19397"/>
                  </a:cubicBezTo>
                  <a:cubicBezTo>
                    <a:pt x="2948" y="18976"/>
                    <a:pt x="3140" y="18912"/>
                    <a:pt x="3204" y="18900"/>
                  </a:cubicBezTo>
                  <a:cubicBezTo>
                    <a:pt x="3255" y="18874"/>
                    <a:pt x="3306" y="18874"/>
                    <a:pt x="3357" y="18874"/>
                  </a:cubicBezTo>
                  <a:close/>
                  <a:moveTo>
                    <a:pt x="13458" y="22562"/>
                  </a:moveTo>
                  <a:cubicBezTo>
                    <a:pt x="13695" y="22562"/>
                    <a:pt x="13896" y="22603"/>
                    <a:pt x="14025" y="22702"/>
                  </a:cubicBezTo>
                  <a:cubicBezTo>
                    <a:pt x="14076" y="22753"/>
                    <a:pt x="14229" y="22868"/>
                    <a:pt x="14191" y="23289"/>
                  </a:cubicBezTo>
                  <a:cubicBezTo>
                    <a:pt x="14050" y="24323"/>
                    <a:pt x="11358" y="26849"/>
                    <a:pt x="9176" y="26939"/>
                  </a:cubicBezTo>
                  <a:cubicBezTo>
                    <a:pt x="9134" y="26940"/>
                    <a:pt x="9093" y="26941"/>
                    <a:pt x="9051" y="26941"/>
                  </a:cubicBezTo>
                  <a:cubicBezTo>
                    <a:pt x="8758" y="26941"/>
                    <a:pt x="8459" y="26902"/>
                    <a:pt x="8180" y="26824"/>
                  </a:cubicBezTo>
                  <a:cubicBezTo>
                    <a:pt x="8295" y="26071"/>
                    <a:pt x="8423" y="25382"/>
                    <a:pt x="8550" y="24744"/>
                  </a:cubicBezTo>
                  <a:lnTo>
                    <a:pt x="8589" y="24718"/>
                  </a:lnTo>
                  <a:cubicBezTo>
                    <a:pt x="9635" y="24042"/>
                    <a:pt x="10720" y="23353"/>
                    <a:pt x="11881" y="22906"/>
                  </a:cubicBezTo>
                  <a:cubicBezTo>
                    <a:pt x="12380" y="22720"/>
                    <a:pt x="12991" y="22562"/>
                    <a:pt x="13458" y="22562"/>
                  </a:cubicBezTo>
                  <a:close/>
                  <a:moveTo>
                    <a:pt x="1481" y="25012"/>
                  </a:moveTo>
                  <a:cubicBezTo>
                    <a:pt x="2527" y="25012"/>
                    <a:pt x="4633" y="26518"/>
                    <a:pt x="7083" y="31035"/>
                  </a:cubicBezTo>
                  <a:cubicBezTo>
                    <a:pt x="6994" y="31826"/>
                    <a:pt x="6904" y="32681"/>
                    <a:pt x="6815" y="33587"/>
                  </a:cubicBezTo>
                  <a:cubicBezTo>
                    <a:pt x="3969" y="32783"/>
                    <a:pt x="1723" y="29874"/>
                    <a:pt x="843" y="26888"/>
                  </a:cubicBezTo>
                  <a:cubicBezTo>
                    <a:pt x="575" y="25956"/>
                    <a:pt x="677" y="25267"/>
                    <a:pt x="1162" y="25076"/>
                  </a:cubicBezTo>
                  <a:cubicBezTo>
                    <a:pt x="1264" y="25037"/>
                    <a:pt x="1366" y="25012"/>
                    <a:pt x="1481" y="25012"/>
                  </a:cubicBezTo>
                  <a:close/>
                  <a:moveTo>
                    <a:pt x="14148" y="28307"/>
                  </a:moveTo>
                  <a:cubicBezTo>
                    <a:pt x="14369" y="28307"/>
                    <a:pt x="14557" y="28346"/>
                    <a:pt x="14701" y="28432"/>
                  </a:cubicBezTo>
                  <a:cubicBezTo>
                    <a:pt x="14905" y="28547"/>
                    <a:pt x="15007" y="28789"/>
                    <a:pt x="15007" y="29146"/>
                  </a:cubicBezTo>
                  <a:cubicBezTo>
                    <a:pt x="15007" y="30397"/>
                    <a:pt x="13068" y="33077"/>
                    <a:pt x="9367" y="33715"/>
                  </a:cubicBezTo>
                  <a:cubicBezTo>
                    <a:pt x="9046" y="33769"/>
                    <a:pt x="8719" y="33798"/>
                    <a:pt x="8390" y="33798"/>
                  </a:cubicBezTo>
                  <a:cubicBezTo>
                    <a:pt x="8027" y="33798"/>
                    <a:pt x="7662" y="33763"/>
                    <a:pt x="7300" y="33689"/>
                  </a:cubicBezTo>
                  <a:cubicBezTo>
                    <a:pt x="7389" y="32796"/>
                    <a:pt x="7478" y="31966"/>
                    <a:pt x="7568" y="31175"/>
                  </a:cubicBezTo>
                  <a:cubicBezTo>
                    <a:pt x="7759" y="31099"/>
                    <a:pt x="8065" y="30933"/>
                    <a:pt x="8652" y="30601"/>
                  </a:cubicBezTo>
                  <a:cubicBezTo>
                    <a:pt x="10050" y="29820"/>
                    <a:pt x="12758" y="28307"/>
                    <a:pt x="14148" y="28307"/>
                  </a:cubicBezTo>
                  <a:close/>
                  <a:moveTo>
                    <a:pt x="13910" y="1"/>
                  </a:moveTo>
                  <a:cubicBezTo>
                    <a:pt x="12723" y="1"/>
                    <a:pt x="11996" y="2272"/>
                    <a:pt x="11792" y="3791"/>
                  </a:cubicBezTo>
                  <a:cubicBezTo>
                    <a:pt x="11511" y="5884"/>
                    <a:pt x="11983" y="7440"/>
                    <a:pt x="13068" y="8104"/>
                  </a:cubicBezTo>
                  <a:cubicBezTo>
                    <a:pt x="12685" y="8984"/>
                    <a:pt x="12353" y="9814"/>
                    <a:pt x="12047" y="10605"/>
                  </a:cubicBezTo>
                  <a:cubicBezTo>
                    <a:pt x="11830" y="9099"/>
                    <a:pt x="11256" y="6305"/>
                    <a:pt x="9954" y="5182"/>
                  </a:cubicBezTo>
                  <a:cubicBezTo>
                    <a:pt x="9716" y="4979"/>
                    <a:pt x="9505" y="4909"/>
                    <a:pt x="9329" y="4909"/>
                  </a:cubicBezTo>
                  <a:cubicBezTo>
                    <a:pt x="9062" y="4909"/>
                    <a:pt x="8872" y="5069"/>
                    <a:pt x="8780" y="5169"/>
                  </a:cubicBezTo>
                  <a:cubicBezTo>
                    <a:pt x="8168" y="5820"/>
                    <a:pt x="8078" y="7645"/>
                    <a:pt x="8257" y="9150"/>
                  </a:cubicBezTo>
                  <a:cubicBezTo>
                    <a:pt x="8499" y="11205"/>
                    <a:pt x="9188" y="12940"/>
                    <a:pt x="10158" y="13936"/>
                  </a:cubicBezTo>
                  <a:cubicBezTo>
                    <a:pt x="10324" y="14102"/>
                    <a:pt x="10516" y="14255"/>
                    <a:pt x="10720" y="14369"/>
                  </a:cubicBezTo>
                  <a:cubicBezTo>
                    <a:pt x="10375" y="15441"/>
                    <a:pt x="10094" y="16398"/>
                    <a:pt x="9865" y="17253"/>
                  </a:cubicBezTo>
                  <a:cubicBezTo>
                    <a:pt x="9176" y="14331"/>
                    <a:pt x="7440" y="11435"/>
                    <a:pt x="6164" y="11256"/>
                  </a:cubicBezTo>
                  <a:cubicBezTo>
                    <a:pt x="6127" y="11252"/>
                    <a:pt x="6087" y="11250"/>
                    <a:pt x="6043" y="11250"/>
                  </a:cubicBezTo>
                  <a:cubicBezTo>
                    <a:pt x="5770" y="11250"/>
                    <a:pt x="5380" y="11350"/>
                    <a:pt x="5105" y="11945"/>
                  </a:cubicBezTo>
                  <a:cubicBezTo>
                    <a:pt x="4327" y="13591"/>
                    <a:pt x="5998" y="18963"/>
                    <a:pt x="8640" y="20635"/>
                  </a:cubicBezTo>
                  <a:cubicBezTo>
                    <a:pt x="8742" y="20699"/>
                    <a:pt x="8831" y="20737"/>
                    <a:pt x="8933" y="20788"/>
                  </a:cubicBezTo>
                  <a:cubicBezTo>
                    <a:pt x="8716" y="21643"/>
                    <a:pt x="8461" y="22638"/>
                    <a:pt x="8219" y="23863"/>
                  </a:cubicBezTo>
                  <a:cubicBezTo>
                    <a:pt x="7734" y="22792"/>
                    <a:pt x="6636" y="20673"/>
                    <a:pt x="4990" y="19180"/>
                  </a:cubicBezTo>
                  <a:cubicBezTo>
                    <a:pt x="4823" y="19035"/>
                    <a:pt x="4051" y="18383"/>
                    <a:pt x="3340" y="18383"/>
                  </a:cubicBezTo>
                  <a:cubicBezTo>
                    <a:pt x="3237" y="18383"/>
                    <a:pt x="3136" y="18397"/>
                    <a:pt x="3038" y="18427"/>
                  </a:cubicBezTo>
                  <a:cubicBezTo>
                    <a:pt x="2808" y="18504"/>
                    <a:pt x="2489" y="18721"/>
                    <a:pt x="2361" y="19295"/>
                  </a:cubicBezTo>
                  <a:cubicBezTo>
                    <a:pt x="2081" y="20609"/>
                    <a:pt x="3025" y="22996"/>
                    <a:pt x="4582" y="24846"/>
                  </a:cubicBezTo>
                  <a:cubicBezTo>
                    <a:pt x="5182" y="25573"/>
                    <a:pt x="6266" y="26671"/>
                    <a:pt x="7606" y="27168"/>
                  </a:cubicBezTo>
                  <a:cubicBezTo>
                    <a:pt x="7466" y="28087"/>
                    <a:pt x="7313" y="29095"/>
                    <a:pt x="7172" y="30193"/>
                  </a:cubicBezTo>
                  <a:cubicBezTo>
                    <a:pt x="4899" y="26206"/>
                    <a:pt x="2793" y="24519"/>
                    <a:pt x="1466" y="24519"/>
                  </a:cubicBezTo>
                  <a:cubicBezTo>
                    <a:pt x="1281" y="24519"/>
                    <a:pt x="1111" y="24552"/>
                    <a:pt x="958" y="24616"/>
                  </a:cubicBezTo>
                  <a:cubicBezTo>
                    <a:pt x="230" y="24910"/>
                    <a:pt x="1" y="25829"/>
                    <a:pt x="358" y="27028"/>
                  </a:cubicBezTo>
                  <a:cubicBezTo>
                    <a:pt x="1290" y="30193"/>
                    <a:pt x="3689" y="33243"/>
                    <a:pt x="6751" y="34085"/>
                  </a:cubicBezTo>
                  <a:cubicBezTo>
                    <a:pt x="6713" y="34582"/>
                    <a:pt x="6662" y="35093"/>
                    <a:pt x="6624" y="35616"/>
                  </a:cubicBezTo>
                  <a:cubicBezTo>
                    <a:pt x="6611" y="35756"/>
                    <a:pt x="6713" y="35884"/>
                    <a:pt x="6853" y="35897"/>
                  </a:cubicBezTo>
                  <a:lnTo>
                    <a:pt x="6866" y="35897"/>
                  </a:lnTo>
                  <a:cubicBezTo>
                    <a:pt x="6994" y="35897"/>
                    <a:pt x="7108" y="35795"/>
                    <a:pt x="7121" y="35667"/>
                  </a:cubicBezTo>
                  <a:cubicBezTo>
                    <a:pt x="7159" y="35157"/>
                    <a:pt x="7198" y="34672"/>
                    <a:pt x="7249" y="34187"/>
                  </a:cubicBezTo>
                  <a:cubicBezTo>
                    <a:pt x="7619" y="34263"/>
                    <a:pt x="7989" y="34302"/>
                    <a:pt x="8372" y="34302"/>
                  </a:cubicBezTo>
                  <a:cubicBezTo>
                    <a:pt x="8729" y="34302"/>
                    <a:pt x="9086" y="34263"/>
                    <a:pt x="9444" y="34200"/>
                  </a:cubicBezTo>
                  <a:cubicBezTo>
                    <a:pt x="13463" y="33511"/>
                    <a:pt x="15492" y="30588"/>
                    <a:pt x="15492" y="29146"/>
                  </a:cubicBezTo>
                  <a:cubicBezTo>
                    <a:pt x="15492" y="28598"/>
                    <a:pt x="15314" y="28215"/>
                    <a:pt x="14943" y="27998"/>
                  </a:cubicBezTo>
                  <a:cubicBezTo>
                    <a:pt x="14729" y="27872"/>
                    <a:pt x="14462" y="27816"/>
                    <a:pt x="14155" y="27816"/>
                  </a:cubicBezTo>
                  <a:cubicBezTo>
                    <a:pt x="12747" y="27816"/>
                    <a:pt x="10482" y="29004"/>
                    <a:pt x="8397" y="30167"/>
                  </a:cubicBezTo>
                  <a:cubicBezTo>
                    <a:pt x="8129" y="30320"/>
                    <a:pt x="7836" y="30486"/>
                    <a:pt x="7632" y="30588"/>
                  </a:cubicBezTo>
                  <a:cubicBezTo>
                    <a:pt x="7785" y="29376"/>
                    <a:pt x="7938" y="28279"/>
                    <a:pt x="8091" y="27296"/>
                  </a:cubicBezTo>
                  <a:cubicBezTo>
                    <a:pt x="8397" y="27373"/>
                    <a:pt x="8716" y="27411"/>
                    <a:pt x="9035" y="27424"/>
                  </a:cubicBezTo>
                  <a:lnTo>
                    <a:pt x="9188" y="27424"/>
                  </a:lnTo>
                  <a:cubicBezTo>
                    <a:pt x="11677" y="27309"/>
                    <a:pt x="14522" y="24553"/>
                    <a:pt x="14676" y="23340"/>
                  </a:cubicBezTo>
                  <a:cubicBezTo>
                    <a:pt x="14752" y="22753"/>
                    <a:pt x="14535" y="22460"/>
                    <a:pt x="14344" y="22307"/>
                  </a:cubicBezTo>
                  <a:cubicBezTo>
                    <a:pt x="14109" y="22121"/>
                    <a:pt x="13788" y="22053"/>
                    <a:pt x="13446" y="22053"/>
                  </a:cubicBezTo>
                  <a:cubicBezTo>
                    <a:pt x="12802" y="22053"/>
                    <a:pt x="12082" y="22293"/>
                    <a:pt x="11715" y="22434"/>
                  </a:cubicBezTo>
                  <a:cubicBezTo>
                    <a:pt x="10643" y="22830"/>
                    <a:pt x="9648" y="23442"/>
                    <a:pt x="8678" y="24055"/>
                  </a:cubicBezTo>
                  <a:cubicBezTo>
                    <a:pt x="8933" y="22855"/>
                    <a:pt x="9176" y="21847"/>
                    <a:pt x="9393" y="20992"/>
                  </a:cubicBezTo>
                  <a:cubicBezTo>
                    <a:pt x="9839" y="21158"/>
                    <a:pt x="10299" y="21247"/>
                    <a:pt x="10771" y="21247"/>
                  </a:cubicBezTo>
                  <a:cubicBezTo>
                    <a:pt x="11383" y="21247"/>
                    <a:pt x="11983" y="21120"/>
                    <a:pt x="12544" y="20890"/>
                  </a:cubicBezTo>
                  <a:cubicBezTo>
                    <a:pt x="14778" y="19971"/>
                    <a:pt x="16794" y="17751"/>
                    <a:pt x="16641" y="16424"/>
                  </a:cubicBezTo>
                  <a:cubicBezTo>
                    <a:pt x="16602" y="16118"/>
                    <a:pt x="16424" y="15607"/>
                    <a:pt x="15607" y="15467"/>
                  </a:cubicBezTo>
                  <a:cubicBezTo>
                    <a:pt x="15408" y="15440"/>
                    <a:pt x="15208" y="15426"/>
                    <a:pt x="15009" y="15426"/>
                  </a:cubicBezTo>
                  <a:cubicBezTo>
                    <a:pt x="14454" y="15426"/>
                    <a:pt x="13903" y="15532"/>
                    <a:pt x="13387" y="15748"/>
                  </a:cubicBezTo>
                  <a:cubicBezTo>
                    <a:pt x="12009" y="16258"/>
                    <a:pt x="11039" y="17088"/>
                    <a:pt x="10248" y="17764"/>
                  </a:cubicBezTo>
                  <a:cubicBezTo>
                    <a:pt x="10490" y="16832"/>
                    <a:pt x="10796" y="15786"/>
                    <a:pt x="11179" y="14586"/>
                  </a:cubicBezTo>
                  <a:cubicBezTo>
                    <a:pt x="11485" y="14701"/>
                    <a:pt x="11830" y="14765"/>
                    <a:pt x="12162" y="14765"/>
                  </a:cubicBezTo>
                  <a:lnTo>
                    <a:pt x="12187" y="14765"/>
                  </a:lnTo>
                  <a:cubicBezTo>
                    <a:pt x="13974" y="14765"/>
                    <a:pt x="16003" y="13374"/>
                    <a:pt x="17189" y="12187"/>
                  </a:cubicBezTo>
                  <a:cubicBezTo>
                    <a:pt x="17610" y="11766"/>
                    <a:pt x="18274" y="10848"/>
                    <a:pt x="18057" y="10095"/>
                  </a:cubicBezTo>
                  <a:cubicBezTo>
                    <a:pt x="17981" y="9814"/>
                    <a:pt x="17776" y="9584"/>
                    <a:pt x="17508" y="9469"/>
                  </a:cubicBezTo>
                  <a:cubicBezTo>
                    <a:pt x="17340" y="9398"/>
                    <a:pt x="17147" y="9369"/>
                    <a:pt x="16944" y="9369"/>
                  </a:cubicBezTo>
                  <a:cubicBezTo>
                    <a:pt x="16050" y="9369"/>
                    <a:pt x="14946" y="9933"/>
                    <a:pt x="14790" y="10005"/>
                  </a:cubicBezTo>
                  <a:cubicBezTo>
                    <a:pt x="13489" y="10694"/>
                    <a:pt x="12749" y="11039"/>
                    <a:pt x="12353" y="11218"/>
                  </a:cubicBezTo>
                  <a:cubicBezTo>
                    <a:pt x="12698" y="10312"/>
                    <a:pt x="13080" y="9342"/>
                    <a:pt x="13514" y="8308"/>
                  </a:cubicBezTo>
                  <a:cubicBezTo>
                    <a:pt x="13565" y="8334"/>
                    <a:pt x="13629" y="8346"/>
                    <a:pt x="13693" y="8372"/>
                  </a:cubicBezTo>
                  <a:lnTo>
                    <a:pt x="13706" y="8385"/>
                  </a:lnTo>
                  <a:cubicBezTo>
                    <a:pt x="13923" y="8449"/>
                    <a:pt x="14165" y="8474"/>
                    <a:pt x="14395" y="8474"/>
                  </a:cubicBezTo>
                  <a:cubicBezTo>
                    <a:pt x="16436" y="8474"/>
                    <a:pt x="18414" y="6190"/>
                    <a:pt x="19052" y="4531"/>
                  </a:cubicBezTo>
                  <a:cubicBezTo>
                    <a:pt x="19320" y="3842"/>
                    <a:pt x="19333" y="3344"/>
                    <a:pt x="19091" y="2987"/>
                  </a:cubicBezTo>
                  <a:cubicBezTo>
                    <a:pt x="18900" y="2725"/>
                    <a:pt x="18599" y="2563"/>
                    <a:pt x="18280" y="2563"/>
                  </a:cubicBezTo>
                  <a:cubicBezTo>
                    <a:pt x="18257" y="2563"/>
                    <a:pt x="18234" y="2564"/>
                    <a:pt x="18210" y="2566"/>
                  </a:cubicBezTo>
                  <a:cubicBezTo>
                    <a:pt x="17317" y="2566"/>
                    <a:pt x="15977" y="3332"/>
                    <a:pt x="15441" y="3702"/>
                  </a:cubicBezTo>
                  <a:cubicBezTo>
                    <a:pt x="15428" y="2974"/>
                    <a:pt x="15339" y="2260"/>
                    <a:pt x="15173" y="1558"/>
                  </a:cubicBezTo>
                  <a:cubicBezTo>
                    <a:pt x="14918" y="524"/>
                    <a:pt x="14497" y="1"/>
                    <a:pt x="13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43">
            <a:extLst>
              <a:ext uri="{FF2B5EF4-FFF2-40B4-BE49-F238E27FC236}">
                <a16:creationId xmlns:a16="http://schemas.microsoft.com/office/drawing/2014/main" id="{7682A8D8-F661-138A-A3A9-64000EFE6A34}"/>
              </a:ext>
            </a:extLst>
          </p:cNvPr>
          <p:cNvGrpSpPr/>
          <p:nvPr/>
        </p:nvGrpSpPr>
        <p:grpSpPr>
          <a:xfrm>
            <a:off x="7551876" y="945008"/>
            <a:ext cx="412402" cy="661205"/>
            <a:chOff x="7247076" y="945008"/>
            <a:chExt cx="412402" cy="661205"/>
          </a:xfrm>
        </p:grpSpPr>
        <p:grpSp>
          <p:nvGrpSpPr>
            <p:cNvPr id="755" name="Google Shape;755;p43">
              <a:extLst>
                <a:ext uri="{FF2B5EF4-FFF2-40B4-BE49-F238E27FC236}">
                  <a16:creationId xmlns:a16="http://schemas.microsoft.com/office/drawing/2014/main" id="{1F464DD5-B436-D6AB-AEB3-BF07FEF56489}"/>
                </a:ext>
              </a:extLst>
            </p:cNvPr>
            <p:cNvGrpSpPr/>
            <p:nvPr/>
          </p:nvGrpSpPr>
          <p:grpSpPr>
            <a:xfrm>
              <a:off x="7312234" y="1119066"/>
              <a:ext cx="239221" cy="487147"/>
              <a:chOff x="1925725" y="1035100"/>
              <a:chExt cx="174525" cy="355400"/>
            </a:xfrm>
          </p:grpSpPr>
          <p:sp>
            <p:nvSpPr>
              <p:cNvPr id="756" name="Google Shape;756;p43">
                <a:extLst>
                  <a:ext uri="{FF2B5EF4-FFF2-40B4-BE49-F238E27FC236}">
                    <a16:creationId xmlns:a16="http://schemas.microsoft.com/office/drawing/2014/main" id="{65FF5982-7B64-61F9-C947-28C478D627BA}"/>
                  </a:ext>
                </a:extLst>
              </p:cNvPr>
              <p:cNvSpPr/>
              <p:nvPr/>
            </p:nvSpPr>
            <p:spPr>
              <a:xfrm>
                <a:off x="1932400" y="1041150"/>
                <a:ext cx="163375" cy="343300"/>
              </a:xfrm>
              <a:custGeom>
                <a:avLst/>
                <a:gdLst/>
                <a:ahLst/>
                <a:cxnLst/>
                <a:rect l="l" t="t" r="r" b="b"/>
                <a:pathLst>
                  <a:path w="6535" h="13732" extrusionOk="0">
                    <a:moveTo>
                      <a:pt x="3829" y="1"/>
                    </a:moveTo>
                    <a:cubicBezTo>
                      <a:pt x="3740" y="1"/>
                      <a:pt x="3651" y="52"/>
                      <a:pt x="3612" y="141"/>
                    </a:cubicBezTo>
                    <a:lnTo>
                      <a:pt x="690" y="6700"/>
                    </a:lnTo>
                    <a:cubicBezTo>
                      <a:pt x="614" y="6866"/>
                      <a:pt x="728" y="7044"/>
                      <a:pt x="907" y="7044"/>
                    </a:cubicBezTo>
                    <a:lnTo>
                      <a:pt x="2400" y="7044"/>
                    </a:lnTo>
                    <a:lnTo>
                      <a:pt x="52" y="13412"/>
                    </a:lnTo>
                    <a:cubicBezTo>
                      <a:pt x="1" y="13527"/>
                      <a:pt x="52" y="13655"/>
                      <a:pt x="167" y="13718"/>
                    </a:cubicBezTo>
                    <a:cubicBezTo>
                      <a:pt x="205" y="13731"/>
                      <a:pt x="231" y="13731"/>
                      <a:pt x="269" y="13731"/>
                    </a:cubicBezTo>
                    <a:cubicBezTo>
                      <a:pt x="358" y="13731"/>
                      <a:pt x="435" y="13693"/>
                      <a:pt x="473" y="13616"/>
                    </a:cubicBezTo>
                    <a:lnTo>
                      <a:pt x="5667" y="4773"/>
                    </a:lnTo>
                    <a:cubicBezTo>
                      <a:pt x="5756" y="4620"/>
                      <a:pt x="5641" y="4416"/>
                      <a:pt x="5463" y="4416"/>
                    </a:cubicBezTo>
                    <a:lnTo>
                      <a:pt x="4289" y="4416"/>
                    </a:lnTo>
                    <a:lnTo>
                      <a:pt x="6458" y="358"/>
                    </a:lnTo>
                    <a:cubicBezTo>
                      <a:pt x="6534" y="192"/>
                      <a:pt x="6420" y="1"/>
                      <a:pt x="62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43">
                <a:extLst>
                  <a:ext uri="{FF2B5EF4-FFF2-40B4-BE49-F238E27FC236}">
                    <a16:creationId xmlns:a16="http://schemas.microsoft.com/office/drawing/2014/main" id="{DD2A2B63-F531-0841-68E6-9D6DD6599C41}"/>
                  </a:ext>
                </a:extLst>
              </p:cNvPr>
              <p:cNvSpPr/>
              <p:nvPr/>
            </p:nvSpPr>
            <p:spPr>
              <a:xfrm>
                <a:off x="1925725" y="1035100"/>
                <a:ext cx="174525" cy="355400"/>
              </a:xfrm>
              <a:custGeom>
                <a:avLst/>
                <a:gdLst/>
                <a:ahLst/>
                <a:cxnLst/>
                <a:rect l="l" t="t" r="r" b="b"/>
                <a:pathLst>
                  <a:path w="6981" h="14216" extrusionOk="0">
                    <a:moveTo>
                      <a:pt x="6508" y="472"/>
                    </a:moveTo>
                    <a:lnTo>
                      <a:pt x="6508" y="485"/>
                    </a:lnTo>
                    <a:lnTo>
                      <a:pt x="4160" y="4900"/>
                    </a:lnTo>
                    <a:lnTo>
                      <a:pt x="5730" y="4900"/>
                    </a:lnTo>
                    <a:lnTo>
                      <a:pt x="536" y="13743"/>
                    </a:lnTo>
                    <a:lnTo>
                      <a:pt x="2999" y="7044"/>
                    </a:lnTo>
                    <a:lnTo>
                      <a:pt x="1174" y="7044"/>
                    </a:lnTo>
                    <a:lnTo>
                      <a:pt x="4096" y="472"/>
                    </a:lnTo>
                    <a:close/>
                    <a:moveTo>
                      <a:pt x="4096" y="0"/>
                    </a:moveTo>
                    <a:cubicBezTo>
                      <a:pt x="3918" y="0"/>
                      <a:pt x="3739" y="115"/>
                      <a:pt x="3662" y="281"/>
                    </a:cubicBezTo>
                    <a:lnTo>
                      <a:pt x="740" y="6840"/>
                    </a:lnTo>
                    <a:cubicBezTo>
                      <a:pt x="600" y="7159"/>
                      <a:pt x="829" y="7516"/>
                      <a:pt x="1174" y="7516"/>
                    </a:cubicBezTo>
                    <a:lnTo>
                      <a:pt x="2322" y="7516"/>
                    </a:lnTo>
                    <a:lnTo>
                      <a:pt x="89" y="13565"/>
                    </a:lnTo>
                    <a:cubicBezTo>
                      <a:pt x="0" y="13794"/>
                      <a:pt x="102" y="14062"/>
                      <a:pt x="332" y="14164"/>
                    </a:cubicBezTo>
                    <a:cubicBezTo>
                      <a:pt x="396" y="14190"/>
                      <a:pt x="459" y="14216"/>
                      <a:pt x="536" y="14216"/>
                    </a:cubicBezTo>
                    <a:cubicBezTo>
                      <a:pt x="702" y="14216"/>
                      <a:pt x="868" y="14113"/>
                      <a:pt x="944" y="13973"/>
                    </a:cubicBezTo>
                    <a:lnTo>
                      <a:pt x="6125" y="5143"/>
                    </a:lnTo>
                    <a:cubicBezTo>
                      <a:pt x="6317" y="4811"/>
                      <a:pt x="6087" y="4415"/>
                      <a:pt x="5717" y="4415"/>
                    </a:cubicBezTo>
                    <a:lnTo>
                      <a:pt x="4951" y="4415"/>
                    </a:lnTo>
                    <a:lnTo>
                      <a:pt x="6916" y="715"/>
                    </a:lnTo>
                    <a:cubicBezTo>
                      <a:pt x="6955" y="638"/>
                      <a:pt x="6980" y="562"/>
                      <a:pt x="6980" y="472"/>
                    </a:cubicBezTo>
                    <a:cubicBezTo>
                      <a:pt x="6980" y="217"/>
                      <a:pt x="6763" y="0"/>
                      <a:pt x="65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8" name="Google Shape;758;p43">
              <a:extLst>
                <a:ext uri="{FF2B5EF4-FFF2-40B4-BE49-F238E27FC236}">
                  <a16:creationId xmlns:a16="http://schemas.microsoft.com/office/drawing/2014/main" id="{BED985D8-BA6F-AA13-58E5-84D1F490FC69}"/>
                </a:ext>
              </a:extLst>
            </p:cNvPr>
            <p:cNvGrpSpPr/>
            <p:nvPr/>
          </p:nvGrpSpPr>
          <p:grpSpPr>
            <a:xfrm>
              <a:off x="7247076" y="945008"/>
              <a:ext cx="412402" cy="265813"/>
              <a:chOff x="1087650" y="1031275"/>
              <a:chExt cx="298000" cy="192075"/>
            </a:xfrm>
          </p:grpSpPr>
          <p:sp>
            <p:nvSpPr>
              <p:cNvPr id="759" name="Google Shape;759;p43">
                <a:extLst>
                  <a:ext uri="{FF2B5EF4-FFF2-40B4-BE49-F238E27FC236}">
                    <a16:creationId xmlns:a16="http://schemas.microsoft.com/office/drawing/2014/main" id="{6CB8036F-B334-9F27-4EE1-52943EF802D5}"/>
                  </a:ext>
                </a:extLst>
              </p:cNvPr>
              <p:cNvSpPr/>
              <p:nvPr/>
            </p:nvSpPr>
            <p:spPr>
              <a:xfrm>
                <a:off x="1094350" y="1037650"/>
                <a:ext cx="284275" cy="179975"/>
              </a:xfrm>
              <a:custGeom>
                <a:avLst/>
                <a:gdLst/>
                <a:ahLst/>
                <a:cxnLst/>
                <a:rect l="l" t="t" r="r" b="b"/>
                <a:pathLst>
                  <a:path w="11371" h="7199" extrusionOk="0">
                    <a:moveTo>
                      <a:pt x="5615" y="0"/>
                    </a:moveTo>
                    <a:cubicBezTo>
                      <a:pt x="4518" y="0"/>
                      <a:pt x="3574" y="664"/>
                      <a:pt x="2885" y="1902"/>
                    </a:cubicBezTo>
                    <a:cubicBezTo>
                      <a:pt x="2655" y="2297"/>
                      <a:pt x="2476" y="2603"/>
                      <a:pt x="2106" y="2795"/>
                    </a:cubicBezTo>
                    <a:cubicBezTo>
                      <a:pt x="1979" y="2871"/>
                      <a:pt x="1838" y="2935"/>
                      <a:pt x="1698" y="2999"/>
                    </a:cubicBezTo>
                    <a:cubicBezTo>
                      <a:pt x="1404" y="3114"/>
                      <a:pt x="1124" y="3267"/>
                      <a:pt x="868" y="3458"/>
                    </a:cubicBezTo>
                    <a:cubicBezTo>
                      <a:pt x="256" y="3918"/>
                      <a:pt x="1" y="4734"/>
                      <a:pt x="230" y="5475"/>
                    </a:cubicBezTo>
                    <a:cubicBezTo>
                      <a:pt x="447" y="6074"/>
                      <a:pt x="983" y="6495"/>
                      <a:pt x="1621" y="6559"/>
                    </a:cubicBezTo>
                    <a:lnTo>
                      <a:pt x="1749" y="6559"/>
                    </a:lnTo>
                    <a:cubicBezTo>
                      <a:pt x="2017" y="6546"/>
                      <a:pt x="2272" y="6508"/>
                      <a:pt x="2527" y="6432"/>
                    </a:cubicBezTo>
                    <a:cubicBezTo>
                      <a:pt x="2731" y="6381"/>
                      <a:pt x="2948" y="6342"/>
                      <a:pt x="3178" y="6330"/>
                    </a:cubicBezTo>
                    <a:cubicBezTo>
                      <a:pt x="3255" y="6330"/>
                      <a:pt x="3344" y="6342"/>
                      <a:pt x="3421" y="6355"/>
                    </a:cubicBezTo>
                    <a:cubicBezTo>
                      <a:pt x="3625" y="6432"/>
                      <a:pt x="3803" y="6521"/>
                      <a:pt x="3969" y="6649"/>
                    </a:cubicBezTo>
                    <a:cubicBezTo>
                      <a:pt x="4059" y="6712"/>
                      <a:pt x="4148" y="6763"/>
                      <a:pt x="4224" y="6814"/>
                    </a:cubicBezTo>
                    <a:cubicBezTo>
                      <a:pt x="4652" y="7059"/>
                      <a:pt x="5127" y="7198"/>
                      <a:pt x="5615" y="7198"/>
                    </a:cubicBezTo>
                    <a:cubicBezTo>
                      <a:pt x="5636" y="7198"/>
                      <a:pt x="5658" y="7198"/>
                      <a:pt x="5679" y="7197"/>
                    </a:cubicBezTo>
                    <a:cubicBezTo>
                      <a:pt x="5704" y="7198"/>
                      <a:pt x="5729" y="7198"/>
                      <a:pt x="5754" y="7198"/>
                    </a:cubicBezTo>
                    <a:cubicBezTo>
                      <a:pt x="6174" y="7198"/>
                      <a:pt x="6582" y="7097"/>
                      <a:pt x="6955" y="6917"/>
                    </a:cubicBezTo>
                    <a:cubicBezTo>
                      <a:pt x="7032" y="6878"/>
                      <a:pt x="7096" y="6840"/>
                      <a:pt x="7159" y="6802"/>
                    </a:cubicBezTo>
                    <a:cubicBezTo>
                      <a:pt x="7274" y="6738"/>
                      <a:pt x="7389" y="6674"/>
                      <a:pt x="7504" y="6636"/>
                    </a:cubicBezTo>
                    <a:cubicBezTo>
                      <a:pt x="7642" y="6583"/>
                      <a:pt x="7789" y="6556"/>
                      <a:pt x="7938" y="6556"/>
                    </a:cubicBezTo>
                    <a:cubicBezTo>
                      <a:pt x="7968" y="6556"/>
                      <a:pt x="7997" y="6557"/>
                      <a:pt x="8027" y="6559"/>
                    </a:cubicBezTo>
                    <a:cubicBezTo>
                      <a:pt x="8180" y="6559"/>
                      <a:pt x="8346" y="6572"/>
                      <a:pt x="8525" y="6585"/>
                    </a:cubicBezTo>
                    <a:cubicBezTo>
                      <a:pt x="8703" y="6598"/>
                      <a:pt x="8895" y="6623"/>
                      <a:pt x="9074" y="6623"/>
                    </a:cubicBezTo>
                    <a:cubicBezTo>
                      <a:pt x="9176" y="6623"/>
                      <a:pt x="9278" y="6610"/>
                      <a:pt x="9367" y="6598"/>
                    </a:cubicBezTo>
                    <a:cubicBezTo>
                      <a:pt x="10324" y="6495"/>
                      <a:pt x="11090" y="5755"/>
                      <a:pt x="11230" y="4798"/>
                    </a:cubicBezTo>
                    <a:cubicBezTo>
                      <a:pt x="11370" y="3841"/>
                      <a:pt x="10847" y="2910"/>
                      <a:pt x="9967" y="2527"/>
                    </a:cubicBezTo>
                    <a:cubicBezTo>
                      <a:pt x="9737" y="2438"/>
                      <a:pt x="9507" y="2361"/>
                      <a:pt x="9265" y="2323"/>
                    </a:cubicBezTo>
                    <a:cubicBezTo>
                      <a:pt x="8984" y="2272"/>
                      <a:pt x="8703" y="2170"/>
                      <a:pt x="8448" y="2029"/>
                    </a:cubicBezTo>
                    <a:cubicBezTo>
                      <a:pt x="8193" y="1825"/>
                      <a:pt x="7976" y="1583"/>
                      <a:pt x="7810" y="1289"/>
                    </a:cubicBezTo>
                    <a:cubicBezTo>
                      <a:pt x="7644" y="1021"/>
                      <a:pt x="7453" y="779"/>
                      <a:pt x="7223" y="562"/>
                    </a:cubicBezTo>
                    <a:cubicBezTo>
                      <a:pt x="6891" y="281"/>
                      <a:pt x="6483" y="102"/>
                      <a:pt x="6049" y="39"/>
                    </a:cubicBezTo>
                    <a:cubicBezTo>
                      <a:pt x="5909" y="13"/>
                      <a:pt x="5756" y="0"/>
                      <a:pt x="56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43">
                <a:extLst>
                  <a:ext uri="{FF2B5EF4-FFF2-40B4-BE49-F238E27FC236}">
                    <a16:creationId xmlns:a16="http://schemas.microsoft.com/office/drawing/2014/main" id="{E776FC27-3737-5B9C-E900-61B35AEC7F0F}"/>
                  </a:ext>
                </a:extLst>
              </p:cNvPr>
              <p:cNvSpPr/>
              <p:nvPr/>
            </p:nvSpPr>
            <p:spPr>
              <a:xfrm>
                <a:off x="1087650" y="1031275"/>
                <a:ext cx="298000" cy="192075"/>
              </a:xfrm>
              <a:custGeom>
                <a:avLst/>
                <a:gdLst/>
                <a:ahLst/>
                <a:cxnLst/>
                <a:rect l="l" t="t" r="r" b="b"/>
                <a:pathLst>
                  <a:path w="11920" h="7683" extrusionOk="0">
                    <a:moveTo>
                      <a:pt x="5883" y="485"/>
                    </a:moveTo>
                    <a:lnTo>
                      <a:pt x="5883" y="498"/>
                    </a:lnTo>
                    <a:cubicBezTo>
                      <a:pt x="5921" y="494"/>
                      <a:pt x="5958" y="493"/>
                      <a:pt x="5994" y="493"/>
                    </a:cubicBezTo>
                    <a:cubicBezTo>
                      <a:pt x="6093" y="493"/>
                      <a:pt x="6189" y="505"/>
                      <a:pt x="6292" y="523"/>
                    </a:cubicBezTo>
                    <a:cubicBezTo>
                      <a:pt x="6675" y="574"/>
                      <a:pt x="7045" y="740"/>
                      <a:pt x="7338" y="995"/>
                    </a:cubicBezTo>
                    <a:cubicBezTo>
                      <a:pt x="7823" y="1416"/>
                      <a:pt x="8040" y="2118"/>
                      <a:pt x="8576" y="2476"/>
                    </a:cubicBezTo>
                    <a:cubicBezTo>
                      <a:pt x="9035" y="2782"/>
                      <a:pt x="9635" y="2782"/>
                      <a:pt x="10133" y="2986"/>
                    </a:cubicBezTo>
                    <a:cubicBezTo>
                      <a:pt x="11919" y="3752"/>
                      <a:pt x="11536" y="6393"/>
                      <a:pt x="9609" y="6610"/>
                    </a:cubicBezTo>
                    <a:cubicBezTo>
                      <a:pt x="9520" y="6623"/>
                      <a:pt x="9431" y="6623"/>
                      <a:pt x="9342" y="6623"/>
                    </a:cubicBezTo>
                    <a:cubicBezTo>
                      <a:pt x="8984" y="6623"/>
                      <a:pt x="8627" y="6559"/>
                      <a:pt x="8282" y="6559"/>
                    </a:cubicBezTo>
                    <a:cubicBezTo>
                      <a:pt x="8078" y="6559"/>
                      <a:pt x="7887" y="6585"/>
                      <a:pt x="7695" y="6648"/>
                    </a:cubicBezTo>
                    <a:cubicBezTo>
                      <a:pt x="7491" y="6738"/>
                      <a:pt x="7300" y="6840"/>
                      <a:pt x="7108" y="6942"/>
                    </a:cubicBezTo>
                    <a:cubicBezTo>
                      <a:pt x="6740" y="7126"/>
                      <a:pt x="6342" y="7216"/>
                      <a:pt x="5943" y="7216"/>
                    </a:cubicBezTo>
                    <a:cubicBezTo>
                      <a:pt x="5486" y="7216"/>
                      <a:pt x="5029" y="7097"/>
                      <a:pt x="4620" y="6865"/>
                    </a:cubicBezTo>
                    <a:cubicBezTo>
                      <a:pt x="4327" y="6687"/>
                      <a:pt x="4071" y="6470"/>
                      <a:pt x="3752" y="6380"/>
                    </a:cubicBezTo>
                    <a:cubicBezTo>
                      <a:pt x="3650" y="6355"/>
                      <a:pt x="3548" y="6342"/>
                      <a:pt x="3446" y="6342"/>
                    </a:cubicBezTo>
                    <a:cubicBezTo>
                      <a:pt x="2974" y="6342"/>
                      <a:pt x="2502" y="6572"/>
                      <a:pt x="2017" y="6572"/>
                    </a:cubicBezTo>
                    <a:lnTo>
                      <a:pt x="1902" y="6572"/>
                    </a:lnTo>
                    <a:cubicBezTo>
                      <a:pt x="1366" y="6508"/>
                      <a:pt x="907" y="6151"/>
                      <a:pt x="728" y="5640"/>
                    </a:cubicBezTo>
                    <a:cubicBezTo>
                      <a:pt x="524" y="5002"/>
                      <a:pt x="741" y="4288"/>
                      <a:pt x="1290" y="3892"/>
                    </a:cubicBezTo>
                    <a:cubicBezTo>
                      <a:pt x="1660" y="3599"/>
                      <a:pt x="2093" y="3471"/>
                      <a:pt x="2489" y="3254"/>
                    </a:cubicBezTo>
                    <a:cubicBezTo>
                      <a:pt x="2897" y="3024"/>
                      <a:pt x="3127" y="2667"/>
                      <a:pt x="3357" y="2259"/>
                    </a:cubicBezTo>
                    <a:cubicBezTo>
                      <a:pt x="3918" y="1263"/>
                      <a:pt x="4748" y="485"/>
                      <a:pt x="5883" y="485"/>
                    </a:cubicBezTo>
                    <a:close/>
                    <a:moveTo>
                      <a:pt x="5896" y="0"/>
                    </a:moveTo>
                    <a:lnTo>
                      <a:pt x="5883" y="13"/>
                    </a:lnTo>
                    <a:cubicBezTo>
                      <a:pt x="4697" y="13"/>
                      <a:pt x="3676" y="702"/>
                      <a:pt x="2948" y="2029"/>
                    </a:cubicBezTo>
                    <a:cubicBezTo>
                      <a:pt x="2731" y="2399"/>
                      <a:pt x="2566" y="2667"/>
                      <a:pt x="2272" y="2833"/>
                    </a:cubicBezTo>
                    <a:cubicBezTo>
                      <a:pt x="2144" y="2897"/>
                      <a:pt x="2004" y="2960"/>
                      <a:pt x="1864" y="3024"/>
                    </a:cubicBezTo>
                    <a:cubicBezTo>
                      <a:pt x="1558" y="3139"/>
                      <a:pt x="1264" y="3305"/>
                      <a:pt x="996" y="3509"/>
                    </a:cubicBezTo>
                    <a:cubicBezTo>
                      <a:pt x="294" y="4032"/>
                      <a:pt x="1" y="4951"/>
                      <a:pt x="269" y="5793"/>
                    </a:cubicBezTo>
                    <a:cubicBezTo>
                      <a:pt x="524" y="6482"/>
                      <a:pt x="1136" y="6967"/>
                      <a:pt x="1864" y="7031"/>
                    </a:cubicBezTo>
                    <a:lnTo>
                      <a:pt x="2030" y="7031"/>
                    </a:lnTo>
                    <a:cubicBezTo>
                      <a:pt x="2310" y="7031"/>
                      <a:pt x="2591" y="6980"/>
                      <a:pt x="2859" y="6916"/>
                    </a:cubicBezTo>
                    <a:cubicBezTo>
                      <a:pt x="3051" y="6853"/>
                      <a:pt x="3255" y="6827"/>
                      <a:pt x="3446" y="6814"/>
                    </a:cubicBezTo>
                    <a:cubicBezTo>
                      <a:pt x="3510" y="6814"/>
                      <a:pt x="3574" y="6814"/>
                      <a:pt x="3637" y="6840"/>
                    </a:cubicBezTo>
                    <a:cubicBezTo>
                      <a:pt x="3816" y="6891"/>
                      <a:pt x="3969" y="6980"/>
                      <a:pt x="4122" y="7095"/>
                    </a:cubicBezTo>
                    <a:cubicBezTo>
                      <a:pt x="4199" y="7146"/>
                      <a:pt x="4288" y="7210"/>
                      <a:pt x="4378" y="7261"/>
                    </a:cubicBezTo>
                    <a:cubicBezTo>
                      <a:pt x="4863" y="7541"/>
                      <a:pt x="5407" y="7682"/>
                      <a:pt x="5953" y="7682"/>
                    </a:cubicBezTo>
                    <a:cubicBezTo>
                      <a:pt x="6425" y="7682"/>
                      <a:pt x="6900" y="7576"/>
                      <a:pt x="7338" y="7363"/>
                    </a:cubicBezTo>
                    <a:cubicBezTo>
                      <a:pt x="7415" y="7325"/>
                      <a:pt x="7478" y="7286"/>
                      <a:pt x="7542" y="7248"/>
                    </a:cubicBezTo>
                    <a:cubicBezTo>
                      <a:pt x="7644" y="7184"/>
                      <a:pt x="7759" y="7133"/>
                      <a:pt x="7861" y="7095"/>
                    </a:cubicBezTo>
                    <a:cubicBezTo>
                      <a:pt x="7978" y="7053"/>
                      <a:pt x="8103" y="7028"/>
                      <a:pt x="8222" y="7028"/>
                    </a:cubicBezTo>
                    <a:cubicBezTo>
                      <a:pt x="8247" y="7028"/>
                      <a:pt x="8271" y="7029"/>
                      <a:pt x="8295" y="7031"/>
                    </a:cubicBezTo>
                    <a:cubicBezTo>
                      <a:pt x="8448" y="7031"/>
                      <a:pt x="8614" y="7044"/>
                      <a:pt x="8780" y="7057"/>
                    </a:cubicBezTo>
                    <a:cubicBezTo>
                      <a:pt x="8946" y="7069"/>
                      <a:pt x="9150" y="7095"/>
                      <a:pt x="9354" y="7095"/>
                    </a:cubicBezTo>
                    <a:cubicBezTo>
                      <a:pt x="9456" y="7095"/>
                      <a:pt x="9571" y="7082"/>
                      <a:pt x="9673" y="7069"/>
                    </a:cubicBezTo>
                    <a:cubicBezTo>
                      <a:pt x="10745" y="6955"/>
                      <a:pt x="11587" y="6125"/>
                      <a:pt x="11741" y="5066"/>
                    </a:cubicBezTo>
                    <a:cubicBezTo>
                      <a:pt x="11906" y="3994"/>
                      <a:pt x="11319" y="2960"/>
                      <a:pt x="10337" y="2539"/>
                    </a:cubicBezTo>
                    <a:cubicBezTo>
                      <a:pt x="10094" y="2437"/>
                      <a:pt x="9852" y="2374"/>
                      <a:pt x="9597" y="2322"/>
                    </a:cubicBezTo>
                    <a:cubicBezTo>
                      <a:pt x="9342" y="2271"/>
                      <a:pt x="9086" y="2195"/>
                      <a:pt x="8857" y="2067"/>
                    </a:cubicBezTo>
                    <a:cubicBezTo>
                      <a:pt x="8627" y="1876"/>
                      <a:pt x="8436" y="1646"/>
                      <a:pt x="8295" y="1391"/>
                    </a:cubicBezTo>
                    <a:cubicBezTo>
                      <a:pt x="8116" y="1110"/>
                      <a:pt x="7912" y="842"/>
                      <a:pt x="7670" y="613"/>
                    </a:cubicBezTo>
                    <a:cubicBezTo>
                      <a:pt x="7300" y="306"/>
                      <a:pt x="6853" y="102"/>
                      <a:pt x="6368" y="38"/>
                    </a:cubicBezTo>
                    <a:cubicBezTo>
                      <a:pt x="6215" y="13"/>
                      <a:pt x="6049" y="0"/>
                      <a:pt x="58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598C337-8503-10C1-9F4F-B491B0BFF0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6470" r="26421"/>
          <a:stretch>
            <a:fillRect/>
          </a:stretch>
        </p:blipFill>
        <p:spPr>
          <a:xfrm>
            <a:off x="453667" y="1595968"/>
            <a:ext cx="4492272" cy="5825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4E3C90-B2C4-525F-1322-2B1D1C8BFB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2762"/>
          <a:stretch>
            <a:fillRect/>
          </a:stretch>
        </p:blipFill>
        <p:spPr>
          <a:xfrm>
            <a:off x="5005656" y="1493176"/>
            <a:ext cx="3696020" cy="289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9624"/>
      </p:ext>
    </p:extLst>
  </p:cSld>
  <p:clrMapOvr>
    <a:masterClrMapping/>
  </p:clrMapOvr>
</p:sld>
</file>

<file path=ppt/theme/theme1.xml><?xml version="1.0" encoding="utf-8"?>
<a:theme xmlns:a="http://schemas.openxmlformats.org/drawingml/2006/main" name="Anxiety Treatment Center by Slidesgo">
  <a:themeElements>
    <a:clrScheme name="Simple Light">
      <a:dk1>
        <a:srgbClr val="000E3F"/>
      </a:dk1>
      <a:lt1>
        <a:srgbClr val="FBF4EF"/>
      </a:lt1>
      <a:dk2>
        <a:srgbClr val="6280FF"/>
      </a:dk2>
      <a:lt2>
        <a:srgbClr val="FDCBB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E3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Office PowerPoint</Application>
  <PresentationFormat>On-screen Show (16:9)</PresentationFormat>
  <Paragraphs>52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Calibri</vt:lpstr>
      <vt:lpstr>Montserrat</vt:lpstr>
      <vt:lpstr>DM Sans</vt:lpstr>
      <vt:lpstr>PT Sans</vt:lpstr>
      <vt:lpstr>Symbol</vt:lpstr>
      <vt:lpstr>Alata</vt:lpstr>
      <vt:lpstr>Arial</vt:lpstr>
      <vt:lpstr>Domine</vt:lpstr>
      <vt:lpstr>Anxiety Treatment Center by Slidesgo</vt:lpstr>
      <vt:lpstr>Anxiety Prediction Using Machine Learning </vt:lpstr>
      <vt:lpstr>Introduction</vt:lpstr>
      <vt:lpstr>Dataset Description</vt:lpstr>
      <vt:lpstr>Workflow  </vt:lpstr>
      <vt:lpstr>Initial Data Exploration</vt:lpstr>
      <vt:lpstr>Initial Data Exploration</vt:lpstr>
      <vt:lpstr>Modeling Approach </vt:lpstr>
      <vt:lpstr>Main Results </vt:lpstr>
      <vt:lpstr>Main Results </vt:lpstr>
      <vt:lpstr>Web App Overview</vt:lpstr>
      <vt:lpstr>Challenges Faced</vt:lpstr>
      <vt:lpstr>Conclusion</vt:lpstr>
      <vt:lpstr>Thanks !</vt:lpstr>
      <vt:lpstr>App demo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Amal Ahmed</dc:creator>
  <cp:lastModifiedBy>Amal Ahmed</cp:lastModifiedBy>
  <cp:revision>1</cp:revision>
  <dcterms:modified xsi:type="dcterms:W3CDTF">2025-06-06T15:49:51Z</dcterms:modified>
</cp:coreProperties>
</file>