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8" r:id="rId3"/>
    <p:sldId id="263" r:id="rId4"/>
    <p:sldId id="269" r:id="rId5"/>
    <p:sldId id="262" r:id="rId6"/>
    <p:sldId id="260" r:id="rId7"/>
    <p:sldId id="265" r:id="rId8"/>
    <p:sldId id="274" r:id="rId9"/>
    <p:sldId id="287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Bellota" panose="020B0604020202020204" charset="0"/>
      <p:regular r:id="rId13"/>
      <p:bold r:id="rId14"/>
      <p:italic r:id="rId15"/>
      <p:boldItalic r:id="rId16"/>
    </p:embeddedFont>
    <p:embeddedFont>
      <p:font typeface="Catamaran" panose="020B0604020202020204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BBC2E-2C48-4A5F-A01E-A1BB356900C7}">
  <a:tblStyle styleId="{654BBC2E-2C48-4A5F-A01E-A1BB35690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76278" autoAdjust="0"/>
  </p:normalViewPr>
  <p:slideViewPr>
    <p:cSldViewPr snapToGrid="0">
      <p:cViewPr varScale="1">
        <p:scale>
          <a:sx n="83" d="100"/>
          <a:sy n="83" d="100"/>
        </p:scale>
        <p:origin x="17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8a1f8f358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8a1f8f358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019cdf33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019cdf33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"The main issue I’m solving is that managing clinics manually can be messy.</a:t>
            </a:r>
            <a:br>
              <a:rPr lang="en-US" dirty="0"/>
            </a:br>
            <a:r>
              <a:rPr lang="en-US" dirty="0"/>
              <a:t>Appointments may get mixed up, and patient information can be lost or hard to track.</a:t>
            </a:r>
            <a:br>
              <a:rPr lang="en-US" dirty="0"/>
            </a:br>
            <a:r>
              <a:rPr lang="en-US" dirty="0"/>
              <a:t>So I built a digital system that organizes everything safely and efficiently."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"This system aims to register patient and doctor information, manage and schedule appointments, store diagnosis history, and enable useful queries and reports."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d993810f58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d993810f58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 I started by identifying the five key entities in the system. Each of them plays a specific role.</a:t>
            </a:r>
            <a:br>
              <a:rPr lang="en-US" dirty="0"/>
            </a:br>
            <a:r>
              <a:rPr lang="en-US" dirty="0"/>
              <a:t>For example, the Appointment entity connects patients and doctors and stores information like date, time, diagnosis, and cost."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019cdf33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019cdf33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is the Entity-Relationship Diagram showing how the entities are related.</a:t>
            </a:r>
            <a:br>
              <a:rPr lang="en-US" dirty="0"/>
            </a:br>
            <a:r>
              <a:rPr lang="en-US" dirty="0"/>
              <a:t>Each department has multiple clinics and doctors.</a:t>
            </a:r>
            <a:br>
              <a:rPr lang="en-US" dirty="0"/>
            </a:br>
            <a:r>
              <a:rPr lang="en-US" dirty="0"/>
              <a:t>Each appointment links a patient with a doctor.</a:t>
            </a:r>
            <a:br>
              <a:rPr lang="en-US" dirty="0"/>
            </a:br>
            <a:r>
              <a:rPr lang="en-US" dirty="0"/>
              <a:t>Cardinalities and participation constraints are shown clearly."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cde4a31a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cde4a31a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 implemented SQL scripts to create the tables and insert sample data.</a:t>
            </a:r>
            <a:br>
              <a:rPr lang="en-US" dirty="0"/>
            </a:br>
            <a:r>
              <a:rPr lang="en-US" dirty="0"/>
              <a:t>Each table has at least 10 test records to simulate a real clinic environment.</a:t>
            </a:r>
            <a:br>
              <a:rPr lang="en-US" dirty="0"/>
            </a:br>
            <a:r>
              <a:rPr lang="en-US" dirty="0"/>
              <a:t>This helps with testing and query execution."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d993810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d993810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I wrote sample queries to test the database.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patients diagnosed with Fatty Liver in the past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addresses of clinics under Cardiology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total money paid by a specific patient in the last three years."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d993810f58_0_3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d993810f58_0_3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"This project covers the complete database design process:</a:t>
            </a:r>
            <a:br>
              <a:rPr lang="en-US" dirty="0"/>
            </a:br>
            <a:r>
              <a:rPr lang="en-US" dirty="0"/>
              <a:t>From conceptual design, to ER diagram, to relational schema, full SQL implementation, and query testing.</a:t>
            </a:r>
            <a:br>
              <a:rPr lang="en-US" dirty="0"/>
            </a:br>
            <a:r>
              <a:rPr lang="en-US" dirty="0"/>
              <a:t>Thank you for your time and for </a:t>
            </a:r>
            <a:r>
              <a:rPr lang="en-US" dirty="0" err="1"/>
              <a:t>reviewqing</a:t>
            </a:r>
            <a:r>
              <a:rPr lang="en-US" dirty="0"/>
              <a:t> my work.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>
          <a:extLst>
            <a:ext uri="{FF2B5EF4-FFF2-40B4-BE49-F238E27FC236}">
              <a16:creationId xmlns:a16="http://schemas.microsoft.com/office/drawing/2014/main" id="{39C91B2E-7A65-285A-6687-D481F6C4A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d993810f58_0_3304:notes">
            <a:extLst>
              <a:ext uri="{FF2B5EF4-FFF2-40B4-BE49-F238E27FC236}">
                <a16:creationId xmlns:a16="http://schemas.microsoft.com/office/drawing/2014/main" id="{BD3FF6B6-39BD-C87E-5770-E0BB560A4A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d993810f58_0_3304:notes">
            <a:extLst>
              <a:ext uri="{FF2B5EF4-FFF2-40B4-BE49-F238E27FC236}">
                <a16:creationId xmlns:a16="http://schemas.microsoft.com/office/drawing/2014/main" id="{0703A9EC-BB24-8EB0-CDD9-FDFC691F4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"This project covers the complete database design process:</a:t>
            </a:r>
            <a:br>
              <a:rPr lang="en-US" dirty="0"/>
            </a:br>
            <a:r>
              <a:rPr lang="en-US" dirty="0"/>
              <a:t>From conceptual design, to ER diagram, to relational schema, full SQL implementation, and query testing.</a:t>
            </a:r>
            <a:br>
              <a:rPr lang="en-US" dirty="0"/>
            </a:br>
            <a:r>
              <a:rPr lang="en-US" dirty="0"/>
              <a:t>Thank you for your time and for </a:t>
            </a:r>
            <a:r>
              <a:rPr lang="en-US" dirty="0" err="1"/>
              <a:t>reviewqing</a:t>
            </a:r>
            <a:r>
              <a:rPr lang="en-US" dirty="0"/>
              <a:t> my work.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92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701828" y="117514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931021" y="5587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858558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236633" y="4508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1133" y="5394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99973" y="2441612"/>
            <a:ext cx="430865" cy="107615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33" y="28459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07263" y="4067782"/>
            <a:ext cx="514915" cy="142042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00125" y="1149022"/>
            <a:ext cx="44292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Bellota"/>
              <a:buNone/>
              <a:defRPr sz="6300" b="1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097125" y="3051159"/>
            <a:ext cx="3235200" cy="13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/>
          <p:nvPr/>
        </p:nvSpPr>
        <p:spPr>
          <a:xfrm>
            <a:off x="7704090" y="1654422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8850946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-61679" y="3270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31296" y="23035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879865" y="286409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3915640" y="173684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6"/>
          <p:cNvSpPr/>
          <p:nvPr/>
        </p:nvSpPr>
        <p:spPr>
          <a:xfrm>
            <a:off x="7857196" y="36903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497521" y="42333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6"/>
          <p:cNvSpPr/>
          <p:nvPr/>
        </p:nvSpPr>
        <p:spPr>
          <a:xfrm>
            <a:off x="2399771" y="48608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1989671" y="5394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6189421" y="7568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2613915" y="3323622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5201271" y="4472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8455046" y="46389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4_1_2">
    <p:bg>
      <p:bgPr>
        <a:solidFill>
          <a:schemeClr val="dk2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/>
          <p:nvPr/>
        </p:nvSpPr>
        <p:spPr>
          <a:xfrm flipH="1">
            <a:off x="1006566" y="117514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7"/>
          <p:cNvSpPr/>
          <p:nvPr/>
        </p:nvSpPr>
        <p:spPr>
          <a:xfrm flipH="1">
            <a:off x="5605071" y="16753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7"/>
          <p:cNvSpPr/>
          <p:nvPr/>
        </p:nvSpPr>
        <p:spPr>
          <a:xfrm flipH="1">
            <a:off x="-80967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 flipH="1">
            <a:off x="7375858" y="8428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 flipH="1">
            <a:off x="8430783" y="24287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flipH="1">
            <a:off x="611291" y="4525422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 flipH="1">
            <a:off x="5181141" y="4180572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flipH="1">
            <a:off x="1517271" y="29672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615547" y="2589041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615547" y="853194"/>
            <a:ext cx="33621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4615550" y="3430850"/>
            <a:ext cx="41028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351965" y="193159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339933" y="12528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850946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61679" y="3270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231296" y="23035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2339590" y="262309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980090" y="327022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534771" y="24406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857878" y="1192209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06596" y="6003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89258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104092" y="3270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175158" y="23035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458808" y="227034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093533" y="12063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6071558" y="4508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14850" y="34909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273D4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997488" y="3404663"/>
            <a:ext cx="2993400" cy="13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53113" y="3404650"/>
            <a:ext cx="2993400" cy="13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997488" y="2901381"/>
            <a:ext cx="29934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 b="1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5153113" y="2901369"/>
            <a:ext cx="29934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 b="1">
                <a:solidFill>
                  <a:srgbClr val="273D40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98763" y="352283"/>
            <a:ext cx="37428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273D4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698763" y="1316232"/>
            <a:ext cx="374280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800"/>
              <a:buFont typeface="Open Sans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7516490" y="643972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3912596" y="1022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8831658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80967" y="3270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573675" y="1188062"/>
            <a:ext cx="3857100" cy="15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4706425" y="2583561"/>
            <a:ext cx="35916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1006566" y="117514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3611821" y="5955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-80967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8831658" y="3270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 flipH="1">
            <a:off x="8476908" y="24781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2916900" y="3441733"/>
            <a:ext cx="33102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2274000" y="1226008"/>
            <a:ext cx="45960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173615" y="64984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374546" y="10457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8850946" y="2764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99196" y="341184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53496" y="184134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871365" y="262309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964851" y="24276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7072390" y="630109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01983" y="64427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8854696" y="110034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61679" y="3270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31296" y="23035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430765" y="465549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626790" y="21009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10596" y="4754559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740421" y="1772621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3_1">
    <p:bg>
      <p:bgPr>
        <a:solidFill>
          <a:schemeClr val="dk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3787400" y="295725"/>
            <a:ext cx="46434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273D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4160325" y="1189425"/>
            <a:ext cx="3891900" cy="17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/>
          <p:nvPr/>
        </p:nvSpPr>
        <p:spPr>
          <a:xfrm flipH="1">
            <a:off x="210741" y="1735547"/>
            <a:ext cx="423928" cy="116933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flipH="1">
            <a:off x="8211396" y="5771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 flipH="1">
            <a:off x="5793358" y="2626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flipH="1">
            <a:off x="1937046" y="5771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 flipH="1">
            <a:off x="8004883" y="29425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535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llota"/>
              <a:buNone/>
              <a:defRPr sz="3600" b="1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●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○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■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●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○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■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●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○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Char char="■"/>
              <a:defRPr sz="16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2" r:id="rId8"/>
    <p:sldLayoutId id="2147483665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3B8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ctrTitle"/>
          </p:nvPr>
        </p:nvSpPr>
        <p:spPr>
          <a:xfrm>
            <a:off x="-231395" y="901831"/>
            <a:ext cx="6778500" cy="3339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Clinic Management System</a:t>
            </a:r>
            <a:endParaRPr dirty="0"/>
          </a:p>
        </p:txBody>
      </p:sp>
      <p:sp>
        <p:nvSpPr>
          <p:cNvPr id="470" name="Google Shape;470;p40"/>
          <p:cNvSpPr/>
          <p:nvPr/>
        </p:nvSpPr>
        <p:spPr>
          <a:xfrm>
            <a:off x="5093837" y="2255657"/>
            <a:ext cx="514915" cy="142042"/>
          </a:xfrm>
          <a:custGeom>
            <a:avLst/>
            <a:gdLst/>
            <a:ahLst/>
            <a:cxnLst/>
            <a:rect l="l" t="t" r="r" b="b"/>
            <a:pathLst>
              <a:path w="8197" h="2261" extrusionOk="0">
                <a:moveTo>
                  <a:pt x="5357" y="1"/>
                </a:moveTo>
                <a:cubicBezTo>
                  <a:pt x="5177" y="1"/>
                  <a:pt x="4998" y="13"/>
                  <a:pt x="4824" y="35"/>
                </a:cubicBezTo>
                <a:cubicBezTo>
                  <a:pt x="4396" y="102"/>
                  <a:pt x="3722" y="417"/>
                  <a:pt x="3216" y="889"/>
                </a:cubicBezTo>
                <a:cubicBezTo>
                  <a:pt x="2973" y="1116"/>
                  <a:pt x="2758" y="1189"/>
                  <a:pt x="2551" y="1189"/>
                </a:cubicBezTo>
                <a:cubicBezTo>
                  <a:pt x="2186" y="1189"/>
                  <a:pt x="1845" y="962"/>
                  <a:pt x="1417" y="962"/>
                </a:cubicBezTo>
                <a:cubicBezTo>
                  <a:pt x="1271" y="962"/>
                  <a:pt x="1115" y="988"/>
                  <a:pt x="945" y="1058"/>
                </a:cubicBezTo>
                <a:cubicBezTo>
                  <a:pt x="1" y="1463"/>
                  <a:pt x="1" y="2261"/>
                  <a:pt x="1" y="2261"/>
                </a:cubicBezTo>
                <a:lnTo>
                  <a:pt x="7960" y="2261"/>
                </a:lnTo>
                <a:cubicBezTo>
                  <a:pt x="7960" y="2261"/>
                  <a:pt x="8196" y="293"/>
                  <a:pt x="5656" y="12"/>
                </a:cubicBezTo>
                <a:cubicBezTo>
                  <a:pt x="5556" y="4"/>
                  <a:pt x="5457" y="1"/>
                  <a:pt x="5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40"/>
          <p:cNvGrpSpPr/>
          <p:nvPr/>
        </p:nvGrpSpPr>
        <p:grpSpPr>
          <a:xfrm>
            <a:off x="4929323" y="1607348"/>
            <a:ext cx="3680741" cy="3037003"/>
            <a:chOff x="4929323" y="1607348"/>
            <a:chExt cx="3680741" cy="3037003"/>
          </a:xfrm>
        </p:grpSpPr>
        <p:sp>
          <p:nvSpPr>
            <p:cNvPr id="472" name="Google Shape;472;p40"/>
            <p:cNvSpPr/>
            <p:nvPr/>
          </p:nvSpPr>
          <p:spPr>
            <a:xfrm>
              <a:off x="7147950" y="2294875"/>
              <a:ext cx="423892" cy="1772894"/>
            </a:xfrm>
            <a:custGeom>
              <a:avLst/>
              <a:gdLst/>
              <a:ahLst/>
              <a:cxnLst/>
              <a:rect l="l" t="t" r="r" b="b"/>
              <a:pathLst>
                <a:path w="29648" h="33694" extrusionOk="0">
                  <a:moveTo>
                    <a:pt x="1" y="0"/>
                  </a:moveTo>
                  <a:lnTo>
                    <a:pt x="1" y="33694"/>
                  </a:lnTo>
                  <a:lnTo>
                    <a:pt x="29647" y="3369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531723" y="4316550"/>
              <a:ext cx="2448465" cy="63"/>
            </a:xfrm>
            <a:custGeom>
              <a:avLst/>
              <a:gdLst/>
              <a:ahLst/>
              <a:cxnLst/>
              <a:rect l="l" t="t" r="r" b="b"/>
              <a:pathLst>
                <a:path w="38978" h="1" fill="none" extrusionOk="0">
                  <a:moveTo>
                    <a:pt x="0" y="1"/>
                  </a:moveTo>
                  <a:lnTo>
                    <a:pt x="38978" y="1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 rot="1082653">
              <a:off x="6520648" y="3440833"/>
              <a:ext cx="176240" cy="172856"/>
            </a:xfrm>
            <a:prstGeom prst="heart">
              <a:avLst/>
            </a:pr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966697" y="3104615"/>
              <a:ext cx="643368" cy="824983"/>
            </a:xfrm>
            <a:custGeom>
              <a:avLst/>
              <a:gdLst/>
              <a:ahLst/>
              <a:cxnLst/>
              <a:rect l="l" t="t" r="r" b="b"/>
              <a:pathLst>
                <a:path w="10242" h="13132" fill="none" extrusionOk="0">
                  <a:moveTo>
                    <a:pt x="8466" y="6881"/>
                  </a:moveTo>
                  <a:lnTo>
                    <a:pt x="8466" y="6881"/>
                  </a:lnTo>
                  <a:lnTo>
                    <a:pt x="8466" y="6881"/>
                  </a:lnTo>
                  <a:lnTo>
                    <a:pt x="8432" y="6836"/>
                  </a:lnTo>
                  <a:cubicBezTo>
                    <a:pt x="7510" y="5622"/>
                    <a:pt x="7791" y="3834"/>
                    <a:pt x="7870" y="3441"/>
                  </a:cubicBezTo>
                  <a:cubicBezTo>
                    <a:pt x="7870" y="3407"/>
                    <a:pt x="7881" y="3385"/>
                    <a:pt x="7892" y="3362"/>
                  </a:cubicBezTo>
                  <a:lnTo>
                    <a:pt x="7892" y="3351"/>
                  </a:lnTo>
                  <a:lnTo>
                    <a:pt x="7892" y="3351"/>
                  </a:lnTo>
                  <a:cubicBezTo>
                    <a:pt x="8218" y="1608"/>
                    <a:pt x="6892" y="1"/>
                    <a:pt x="5127" y="1"/>
                  </a:cubicBezTo>
                  <a:cubicBezTo>
                    <a:pt x="3350" y="1"/>
                    <a:pt x="2024" y="1608"/>
                    <a:pt x="2350" y="3351"/>
                  </a:cubicBezTo>
                  <a:lnTo>
                    <a:pt x="2350" y="3351"/>
                  </a:lnTo>
                  <a:cubicBezTo>
                    <a:pt x="2350" y="3351"/>
                    <a:pt x="2350" y="3362"/>
                    <a:pt x="2350" y="3362"/>
                  </a:cubicBezTo>
                  <a:cubicBezTo>
                    <a:pt x="2350" y="3385"/>
                    <a:pt x="2361" y="3407"/>
                    <a:pt x="2372" y="3441"/>
                  </a:cubicBezTo>
                  <a:cubicBezTo>
                    <a:pt x="2451" y="3834"/>
                    <a:pt x="2743" y="5622"/>
                    <a:pt x="1810" y="6836"/>
                  </a:cubicBezTo>
                  <a:lnTo>
                    <a:pt x="1776" y="6881"/>
                  </a:lnTo>
                  <a:lnTo>
                    <a:pt x="1776" y="6881"/>
                  </a:lnTo>
                  <a:lnTo>
                    <a:pt x="1776" y="6881"/>
                  </a:lnTo>
                  <a:cubicBezTo>
                    <a:pt x="0" y="9557"/>
                    <a:pt x="1911" y="13132"/>
                    <a:pt x="5115" y="13132"/>
                  </a:cubicBezTo>
                  <a:cubicBezTo>
                    <a:pt x="8331" y="13132"/>
                    <a:pt x="10242" y="9557"/>
                    <a:pt x="8466" y="6881"/>
                  </a:cubicBez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8292959" y="3310164"/>
              <a:ext cx="63" cy="856017"/>
            </a:xfrm>
            <a:custGeom>
              <a:avLst/>
              <a:gdLst/>
              <a:ahLst/>
              <a:cxnLst/>
              <a:rect l="l" t="t" r="r" b="b"/>
              <a:pathLst>
                <a:path w="1" h="13626" fill="none" extrusionOk="0">
                  <a:moveTo>
                    <a:pt x="0" y="0"/>
                  </a:moveTo>
                  <a:lnTo>
                    <a:pt x="0" y="13626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8158032" y="3569362"/>
              <a:ext cx="134993" cy="212654"/>
            </a:xfrm>
            <a:custGeom>
              <a:avLst/>
              <a:gdLst/>
              <a:ahLst/>
              <a:cxnLst/>
              <a:rect l="l" t="t" r="r" b="b"/>
              <a:pathLst>
                <a:path w="2149" h="3385" fill="none" extrusionOk="0">
                  <a:moveTo>
                    <a:pt x="1" y="0"/>
                  </a:moveTo>
                  <a:lnTo>
                    <a:pt x="2148" y="3384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8292959" y="3430905"/>
              <a:ext cx="89702" cy="118043"/>
            </a:xfrm>
            <a:custGeom>
              <a:avLst/>
              <a:gdLst/>
              <a:ahLst/>
              <a:cxnLst/>
              <a:rect l="l" t="t" r="r" b="b"/>
              <a:pathLst>
                <a:path w="1428" h="1879" fill="none" extrusionOk="0">
                  <a:moveTo>
                    <a:pt x="1428" y="1"/>
                  </a:moveTo>
                  <a:lnTo>
                    <a:pt x="0" y="1878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7876996" y="3513514"/>
              <a:ext cx="394802" cy="507919"/>
            </a:xfrm>
            <a:custGeom>
              <a:avLst/>
              <a:gdLst/>
              <a:ahLst/>
              <a:cxnLst/>
              <a:rect l="l" t="t" r="r" b="b"/>
              <a:pathLst>
                <a:path w="6285" h="8085" extrusionOk="0">
                  <a:moveTo>
                    <a:pt x="3148" y="1"/>
                  </a:moveTo>
                  <a:cubicBezTo>
                    <a:pt x="2170" y="1"/>
                    <a:pt x="1394" y="799"/>
                    <a:pt x="1417" y="1777"/>
                  </a:cubicBezTo>
                  <a:cubicBezTo>
                    <a:pt x="1417" y="1878"/>
                    <a:pt x="1428" y="1991"/>
                    <a:pt x="1451" y="2103"/>
                  </a:cubicBezTo>
                  <a:cubicBezTo>
                    <a:pt x="1451" y="2126"/>
                    <a:pt x="1451" y="2137"/>
                    <a:pt x="1462" y="2148"/>
                  </a:cubicBezTo>
                  <a:cubicBezTo>
                    <a:pt x="1507" y="2396"/>
                    <a:pt x="1687" y="3486"/>
                    <a:pt x="1113" y="4228"/>
                  </a:cubicBezTo>
                  <a:lnTo>
                    <a:pt x="1091" y="4262"/>
                  </a:lnTo>
                  <a:cubicBezTo>
                    <a:pt x="0" y="5892"/>
                    <a:pt x="1181" y="8084"/>
                    <a:pt x="3148" y="8084"/>
                  </a:cubicBezTo>
                  <a:cubicBezTo>
                    <a:pt x="5116" y="8084"/>
                    <a:pt x="6285" y="5892"/>
                    <a:pt x="5194" y="4262"/>
                  </a:cubicBezTo>
                  <a:cubicBezTo>
                    <a:pt x="5194" y="4251"/>
                    <a:pt x="5183" y="4239"/>
                    <a:pt x="5172" y="4228"/>
                  </a:cubicBezTo>
                  <a:cubicBezTo>
                    <a:pt x="4610" y="3486"/>
                    <a:pt x="4778" y="2407"/>
                    <a:pt x="4835" y="2148"/>
                  </a:cubicBezTo>
                  <a:cubicBezTo>
                    <a:pt x="4835" y="2137"/>
                    <a:pt x="4835" y="2126"/>
                    <a:pt x="4835" y="2103"/>
                  </a:cubicBezTo>
                  <a:cubicBezTo>
                    <a:pt x="4857" y="1991"/>
                    <a:pt x="4868" y="1878"/>
                    <a:pt x="4868" y="1777"/>
                  </a:cubicBezTo>
                  <a:cubicBezTo>
                    <a:pt x="4902" y="799"/>
                    <a:pt x="4115" y="1"/>
                    <a:pt x="3148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8076812" y="3642108"/>
              <a:ext cx="63" cy="524064"/>
            </a:xfrm>
            <a:custGeom>
              <a:avLst/>
              <a:gdLst/>
              <a:ahLst/>
              <a:cxnLst/>
              <a:rect l="l" t="t" r="r" b="b"/>
              <a:pathLst>
                <a:path w="1" h="8342" fill="none" extrusionOk="0">
                  <a:moveTo>
                    <a:pt x="1" y="0"/>
                  </a:moveTo>
                  <a:lnTo>
                    <a:pt x="1" y="8342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7994210" y="3800290"/>
              <a:ext cx="82667" cy="130733"/>
            </a:xfrm>
            <a:custGeom>
              <a:avLst/>
              <a:gdLst/>
              <a:ahLst/>
              <a:cxnLst/>
              <a:rect l="l" t="t" r="r" b="b"/>
              <a:pathLst>
                <a:path w="1316" h="2081" fill="none" extrusionOk="0">
                  <a:moveTo>
                    <a:pt x="1" y="0"/>
                  </a:moveTo>
                  <a:lnTo>
                    <a:pt x="1316" y="2080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8076812" y="3715545"/>
              <a:ext cx="55153" cy="72811"/>
            </a:xfrm>
            <a:custGeom>
              <a:avLst/>
              <a:gdLst/>
              <a:ahLst/>
              <a:cxnLst/>
              <a:rect l="l" t="t" r="r" b="b"/>
              <a:pathLst>
                <a:path w="878" h="1159" fill="none" extrusionOk="0">
                  <a:moveTo>
                    <a:pt x="878" y="0"/>
                  </a:moveTo>
                  <a:lnTo>
                    <a:pt x="1" y="1158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929323" y="4166095"/>
              <a:ext cx="3676593" cy="63"/>
            </a:xfrm>
            <a:custGeom>
              <a:avLst/>
              <a:gdLst/>
              <a:ahLst/>
              <a:cxnLst/>
              <a:rect l="l" t="t" r="r" b="b"/>
              <a:pathLst>
                <a:path w="58529" h="1" fill="none" extrusionOk="0">
                  <a:moveTo>
                    <a:pt x="0" y="1"/>
                  </a:moveTo>
                  <a:lnTo>
                    <a:pt x="58529" y="1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4944839" y="3104615"/>
              <a:ext cx="644121" cy="824983"/>
            </a:xfrm>
            <a:custGeom>
              <a:avLst/>
              <a:gdLst/>
              <a:ahLst/>
              <a:cxnLst/>
              <a:rect l="l" t="t" r="r" b="b"/>
              <a:pathLst>
                <a:path w="10254" h="13132" fill="none" extrusionOk="0">
                  <a:moveTo>
                    <a:pt x="8466" y="6881"/>
                  </a:moveTo>
                  <a:lnTo>
                    <a:pt x="8466" y="6881"/>
                  </a:lnTo>
                  <a:lnTo>
                    <a:pt x="8466" y="6881"/>
                  </a:lnTo>
                  <a:lnTo>
                    <a:pt x="8432" y="6836"/>
                  </a:lnTo>
                  <a:cubicBezTo>
                    <a:pt x="7510" y="5622"/>
                    <a:pt x="7803" y="3834"/>
                    <a:pt x="7881" y="3441"/>
                  </a:cubicBezTo>
                  <a:cubicBezTo>
                    <a:pt x="7881" y="3407"/>
                    <a:pt x="7893" y="3385"/>
                    <a:pt x="7893" y="3362"/>
                  </a:cubicBezTo>
                  <a:cubicBezTo>
                    <a:pt x="7893" y="3362"/>
                    <a:pt x="7893" y="3351"/>
                    <a:pt x="7893" y="3351"/>
                  </a:cubicBezTo>
                  <a:lnTo>
                    <a:pt x="7893" y="3351"/>
                  </a:lnTo>
                  <a:cubicBezTo>
                    <a:pt x="8230" y="1608"/>
                    <a:pt x="6903" y="1"/>
                    <a:pt x="5127" y="1"/>
                  </a:cubicBezTo>
                  <a:cubicBezTo>
                    <a:pt x="3362" y="1"/>
                    <a:pt x="2024" y="1608"/>
                    <a:pt x="2361" y="3351"/>
                  </a:cubicBezTo>
                  <a:lnTo>
                    <a:pt x="2361" y="3351"/>
                  </a:lnTo>
                  <a:cubicBezTo>
                    <a:pt x="2361" y="3351"/>
                    <a:pt x="2361" y="3362"/>
                    <a:pt x="2361" y="3362"/>
                  </a:cubicBezTo>
                  <a:cubicBezTo>
                    <a:pt x="2361" y="3385"/>
                    <a:pt x="2373" y="3407"/>
                    <a:pt x="2373" y="3441"/>
                  </a:cubicBezTo>
                  <a:cubicBezTo>
                    <a:pt x="2451" y="3834"/>
                    <a:pt x="2744" y="5622"/>
                    <a:pt x="1811" y="6836"/>
                  </a:cubicBezTo>
                  <a:lnTo>
                    <a:pt x="1777" y="6881"/>
                  </a:lnTo>
                  <a:lnTo>
                    <a:pt x="1777" y="6881"/>
                  </a:lnTo>
                  <a:lnTo>
                    <a:pt x="1777" y="6881"/>
                  </a:lnTo>
                  <a:cubicBezTo>
                    <a:pt x="1" y="9557"/>
                    <a:pt x="1923" y="13132"/>
                    <a:pt x="5127" y="13132"/>
                  </a:cubicBezTo>
                  <a:cubicBezTo>
                    <a:pt x="8331" y="13132"/>
                    <a:pt x="10254" y="9557"/>
                    <a:pt x="8466" y="6881"/>
                  </a:cubicBez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271102" y="3310164"/>
              <a:ext cx="63" cy="856017"/>
            </a:xfrm>
            <a:custGeom>
              <a:avLst/>
              <a:gdLst/>
              <a:ahLst/>
              <a:cxnLst/>
              <a:rect l="l" t="t" r="r" b="b"/>
              <a:pathLst>
                <a:path w="1" h="13626" fill="none" extrusionOk="0">
                  <a:moveTo>
                    <a:pt x="1" y="0"/>
                  </a:moveTo>
                  <a:lnTo>
                    <a:pt x="1" y="13626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136237" y="3569362"/>
              <a:ext cx="134930" cy="212654"/>
            </a:xfrm>
            <a:custGeom>
              <a:avLst/>
              <a:gdLst/>
              <a:ahLst/>
              <a:cxnLst/>
              <a:rect l="l" t="t" r="r" b="b"/>
              <a:pathLst>
                <a:path w="2148" h="3385" fill="none" extrusionOk="0">
                  <a:moveTo>
                    <a:pt x="0" y="0"/>
                  </a:moveTo>
                  <a:lnTo>
                    <a:pt x="2148" y="3384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271102" y="3430905"/>
              <a:ext cx="89765" cy="118043"/>
            </a:xfrm>
            <a:custGeom>
              <a:avLst/>
              <a:gdLst/>
              <a:ahLst/>
              <a:cxnLst/>
              <a:rect l="l" t="t" r="r" b="b"/>
              <a:pathLst>
                <a:path w="1429" h="1879" fill="none" extrusionOk="0">
                  <a:moveTo>
                    <a:pt x="1428" y="1"/>
                  </a:moveTo>
                  <a:lnTo>
                    <a:pt x="1" y="1878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321228" y="3513514"/>
              <a:ext cx="394865" cy="507919"/>
            </a:xfrm>
            <a:custGeom>
              <a:avLst/>
              <a:gdLst/>
              <a:ahLst/>
              <a:cxnLst/>
              <a:rect l="l" t="t" r="r" b="b"/>
              <a:pathLst>
                <a:path w="6286" h="8085" extrusionOk="0">
                  <a:moveTo>
                    <a:pt x="3137" y="1"/>
                  </a:moveTo>
                  <a:cubicBezTo>
                    <a:pt x="2171" y="1"/>
                    <a:pt x="1384" y="799"/>
                    <a:pt x="1417" y="1777"/>
                  </a:cubicBezTo>
                  <a:cubicBezTo>
                    <a:pt x="1417" y="1878"/>
                    <a:pt x="1429" y="1991"/>
                    <a:pt x="1451" y="2103"/>
                  </a:cubicBezTo>
                  <a:cubicBezTo>
                    <a:pt x="1451" y="2126"/>
                    <a:pt x="1451" y="2137"/>
                    <a:pt x="1451" y="2148"/>
                  </a:cubicBezTo>
                  <a:cubicBezTo>
                    <a:pt x="1507" y="2396"/>
                    <a:pt x="1676" y="3486"/>
                    <a:pt x="1114" y="4228"/>
                  </a:cubicBezTo>
                  <a:lnTo>
                    <a:pt x="1091" y="4262"/>
                  </a:lnTo>
                  <a:cubicBezTo>
                    <a:pt x="1" y="5892"/>
                    <a:pt x="1170" y="8084"/>
                    <a:pt x="3137" y="8084"/>
                  </a:cubicBezTo>
                  <a:cubicBezTo>
                    <a:pt x="5105" y="8084"/>
                    <a:pt x="6285" y="5892"/>
                    <a:pt x="5195" y="4262"/>
                  </a:cubicBezTo>
                  <a:lnTo>
                    <a:pt x="5184" y="4262"/>
                  </a:lnTo>
                  <a:lnTo>
                    <a:pt x="5172" y="4228"/>
                  </a:lnTo>
                  <a:cubicBezTo>
                    <a:pt x="4610" y="3486"/>
                    <a:pt x="4779" y="2407"/>
                    <a:pt x="4824" y="2148"/>
                  </a:cubicBezTo>
                  <a:lnTo>
                    <a:pt x="4835" y="2103"/>
                  </a:lnTo>
                  <a:cubicBezTo>
                    <a:pt x="4858" y="1991"/>
                    <a:pt x="4869" y="1878"/>
                    <a:pt x="4869" y="1777"/>
                  </a:cubicBezTo>
                  <a:cubicBezTo>
                    <a:pt x="4891" y="799"/>
                    <a:pt x="4116" y="1"/>
                    <a:pt x="3137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521107" y="3642108"/>
              <a:ext cx="63" cy="524064"/>
            </a:xfrm>
            <a:custGeom>
              <a:avLst/>
              <a:gdLst/>
              <a:ahLst/>
              <a:cxnLst/>
              <a:rect l="l" t="t" r="r" b="b"/>
              <a:pathLst>
                <a:path w="1" h="8342" fill="none" extrusionOk="0">
                  <a:moveTo>
                    <a:pt x="0" y="0"/>
                  </a:moveTo>
                  <a:lnTo>
                    <a:pt x="0" y="8342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438505" y="3800290"/>
              <a:ext cx="82667" cy="130733"/>
            </a:xfrm>
            <a:custGeom>
              <a:avLst/>
              <a:gdLst/>
              <a:ahLst/>
              <a:cxnLst/>
              <a:rect l="l" t="t" r="r" b="b"/>
              <a:pathLst>
                <a:path w="1316" h="2081" fill="none" extrusionOk="0">
                  <a:moveTo>
                    <a:pt x="0" y="0"/>
                  </a:moveTo>
                  <a:lnTo>
                    <a:pt x="1315" y="2080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521107" y="3715545"/>
              <a:ext cx="55153" cy="72811"/>
            </a:xfrm>
            <a:custGeom>
              <a:avLst/>
              <a:gdLst/>
              <a:ahLst/>
              <a:cxnLst/>
              <a:rect l="l" t="t" r="r" b="b"/>
              <a:pathLst>
                <a:path w="878" h="1159" fill="none" extrusionOk="0">
                  <a:moveTo>
                    <a:pt x="877" y="0"/>
                  </a:moveTo>
                  <a:lnTo>
                    <a:pt x="0" y="1158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548000" y="1607348"/>
              <a:ext cx="63" cy="445034"/>
            </a:xfrm>
            <a:custGeom>
              <a:avLst/>
              <a:gdLst/>
              <a:ahLst/>
              <a:cxnLst/>
              <a:rect l="l" t="t" r="r" b="b"/>
              <a:pathLst>
                <a:path w="1" h="7084" fill="none" extrusionOk="0">
                  <a:moveTo>
                    <a:pt x="0" y="1"/>
                  </a:moveTo>
                  <a:lnTo>
                    <a:pt x="0" y="7083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991375" y="1607348"/>
              <a:ext cx="63" cy="445034"/>
            </a:xfrm>
            <a:custGeom>
              <a:avLst/>
              <a:gdLst/>
              <a:ahLst/>
              <a:cxnLst/>
              <a:rect l="l" t="t" r="r" b="b"/>
              <a:pathLst>
                <a:path w="1" h="7084" fill="none" extrusionOk="0">
                  <a:moveTo>
                    <a:pt x="0" y="1"/>
                  </a:moveTo>
                  <a:lnTo>
                    <a:pt x="0" y="7083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514373" y="1644773"/>
              <a:ext cx="514867" cy="245133"/>
            </a:xfrm>
            <a:custGeom>
              <a:avLst/>
              <a:gdLst/>
              <a:ahLst/>
              <a:cxnLst/>
              <a:rect l="l" t="t" r="r" b="b"/>
              <a:pathLst>
                <a:path w="14954" h="3902" extrusionOk="0">
                  <a:moveTo>
                    <a:pt x="1" y="0"/>
                  </a:moveTo>
                  <a:lnTo>
                    <a:pt x="1" y="3902"/>
                  </a:lnTo>
                  <a:lnTo>
                    <a:pt x="14953" y="3902"/>
                  </a:lnTo>
                  <a:lnTo>
                    <a:pt x="14953" y="0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6514373" y="1644773"/>
              <a:ext cx="514867" cy="245133"/>
            </a:xfrm>
            <a:custGeom>
              <a:avLst/>
              <a:gdLst/>
              <a:ahLst/>
              <a:cxnLst/>
              <a:rect l="l" t="t" r="r" b="b"/>
              <a:pathLst>
                <a:path w="14954" h="3902" fill="none" extrusionOk="0">
                  <a:moveTo>
                    <a:pt x="1" y="0"/>
                  </a:moveTo>
                  <a:lnTo>
                    <a:pt x="14953" y="0"/>
                  </a:lnTo>
                  <a:lnTo>
                    <a:pt x="14953" y="3902"/>
                  </a:lnTo>
                  <a:lnTo>
                    <a:pt x="1" y="3902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5866403" y="2019828"/>
              <a:ext cx="1862386" cy="2116736"/>
            </a:xfrm>
            <a:custGeom>
              <a:avLst/>
              <a:gdLst/>
              <a:ahLst/>
              <a:cxnLst/>
              <a:rect l="l" t="t" r="r" b="b"/>
              <a:pathLst>
                <a:path w="29648" h="33694" extrusionOk="0">
                  <a:moveTo>
                    <a:pt x="1" y="0"/>
                  </a:moveTo>
                  <a:lnTo>
                    <a:pt x="1" y="33694"/>
                  </a:lnTo>
                  <a:lnTo>
                    <a:pt x="29647" y="3369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5796489" y="1974597"/>
              <a:ext cx="2002216" cy="120116"/>
            </a:xfrm>
            <a:custGeom>
              <a:avLst/>
              <a:gdLst/>
              <a:ahLst/>
              <a:cxnLst/>
              <a:rect l="l" t="t" r="r" b="b"/>
              <a:pathLst>
                <a:path w="31874" h="1912" extrusionOk="0">
                  <a:moveTo>
                    <a:pt x="1" y="1"/>
                  </a:moveTo>
                  <a:lnTo>
                    <a:pt x="1" y="1912"/>
                  </a:lnTo>
                  <a:lnTo>
                    <a:pt x="31873" y="1912"/>
                  </a:lnTo>
                  <a:lnTo>
                    <a:pt x="31873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059246" y="2324194"/>
              <a:ext cx="350328" cy="395592"/>
            </a:xfrm>
            <a:custGeom>
              <a:avLst/>
              <a:gdLst/>
              <a:ahLst/>
              <a:cxnLst/>
              <a:rect l="l" t="t" r="r" b="b"/>
              <a:pathLst>
                <a:path w="5577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5576" y="6296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021808" y="2719713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0"/>
                  </a:moveTo>
                  <a:lnTo>
                    <a:pt x="6791" y="0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059246" y="2324194"/>
              <a:ext cx="350328" cy="395592"/>
            </a:xfrm>
            <a:custGeom>
              <a:avLst/>
              <a:gdLst/>
              <a:ahLst/>
              <a:cxnLst/>
              <a:rect l="l" t="t" r="r" b="b"/>
              <a:pathLst>
                <a:path w="5577" h="6297" fill="none" extrusionOk="0">
                  <a:moveTo>
                    <a:pt x="0" y="1"/>
                  </a:moveTo>
                  <a:lnTo>
                    <a:pt x="5576" y="1"/>
                  </a:lnTo>
                  <a:lnTo>
                    <a:pt x="5576" y="6296"/>
                  </a:lnTo>
                  <a:lnTo>
                    <a:pt x="0" y="6296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151710" y="2346809"/>
              <a:ext cx="63" cy="372976"/>
            </a:xfrm>
            <a:custGeom>
              <a:avLst/>
              <a:gdLst/>
              <a:ahLst/>
              <a:cxnLst/>
              <a:rect l="l" t="t" r="r" b="b"/>
              <a:pathLst>
                <a:path w="1" h="5937" fill="none" extrusionOk="0">
                  <a:moveTo>
                    <a:pt x="1" y="0"/>
                  </a:moveTo>
                  <a:lnTo>
                    <a:pt x="1" y="593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310633" y="2346809"/>
              <a:ext cx="63" cy="372976"/>
            </a:xfrm>
            <a:custGeom>
              <a:avLst/>
              <a:gdLst/>
              <a:ahLst/>
              <a:cxnLst/>
              <a:rect l="l" t="t" r="r" b="b"/>
              <a:pathLst>
                <a:path w="1" h="5937" fill="none" extrusionOk="0">
                  <a:moveTo>
                    <a:pt x="0" y="0"/>
                  </a:moveTo>
                  <a:lnTo>
                    <a:pt x="0" y="593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018981" y="2305850"/>
              <a:ext cx="428032" cy="65712"/>
            </a:xfrm>
            <a:custGeom>
              <a:avLst/>
              <a:gdLst/>
              <a:ahLst/>
              <a:cxnLst/>
              <a:rect l="l" t="t" r="r" b="b"/>
              <a:pathLst>
                <a:path w="6814" h="1046" extrusionOk="0">
                  <a:moveTo>
                    <a:pt x="0" y="0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598076" y="2324194"/>
              <a:ext cx="350328" cy="395592"/>
            </a:xfrm>
            <a:custGeom>
              <a:avLst/>
              <a:gdLst/>
              <a:ahLst/>
              <a:cxnLst/>
              <a:rect l="l" t="t" r="r" b="b"/>
              <a:pathLst>
                <a:path w="5577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5576" y="6296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560638" y="2719713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0"/>
                  </a:moveTo>
                  <a:lnTo>
                    <a:pt x="6791" y="0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598076" y="2324194"/>
              <a:ext cx="350328" cy="395592"/>
            </a:xfrm>
            <a:custGeom>
              <a:avLst/>
              <a:gdLst/>
              <a:ahLst/>
              <a:cxnLst/>
              <a:rect l="l" t="t" r="r" b="b"/>
              <a:pathLst>
                <a:path w="5577" h="6297" fill="none" extrusionOk="0">
                  <a:moveTo>
                    <a:pt x="0" y="1"/>
                  </a:moveTo>
                  <a:lnTo>
                    <a:pt x="5576" y="1"/>
                  </a:lnTo>
                  <a:lnTo>
                    <a:pt x="5576" y="6296"/>
                  </a:lnTo>
                  <a:lnTo>
                    <a:pt x="0" y="6296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690540" y="2346809"/>
              <a:ext cx="63" cy="372976"/>
            </a:xfrm>
            <a:custGeom>
              <a:avLst/>
              <a:gdLst/>
              <a:ahLst/>
              <a:cxnLst/>
              <a:rect l="l" t="t" r="r" b="b"/>
              <a:pathLst>
                <a:path w="1" h="5937" fill="none" extrusionOk="0">
                  <a:moveTo>
                    <a:pt x="1" y="0"/>
                  </a:moveTo>
                  <a:lnTo>
                    <a:pt x="1" y="593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849463" y="2346809"/>
              <a:ext cx="63" cy="372976"/>
            </a:xfrm>
            <a:custGeom>
              <a:avLst/>
              <a:gdLst/>
              <a:ahLst/>
              <a:cxnLst/>
              <a:rect l="l" t="t" r="r" b="b"/>
              <a:pathLst>
                <a:path w="1" h="5937" fill="none" extrusionOk="0">
                  <a:moveTo>
                    <a:pt x="0" y="0"/>
                  </a:moveTo>
                  <a:lnTo>
                    <a:pt x="0" y="593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6557811" y="2305850"/>
              <a:ext cx="428032" cy="65712"/>
            </a:xfrm>
            <a:custGeom>
              <a:avLst/>
              <a:gdLst/>
              <a:ahLst/>
              <a:cxnLst/>
              <a:rect l="l" t="t" r="r" b="b"/>
              <a:pathLst>
                <a:path w="6814" h="1046" extrusionOk="0">
                  <a:moveTo>
                    <a:pt x="0" y="0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136906" y="2324194"/>
              <a:ext cx="351019" cy="395592"/>
            </a:xfrm>
            <a:custGeom>
              <a:avLst/>
              <a:gdLst/>
              <a:ahLst/>
              <a:cxnLst/>
              <a:rect l="l" t="t" r="r" b="b"/>
              <a:pathLst>
                <a:path w="5588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5588" y="6296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099468" y="2719713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0"/>
                  </a:moveTo>
                  <a:lnTo>
                    <a:pt x="6791" y="0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136906" y="2324194"/>
              <a:ext cx="351019" cy="395592"/>
            </a:xfrm>
            <a:custGeom>
              <a:avLst/>
              <a:gdLst/>
              <a:ahLst/>
              <a:cxnLst/>
              <a:rect l="l" t="t" r="r" b="b"/>
              <a:pathLst>
                <a:path w="5588" h="6297" fill="none" extrusionOk="0">
                  <a:moveTo>
                    <a:pt x="0" y="1"/>
                  </a:moveTo>
                  <a:lnTo>
                    <a:pt x="5588" y="1"/>
                  </a:lnTo>
                  <a:lnTo>
                    <a:pt x="5588" y="6296"/>
                  </a:lnTo>
                  <a:lnTo>
                    <a:pt x="0" y="6296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229370" y="2346809"/>
              <a:ext cx="63" cy="372976"/>
            </a:xfrm>
            <a:custGeom>
              <a:avLst/>
              <a:gdLst/>
              <a:ahLst/>
              <a:cxnLst/>
              <a:rect l="l" t="t" r="r" b="b"/>
              <a:pathLst>
                <a:path w="1" h="5937" fill="none" extrusionOk="0">
                  <a:moveTo>
                    <a:pt x="1" y="0"/>
                  </a:moveTo>
                  <a:lnTo>
                    <a:pt x="1" y="593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7388293" y="2346809"/>
              <a:ext cx="63" cy="372976"/>
            </a:xfrm>
            <a:custGeom>
              <a:avLst/>
              <a:gdLst/>
              <a:ahLst/>
              <a:cxnLst/>
              <a:rect l="l" t="t" r="r" b="b"/>
              <a:pathLst>
                <a:path w="1" h="5937" fill="none" extrusionOk="0">
                  <a:moveTo>
                    <a:pt x="0" y="0"/>
                  </a:moveTo>
                  <a:lnTo>
                    <a:pt x="0" y="593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7097332" y="2305850"/>
              <a:ext cx="427341" cy="65712"/>
            </a:xfrm>
            <a:custGeom>
              <a:avLst/>
              <a:gdLst/>
              <a:ahLst/>
              <a:cxnLst/>
              <a:rect l="l" t="t" r="r" b="b"/>
              <a:pathLst>
                <a:path w="6803" h="1046" extrusionOk="0">
                  <a:moveTo>
                    <a:pt x="1" y="0"/>
                  </a:moveTo>
                  <a:lnTo>
                    <a:pt x="1" y="1046"/>
                  </a:lnTo>
                  <a:lnTo>
                    <a:pt x="6802" y="1046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059246" y="2896302"/>
              <a:ext cx="350328" cy="394839"/>
            </a:xfrm>
            <a:custGeom>
              <a:avLst/>
              <a:gdLst/>
              <a:ahLst/>
              <a:cxnLst/>
              <a:rect l="l" t="t" r="r" b="b"/>
              <a:pathLst>
                <a:path w="5577" h="6285" extrusionOk="0">
                  <a:moveTo>
                    <a:pt x="0" y="0"/>
                  </a:moveTo>
                  <a:lnTo>
                    <a:pt x="0" y="6285"/>
                  </a:lnTo>
                  <a:lnTo>
                    <a:pt x="5576" y="6285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21808" y="3291066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059246" y="2896302"/>
              <a:ext cx="350328" cy="394839"/>
            </a:xfrm>
            <a:custGeom>
              <a:avLst/>
              <a:gdLst/>
              <a:ahLst/>
              <a:cxnLst/>
              <a:rect l="l" t="t" r="r" b="b"/>
              <a:pathLst>
                <a:path w="5577" h="6285" fill="none" extrusionOk="0">
                  <a:moveTo>
                    <a:pt x="0" y="0"/>
                  </a:moveTo>
                  <a:lnTo>
                    <a:pt x="5576" y="0"/>
                  </a:lnTo>
                  <a:lnTo>
                    <a:pt x="5576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151710" y="2918854"/>
              <a:ext cx="63" cy="372285"/>
            </a:xfrm>
            <a:custGeom>
              <a:avLst/>
              <a:gdLst/>
              <a:ahLst/>
              <a:cxnLst/>
              <a:rect l="l" t="t" r="r" b="b"/>
              <a:pathLst>
                <a:path w="1" h="5926" fill="none" extrusionOk="0">
                  <a:moveTo>
                    <a:pt x="1" y="1"/>
                  </a:moveTo>
                  <a:lnTo>
                    <a:pt x="1" y="592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310633" y="2918854"/>
              <a:ext cx="63" cy="372285"/>
            </a:xfrm>
            <a:custGeom>
              <a:avLst/>
              <a:gdLst/>
              <a:ahLst/>
              <a:cxnLst/>
              <a:rect l="l" t="t" r="r" b="b"/>
              <a:pathLst>
                <a:path w="1" h="5926" fill="none" extrusionOk="0">
                  <a:moveTo>
                    <a:pt x="0" y="1"/>
                  </a:moveTo>
                  <a:lnTo>
                    <a:pt x="0" y="592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018981" y="2877895"/>
              <a:ext cx="428032" cy="65775"/>
            </a:xfrm>
            <a:custGeom>
              <a:avLst/>
              <a:gdLst/>
              <a:ahLst/>
              <a:cxnLst/>
              <a:rect l="l" t="t" r="r" b="b"/>
              <a:pathLst>
                <a:path w="6814" h="1047" extrusionOk="0">
                  <a:moveTo>
                    <a:pt x="0" y="1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598076" y="2896302"/>
              <a:ext cx="350328" cy="394839"/>
            </a:xfrm>
            <a:custGeom>
              <a:avLst/>
              <a:gdLst/>
              <a:ahLst/>
              <a:cxnLst/>
              <a:rect l="l" t="t" r="r" b="b"/>
              <a:pathLst>
                <a:path w="5577" h="6285" extrusionOk="0">
                  <a:moveTo>
                    <a:pt x="0" y="0"/>
                  </a:moveTo>
                  <a:lnTo>
                    <a:pt x="0" y="6285"/>
                  </a:lnTo>
                  <a:lnTo>
                    <a:pt x="5576" y="6285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560638" y="3291066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598076" y="2896302"/>
              <a:ext cx="350328" cy="394839"/>
            </a:xfrm>
            <a:custGeom>
              <a:avLst/>
              <a:gdLst/>
              <a:ahLst/>
              <a:cxnLst/>
              <a:rect l="l" t="t" r="r" b="b"/>
              <a:pathLst>
                <a:path w="5577" h="6285" fill="none" extrusionOk="0">
                  <a:moveTo>
                    <a:pt x="0" y="0"/>
                  </a:moveTo>
                  <a:lnTo>
                    <a:pt x="5576" y="0"/>
                  </a:lnTo>
                  <a:lnTo>
                    <a:pt x="5576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6690540" y="2918854"/>
              <a:ext cx="63" cy="372285"/>
            </a:xfrm>
            <a:custGeom>
              <a:avLst/>
              <a:gdLst/>
              <a:ahLst/>
              <a:cxnLst/>
              <a:rect l="l" t="t" r="r" b="b"/>
              <a:pathLst>
                <a:path w="1" h="5926" fill="none" extrusionOk="0">
                  <a:moveTo>
                    <a:pt x="1" y="1"/>
                  </a:moveTo>
                  <a:lnTo>
                    <a:pt x="1" y="592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6849463" y="2918854"/>
              <a:ext cx="63" cy="372285"/>
            </a:xfrm>
            <a:custGeom>
              <a:avLst/>
              <a:gdLst/>
              <a:ahLst/>
              <a:cxnLst/>
              <a:rect l="l" t="t" r="r" b="b"/>
              <a:pathLst>
                <a:path w="1" h="5926" fill="none" extrusionOk="0">
                  <a:moveTo>
                    <a:pt x="0" y="1"/>
                  </a:moveTo>
                  <a:lnTo>
                    <a:pt x="0" y="592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6557811" y="2877895"/>
              <a:ext cx="428032" cy="65775"/>
            </a:xfrm>
            <a:custGeom>
              <a:avLst/>
              <a:gdLst/>
              <a:ahLst/>
              <a:cxnLst/>
              <a:rect l="l" t="t" r="r" b="b"/>
              <a:pathLst>
                <a:path w="6814" h="1047" extrusionOk="0">
                  <a:moveTo>
                    <a:pt x="0" y="1"/>
                  </a:moveTo>
                  <a:lnTo>
                    <a:pt x="0" y="1046"/>
                  </a:lnTo>
                  <a:lnTo>
                    <a:pt x="6813" y="1046"/>
                  </a:lnTo>
                  <a:lnTo>
                    <a:pt x="6813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136906" y="2896302"/>
              <a:ext cx="351019" cy="394839"/>
            </a:xfrm>
            <a:custGeom>
              <a:avLst/>
              <a:gdLst/>
              <a:ahLst/>
              <a:cxnLst/>
              <a:rect l="l" t="t" r="r" b="b"/>
              <a:pathLst>
                <a:path w="5588" h="6285" extrusionOk="0">
                  <a:moveTo>
                    <a:pt x="0" y="0"/>
                  </a:moveTo>
                  <a:lnTo>
                    <a:pt x="0" y="6285"/>
                  </a:lnTo>
                  <a:lnTo>
                    <a:pt x="5588" y="6285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099468" y="3291066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7136906" y="2896302"/>
              <a:ext cx="351019" cy="394839"/>
            </a:xfrm>
            <a:custGeom>
              <a:avLst/>
              <a:gdLst/>
              <a:ahLst/>
              <a:cxnLst/>
              <a:rect l="l" t="t" r="r" b="b"/>
              <a:pathLst>
                <a:path w="5588" h="6285" fill="none" extrusionOk="0">
                  <a:moveTo>
                    <a:pt x="0" y="0"/>
                  </a:moveTo>
                  <a:lnTo>
                    <a:pt x="5588" y="0"/>
                  </a:lnTo>
                  <a:lnTo>
                    <a:pt x="5588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7229370" y="2918854"/>
              <a:ext cx="63" cy="372285"/>
            </a:xfrm>
            <a:custGeom>
              <a:avLst/>
              <a:gdLst/>
              <a:ahLst/>
              <a:cxnLst/>
              <a:rect l="l" t="t" r="r" b="b"/>
              <a:pathLst>
                <a:path w="1" h="5926" fill="none" extrusionOk="0">
                  <a:moveTo>
                    <a:pt x="1" y="1"/>
                  </a:moveTo>
                  <a:lnTo>
                    <a:pt x="1" y="592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7388293" y="2918854"/>
              <a:ext cx="63" cy="372285"/>
            </a:xfrm>
            <a:custGeom>
              <a:avLst/>
              <a:gdLst/>
              <a:ahLst/>
              <a:cxnLst/>
              <a:rect l="l" t="t" r="r" b="b"/>
              <a:pathLst>
                <a:path w="1" h="5926" fill="none" extrusionOk="0">
                  <a:moveTo>
                    <a:pt x="0" y="1"/>
                  </a:moveTo>
                  <a:lnTo>
                    <a:pt x="0" y="5926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7097332" y="2877895"/>
              <a:ext cx="427341" cy="65775"/>
            </a:xfrm>
            <a:custGeom>
              <a:avLst/>
              <a:gdLst/>
              <a:ahLst/>
              <a:cxnLst/>
              <a:rect l="l" t="t" r="r" b="b"/>
              <a:pathLst>
                <a:path w="6803" h="1047" extrusionOk="0">
                  <a:moveTo>
                    <a:pt x="1" y="1"/>
                  </a:moveTo>
                  <a:lnTo>
                    <a:pt x="1" y="1046"/>
                  </a:lnTo>
                  <a:lnTo>
                    <a:pt x="6802" y="1046"/>
                  </a:lnTo>
                  <a:lnTo>
                    <a:pt x="6802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059246" y="3468346"/>
              <a:ext cx="350328" cy="394839"/>
            </a:xfrm>
            <a:custGeom>
              <a:avLst/>
              <a:gdLst/>
              <a:ahLst/>
              <a:cxnLst/>
              <a:rect l="l" t="t" r="r" b="b"/>
              <a:pathLst>
                <a:path w="5577" h="6285" extrusionOk="0">
                  <a:moveTo>
                    <a:pt x="0" y="0"/>
                  </a:moveTo>
                  <a:lnTo>
                    <a:pt x="0" y="6285"/>
                  </a:lnTo>
                  <a:lnTo>
                    <a:pt x="5576" y="6285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054283" y="3546055"/>
              <a:ext cx="360944" cy="274094"/>
            </a:xfrm>
            <a:custGeom>
              <a:avLst/>
              <a:gdLst/>
              <a:ahLst/>
              <a:cxnLst/>
              <a:rect l="l" t="t" r="r" b="b"/>
              <a:pathLst>
                <a:path w="5746" h="4363" extrusionOk="0">
                  <a:moveTo>
                    <a:pt x="5588" y="0"/>
                  </a:moveTo>
                  <a:lnTo>
                    <a:pt x="0" y="4137"/>
                  </a:lnTo>
                  <a:lnTo>
                    <a:pt x="158" y="4362"/>
                  </a:lnTo>
                  <a:lnTo>
                    <a:pt x="5745" y="214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E09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6021808" y="3863111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059246" y="3468346"/>
              <a:ext cx="350328" cy="394839"/>
            </a:xfrm>
            <a:custGeom>
              <a:avLst/>
              <a:gdLst/>
              <a:ahLst/>
              <a:cxnLst/>
              <a:rect l="l" t="t" r="r" b="b"/>
              <a:pathLst>
                <a:path w="5577" h="6285" fill="none" extrusionOk="0">
                  <a:moveTo>
                    <a:pt x="0" y="0"/>
                  </a:moveTo>
                  <a:lnTo>
                    <a:pt x="5576" y="0"/>
                  </a:lnTo>
                  <a:lnTo>
                    <a:pt x="5576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6151710" y="3490962"/>
              <a:ext cx="63" cy="372222"/>
            </a:xfrm>
            <a:custGeom>
              <a:avLst/>
              <a:gdLst/>
              <a:ahLst/>
              <a:cxnLst/>
              <a:rect l="l" t="t" r="r" b="b"/>
              <a:pathLst>
                <a:path w="1" h="5925" fill="none" extrusionOk="0">
                  <a:moveTo>
                    <a:pt x="1" y="0"/>
                  </a:moveTo>
                  <a:lnTo>
                    <a:pt x="1" y="5925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310633" y="3490962"/>
              <a:ext cx="63" cy="372222"/>
            </a:xfrm>
            <a:custGeom>
              <a:avLst/>
              <a:gdLst/>
              <a:ahLst/>
              <a:cxnLst/>
              <a:rect l="l" t="t" r="r" b="b"/>
              <a:pathLst>
                <a:path w="1" h="5925" fill="none" extrusionOk="0">
                  <a:moveTo>
                    <a:pt x="0" y="0"/>
                  </a:moveTo>
                  <a:lnTo>
                    <a:pt x="0" y="5925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6018981" y="3450003"/>
              <a:ext cx="428032" cy="65021"/>
            </a:xfrm>
            <a:custGeom>
              <a:avLst/>
              <a:gdLst/>
              <a:ahLst/>
              <a:cxnLst/>
              <a:rect l="l" t="t" r="r" b="b"/>
              <a:pathLst>
                <a:path w="6814" h="1035" extrusionOk="0">
                  <a:moveTo>
                    <a:pt x="0" y="0"/>
                  </a:moveTo>
                  <a:lnTo>
                    <a:pt x="0" y="1034"/>
                  </a:lnTo>
                  <a:lnTo>
                    <a:pt x="6813" y="103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136906" y="3468346"/>
              <a:ext cx="351019" cy="394839"/>
            </a:xfrm>
            <a:custGeom>
              <a:avLst/>
              <a:gdLst/>
              <a:ahLst/>
              <a:cxnLst/>
              <a:rect l="l" t="t" r="r" b="b"/>
              <a:pathLst>
                <a:path w="5588" h="6285" extrusionOk="0">
                  <a:moveTo>
                    <a:pt x="0" y="0"/>
                  </a:moveTo>
                  <a:lnTo>
                    <a:pt x="0" y="6285"/>
                  </a:lnTo>
                  <a:lnTo>
                    <a:pt x="5588" y="6285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7099468" y="3863111"/>
              <a:ext cx="426588" cy="63"/>
            </a:xfrm>
            <a:custGeom>
              <a:avLst/>
              <a:gdLst/>
              <a:ahLst/>
              <a:cxnLst/>
              <a:rect l="l" t="t" r="r" b="b"/>
              <a:pathLst>
                <a:path w="6791" h="1" fill="none" extrusionOk="0">
                  <a:moveTo>
                    <a:pt x="0" y="1"/>
                  </a:moveTo>
                  <a:lnTo>
                    <a:pt x="6791" y="1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7136906" y="3468346"/>
              <a:ext cx="351019" cy="394839"/>
            </a:xfrm>
            <a:custGeom>
              <a:avLst/>
              <a:gdLst/>
              <a:ahLst/>
              <a:cxnLst/>
              <a:rect l="l" t="t" r="r" b="b"/>
              <a:pathLst>
                <a:path w="5588" h="6285" fill="none" extrusionOk="0">
                  <a:moveTo>
                    <a:pt x="0" y="0"/>
                  </a:moveTo>
                  <a:lnTo>
                    <a:pt x="5588" y="0"/>
                  </a:lnTo>
                  <a:lnTo>
                    <a:pt x="5588" y="6285"/>
                  </a:lnTo>
                  <a:lnTo>
                    <a:pt x="0" y="6285"/>
                  </a:lnTo>
                  <a:close/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7229370" y="3490962"/>
              <a:ext cx="63" cy="372222"/>
            </a:xfrm>
            <a:custGeom>
              <a:avLst/>
              <a:gdLst/>
              <a:ahLst/>
              <a:cxnLst/>
              <a:rect l="l" t="t" r="r" b="b"/>
              <a:pathLst>
                <a:path w="1" h="5925" fill="none" extrusionOk="0">
                  <a:moveTo>
                    <a:pt x="1" y="0"/>
                  </a:moveTo>
                  <a:lnTo>
                    <a:pt x="1" y="5925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7388293" y="3490962"/>
              <a:ext cx="63" cy="372222"/>
            </a:xfrm>
            <a:custGeom>
              <a:avLst/>
              <a:gdLst/>
              <a:ahLst/>
              <a:cxnLst/>
              <a:rect l="l" t="t" r="r" b="b"/>
              <a:pathLst>
                <a:path w="1" h="5925" fill="none" extrusionOk="0">
                  <a:moveTo>
                    <a:pt x="0" y="0"/>
                  </a:moveTo>
                  <a:lnTo>
                    <a:pt x="0" y="5925"/>
                  </a:lnTo>
                </a:path>
              </a:pathLst>
            </a:custGeom>
            <a:noFill/>
            <a:ln w="50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7097332" y="3450003"/>
              <a:ext cx="427341" cy="65021"/>
            </a:xfrm>
            <a:custGeom>
              <a:avLst/>
              <a:gdLst/>
              <a:ahLst/>
              <a:cxnLst/>
              <a:rect l="l" t="t" r="r" b="b"/>
              <a:pathLst>
                <a:path w="6803" h="1035" extrusionOk="0">
                  <a:moveTo>
                    <a:pt x="1" y="0"/>
                  </a:moveTo>
                  <a:lnTo>
                    <a:pt x="1" y="1034"/>
                  </a:lnTo>
                  <a:lnTo>
                    <a:pt x="6802" y="1034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83942" y="3482481"/>
              <a:ext cx="377151" cy="635699"/>
            </a:xfrm>
            <a:custGeom>
              <a:avLst/>
              <a:gdLst/>
              <a:ahLst/>
              <a:cxnLst/>
              <a:rect l="l" t="t" r="r" b="b"/>
              <a:pathLst>
                <a:path w="6004" h="10119" extrusionOk="0">
                  <a:moveTo>
                    <a:pt x="0" y="0"/>
                  </a:moveTo>
                  <a:lnTo>
                    <a:pt x="0" y="10118"/>
                  </a:lnTo>
                  <a:lnTo>
                    <a:pt x="6004" y="10118"/>
                  </a:lnTo>
                  <a:lnTo>
                    <a:pt x="6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557811" y="3450003"/>
              <a:ext cx="428032" cy="65021"/>
            </a:xfrm>
            <a:custGeom>
              <a:avLst/>
              <a:gdLst/>
              <a:ahLst/>
              <a:cxnLst/>
              <a:rect l="l" t="t" r="r" b="b"/>
              <a:pathLst>
                <a:path w="6814" h="1035" extrusionOk="0">
                  <a:moveTo>
                    <a:pt x="0" y="0"/>
                  </a:moveTo>
                  <a:lnTo>
                    <a:pt x="0" y="1034"/>
                  </a:lnTo>
                  <a:lnTo>
                    <a:pt x="6813" y="103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6773205" y="3490962"/>
              <a:ext cx="63" cy="579159"/>
            </a:xfrm>
            <a:custGeom>
              <a:avLst/>
              <a:gdLst/>
              <a:ahLst/>
              <a:cxnLst/>
              <a:rect l="l" t="t" r="r" b="b"/>
              <a:pathLst>
                <a:path w="1" h="9219" fill="none" extrusionOk="0">
                  <a:moveTo>
                    <a:pt x="0" y="0"/>
                  </a:moveTo>
                  <a:lnTo>
                    <a:pt x="0" y="9219"/>
                  </a:lnTo>
                </a:path>
              </a:pathLst>
            </a:custGeom>
            <a:noFill/>
            <a:ln w="50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692027" y="4070042"/>
              <a:ext cx="2183631" cy="96118"/>
            </a:xfrm>
            <a:custGeom>
              <a:avLst/>
              <a:gdLst/>
              <a:ahLst/>
              <a:cxnLst/>
              <a:rect l="l" t="t" r="r" b="b"/>
              <a:pathLst>
                <a:path w="34762" h="1530" extrusionOk="0">
                  <a:moveTo>
                    <a:pt x="1529" y="1"/>
                  </a:moveTo>
                  <a:cubicBezTo>
                    <a:pt x="686" y="1"/>
                    <a:pt x="0" y="687"/>
                    <a:pt x="0" y="1530"/>
                  </a:cubicBezTo>
                  <a:lnTo>
                    <a:pt x="34762" y="1530"/>
                  </a:lnTo>
                  <a:cubicBezTo>
                    <a:pt x="34762" y="687"/>
                    <a:pt x="34076" y="1"/>
                    <a:pt x="33233" y="1"/>
                  </a:cubicBez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6395371" y="3353573"/>
              <a:ext cx="434377" cy="355260"/>
            </a:xfrm>
            <a:custGeom>
              <a:avLst/>
              <a:gdLst/>
              <a:ahLst/>
              <a:cxnLst/>
              <a:rect l="l" t="t" r="r" b="b"/>
              <a:pathLst>
                <a:path w="6915" h="5655" extrusionOk="0">
                  <a:moveTo>
                    <a:pt x="1052" y="1"/>
                  </a:moveTo>
                  <a:cubicBezTo>
                    <a:pt x="874" y="1"/>
                    <a:pt x="717" y="129"/>
                    <a:pt x="686" y="321"/>
                  </a:cubicBezTo>
                  <a:lnTo>
                    <a:pt x="34" y="4312"/>
                  </a:lnTo>
                  <a:cubicBezTo>
                    <a:pt x="1" y="4514"/>
                    <a:pt x="135" y="4717"/>
                    <a:pt x="349" y="4750"/>
                  </a:cubicBezTo>
                  <a:lnTo>
                    <a:pt x="5790" y="5650"/>
                  </a:lnTo>
                  <a:cubicBezTo>
                    <a:pt x="5812" y="5653"/>
                    <a:pt x="5834" y="5655"/>
                    <a:pt x="5855" y="5655"/>
                  </a:cubicBezTo>
                  <a:cubicBezTo>
                    <a:pt x="6042" y="5655"/>
                    <a:pt x="6199" y="5527"/>
                    <a:pt x="6229" y="5335"/>
                  </a:cubicBezTo>
                  <a:lnTo>
                    <a:pt x="6870" y="1355"/>
                  </a:lnTo>
                  <a:cubicBezTo>
                    <a:pt x="6915" y="1142"/>
                    <a:pt x="6769" y="950"/>
                    <a:pt x="6566" y="906"/>
                  </a:cubicBezTo>
                  <a:lnTo>
                    <a:pt x="1114" y="6"/>
                  </a:lnTo>
                  <a:cubicBezTo>
                    <a:pt x="1093" y="3"/>
                    <a:pt x="1072" y="1"/>
                    <a:pt x="1052" y="1"/>
                  </a:cubicBez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6069108" y="3485308"/>
              <a:ext cx="59362" cy="127906"/>
            </a:xfrm>
            <a:custGeom>
              <a:avLst/>
              <a:gdLst/>
              <a:ahLst/>
              <a:cxnLst/>
              <a:rect l="l" t="t" r="r" b="b"/>
              <a:pathLst>
                <a:path w="945" h="2036" extrusionOk="0">
                  <a:moveTo>
                    <a:pt x="1" y="0"/>
                  </a:moveTo>
                  <a:lnTo>
                    <a:pt x="1" y="2035"/>
                  </a:lnTo>
                  <a:lnTo>
                    <a:pt x="945" y="203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6092412" y="3516341"/>
              <a:ext cx="36057" cy="46677"/>
            </a:xfrm>
            <a:custGeom>
              <a:avLst/>
              <a:gdLst/>
              <a:ahLst/>
              <a:cxnLst/>
              <a:rect l="l" t="t" r="r" b="b"/>
              <a:pathLst>
                <a:path w="574" h="743" extrusionOk="0">
                  <a:moveTo>
                    <a:pt x="1" y="1"/>
                  </a:moveTo>
                  <a:lnTo>
                    <a:pt x="574" y="743"/>
                  </a:lnTo>
                  <a:lnTo>
                    <a:pt x="574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009056" y="3476136"/>
              <a:ext cx="38946" cy="42405"/>
            </a:xfrm>
            <a:custGeom>
              <a:avLst/>
              <a:gdLst/>
              <a:ahLst/>
              <a:cxnLst/>
              <a:rect l="l" t="t" r="r" b="b"/>
              <a:pathLst>
                <a:path w="620" h="675" extrusionOk="0">
                  <a:moveTo>
                    <a:pt x="338" y="0"/>
                  </a:moveTo>
                  <a:lnTo>
                    <a:pt x="1" y="304"/>
                  </a:lnTo>
                  <a:lnTo>
                    <a:pt x="417" y="675"/>
                  </a:lnTo>
                  <a:lnTo>
                    <a:pt x="619" y="47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6069108" y="3401254"/>
              <a:ext cx="102454" cy="141287"/>
            </a:xfrm>
            <a:custGeom>
              <a:avLst/>
              <a:gdLst/>
              <a:ahLst/>
              <a:cxnLst/>
              <a:rect l="l" t="t" r="r" b="b"/>
              <a:pathLst>
                <a:path w="1631" h="2249" extrusionOk="0">
                  <a:moveTo>
                    <a:pt x="1338" y="0"/>
                  </a:moveTo>
                  <a:lnTo>
                    <a:pt x="1" y="1271"/>
                  </a:lnTo>
                  <a:lnTo>
                    <a:pt x="461" y="1957"/>
                  </a:lnTo>
                  <a:cubicBezTo>
                    <a:pt x="585" y="2136"/>
                    <a:pt x="799" y="2249"/>
                    <a:pt x="1024" y="2249"/>
                  </a:cubicBezTo>
                  <a:cubicBezTo>
                    <a:pt x="1327" y="2249"/>
                    <a:pt x="1574" y="2013"/>
                    <a:pt x="1597" y="1709"/>
                  </a:cubicBezTo>
                  <a:cubicBezTo>
                    <a:pt x="1608" y="1541"/>
                    <a:pt x="1619" y="1316"/>
                    <a:pt x="1619" y="1057"/>
                  </a:cubicBezTo>
                  <a:cubicBezTo>
                    <a:pt x="1631" y="214"/>
                    <a:pt x="1372" y="23"/>
                    <a:pt x="1338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6159499" y="3466901"/>
              <a:ext cx="22677" cy="31851"/>
            </a:xfrm>
            <a:custGeom>
              <a:avLst/>
              <a:gdLst/>
              <a:ahLst/>
              <a:cxnLst/>
              <a:rect l="l" t="t" r="r" b="b"/>
              <a:pathLst>
                <a:path w="361" h="507" extrusionOk="0">
                  <a:moveTo>
                    <a:pt x="79" y="1"/>
                  </a:moveTo>
                  <a:lnTo>
                    <a:pt x="1" y="507"/>
                  </a:lnTo>
                  <a:lnTo>
                    <a:pt x="293" y="372"/>
                  </a:lnTo>
                  <a:cubicBezTo>
                    <a:pt x="338" y="349"/>
                    <a:pt x="360" y="282"/>
                    <a:pt x="315" y="237"/>
                  </a:cubicBezTo>
                  <a:cubicBezTo>
                    <a:pt x="214" y="147"/>
                    <a:pt x="91" y="12"/>
                    <a:pt x="7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987197" y="3374744"/>
              <a:ext cx="202709" cy="148072"/>
            </a:xfrm>
            <a:custGeom>
              <a:avLst/>
              <a:gdLst/>
              <a:ahLst/>
              <a:cxnLst/>
              <a:rect l="l" t="t" r="r" b="b"/>
              <a:pathLst>
                <a:path w="3227" h="2357" extrusionOk="0">
                  <a:moveTo>
                    <a:pt x="1721" y="0"/>
                  </a:moveTo>
                  <a:cubicBezTo>
                    <a:pt x="1378" y="0"/>
                    <a:pt x="988" y="136"/>
                    <a:pt x="675" y="613"/>
                  </a:cubicBezTo>
                  <a:cubicBezTo>
                    <a:pt x="0" y="1637"/>
                    <a:pt x="1192" y="2356"/>
                    <a:pt x="1305" y="2356"/>
                  </a:cubicBezTo>
                  <a:cubicBezTo>
                    <a:pt x="1518" y="2210"/>
                    <a:pt x="1664" y="1974"/>
                    <a:pt x="1698" y="1715"/>
                  </a:cubicBezTo>
                  <a:lnTo>
                    <a:pt x="1631" y="1580"/>
                  </a:lnTo>
                  <a:cubicBezTo>
                    <a:pt x="1631" y="1580"/>
                    <a:pt x="2148" y="1378"/>
                    <a:pt x="2204" y="1131"/>
                  </a:cubicBezTo>
                  <a:lnTo>
                    <a:pt x="3171" y="1086"/>
                  </a:lnTo>
                  <a:cubicBezTo>
                    <a:pt x="3171" y="1086"/>
                    <a:pt x="3227" y="276"/>
                    <a:pt x="2552" y="242"/>
                  </a:cubicBezTo>
                  <a:cubicBezTo>
                    <a:pt x="2552" y="242"/>
                    <a:pt x="2178" y="0"/>
                    <a:pt x="1721" y="0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5924319" y="3495171"/>
              <a:ext cx="110934" cy="158250"/>
            </a:xfrm>
            <a:custGeom>
              <a:avLst/>
              <a:gdLst/>
              <a:ahLst/>
              <a:cxnLst/>
              <a:rect l="l" t="t" r="r" b="b"/>
              <a:pathLst>
                <a:path w="1766" h="2519" extrusionOk="0">
                  <a:moveTo>
                    <a:pt x="1350" y="1"/>
                  </a:moveTo>
                  <a:cubicBezTo>
                    <a:pt x="46" y="810"/>
                    <a:pt x="1" y="1934"/>
                    <a:pt x="1" y="1934"/>
                  </a:cubicBezTo>
                  <a:lnTo>
                    <a:pt x="1204" y="2519"/>
                  </a:lnTo>
                  <a:cubicBezTo>
                    <a:pt x="1372" y="1012"/>
                    <a:pt x="1766" y="372"/>
                    <a:pt x="1766" y="372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6069108" y="3453521"/>
              <a:ext cx="41019" cy="41023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7" y="0"/>
                  </a:moveTo>
                  <a:cubicBezTo>
                    <a:pt x="147" y="0"/>
                    <a:pt x="1" y="146"/>
                    <a:pt x="1" y="326"/>
                  </a:cubicBezTo>
                  <a:cubicBezTo>
                    <a:pt x="1" y="506"/>
                    <a:pt x="147" y="652"/>
                    <a:pt x="327" y="652"/>
                  </a:cubicBezTo>
                  <a:cubicBezTo>
                    <a:pt x="506" y="652"/>
                    <a:pt x="653" y="506"/>
                    <a:pt x="653" y="326"/>
                  </a:cubicBezTo>
                  <a:cubicBezTo>
                    <a:pt x="653" y="146"/>
                    <a:pt x="506" y="0"/>
                    <a:pt x="327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095239" y="4576439"/>
              <a:ext cx="117970" cy="49504"/>
            </a:xfrm>
            <a:custGeom>
              <a:avLst/>
              <a:gdLst/>
              <a:ahLst/>
              <a:cxnLst/>
              <a:rect l="l" t="t" r="r" b="b"/>
              <a:pathLst>
                <a:path w="1878" h="788" extrusionOk="0">
                  <a:moveTo>
                    <a:pt x="102" y="1"/>
                  </a:moveTo>
                  <a:lnTo>
                    <a:pt x="1" y="777"/>
                  </a:lnTo>
                  <a:lnTo>
                    <a:pt x="1878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101583" y="4503002"/>
              <a:ext cx="50944" cy="73502"/>
            </a:xfrm>
            <a:custGeom>
              <a:avLst/>
              <a:gdLst/>
              <a:ahLst/>
              <a:cxnLst/>
              <a:rect l="l" t="t" r="r" b="b"/>
              <a:pathLst>
                <a:path w="811" h="1170" extrusionOk="0">
                  <a:moveTo>
                    <a:pt x="102" y="1"/>
                  </a:moveTo>
                  <a:lnTo>
                    <a:pt x="1" y="1170"/>
                  </a:lnTo>
                  <a:lnTo>
                    <a:pt x="686" y="117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79724" y="3846903"/>
              <a:ext cx="144792" cy="676660"/>
            </a:xfrm>
            <a:custGeom>
              <a:avLst/>
              <a:gdLst/>
              <a:ahLst/>
              <a:cxnLst/>
              <a:rect l="l" t="t" r="r" b="b"/>
              <a:pathLst>
                <a:path w="2305" h="10771" extrusionOk="0">
                  <a:moveTo>
                    <a:pt x="292" y="0"/>
                  </a:moveTo>
                  <a:lnTo>
                    <a:pt x="23" y="2136"/>
                  </a:lnTo>
                  <a:lnTo>
                    <a:pt x="0" y="10771"/>
                  </a:lnTo>
                  <a:lnTo>
                    <a:pt x="1462" y="10771"/>
                  </a:lnTo>
                  <a:cubicBezTo>
                    <a:pt x="2305" y="3036"/>
                    <a:pt x="1484" y="203"/>
                    <a:pt x="1484" y="203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878463" y="4552442"/>
              <a:ext cx="105972" cy="71429"/>
            </a:xfrm>
            <a:custGeom>
              <a:avLst/>
              <a:gdLst/>
              <a:ahLst/>
              <a:cxnLst/>
              <a:rect l="l" t="t" r="r" b="b"/>
              <a:pathLst>
                <a:path w="1687" h="1137" extrusionOk="0">
                  <a:moveTo>
                    <a:pt x="247" y="1"/>
                  </a:moveTo>
                  <a:lnTo>
                    <a:pt x="0" y="743"/>
                  </a:lnTo>
                  <a:lnTo>
                    <a:pt x="1686" y="1136"/>
                  </a:lnTo>
                  <a:lnTo>
                    <a:pt x="911" y="16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893979" y="4483214"/>
              <a:ext cx="65706" cy="79910"/>
            </a:xfrm>
            <a:custGeom>
              <a:avLst/>
              <a:gdLst/>
              <a:ahLst/>
              <a:cxnLst/>
              <a:rect l="l" t="t" r="r" b="b"/>
              <a:pathLst>
                <a:path w="1046" h="1272" extrusionOk="0">
                  <a:moveTo>
                    <a:pt x="360" y="1"/>
                  </a:moveTo>
                  <a:lnTo>
                    <a:pt x="0" y="1103"/>
                  </a:lnTo>
                  <a:lnTo>
                    <a:pt x="664" y="1271"/>
                  </a:lnTo>
                  <a:lnTo>
                    <a:pt x="1046" y="169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890461" y="3844076"/>
              <a:ext cx="238766" cy="680178"/>
            </a:xfrm>
            <a:custGeom>
              <a:avLst/>
              <a:gdLst/>
              <a:ahLst/>
              <a:cxnLst/>
              <a:rect l="l" t="t" r="r" b="b"/>
              <a:pathLst>
                <a:path w="3801" h="10827" extrusionOk="0">
                  <a:moveTo>
                    <a:pt x="2339" y="0"/>
                  </a:moveTo>
                  <a:cubicBezTo>
                    <a:pt x="2339" y="0"/>
                    <a:pt x="1484" y="709"/>
                    <a:pt x="1619" y="3047"/>
                  </a:cubicBezTo>
                  <a:cubicBezTo>
                    <a:pt x="1765" y="5386"/>
                    <a:pt x="0" y="10613"/>
                    <a:pt x="0" y="10613"/>
                  </a:cubicBezTo>
                  <a:lnTo>
                    <a:pt x="1361" y="10827"/>
                  </a:lnTo>
                  <a:cubicBezTo>
                    <a:pt x="1361" y="10827"/>
                    <a:pt x="2946" y="7241"/>
                    <a:pt x="3328" y="4902"/>
                  </a:cubicBezTo>
                  <a:lnTo>
                    <a:pt x="3800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6028152" y="3963436"/>
              <a:ext cx="55153" cy="273403"/>
            </a:xfrm>
            <a:custGeom>
              <a:avLst/>
              <a:gdLst/>
              <a:ahLst/>
              <a:cxnLst/>
              <a:rect l="l" t="t" r="r" b="b"/>
              <a:pathLst>
                <a:path w="878" h="4352" extrusionOk="0">
                  <a:moveTo>
                    <a:pt x="0" y="0"/>
                  </a:moveTo>
                  <a:lnTo>
                    <a:pt x="563" y="652"/>
                  </a:lnTo>
                  <a:lnTo>
                    <a:pt x="821" y="4351"/>
                  </a:lnTo>
                  <a:cubicBezTo>
                    <a:pt x="877" y="3081"/>
                    <a:pt x="866" y="1799"/>
                    <a:pt x="776" y="5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436326" y="3635198"/>
              <a:ext cx="123686" cy="55409"/>
            </a:xfrm>
            <a:custGeom>
              <a:avLst/>
              <a:gdLst/>
              <a:ahLst/>
              <a:cxnLst/>
              <a:rect l="l" t="t" r="r" b="b"/>
              <a:pathLst>
                <a:path w="1969" h="882" extrusionOk="0">
                  <a:moveTo>
                    <a:pt x="1305" y="0"/>
                  </a:moveTo>
                  <a:cubicBezTo>
                    <a:pt x="1290" y="0"/>
                    <a:pt x="1275" y="3"/>
                    <a:pt x="1260" y="9"/>
                  </a:cubicBezTo>
                  <a:lnTo>
                    <a:pt x="102" y="447"/>
                  </a:lnTo>
                  <a:lnTo>
                    <a:pt x="1" y="875"/>
                  </a:lnTo>
                  <a:cubicBezTo>
                    <a:pt x="135" y="880"/>
                    <a:pt x="260" y="882"/>
                    <a:pt x="378" y="882"/>
                  </a:cubicBezTo>
                  <a:cubicBezTo>
                    <a:pt x="1559" y="882"/>
                    <a:pt x="1968" y="650"/>
                    <a:pt x="1968" y="650"/>
                  </a:cubicBezTo>
                  <a:lnTo>
                    <a:pt x="1136" y="492"/>
                  </a:lnTo>
                  <a:lnTo>
                    <a:pt x="1417" y="189"/>
                  </a:lnTo>
                  <a:cubicBezTo>
                    <a:pt x="1440" y="144"/>
                    <a:pt x="1440" y="88"/>
                    <a:pt x="1406" y="54"/>
                  </a:cubicBezTo>
                  <a:cubicBezTo>
                    <a:pt x="1381" y="21"/>
                    <a:pt x="1345" y="0"/>
                    <a:pt x="1305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054283" y="3588648"/>
              <a:ext cx="244419" cy="161077"/>
            </a:xfrm>
            <a:custGeom>
              <a:avLst/>
              <a:gdLst/>
              <a:ahLst/>
              <a:cxnLst/>
              <a:rect l="l" t="t" r="r" b="b"/>
              <a:pathLst>
                <a:path w="3891" h="2564" extrusionOk="0">
                  <a:moveTo>
                    <a:pt x="922" y="1"/>
                  </a:moveTo>
                  <a:cubicBezTo>
                    <a:pt x="653" y="1"/>
                    <a:pt x="392" y="137"/>
                    <a:pt x="248" y="390"/>
                  </a:cubicBezTo>
                  <a:cubicBezTo>
                    <a:pt x="0" y="795"/>
                    <a:pt x="180" y="1334"/>
                    <a:pt x="619" y="1526"/>
                  </a:cubicBezTo>
                  <a:lnTo>
                    <a:pt x="2980" y="2515"/>
                  </a:lnTo>
                  <a:cubicBezTo>
                    <a:pt x="3057" y="2548"/>
                    <a:pt x="3137" y="2563"/>
                    <a:pt x="3216" y="2563"/>
                  </a:cubicBezTo>
                  <a:cubicBezTo>
                    <a:pt x="3461" y="2563"/>
                    <a:pt x="3696" y="2415"/>
                    <a:pt x="3789" y="2178"/>
                  </a:cubicBezTo>
                  <a:cubicBezTo>
                    <a:pt x="3890" y="1908"/>
                    <a:pt x="3789" y="1604"/>
                    <a:pt x="3553" y="1447"/>
                  </a:cubicBezTo>
                  <a:lnTo>
                    <a:pt x="1361" y="132"/>
                  </a:lnTo>
                  <a:cubicBezTo>
                    <a:pt x="1224" y="43"/>
                    <a:pt x="1071" y="1"/>
                    <a:pt x="922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223822" y="3645626"/>
              <a:ext cx="229532" cy="104536"/>
            </a:xfrm>
            <a:custGeom>
              <a:avLst/>
              <a:gdLst/>
              <a:ahLst/>
              <a:cxnLst/>
              <a:rect l="l" t="t" r="r" b="b"/>
              <a:pathLst>
                <a:path w="3654" h="1664" extrusionOk="0">
                  <a:moveTo>
                    <a:pt x="3642" y="0"/>
                  </a:moveTo>
                  <a:lnTo>
                    <a:pt x="494" y="664"/>
                  </a:lnTo>
                  <a:cubicBezTo>
                    <a:pt x="314" y="697"/>
                    <a:pt x="168" y="832"/>
                    <a:pt x="112" y="1001"/>
                  </a:cubicBezTo>
                  <a:cubicBezTo>
                    <a:pt x="0" y="1337"/>
                    <a:pt x="266" y="1664"/>
                    <a:pt x="602" y="1664"/>
                  </a:cubicBezTo>
                  <a:cubicBezTo>
                    <a:pt x="636" y="1664"/>
                    <a:pt x="672" y="1660"/>
                    <a:pt x="708" y="1653"/>
                  </a:cubicBezTo>
                  <a:lnTo>
                    <a:pt x="3653" y="967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019672" y="3575330"/>
              <a:ext cx="180158" cy="284334"/>
            </a:xfrm>
            <a:custGeom>
              <a:avLst/>
              <a:gdLst/>
              <a:ahLst/>
              <a:cxnLst/>
              <a:rect l="l" t="t" r="r" b="b"/>
              <a:pathLst>
                <a:path w="2868" h="4526" extrusionOk="0">
                  <a:moveTo>
                    <a:pt x="1225" y="1"/>
                  </a:moveTo>
                  <a:cubicBezTo>
                    <a:pt x="1032" y="1"/>
                    <a:pt x="839" y="48"/>
                    <a:pt x="664" y="141"/>
                  </a:cubicBezTo>
                  <a:lnTo>
                    <a:pt x="641" y="152"/>
                  </a:lnTo>
                  <a:cubicBezTo>
                    <a:pt x="214" y="355"/>
                    <a:pt x="1" y="939"/>
                    <a:pt x="79" y="1400"/>
                  </a:cubicBezTo>
                  <a:lnTo>
                    <a:pt x="282" y="3413"/>
                  </a:lnTo>
                  <a:lnTo>
                    <a:pt x="282" y="4278"/>
                  </a:lnTo>
                  <a:lnTo>
                    <a:pt x="2440" y="4526"/>
                  </a:lnTo>
                  <a:cubicBezTo>
                    <a:pt x="2440" y="4526"/>
                    <a:pt x="2867" y="2030"/>
                    <a:pt x="2564" y="1041"/>
                  </a:cubicBezTo>
                  <a:cubicBezTo>
                    <a:pt x="2451" y="658"/>
                    <a:pt x="2170" y="332"/>
                    <a:pt x="1811" y="164"/>
                  </a:cubicBezTo>
                  <a:cubicBezTo>
                    <a:pt x="1632" y="54"/>
                    <a:pt x="1429" y="1"/>
                    <a:pt x="1225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6128406" y="3697893"/>
              <a:ext cx="61497" cy="48750"/>
            </a:xfrm>
            <a:custGeom>
              <a:avLst/>
              <a:gdLst/>
              <a:ahLst/>
              <a:cxnLst/>
              <a:rect l="l" t="t" r="r" b="b"/>
              <a:pathLst>
                <a:path w="979" h="776" extrusionOk="0">
                  <a:moveTo>
                    <a:pt x="1" y="0"/>
                  </a:moveTo>
                  <a:lnTo>
                    <a:pt x="923" y="776"/>
                  </a:lnTo>
                  <a:lnTo>
                    <a:pt x="979" y="4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350207" y="3520487"/>
              <a:ext cx="85493" cy="86318"/>
            </a:xfrm>
            <a:custGeom>
              <a:avLst/>
              <a:gdLst/>
              <a:ahLst/>
              <a:cxnLst/>
              <a:rect l="l" t="t" r="r" b="b"/>
              <a:pathLst>
                <a:path w="1361" h="1374" extrusionOk="0">
                  <a:moveTo>
                    <a:pt x="1195" y="0"/>
                  </a:moveTo>
                  <a:cubicBezTo>
                    <a:pt x="1187" y="0"/>
                    <a:pt x="1178" y="1"/>
                    <a:pt x="1169" y="2"/>
                  </a:cubicBezTo>
                  <a:lnTo>
                    <a:pt x="888" y="59"/>
                  </a:lnTo>
                  <a:cubicBezTo>
                    <a:pt x="821" y="81"/>
                    <a:pt x="765" y="115"/>
                    <a:pt x="708" y="160"/>
                  </a:cubicBezTo>
                  <a:cubicBezTo>
                    <a:pt x="146" y="542"/>
                    <a:pt x="0" y="935"/>
                    <a:pt x="0" y="935"/>
                  </a:cubicBezTo>
                  <a:lnTo>
                    <a:pt x="191" y="1374"/>
                  </a:lnTo>
                  <a:lnTo>
                    <a:pt x="854" y="1093"/>
                  </a:lnTo>
                  <a:lnTo>
                    <a:pt x="967" y="441"/>
                  </a:lnTo>
                  <a:lnTo>
                    <a:pt x="1270" y="261"/>
                  </a:lnTo>
                  <a:cubicBezTo>
                    <a:pt x="1327" y="227"/>
                    <a:pt x="1360" y="160"/>
                    <a:pt x="1338" y="92"/>
                  </a:cubicBezTo>
                  <a:cubicBezTo>
                    <a:pt x="1318" y="33"/>
                    <a:pt x="1256" y="0"/>
                    <a:pt x="1195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170806" y="3562954"/>
              <a:ext cx="214770" cy="164909"/>
            </a:xfrm>
            <a:custGeom>
              <a:avLst/>
              <a:gdLst/>
              <a:ahLst/>
              <a:cxnLst/>
              <a:rect l="l" t="t" r="r" b="b"/>
              <a:pathLst>
                <a:path w="3419" h="2625" extrusionOk="0">
                  <a:moveTo>
                    <a:pt x="2811" y="1"/>
                  </a:moveTo>
                  <a:lnTo>
                    <a:pt x="248" y="1687"/>
                  </a:lnTo>
                  <a:cubicBezTo>
                    <a:pt x="102" y="1777"/>
                    <a:pt x="0" y="1957"/>
                    <a:pt x="12" y="2137"/>
                  </a:cubicBezTo>
                  <a:cubicBezTo>
                    <a:pt x="20" y="2426"/>
                    <a:pt x="259" y="2624"/>
                    <a:pt x="514" y="2624"/>
                  </a:cubicBezTo>
                  <a:cubicBezTo>
                    <a:pt x="607" y="2624"/>
                    <a:pt x="701" y="2598"/>
                    <a:pt x="787" y="2542"/>
                  </a:cubicBezTo>
                  <a:lnTo>
                    <a:pt x="3418" y="822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221624" y="3639281"/>
              <a:ext cx="64324" cy="42405"/>
            </a:xfrm>
            <a:custGeom>
              <a:avLst/>
              <a:gdLst/>
              <a:ahLst/>
              <a:cxnLst/>
              <a:rect l="l" t="t" r="r" b="b"/>
              <a:pathLst>
                <a:path w="1024" h="675" extrusionOk="0">
                  <a:moveTo>
                    <a:pt x="170" y="0"/>
                  </a:moveTo>
                  <a:lnTo>
                    <a:pt x="1" y="113"/>
                  </a:lnTo>
                  <a:lnTo>
                    <a:pt x="979" y="675"/>
                  </a:lnTo>
                  <a:lnTo>
                    <a:pt x="1024" y="64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045761" y="4560232"/>
              <a:ext cx="151953" cy="84119"/>
            </a:xfrm>
            <a:custGeom>
              <a:avLst/>
              <a:gdLst/>
              <a:ahLst/>
              <a:cxnLst/>
              <a:rect l="l" t="t" r="r" b="b"/>
              <a:pathLst>
                <a:path w="2419" h="1339" extrusionOk="0">
                  <a:moveTo>
                    <a:pt x="1665" y="0"/>
                  </a:moveTo>
                  <a:lnTo>
                    <a:pt x="1" y="191"/>
                  </a:lnTo>
                  <a:lnTo>
                    <a:pt x="2047" y="1338"/>
                  </a:lnTo>
                  <a:lnTo>
                    <a:pt x="2418" y="427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150286" y="4476178"/>
              <a:ext cx="85556" cy="110944"/>
            </a:xfrm>
            <a:custGeom>
              <a:avLst/>
              <a:gdLst/>
              <a:ahLst/>
              <a:cxnLst/>
              <a:rect l="l" t="t" r="r" b="b"/>
              <a:pathLst>
                <a:path w="1362" h="1766" extrusionOk="0">
                  <a:moveTo>
                    <a:pt x="597" y="0"/>
                  </a:moveTo>
                  <a:lnTo>
                    <a:pt x="1" y="1338"/>
                  </a:lnTo>
                  <a:lnTo>
                    <a:pt x="754" y="1765"/>
                  </a:lnTo>
                  <a:lnTo>
                    <a:pt x="1361" y="439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153112" y="3928130"/>
              <a:ext cx="292474" cy="641353"/>
            </a:xfrm>
            <a:custGeom>
              <a:avLst/>
              <a:gdLst/>
              <a:ahLst/>
              <a:cxnLst/>
              <a:rect l="l" t="t" r="r" b="b"/>
              <a:pathLst>
                <a:path w="4656" h="10209" extrusionOk="0">
                  <a:moveTo>
                    <a:pt x="4329" y="0"/>
                  </a:moveTo>
                  <a:lnTo>
                    <a:pt x="2913" y="315"/>
                  </a:lnTo>
                  <a:lnTo>
                    <a:pt x="1" y="9478"/>
                  </a:lnTo>
                  <a:lnTo>
                    <a:pt x="1159" y="10208"/>
                  </a:lnTo>
                  <a:lnTo>
                    <a:pt x="4655" y="2552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347337" y="4077832"/>
              <a:ext cx="69978" cy="72120"/>
            </a:xfrm>
            <a:custGeom>
              <a:avLst/>
              <a:gdLst/>
              <a:ahLst/>
              <a:cxnLst/>
              <a:rect l="l" t="t" r="r" b="b"/>
              <a:pathLst>
                <a:path w="1114" h="1148" extrusionOk="0">
                  <a:moveTo>
                    <a:pt x="0" y="1"/>
                  </a:moveTo>
                  <a:lnTo>
                    <a:pt x="709" y="327"/>
                  </a:lnTo>
                  <a:lnTo>
                    <a:pt x="1113" y="1147"/>
                  </a:lnTo>
                  <a:lnTo>
                    <a:pt x="911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645333" y="4493830"/>
              <a:ext cx="120859" cy="130042"/>
            </a:xfrm>
            <a:custGeom>
              <a:avLst/>
              <a:gdLst/>
              <a:ahLst/>
              <a:cxnLst/>
              <a:rect l="l" t="t" r="r" b="b"/>
              <a:pathLst>
                <a:path w="1924" h="2070" extrusionOk="0">
                  <a:moveTo>
                    <a:pt x="1260" y="0"/>
                  </a:moveTo>
                  <a:lnTo>
                    <a:pt x="552" y="495"/>
                  </a:lnTo>
                  <a:lnTo>
                    <a:pt x="1" y="2069"/>
                  </a:lnTo>
                  <a:lnTo>
                    <a:pt x="1923" y="7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7620647" y="4423220"/>
              <a:ext cx="103836" cy="101772"/>
            </a:xfrm>
            <a:custGeom>
              <a:avLst/>
              <a:gdLst/>
              <a:ahLst/>
              <a:cxnLst/>
              <a:rect l="l" t="t" r="r" b="b"/>
              <a:pathLst>
                <a:path w="1653" h="1620" extrusionOk="0">
                  <a:moveTo>
                    <a:pt x="731" y="0"/>
                  </a:moveTo>
                  <a:lnTo>
                    <a:pt x="0" y="495"/>
                  </a:lnTo>
                  <a:lnTo>
                    <a:pt x="945" y="1619"/>
                  </a:lnTo>
                  <a:lnTo>
                    <a:pt x="1653" y="112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7367124" y="3923168"/>
              <a:ext cx="351019" cy="587703"/>
            </a:xfrm>
            <a:custGeom>
              <a:avLst/>
              <a:gdLst/>
              <a:ahLst/>
              <a:cxnLst/>
              <a:rect l="l" t="t" r="r" b="b"/>
              <a:pathLst>
                <a:path w="5588" h="9355" extrusionOk="0">
                  <a:moveTo>
                    <a:pt x="0" y="1"/>
                  </a:moveTo>
                  <a:lnTo>
                    <a:pt x="1091" y="4958"/>
                  </a:lnTo>
                  <a:cubicBezTo>
                    <a:pt x="1136" y="5138"/>
                    <a:pt x="1214" y="5307"/>
                    <a:pt x="1327" y="5453"/>
                  </a:cubicBezTo>
                  <a:lnTo>
                    <a:pt x="4317" y="9354"/>
                  </a:lnTo>
                  <a:lnTo>
                    <a:pt x="5588" y="8399"/>
                  </a:lnTo>
                  <a:lnTo>
                    <a:pt x="3171" y="4677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7112848" y="3595809"/>
              <a:ext cx="36120" cy="34301"/>
            </a:xfrm>
            <a:custGeom>
              <a:avLst/>
              <a:gdLst/>
              <a:ahLst/>
              <a:cxnLst/>
              <a:rect l="l" t="t" r="r" b="b"/>
              <a:pathLst>
                <a:path w="575" h="546" extrusionOk="0">
                  <a:moveTo>
                    <a:pt x="134" y="0"/>
                  </a:moveTo>
                  <a:cubicBezTo>
                    <a:pt x="80" y="0"/>
                    <a:pt x="31" y="41"/>
                    <a:pt x="12" y="96"/>
                  </a:cubicBezTo>
                  <a:cubicBezTo>
                    <a:pt x="1" y="152"/>
                    <a:pt x="35" y="220"/>
                    <a:pt x="102" y="231"/>
                  </a:cubicBezTo>
                  <a:lnTo>
                    <a:pt x="237" y="310"/>
                  </a:lnTo>
                  <a:lnTo>
                    <a:pt x="473" y="546"/>
                  </a:lnTo>
                  <a:lnTo>
                    <a:pt x="541" y="355"/>
                  </a:lnTo>
                  <a:cubicBezTo>
                    <a:pt x="574" y="254"/>
                    <a:pt x="507" y="130"/>
                    <a:pt x="394" y="107"/>
                  </a:cubicBezTo>
                  <a:lnTo>
                    <a:pt x="170" y="6"/>
                  </a:lnTo>
                  <a:cubicBezTo>
                    <a:pt x="158" y="2"/>
                    <a:pt x="146" y="0"/>
                    <a:pt x="134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7078990" y="3599013"/>
              <a:ext cx="74877" cy="123634"/>
            </a:xfrm>
            <a:custGeom>
              <a:avLst/>
              <a:gdLst/>
              <a:ahLst/>
              <a:cxnLst/>
              <a:rect l="l" t="t" r="r" b="b"/>
              <a:pathLst>
                <a:path w="1192" h="1968" extrusionOk="0">
                  <a:moveTo>
                    <a:pt x="56" y="0"/>
                  </a:moveTo>
                  <a:lnTo>
                    <a:pt x="12" y="832"/>
                  </a:lnTo>
                  <a:cubicBezTo>
                    <a:pt x="0" y="956"/>
                    <a:pt x="34" y="1068"/>
                    <a:pt x="113" y="1169"/>
                  </a:cubicBezTo>
                  <a:lnTo>
                    <a:pt x="686" y="1968"/>
                  </a:lnTo>
                  <a:lnTo>
                    <a:pt x="1192" y="1518"/>
                  </a:lnTo>
                  <a:lnTo>
                    <a:pt x="990" y="1102"/>
                  </a:lnTo>
                  <a:lnTo>
                    <a:pt x="1012" y="57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023210" y="3546244"/>
              <a:ext cx="135621" cy="116410"/>
            </a:xfrm>
            <a:custGeom>
              <a:avLst/>
              <a:gdLst/>
              <a:ahLst/>
              <a:cxnLst/>
              <a:rect l="l" t="t" r="r" b="b"/>
              <a:pathLst>
                <a:path w="2159" h="1853" extrusionOk="0">
                  <a:moveTo>
                    <a:pt x="590" y="1"/>
                  </a:moveTo>
                  <a:cubicBezTo>
                    <a:pt x="581" y="1"/>
                    <a:pt x="572" y="4"/>
                    <a:pt x="562" y="8"/>
                  </a:cubicBezTo>
                  <a:lnTo>
                    <a:pt x="56" y="222"/>
                  </a:lnTo>
                  <a:cubicBezTo>
                    <a:pt x="11" y="233"/>
                    <a:pt x="0" y="289"/>
                    <a:pt x="34" y="323"/>
                  </a:cubicBezTo>
                  <a:lnTo>
                    <a:pt x="1473" y="1807"/>
                  </a:lnTo>
                  <a:cubicBezTo>
                    <a:pt x="1503" y="1837"/>
                    <a:pt x="1538" y="1852"/>
                    <a:pt x="1574" y="1852"/>
                  </a:cubicBezTo>
                  <a:cubicBezTo>
                    <a:pt x="1593" y="1852"/>
                    <a:pt x="1612" y="1848"/>
                    <a:pt x="1630" y="1841"/>
                  </a:cubicBezTo>
                  <a:lnTo>
                    <a:pt x="2114" y="1638"/>
                  </a:lnTo>
                  <a:cubicBezTo>
                    <a:pt x="2147" y="1627"/>
                    <a:pt x="2159" y="1582"/>
                    <a:pt x="2136" y="1549"/>
                  </a:cubicBezTo>
                  <a:lnTo>
                    <a:pt x="630" y="20"/>
                  </a:lnTo>
                  <a:cubicBezTo>
                    <a:pt x="617" y="6"/>
                    <a:pt x="603" y="1"/>
                    <a:pt x="590" y="1"/>
                  </a:cubicBezTo>
                  <a:close/>
                </a:path>
              </a:pathLst>
            </a:custGeom>
            <a:solidFill>
              <a:srgbClr val="17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030936" y="3546244"/>
              <a:ext cx="123686" cy="107929"/>
            </a:xfrm>
            <a:custGeom>
              <a:avLst/>
              <a:gdLst/>
              <a:ahLst/>
              <a:cxnLst/>
              <a:rect l="l" t="t" r="r" b="b"/>
              <a:pathLst>
                <a:path w="1969" h="1718" extrusionOk="0">
                  <a:moveTo>
                    <a:pt x="467" y="1"/>
                  </a:moveTo>
                  <a:cubicBezTo>
                    <a:pt x="458" y="1"/>
                    <a:pt x="449" y="4"/>
                    <a:pt x="439" y="8"/>
                  </a:cubicBezTo>
                  <a:lnTo>
                    <a:pt x="1" y="188"/>
                  </a:lnTo>
                  <a:lnTo>
                    <a:pt x="1474" y="1717"/>
                  </a:lnTo>
                  <a:lnTo>
                    <a:pt x="1968" y="1515"/>
                  </a:lnTo>
                  <a:lnTo>
                    <a:pt x="507" y="20"/>
                  </a:lnTo>
                  <a:cubicBezTo>
                    <a:pt x="494" y="6"/>
                    <a:pt x="480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103677" y="3632182"/>
              <a:ext cx="203463" cy="274282"/>
            </a:xfrm>
            <a:custGeom>
              <a:avLst/>
              <a:gdLst/>
              <a:ahLst/>
              <a:cxnLst/>
              <a:rect l="l" t="t" r="r" b="b"/>
              <a:pathLst>
                <a:path w="3239" h="4366" extrusionOk="0">
                  <a:moveTo>
                    <a:pt x="2766" y="1"/>
                  </a:moveTo>
                  <a:lnTo>
                    <a:pt x="2069" y="2362"/>
                  </a:lnTo>
                  <a:lnTo>
                    <a:pt x="844" y="675"/>
                  </a:lnTo>
                  <a:lnTo>
                    <a:pt x="1" y="1316"/>
                  </a:lnTo>
                  <a:cubicBezTo>
                    <a:pt x="1" y="1316"/>
                    <a:pt x="1013" y="3194"/>
                    <a:pt x="1901" y="4273"/>
                  </a:cubicBezTo>
                  <a:cubicBezTo>
                    <a:pt x="1954" y="4333"/>
                    <a:pt x="2027" y="4365"/>
                    <a:pt x="2101" y="4365"/>
                  </a:cubicBezTo>
                  <a:cubicBezTo>
                    <a:pt x="2152" y="4365"/>
                    <a:pt x="2203" y="4350"/>
                    <a:pt x="2249" y="4318"/>
                  </a:cubicBezTo>
                  <a:cubicBezTo>
                    <a:pt x="2508" y="4127"/>
                    <a:pt x="3239" y="3261"/>
                    <a:pt x="3239" y="2699"/>
                  </a:cubicBezTo>
                  <a:lnTo>
                    <a:pt x="2766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274597" y="3700720"/>
              <a:ext cx="31157" cy="171693"/>
            </a:xfrm>
            <a:custGeom>
              <a:avLst/>
              <a:gdLst/>
              <a:ahLst/>
              <a:cxnLst/>
              <a:rect l="l" t="t" r="r" b="b"/>
              <a:pathLst>
                <a:path w="496" h="2733" extrusionOk="0">
                  <a:moveTo>
                    <a:pt x="124" y="0"/>
                  </a:moveTo>
                  <a:cubicBezTo>
                    <a:pt x="124" y="0"/>
                    <a:pt x="48" y="2625"/>
                    <a:pt x="3" y="2729"/>
                  </a:cubicBezTo>
                  <a:lnTo>
                    <a:pt x="3" y="2729"/>
                  </a:lnTo>
                  <a:lnTo>
                    <a:pt x="495" y="2091"/>
                  </a:lnTo>
                  <a:cubicBezTo>
                    <a:pt x="495" y="2091"/>
                    <a:pt x="349" y="405"/>
                    <a:pt x="394" y="349"/>
                  </a:cubicBezTo>
                  <a:lnTo>
                    <a:pt x="124" y="0"/>
                  </a:lnTo>
                  <a:close/>
                  <a:moveTo>
                    <a:pt x="3" y="2729"/>
                  </a:moveTo>
                  <a:lnTo>
                    <a:pt x="0" y="2732"/>
                  </a:lnTo>
                  <a:cubicBezTo>
                    <a:pt x="1" y="2732"/>
                    <a:pt x="2" y="2731"/>
                    <a:pt x="3" y="2729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268944" y="3565090"/>
              <a:ext cx="269860" cy="443337"/>
            </a:xfrm>
            <a:custGeom>
              <a:avLst/>
              <a:gdLst/>
              <a:ahLst/>
              <a:cxnLst/>
              <a:rect l="l" t="t" r="r" b="b"/>
              <a:pathLst>
                <a:path w="4296" h="7057" extrusionOk="0">
                  <a:moveTo>
                    <a:pt x="1260" y="1"/>
                  </a:moveTo>
                  <a:cubicBezTo>
                    <a:pt x="1091" y="23"/>
                    <a:pt x="934" y="91"/>
                    <a:pt x="787" y="180"/>
                  </a:cubicBezTo>
                  <a:cubicBezTo>
                    <a:pt x="282" y="518"/>
                    <a:pt x="1" y="1114"/>
                    <a:pt x="68" y="1721"/>
                  </a:cubicBezTo>
                  <a:lnTo>
                    <a:pt x="563" y="6769"/>
                  </a:lnTo>
                  <a:cubicBezTo>
                    <a:pt x="1167" y="6977"/>
                    <a:pt x="1692" y="7057"/>
                    <a:pt x="2142" y="7057"/>
                  </a:cubicBezTo>
                  <a:cubicBezTo>
                    <a:pt x="3584" y="7057"/>
                    <a:pt x="4250" y="6240"/>
                    <a:pt x="4250" y="6240"/>
                  </a:cubicBezTo>
                  <a:cubicBezTo>
                    <a:pt x="4250" y="6240"/>
                    <a:pt x="4295" y="169"/>
                    <a:pt x="1766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293630" y="3896909"/>
              <a:ext cx="100507" cy="85627"/>
            </a:xfrm>
            <a:custGeom>
              <a:avLst/>
              <a:gdLst/>
              <a:ahLst/>
              <a:cxnLst/>
              <a:rect l="l" t="t" r="r" b="b"/>
              <a:pathLst>
                <a:path w="1600" h="1363" extrusionOk="0">
                  <a:moveTo>
                    <a:pt x="790" y="0"/>
                  </a:moveTo>
                  <a:cubicBezTo>
                    <a:pt x="686" y="0"/>
                    <a:pt x="578" y="25"/>
                    <a:pt x="473" y="81"/>
                  </a:cubicBezTo>
                  <a:cubicBezTo>
                    <a:pt x="147" y="216"/>
                    <a:pt x="1" y="598"/>
                    <a:pt x="147" y="924"/>
                  </a:cubicBezTo>
                  <a:cubicBezTo>
                    <a:pt x="260" y="1217"/>
                    <a:pt x="521" y="1363"/>
                    <a:pt x="782" y="1363"/>
                  </a:cubicBezTo>
                  <a:cubicBezTo>
                    <a:pt x="1044" y="1363"/>
                    <a:pt x="1305" y="1217"/>
                    <a:pt x="1418" y="924"/>
                  </a:cubicBezTo>
                  <a:cubicBezTo>
                    <a:pt x="1599" y="451"/>
                    <a:pt x="1229" y="0"/>
                    <a:pt x="790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7353682" y="3875173"/>
              <a:ext cx="67842" cy="66403"/>
            </a:xfrm>
            <a:custGeom>
              <a:avLst/>
              <a:gdLst/>
              <a:ahLst/>
              <a:cxnLst/>
              <a:rect l="l" t="t" r="r" b="b"/>
              <a:pathLst>
                <a:path w="1080" h="1057" extrusionOk="0">
                  <a:moveTo>
                    <a:pt x="776" y="0"/>
                  </a:moveTo>
                  <a:lnTo>
                    <a:pt x="1" y="517"/>
                  </a:lnTo>
                  <a:lnTo>
                    <a:pt x="282" y="1057"/>
                  </a:lnTo>
                  <a:lnTo>
                    <a:pt x="1080" y="49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7374850" y="3600458"/>
              <a:ext cx="197118" cy="249782"/>
            </a:xfrm>
            <a:custGeom>
              <a:avLst/>
              <a:gdLst/>
              <a:ahLst/>
              <a:cxnLst/>
              <a:rect l="l" t="t" r="r" b="b"/>
              <a:pathLst>
                <a:path w="3138" h="3976" extrusionOk="0">
                  <a:moveTo>
                    <a:pt x="816" y="1"/>
                  </a:moveTo>
                  <a:cubicBezTo>
                    <a:pt x="707" y="1"/>
                    <a:pt x="597" y="26"/>
                    <a:pt x="496" y="78"/>
                  </a:cubicBezTo>
                  <a:cubicBezTo>
                    <a:pt x="136" y="270"/>
                    <a:pt x="1" y="719"/>
                    <a:pt x="214" y="1068"/>
                  </a:cubicBezTo>
                  <a:lnTo>
                    <a:pt x="1811" y="3654"/>
                  </a:lnTo>
                  <a:cubicBezTo>
                    <a:pt x="1937" y="3865"/>
                    <a:pt x="2160" y="3976"/>
                    <a:pt x="2386" y="3976"/>
                  </a:cubicBezTo>
                  <a:cubicBezTo>
                    <a:pt x="2545" y="3976"/>
                    <a:pt x="2705" y="3922"/>
                    <a:pt x="2834" y="3811"/>
                  </a:cubicBezTo>
                  <a:cubicBezTo>
                    <a:pt x="3059" y="3609"/>
                    <a:pt x="3138" y="3283"/>
                    <a:pt x="3003" y="3001"/>
                  </a:cubicBezTo>
                  <a:cubicBezTo>
                    <a:pt x="2542" y="2057"/>
                    <a:pt x="1991" y="1146"/>
                    <a:pt x="1384" y="281"/>
                  </a:cubicBezTo>
                  <a:cubicBezTo>
                    <a:pt x="1249" y="101"/>
                    <a:pt x="1034" y="1"/>
                    <a:pt x="816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7381258" y="3709201"/>
              <a:ext cx="84802" cy="156114"/>
            </a:xfrm>
            <a:custGeom>
              <a:avLst/>
              <a:gdLst/>
              <a:ahLst/>
              <a:cxnLst/>
              <a:rect l="l" t="t" r="r" b="b"/>
              <a:pathLst>
                <a:path w="1350" h="2485" extrusionOk="0">
                  <a:moveTo>
                    <a:pt x="573" y="0"/>
                  </a:moveTo>
                  <a:lnTo>
                    <a:pt x="1091" y="1315"/>
                  </a:lnTo>
                  <a:lnTo>
                    <a:pt x="0" y="2485"/>
                  </a:lnTo>
                  <a:lnTo>
                    <a:pt x="0" y="2485"/>
                  </a:lnTo>
                  <a:lnTo>
                    <a:pt x="1349" y="1349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7360780" y="3762849"/>
              <a:ext cx="192093" cy="179483"/>
            </a:xfrm>
            <a:custGeom>
              <a:avLst/>
              <a:gdLst/>
              <a:ahLst/>
              <a:cxnLst/>
              <a:rect l="l" t="t" r="r" b="b"/>
              <a:pathLst>
                <a:path w="3058" h="2857" extrusionOk="0">
                  <a:moveTo>
                    <a:pt x="2260" y="1"/>
                  </a:moveTo>
                  <a:lnTo>
                    <a:pt x="0" y="1900"/>
                  </a:lnTo>
                  <a:lnTo>
                    <a:pt x="618" y="2856"/>
                  </a:lnTo>
                  <a:lnTo>
                    <a:pt x="3058" y="1226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307073" y="3478963"/>
              <a:ext cx="84111" cy="126399"/>
            </a:xfrm>
            <a:custGeom>
              <a:avLst/>
              <a:gdLst/>
              <a:ahLst/>
              <a:cxnLst/>
              <a:rect l="l" t="t" r="r" b="b"/>
              <a:pathLst>
                <a:path w="1339" h="2012" extrusionOk="0">
                  <a:moveTo>
                    <a:pt x="967" y="0"/>
                  </a:moveTo>
                  <a:lnTo>
                    <a:pt x="1" y="180"/>
                  </a:lnTo>
                  <a:lnTo>
                    <a:pt x="282" y="1619"/>
                  </a:lnTo>
                  <a:cubicBezTo>
                    <a:pt x="331" y="1845"/>
                    <a:pt x="423" y="2012"/>
                    <a:pt x="627" y="2012"/>
                  </a:cubicBezTo>
                  <a:cubicBezTo>
                    <a:pt x="656" y="2012"/>
                    <a:pt x="687" y="2008"/>
                    <a:pt x="720" y="2001"/>
                  </a:cubicBezTo>
                  <a:cubicBezTo>
                    <a:pt x="990" y="1956"/>
                    <a:pt x="1338" y="1653"/>
                    <a:pt x="1293" y="1394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313417" y="3514959"/>
              <a:ext cx="36120" cy="53713"/>
            </a:xfrm>
            <a:custGeom>
              <a:avLst/>
              <a:gdLst/>
              <a:ahLst/>
              <a:cxnLst/>
              <a:rect l="l" t="t" r="r" b="b"/>
              <a:pathLst>
                <a:path w="575" h="855" extrusionOk="0">
                  <a:moveTo>
                    <a:pt x="574" y="0"/>
                  </a:moveTo>
                  <a:lnTo>
                    <a:pt x="1" y="147"/>
                  </a:lnTo>
                  <a:lnTo>
                    <a:pt x="147" y="85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7250602" y="3411117"/>
              <a:ext cx="115834" cy="139152"/>
            </a:xfrm>
            <a:custGeom>
              <a:avLst/>
              <a:gdLst/>
              <a:ahLst/>
              <a:cxnLst/>
              <a:rect l="l" t="t" r="r" b="b"/>
              <a:pathLst>
                <a:path w="1844" h="2215" extrusionOk="0">
                  <a:moveTo>
                    <a:pt x="259" y="1"/>
                  </a:moveTo>
                  <a:cubicBezTo>
                    <a:pt x="225" y="34"/>
                    <a:pt x="0" y="271"/>
                    <a:pt x="180" y="1114"/>
                  </a:cubicBezTo>
                  <a:cubicBezTo>
                    <a:pt x="225" y="1372"/>
                    <a:pt x="281" y="1597"/>
                    <a:pt x="315" y="1766"/>
                  </a:cubicBezTo>
                  <a:cubicBezTo>
                    <a:pt x="384" y="2034"/>
                    <a:pt x="620" y="2214"/>
                    <a:pt x="891" y="2214"/>
                  </a:cubicBezTo>
                  <a:cubicBezTo>
                    <a:pt x="927" y="2214"/>
                    <a:pt x="964" y="2211"/>
                    <a:pt x="1001" y="2204"/>
                  </a:cubicBezTo>
                  <a:cubicBezTo>
                    <a:pt x="1226" y="2159"/>
                    <a:pt x="1417" y="2013"/>
                    <a:pt x="1507" y="1800"/>
                  </a:cubicBezTo>
                  <a:lnTo>
                    <a:pt x="1844" y="1024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7253428" y="3478963"/>
              <a:ext cx="25441" cy="31097"/>
            </a:xfrm>
            <a:custGeom>
              <a:avLst/>
              <a:gdLst/>
              <a:ahLst/>
              <a:cxnLst/>
              <a:rect l="l" t="t" r="r" b="b"/>
              <a:pathLst>
                <a:path w="405" h="495" extrusionOk="0">
                  <a:moveTo>
                    <a:pt x="236" y="0"/>
                  </a:moveTo>
                  <a:cubicBezTo>
                    <a:pt x="214" y="11"/>
                    <a:pt x="113" y="169"/>
                    <a:pt x="34" y="281"/>
                  </a:cubicBezTo>
                  <a:cubicBezTo>
                    <a:pt x="0" y="337"/>
                    <a:pt x="23" y="405"/>
                    <a:pt x="90" y="416"/>
                  </a:cubicBezTo>
                  <a:lnTo>
                    <a:pt x="405" y="49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270326" y="3371854"/>
              <a:ext cx="178085" cy="145999"/>
            </a:xfrm>
            <a:custGeom>
              <a:avLst/>
              <a:gdLst/>
              <a:ahLst/>
              <a:cxnLst/>
              <a:rect l="l" t="t" r="r" b="b"/>
              <a:pathLst>
                <a:path w="2835" h="2324" extrusionOk="0">
                  <a:moveTo>
                    <a:pt x="1020" y="0"/>
                  </a:moveTo>
                  <a:cubicBezTo>
                    <a:pt x="444" y="0"/>
                    <a:pt x="1" y="423"/>
                    <a:pt x="1" y="423"/>
                  </a:cubicBezTo>
                  <a:lnTo>
                    <a:pt x="518" y="1255"/>
                  </a:lnTo>
                  <a:cubicBezTo>
                    <a:pt x="619" y="1480"/>
                    <a:pt x="1181" y="1593"/>
                    <a:pt x="1181" y="1593"/>
                  </a:cubicBezTo>
                  <a:lnTo>
                    <a:pt x="1148" y="1750"/>
                  </a:lnTo>
                  <a:cubicBezTo>
                    <a:pt x="1226" y="1997"/>
                    <a:pt x="1418" y="2211"/>
                    <a:pt x="1665" y="2323"/>
                  </a:cubicBezTo>
                  <a:cubicBezTo>
                    <a:pt x="1777" y="2301"/>
                    <a:pt x="2834" y="1345"/>
                    <a:pt x="1968" y="446"/>
                  </a:cubicBezTo>
                  <a:cubicBezTo>
                    <a:pt x="1645" y="111"/>
                    <a:pt x="1315" y="0"/>
                    <a:pt x="1020" y="0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317688" y="3451008"/>
              <a:ext cx="50002" cy="41651"/>
            </a:xfrm>
            <a:custGeom>
              <a:avLst/>
              <a:gdLst/>
              <a:ahLst/>
              <a:cxnLst/>
              <a:rect l="l" t="t" r="r" b="b"/>
              <a:pathLst>
                <a:path w="796" h="663" extrusionOk="0">
                  <a:moveTo>
                    <a:pt x="435" y="1"/>
                  </a:moveTo>
                  <a:cubicBezTo>
                    <a:pt x="414" y="1"/>
                    <a:pt x="393" y="3"/>
                    <a:pt x="371" y="7"/>
                  </a:cubicBezTo>
                  <a:cubicBezTo>
                    <a:pt x="79" y="63"/>
                    <a:pt x="0" y="434"/>
                    <a:pt x="236" y="602"/>
                  </a:cubicBezTo>
                  <a:cubicBezTo>
                    <a:pt x="297" y="644"/>
                    <a:pt x="362" y="662"/>
                    <a:pt x="425" y="662"/>
                  </a:cubicBezTo>
                  <a:cubicBezTo>
                    <a:pt x="620" y="662"/>
                    <a:pt x="796" y="486"/>
                    <a:pt x="753" y="265"/>
                  </a:cubicBezTo>
                  <a:cubicBezTo>
                    <a:pt x="724" y="107"/>
                    <a:pt x="589" y="1"/>
                    <a:pt x="435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218252" y="3362870"/>
              <a:ext cx="158109" cy="82360"/>
            </a:xfrm>
            <a:custGeom>
              <a:avLst/>
              <a:gdLst/>
              <a:ahLst/>
              <a:cxnLst/>
              <a:rect l="l" t="t" r="r" b="b"/>
              <a:pathLst>
                <a:path w="2517" h="1311" extrusionOk="0">
                  <a:moveTo>
                    <a:pt x="1864" y="0"/>
                  </a:moveTo>
                  <a:cubicBezTo>
                    <a:pt x="1808" y="0"/>
                    <a:pt x="1748" y="5"/>
                    <a:pt x="1684" y="16"/>
                  </a:cubicBezTo>
                  <a:cubicBezTo>
                    <a:pt x="1437" y="72"/>
                    <a:pt x="1201" y="162"/>
                    <a:pt x="976" y="285"/>
                  </a:cubicBezTo>
                  <a:cubicBezTo>
                    <a:pt x="976" y="285"/>
                    <a:pt x="820" y="233"/>
                    <a:pt x="643" y="233"/>
                  </a:cubicBezTo>
                  <a:cubicBezTo>
                    <a:pt x="461" y="233"/>
                    <a:pt x="258" y="288"/>
                    <a:pt x="178" y="510"/>
                  </a:cubicBezTo>
                  <a:cubicBezTo>
                    <a:pt x="1" y="998"/>
                    <a:pt x="355" y="1311"/>
                    <a:pt x="976" y="1311"/>
                  </a:cubicBezTo>
                  <a:cubicBezTo>
                    <a:pt x="1142" y="1311"/>
                    <a:pt x="1328" y="1288"/>
                    <a:pt x="1527" y="1241"/>
                  </a:cubicBezTo>
                  <a:lnTo>
                    <a:pt x="2516" y="353"/>
                  </a:lnTo>
                  <a:cubicBezTo>
                    <a:pt x="2516" y="353"/>
                    <a:pt x="2345" y="0"/>
                    <a:pt x="1864" y="0"/>
                  </a:cubicBezTo>
                  <a:close/>
                </a:path>
              </a:pathLst>
            </a:custGeom>
            <a:solidFill>
              <a:srgbClr val="1B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6690646" y="1688174"/>
              <a:ext cx="158244" cy="158244"/>
            </a:xfrm>
            <a:prstGeom prst="plus">
              <a:avLst>
                <a:gd name="adj" fmla="val 3455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1BA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2"/>
          <p:cNvSpPr txBox="1">
            <a:spLocks noGrp="1"/>
          </p:cNvSpPr>
          <p:nvPr>
            <p:ph type="title"/>
          </p:nvPr>
        </p:nvSpPr>
        <p:spPr>
          <a:xfrm>
            <a:off x="3031202" y="1609252"/>
            <a:ext cx="3960725" cy="962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</a:t>
            </a:r>
            <a:endParaRPr sz="3200" dirty="0"/>
          </a:p>
        </p:txBody>
      </p:sp>
      <p:sp>
        <p:nvSpPr>
          <p:cNvPr id="613" name="Google Shape;613;p42"/>
          <p:cNvSpPr txBox="1">
            <a:spLocks noGrp="1"/>
          </p:cNvSpPr>
          <p:nvPr>
            <p:ph type="subTitle" idx="1"/>
          </p:nvPr>
        </p:nvSpPr>
        <p:spPr>
          <a:xfrm>
            <a:off x="4243128" y="2473833"/>
            <a:ext cx="4315655" cy="100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Managing clinics manually can be chaotic</a:t>
            </a:r>
            <a:endParaRPr sz="2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614" name="Google Shape;614;p42"/>
          <p:cNvGrpSpPr/>
          <p:nvPr/>
        </p:nvGrpSpPr>
        <p:grpSpPr>
          <a:xfrm>
            <a:off x="891723" y="1818508"/>
            <a:ext cx="2837160" cy="2612060"/>
            <a:chOff x="891723" y="1818508"/>
            <a:chExt cx="2837160" cy="2612060"/>
          </a:xfrm>
        </p:grpSpPr>
        <p:sp>
          <p:nvSpPr>
            <p:cNvPr id="615" name="Google Shape;615;p42"/>
            <p:cNvSpPr/>
            <p:nvPr/>
          </p:nvSpPr>
          <p:spPr>
            <a:xfrm>
              <a:off x="891723" y="2813128"/>
              <a:ext cx="2837160" cy="499814"/>
            </a:xfrm>
            <a:custGeom>
              <a:avLst/>
              <a:gdLst/>
              <a:ahLst/>
              <a:cxnLst/>
              <a:rect l="l" t="t" r="r" b="b"/>
              <a:pathLst>
                <a:path w="63642" h="11211" extrusionOk="0">
                  <a:moveTo>
                    <a:pt x="1" y="0"/>
                  </a:moveTo>
                  <a:lnTo>
                    <a:pt x="1" y="11211"/>
                  </a:lnTo>
                  <a:lnTo>
                    <a:pt x="63641" y="11211"/>
                  </a:lnTo>
                  <a:lnTo>
                    <a:pt x="63641" y="0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973887" y="2899349"/>
              <a:ext cx="769941" cy="145785"/>
            </a:xfrm>
            <a:custGeom>
              <a:avLst/>
              <a:gdLst/>
              <a:ahLst/>
              <a:cxnLst/>
              <a:rect l="l" t="t" r="r" b="b"/>
              <a:pathLst>
                <a:path w="17271" h="3270" extrusionOk="0">
                  <a:moveTo>
                    <a:pt x="1" y="1"/>
                  </a:moveTo>
                  <a:lnTo>
                    <a:pt x="1" y="3269"/>
                  </a:lnTo>
                  <a:lnTo>
                    <a:pt x="17270" y="3269"/>
                  </a:lnTo>
                  <a:lnTo>
                    <a:pt x="17270" y="1"/>
                  </a:lnTo>
                  <a:close/>
                </a:path>
              </a:pathLst>
            </a:custGeom>
            <a:solidFill>
              <a:schemeClr val="lt2"/>
            </a:solidFill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973887" y="3094573"/>
              <a:ext cx="769941" cy="145740"/>
            </a:xfrm>
            <a:custGeom>
              <a:avLst/>
              <a:gdLst/>
              <a:ahLst/>
              <a:cxnLst/>
              <a:rect l="l" t="t" r="r" b="b"/>
              <a:pathLst>
                <a:path w="17271" h="3269" extrusionOk="0">
                  <a:moveTo>
                    <a:pt x="1" y="0"/>
                  </a:moveTo>
                  <a:lnTo>
                    <a:pt x="1" y="3269"/>
                  </a:lnTo>
                  <a:lnTo>
                    <a:pt x="17270" y="3269"/>
                  </a:lnTo>
                  <a:lnTo>
                    <a:pt x="17270" y="0"/>
                  </a:lnTo>
                  <a:close/>
                </a:path>
              </a:pathLst>
            </a:custGeom>
            <a:solidFill>
              <a:schemeClr val="lt2"/>
            </a:solidFill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236295" y="2945224"/>
              <a:ext cx="251520" cy="27284"/>
            </a:xfrm>
            <a:custGeom>
              <a:avLst/>
              <a:gdLst/>
              <a:ahLst/>
              <a:cxnLst/>
              <a:rect l="l" t="t" r="r" b="b"/>
              <a:pathLst>
                <a:path w="5642" h="612" extrusionOk="0">
                  <a:moveTo>
                    <a:pt x="0" y="0"/>
                  </a:moveTo>
                  <a:lnTo>
                    <a:pt x="0" y="611"/>
                  </a:lnTo>
                  <a:lnTo>
                    <a:pt x="5641" y="611"/>
                  </a:lnTo>
                  <a:lnTo>
                    <a:pt x="5641" y="0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1236295" y="3148116"/>
              <a:ext cx="251520" cy="27284"/>
            </a:xfrm>
            <a:custGeom>
              <a:avLst/>
              <a:gdLst/>
              <a:ahLst/>
              <a:cxnLst/>
              <a:rect l="l" t="t" r="r" b="b"/>
              <a:pathLst>
                <a:path w="5642" h="612" extrusionOk="0">
                  <a:moveTo>
                    <a:pt x="0" y="1"/>
                  </a:moveTo>
                  <a:lnTo>
                    <a:pt x="0" y="612"/>
                  </a:lnTo>
                  <a:lnTo>
                    <a:pt x="5641" y="612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1925394" y="2899349"/>
              <a:ext cx="769897" cy="145785"/>
            </a:xfrm>
            <a:custGeom>
              <a:avLst/>
              <a:gdLst/>
              <a:ahLst/>
              <a:cxnLst/>
              <a:rect l="l" t="t" r="r" b="b"/>
              <a:pathLst>
                <a:path w="17270" h="3270" extrusionOk="0">
                  <a:moveTo>
                    <a:pt x="0" y="1"/>
                  </a:moveTo>
                  <a:lnTo>
                    <a:pt x="0" y="3269"/>
                  </a:lnTo>
                  <a:lnTo>
                    <a:pt x="17270" y="3269"/>
                  </a:lnTo>
                  <a:lnTo>
                    <a:pt x="17270" y="1"/>
                  </a:lnTo>
                  <a:close/>
                </a:path>
              </a:pathLst>
            </a:custGeom>
            <a:solidFill>
              <a:schemeClr val="lt2"/>
            </a:solidFill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1925394" y="3094573"/>
              <a:ext cx="769897" cy="145740"/>
            </a:xfrm>
            <a:custGeom>
              <a:avLst/>
              <a:gdLst/>
              <a:ahLst/>
              <a:cxnLst/>
              <a:rect l="l" t="t" r="r" b="b"/>
              <a:pathLst>
                <a:path w="17270" h="3269" extrusionOk="0">
                  <a:moveTo>
                    <a:pt x="0" y="0"/>
                  </a:moveTo>
                  <a:lnTo>
                    <a:pt x="0" y="3269"/>
                  </a:lnTo>
                  <a:lnTo>
                    <a:pt x="17270" y="3269"/>
                  </a:lnTo>
                  <a:lnTo>
                    <a:pt x="17270" y="0"/>
                  </a:lnTo>
                  <a:close/>
                </a:path>
              </a:pathLst>
            </a:custGeom>
            <a:solidFill>
              <a:schemeClr val="lt2"/>
            </a:solidFill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2187758" y="2945224"/>
              <a:ext cx="251520" cy="27284"/>
            </a:xfrm>
            <a:custGeom>
              <a:avLst/>
              <a:gdLst/>
              <a:ahLst/>
              <a:cxnLst/>
              <a:rect l="l" t="t" r="r" b="b"/>
              <a:pathLst>
                <a:path w="5642" h="612" extrusionOk="0">
                  <a:moveTo>
                    <a:pt x="1" y="0"/>
                  </a:moveTo>
                  <a:lnTo>
                    <a:pt x="1" y="611"/>
                  </a:lnTo>
                  <a:lnTo>
                    <a:pt x="5642" y="611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2187758" y="3148116"/>
              <a:ext cx="251520" cy="27284"/>
            </a:xfrm>
            <a:custGeom>
              <a:avLst/>
              <a:gdLst/>
              <a:ahLst/>
              <a:cxnLst/>
              <a:rect l="l" t="t" r="r" b="b"/>
              <a:pathLst>
                <a:path w="5642" h="612" extrusionOk="0">
                  <a:moveTo>
                    <a:pt x="1" y="1"/>
                  </a:moveTo>
                  <a:lnTo>
                    <a:pt x="1" y="612"/>
                  </a:lnTo>
                  <a:lnTo>
                    <a:pt x="5642" y="612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2844625" y="2899349"/>
              <a:ext cx="769941" cy="145785"/>
            </a:xfrm>
            <a:custGeom>
              <a:avLst/>
              <a:gdLst/>
              <a:ahLst/>
              <a:cxnLst/>
              <a:rect l="l" t="t" r="r" b="b"/>
              <a:pathLst>
                <a:path w="17271" h="3270" extrusionOk="0">
                  <a:moveTo>
                    <a:pt x="1" y="1"/>
                  </a:moveTo>
                  <a:lnTo>
                    <a:pt x="1" y="3269"/>
                  </a:lnTo>
                  <a:lnTo>
                    <a:pt x="17270" y="3269"/>
                  </a:lnTo>
                  <a:lnTo>
                    <a:pt x="17270" y="1"/>
                  </a:lnTo>
                  <a:close/>
                </a:path>
              </a:pathLst>
            </a:custGeom>
            <a:solidFill>
              <a:schemeClr val="lt2"/>
            </a:solidFill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2844625" y="3094573"/>
              <a:ext cx="769941" cy="145740"/>
            </a:xfrm>
            <a:custGeom>
              <a:avLst/>
              <a:gdLst/>
              <a:ahLst/>
              <a:cxnLst/>
              <a:rect l="l" t="t" r="r" b="b"/>
              <a:pathLst>
                <a:path w="17271" h="3269" extrusionOk="0">
                  <a:moveTo>
                    <a:pt x="1" y="0"/>
                  </a:moveTo>
                  <a:lnTo>
                    <a:pt x="1" y="3269"/>
                  </a:lnTo>
                  <a:lnTo>
                    <a:pt x="17270" y="3269"/>
                  </a:lnTo>
                  <a:lnTo>
                    <a:pt x="17270" y="0"/>
                  </a:lnTo>
                  <a:close/>
                </a:path>
              </a:pathLst>
            </a:custGeom>
            <a:solidFill>
              <a:schemeClr val="lt2"/>
            </a:solidFill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3107479" y="2945224"/>
              <a:ext cx="251520" cy="27284"/>
            </a:xfrm>
            <a:custGeom>
              <a:avLst/>
              <a:gdLst/>
              <a:ahLst/>
              <a:cxnLst/>
              <a:rect l="l" t="t" r="r" b="b"/>
              <a:pathLst>
                <a:path w="5642" h="612" extrusionOk="0">
                  <a:moveTo>
                    <a:pt x="0" y="0"/>
                  </a:moveTo>
                  <a:lnTo>
                    <a:pt x="0" y="611"/>
                  </a:lnTo>
                  <a:lnTo>
                    <a:pt x="5641" y="611"/>
                  </a:lnTo>
                  <a:lnTo>
                    <a:pt x="5641" y="0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3107479" y="3148116"/>
              <a:ext cx="251520" cy="27284"/>
            </a:xfrm>
            <a:custGeom>
              <a:avLst/>
              <a:gdLst/>
              <a:ahLst/>
              <a:cxnLst/>
              <a:rect l="l" t="t" r="r" b="b"/>
              <a:pathLst>
                <a:path w="5642" h="612" extrusionOk="0">
                  <a:moveTo>
                    <a:pt x="0" y="1"/>
                  </a:moveTo>
                  <a:lnTo>
                    <a:pt x="0" y="612"/>
                  </a:lnTo>
                  <a:lnTo>
                    <a:pt x="5641" y="612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891723" y="3312890"/>
              <a:ext cx="2837160" cy="45"/>
            </a:xfrm>
            <a:custGeom>
              <a:avLst/>
              <a:gdLst/>
              <a:ahLst/>
              <a:cxnLst/>
              <a:rect l="l" t="t" r="r" b="b"/>
              <a:pathLst>
                <a:path w="63642" h="1" fill="none" extrusionOk="0">
                  <a:moveTo>
                    <a:pt x="1" y="1"/>
                  </a:moveTo>
                  <a:lnTo>
                    <a:pt x="63641" y="1"/>
                  </a:lnTo>
                </a:path>
              </a:pathLst>
            </a:custGeom>
            <a:noFill/>
            <a:ln w="3300" cap="flat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980708" y="1818508"/>
              <a:ext cx="808949" cy="774933"/>
            </a:xfrm>
            <a:custGeom>
              <a:avLst/>
              <a:gdLst/>
              <a:ahLst/>
              <a:cxnLst/>
              <a:rect l="l" t="t" r="r" b="b"/>
              <a:pathLst>
                <a:path w="18146" h="17382" extrusionOk="0">
                  <a:moveTo>
                    <a:pt x="1" y="0"/>
                  </a:moveTo>
                  <a:lnTo>
                    <a:pt x="1" y="17382"/>
                  </a:lnTo>
                  <a:lnTo>
                    <a:pt x="18146" y="17382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017488" y="1852569"/>
              <a:ext cx="355927" cy="696379"/>
            </a:xfrm>
            <a:custGeom>
              <a:avLst/>
              <a:gdLst/>
              <a:ahLst/>
              <a:cxnLst/>
              <a:rect l="l" t="t" r="r" b="b"/>
              <a:pathLst>
                <a:path w="7984" h="15620" extrusionOk="0">
                  <a:moveTo>
                    <a:pt x="0" y="0"/>
                  </a:moveTo>
                  <a:lnTo>
                    <a:pt x="0" y="15620"/>
                  </a:lnTo>
                  <a:lnTo>
                    <a:pt x="7983" y="15620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EBC3B8"/>
            </a:solidFill>
            <a:ln w="3300" cap="rnd" cmpd="sng">
              <a:solidFill>
                <a:schemeClr val="dk1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402897" y="1852569"/>
              <a:ext cx="355927" cy="696379"/>
            </a:xfrm>
            <a:custGeom>
              <a:avLst/>
              <a:gdLst/>
              <a:ahLst/>
              <a:cxnLst/>
              <a:rect l="l" t="t" r="r" b="b"/>
              <a:pathLst>
                <a:path w="7984" h="15620" extrusionOk="0">
                  <a:moveTo>
                    <a:pt x="0" y="0"/>
                  </a:moveTo>
                  <a:lnTo>
                    <a:pt x="0" y="15620"/>
                  </a:lnTo>
                  <a:lnTo>
                    <a:pt x="7983" y="15620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EBC3B8"/>
            </a:solidFill>
            <a:ln w="3300" cap="rnd" cmpd="sng">
              <a:solidFill>
                <a:schemeClr val="dk1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293047" y="2130358"/>
              <a:ext cx="32231" cy="143957"/>
            </a:xfrm>
            <a:custGeom>
              <a:avLst/>
              <a:gdLst/>
              <a:ahLst/>
              <a:cxnLst/>
              <a:rect l="l" t="t" r="r" b="b"/>
              <a:pathLst>
                <a:path w="723" h="3229" extrusionOk="0">
                  <a:moveTo>
                    <a:pt x="0" y="1"/>
                  </a:moveTo>
                  <a:lnTo>
                    <a:pt x="0" y="3229"/>
                  </a:lnTo>
                  <a:lnTo>
                    <a:pt x="723" y="322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1443734" y="2130358"/>
              <a:ext cx="32276" cy="143957"/>
            </a:xfrm>
            <a:custGeom>
              <a:avLst/>
              <a:gdLst/>
              <a:ahLst/>
              <a:cxnLst/>
              <a:rect l="l" t="t" r="r" b="b"/>
              <a:pathLst>
                <a:path w="724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724" y="3229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906314" y="1818508"/>
              <a:ext cx="809394" cy="774933"/>
            </a:xfrm>
            <a:custGeom>
              <a:avLst/>
              <a:gdLst/>
              <a:ahLst/>
              <a:cxnLst/>
              <a:rect l="l" t="t" r="r" b="b"/>
              <a:pathLst>
                <a:path w="18156" h="17382" extrusionOk="0">
                  <a:moveTo>
                    <a:pt x="1" y="0"/>
                  </a:moveTo>
                  <a:lnTo>
                    <a:pt x="1" y="17382"/>
                  </a:lnTo>
                  <a:lnTo>
                    <a:pt x="18156" y="1738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943093" y="1852569"/>
              <a:ext cx="355927" cy="696379"/>
            </a:xfrm>
            <a:custGeom>
              <a:avLst/>
              <a:gdLst/>
              <a:ahLst/>
              <a:cxnLst/>
              <a:rect l="l" t="t" r="r" b="b"/>
              <a:pathLst>
                <a:path w="7984" h="15620" extrusionOk="0">
                  <a:moveTo>
                    <a:pt x="0" y="0"/>
                  </a:moveTo>
                  <a:lnTo>
                    <a:pt x="0" y="15620"/>
                  </a:lnTo>
                  <a:lnTo>
                    <a:pt x="7983" y="15620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EBC3B8"/>
            </a:solidFill>
            <a:ln w="3300" cap="rnd" cmpd="sng">
              <a:solidFill>
                <a:schemeClr val="dk1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2328502" y="1852569"/>
              <a:ext cx="355927" cy="696379"/>
            </a:xfrm>
            <a:custGeom>
              <a:avLst/>
              <a:gdLst/>
              <a:ahLst/>
              <a:cxnLst/>
              <a:rect l="l" t="t" r="r" b="b"/>
              <a:pathLst>
                <a:path w="7984" h="15620" extrusionOk="0">
                  <a:moveTo>
                    <a:pt x="0" y="0"/>
                  </a:moveTo>
                  <a:lnTo>
                    <a:pt x="0" y="15620"/>
                  </a:lnTo>
                  <a:lnTo>
                    <a:pt x="7983" y="15620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EBC3B8"/>
            </a:solidFill>
            <a:ln w="3300" cap="rnd" cmpd="sng">
              <a:solidFill>
                <a:schemeClr val="dk1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2218653" y="2130358"/>
              <a:ext cx="32276" cy="143957"/>
            </a:xfrm>
            <a:custGeom>
              <a:avLst/>
              <a:gdLst/>
              <a:ahLst/>
              <a:cxnLst/>
              <a:rect l="l" t="t" r="r" b="b"/>
              <a:pathLst>
                <a:path w="724" h="3229" extrusionOk="0">
                  <a:moveTo>
                    <a:pt x="0" y="1"/>
                  </a:moveTo>
                  <a:lnTo>
                    <a:pt x="0" y="3229"/>
                  </a:lnTo>
                  <a:lnTo>
                    <a:pt x="723" y="322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2369339" y="2130358"/>
              <a:ext cx="32276" cy="143957"/>
            </a:xfrm>
            <a:custGeom>
              <a:avLst/>
              <a:gdLst/>
              <a:ahLst/>
              <a:cxnLst/>
              <a:rect l="l" t="t" r="r" b="b"/>
              <a:pathLst>
                <a:path w="724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724" y="3229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2833747" y="1818508"/>
              <a:ext cx="809394" cy="774933"/>
            </a:xfrm>
            <a:custGeom>
              <a:avLst/>
              <a:gdLst/>
              <a:ahLst/>
              <a:cxnLst/>
              <a:rect l="l" t="t" r="r" b="b"/>
              <a:pathLst>
                <a:path w="18156" h="17382" extrusionOk="0">
                  <a:moveTo>
                    <a:pt x="0" y="0"/>
                  </a:moveTo>
                  <a:lnTo>
                    <a:pt x="0" y="17382"/>
                  </a:lnTo>
                  <a:lnTo>
                    <a:pt x="18156" y="1738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870973" y="1852569"/>
              <a:ext cx="355927" cy="696379"/>
            </a:xfrm>
            <a:custGeom>
              <a:avLst/>
              <a:gdLst/>
              <a:ahLst/>
              <a:cxnLst/>
              <a:rect l="l" t="t" r="r" b="b"/>
              <a:pathLst>
                <a:path w="7984" h="15620" extrusionOk="0">
                  <a:moveTo>
                    <a:pt x="0" y="0"/>
                  </a:moveTo>
                  <a:lnTo>
                    <a:pt x="0" y="15620"/>
                  </a:lnTo>
                  <a:lnTo>
                    <a:pt x="7983" y="15620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EBC3B8"/>
            </a:solidFill>
            <a:ln w="3300" cap="rnd" cmpd="sng">
              <a:solidFill>
                <a:schemeClr val="dk1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3255891" y="1852569"/>
              <a:ext cx="355927" cy="696379"/>
            </a:xfrm>
            <a:custGeom>
              <a:avLst/>
              <a:gdLst/>
              <a:ahLst/>
              <a:cxnLst/>
              <a:rect l="l" t="t" r="r" b="b"/>
              <a:pathLst>
                <a:path w="7984" h="15620" extrusionOk="0">
                  <a:moveTo>
                    <a:pt x="1" y="0"/>
                  </a:moveTo>
                  <a:lnTo>
                    <a:pt x="1" y="15620"/>
                  </a:lnTo>
                  <a:lnTo>
                    <a:pt x="7984" y="15620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EBC3B8"/>
            </a:solidFill>
            <a:ln w="3300" cap="rnd" cmpd="sng">
              <a:solidFill>
                <a:schemeClr val="dk1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3146042" y="2130358"/>
              <a:ext cx="32276" cy="143957"/>
            </a:xfrm>
            <a:custGeom>
              <a:avLst/>
              <a:gdLst/>
              <a:ahLst/>
              <a:cxnLst/>
              <a:rect l="l" t="t" r="r" b="b"/>
              <a:pathLst>
                <a:path w="724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724" y="3229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DBF1FF"/>
            </a:solidFill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3296773" y="2130358"/>
              <a:ext cx="32276" cy="143957"/>
            </a:xfrm>
            <a:custGeom>
              <a:avLst/>
              <a:gdLst/>
              <a:ahLst/>
              <a:cxnLst/>
              <a:rect l="l" t="t" r="r" b="b"/>
              <a:pathLst>
                <a:path w="724" h="3229" extrusionOk="0">
                  <a:moveTo>
                    <a:pt x="0" y="1"/>
                  </a:moveTo>
                  <a:lnTo>
                    <a:pt x="0" y="3229"/>
                  </a:lnTo>
                  <a:lnTo>
                    <a:pt x="723" y="322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2717522" y="3790450"/>
              <a:ext cx="584711" cy="640116"/>
            </a:xfrm>
            <a:custGeom>
              <a:avLst/>
              <a:gdLst/>
              <a:ahLst/>
              <a:cxnLst/>
              <a:rect l="l" t="t" r="r" b="b"/>
              <a:pathLst>
                <a:path w="13116" h="14358" extrusionOk="0">
                  <a:moveTo>
                    <a:pt x="1" y="1"/>
                  </a:moveTo>
                  <a:lnTo>
                    <a:pt x="1314" y="14358"/>
                  </a:lnTo>
                  <a:lnTo>
                    <a:pt x="6283" y="14358"/>
                  </a:lnTo>
                  <a:lnTo>
                    <a:pt x="6507" y="1498"/>
                  </a:lnTo>
                  <a:lnTo>
                    <a:pt x="7607" y="14358"/>
                  </a:lnTo>
                  <a:lnTo>
                    <a:pt x="13116" y="14358"/>
                  </a:lnTo>
                  <a:lnTo>
                    <a:pt x="13116" y="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2867763" y="2201198"/>
              <a:ext cx="328243" cy="611315"/>
            </a:xfrm>
            <a:custGeom>
              <a:avLst/>
              <a:gdLst/>
              <a:ahLst/>
              <a:cxnLst/>
              <a:rect l="l" t="t" r="r" b="b"/>
              <a:pathLst>
                <a:path w="7363" h="13712" extrusionOk="0">
                  <a:moveTo>
                    <a:pt x="3721" y="1"/>
                  </a:moveTo>
                  <a:cubicBezTo>
                    <a:pt x="3213" y="1"/>
                    <a:pt x="2709" y="128"/>
                    <a:pt x="2282" y="397"/>
                  </a:cubicBezTo>
                  <a:cubicBezTo>
                    <a:pt x="1559" y="845"/>
                    <a:pt x="1090" y="1609"/>
                    <a:pt x="765" y="2383"/>
                  </a:cubicBezTo>
                  <a:cubicBezTo>
                    <a:pt x="378" y="3279"/>
                    <a:pt x="144" y="4236"/>
                    <a:pt x="72" y="5214"/>
                  </a:cubicBezTo>
                  <a:cubicBezTo>
                    <a:pt x="1" y="6099"/>
                    <a:pt x="62" y="7087"/>
                    <a:pt x="592" y="7820"/>
                  </a:cubicBezTo>
                  <a:cubicBezTo>
                    <a:pt x="935" y="8291"/>
                    <a:pt x="1553" y="8641"/>
                    <a:pt x="2132" y="8641"/>
                  </a:cubicBezTo>
                  <a:cubicBezTo>
                    <a:pt x="2341" y="8641"/>
                    <a:pt x="2546" y="8595"/>
                    <a:pt x="2730" y="8492"/>
                  </a:cubicBezTo>
                  <a:cubicBezTo>
                    <a:pt x="2740" y="8686"/>
                    <a:pt x="2750" y="8879"/>
                    <a:pt x="2771" y="9073"/>
                  </a:cubicBezTo>
                  <a:cubicBezTo>
                    <a:pt x="2801" y="9429"/>
                    <a:pt x="2618" y="9765"/>
                    <a:pt x="2302" y="9938"/>
                  </a:cubicBezTo>
                  <a:lnTo>
                    <a:pt x="1396" y="10396"/>
                  </a:lnTo>
                  <a:cubicBezTo>
                    <a:pt x="1264" y="11425"/>
                    <a:pt x="1223" y="12463"/>
                    <a:pt x="1508" y="13451"/>
                  </a:cubicBezTo>
                  <a:cubicBezTo>
                    <a:pt x="1539" y="13543"/>
                    <a:pt x="1589" y="13624"/>
                    <a:pt x="1671" y="13675"/>
                  </a:cubicBezTo>
                  <a:cubicBezTo>
                    <a:pt x="1715" y="13701"/>
                    <a:pt x="1757" y="13711"/>
                    <a:pt x="1796" y="13711"/>
                  </a:cubicBezTo>
                  <a:cubicBezTo>
                    <a:pt x="1881" y="13711"/>
                    <a:pt x="1954" y="13660"/>
                    <a:pt x="2017" y="13604"/>
                  </a:cubicBezTo>
                  <a:cubicBezTo>
                    <a:pt x="3656" y="12351"/>
                    <a:pt x="5072" y="11028"/>
                    <a:pt x="6334" y="9399"/>
                  </a:cubicBezTo>
                  <a:cubicBezTo>
                    <a:pt x="6019" y="9134"/>
                    <a:pt x="5713" y="9083"/>
                    <a:pt x="5377" y="8910"/>
                  </a:cubicBezTo>
                  <a:cubicBezTo>
                    <a:pt x="5326" y="8889"/>
                    <a:pt x="5275" y="8207"/>
                    <a:pt x="5438" y="7881"/>
                  </a:cubicBezTo>
                  <a:cubicBezTo>
                    <a:pt x="6508" y="7230"/>
                    <a:pt x="7200" y="6099"/>
                    <a:pt x="7271" y="4847"/>
                  </a:cubicBezTo>
                  <a:cubicBezTo>
                    <a:pt x="7363" y="3931"/>
                    <a:pt x="7210" y="2994"/>
                    <a:pt x="6833" y="2149"/>
                  </a:cubicBezTo>
                  <a:cubicBezTo>
                    <a:pt x="6457" y="1304"/>
                    <a:pt x="5774" y="621"/>
                    <a:pt x="4929" y="245"/>
                  </a:cubicBezTo>
                  <a:cubicBezTo>
                    <a:pt x="4550" y="85"/>
                    <a:pt x="4134" y="1"/>
                    <a:pt x="3721" y="1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2898658" y="2184168"/>
              <a:ext cx="316875" cy="343464"/>
            </a:xfrm>
            <a:custGeom>
              <a:avLst/>
              <a:gdLst/>
              <a:ahLst/>
              <a:cxnLst/>
              <a:rect l="l" t="t" r="r" b="b"/>
              <a:pathLst>
                <a:path w="7108" h="7704" extrusionOk="0">
                  <a:moveTo>
                    <a:pt x="2800" y="1"/>
                  </a:moveTo>
                  <a:cubicBezTo>
                    <a:pt x="2416" y="1"/>
                    <a:pt x="2035" y="58"/>
                    <a:pt x="1670" y="189"/>
                  </a:cubicBezTo>
                  <a:cubicBezTo>
                    <a:pt x="764" y="504"/>
                    <a:pt x="0" y="1380"/>
                    <a:pt x="11" y="2337"/>
                  </a:cubicBezTo>
                  <a:cubicBezTo>
                    <a:pt x="489" y="2276"/>
                    <a:pt x="784" y="1798"/>
                    <a:pt x="1171" y="1523"/>
                  </a:cubicBezTo>
                  <a:cubicBezTo>
                    <a:pt x="1461" y="1311"/>
                    <a:pt x="1791" y="1213"/>
                    <a:pt x="2115" y="1213"/>
                  </a:cubicBezTo>
                  <a:cubicBezTo>
                    <a:pt x="2759" y="1213"/>
                    <a:pt x="3381" y="1602"/>
                    <a:pt x="3625" y="2266"/>
                  </a:cubicBezTo>
                  <a:cubicBezTo>
                    <a:pt x="3727" y="2531"/>
                    <a:pt x="3768" y="2857"/>
                    <a:pt x="3992" y="3030"/>
                  </a:cubicBezTo>
                  <a:cubicBezTo>
                    <a:pt x="4257" y="3233"/>
                    <a:pt x="4644" y="3162"/>
                    <a:pt x="4959" y="3254"/>
                  </a:cubicBezTo>
                  <a:cubicBezTo>
                    <a:pt x="5407" y="3437"/>
                    <a:pt x="5611" y="3946"/>
                    <a:pt x="5417" y="4384"/>
                  </a:cubicBezTo>
                  <a:cubicBezTo>
                    <a:pt x="5662" y="4425"/>
                    <a:pt x="5876" y="4567"/>
                    <a:pt x="6008" y="4781"/>
                  </a:cubicBezTo>
                  <a:cubicBezTo>
                    <a:pt x="6130" y="5005"/>
                    <a:pt x="6201" y="5249"/>
                    <a:pt x="6222" y="5494"/>
                  </a:cubicBezTo>
                  <a:cubicBezTo>
                    <a:pt x="6273" y="6268"/>
                    <a:pt x="5998" y="7031"/>
                    <a:pt x="5458" y="7581"/>
                  </a:cubicBezTo>
                  <a:lnTo>
                    <a:pt x="5468" y="7703"/>
                  </a:lnTo>
                  <a:cubicBezTo>
                    <a:pt x="6059" y="7388"/>
                    <a:pt x="6517" y="6868"/>
                    <a:pt x="6762" y="6247"/>
                  </a:cubicBezTo>
                  <a:cubicBezTo>
                    <a:pt x="6996" y="5626"/>
                    <a:pt x="7108" y="4964"/>
                    <a:pt x="7098" y="4302"/>
                  </a:cubicBezTo>
                  <a:cubicBezTo>
                    <a:pt x="7098" y="3325"/>
                    <a:pt x="6914" y="2307"/>
                    <a:pt x="6313" y="1543"/>
                  </a:cubicBezTo>
                  <a:cubicBezTo>
                    <a:pt x="5855" y="963"/>
                    <a:pt x="5183" y="576"/>
                    <a:pt x="4491" y="321"/>
                  </a:cubicBezTo>
                  <a:cubicBezTo>
                    <a:pt x="3949" y="126"/>
                    <a:pt x="3371" y="1"/>
                    <a:pt x="28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2717525" y="2605650"/>
              <a:ext cx="636469" cy="696368"/>
            </a:xfrm>
            <a:custGeom>
              <a:avLst/>
              <a:gdLst/>
              <a:ahLst/>
              <a:cxnLst/>
              <a:rect l="l" t="t" r="r" b="b"/>
              <a:pathLst>
                <a:path w="14277" h="15122" extrusionOk="0">
                  <a:moveTo>
                    <a:pt x="9399" y="1"/>
                  </a:moveTo>
                  <a:lnTo>
                    <a:pt x="5204" y="4349"/>
                  </a:lnTo>
                  <a:lnTo>
                    <a:pt x="5204" y="1070"/>
                  </a:lnTo>
                  <a:lnTo>
                    <a:pt x="1" y="3412"/>
                  </a:lnTo>
                  <a:lnTo>
                    <a:pt x="988" y="15122"/>
                  </a:lnTo>
                  <a:lnTo>
                    <a:pt x="12179" y="15122"/>
                  </a:lnTo>
                  <a:cubicBezTo>
                    <a:pt x="12179" y="15122"/>
                    <a:pt x="14276" y="5570"/>
                    <a:pt x="13849" y="4349"/>
                  </a:cubicBezTo>
                  <a:cubicBezTo>
                    <a:pt x="13411" y="3127"/>
                    <a:pt x="12270" y="2170"/>
                    <a:pt x="10957" y="1233"/>
                  </a:cubicBezTo>
                  <a:cubicBezTo>
                    <a:pt x="9654" y="296"/>
                    <a:pt x="9399" y="1"/>
                    <a:pt x="9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2638524" y="2645322"/>
              <a:ext cx="127633" cy="170617"/>
            </a:xfrm>
            <a:custGeom>
              <a:avLst/>
              <a:gdLst/>
              <a:ahLst/>
              <a:cxnLst/>
              <a:rect l="l" t="t" r="r" b="b"/>
              <a:pathLst>
                <a:path w="2863" h="3827" extrusionOk="0">
                  <a:moveTo>
                    <a:pt x="1994" y="0"/>
                  </a:moveTo>
                  <a:cubicBezTo>
                    <a:pt x="1537" y="0"/>
                    <a:pt x="1009" y="228"/>
                    <a:pt x="724" y="424"/>
                  </a:cubicBezTo>
                  <a:cubicBezTo>
                    <a:pt x="449" y="638"/>
                    <a:pt x="235" y="923"/>
                    <a:pt x="123" y="1239"/>
                  </a:cubicBezTo>
                  <a:cubicBezTo>
                    <a:pt x="1" y="1554"/>
                    <a:pt x="42" y="1738"/>
                    <a:pt x="194" y="2002"/>
                  </a:cubicBezTo>
                  <a:cubicBezTo>
                    <a:pt x="357" y="2277"/>
                    <a:pt x="449" y="2634"/>
                    <a:pt x="581" y="2899"/>
                  </a:cubicBezTo>
                  <a:cubicBezTo>
                    <a:pt x="775" y="3265"/>
                    <a:pt x="917" y="3438"/>
                    <a:pt x="775" y="3784"/>
                  </a:cubicBezTo>
                  <a:cubicBezTo>
                    <a:pt x="1004" y="3784"/>
                    <a:pt x="1272" y="3827"/>
                    <a:pt x="1530" y="3827"/>
                  </a:cubicBezTo>
                  <a:cubicBezTo>
                    <a:pt x="1810" y="3827"/>
                    <a:pt x="2081" y="3777"/>
                    <a:pt x="2282" y="3571"/>
                  </a:cubicBezTo>
                  <a:cubicBezTo>
                    <a:pt x="2058" y="3102"/>
                    <a:pt x="2618" y="2624"/>
                    <a:pt x="2720" y="2186"/>
                  </a:cubicBezTo>
                  <a:cubicBezTo>
                    <a:pt x="2791" y="1890"/>
                    <a:pt x="2821" y="1585"/>
                    <a:pt x="2832" y="1269"/>
                  </a:cubicBezTo>
                  <a:cubicBezTo>
                    <a:pt x="2842" y="974"/>
                    <a:pt x="2862" y="577"/>
                    <a:pt x="2679" y="312"/>
                  </a:cubicBezTo>
                  <a:cubicBezTo>
                    <a:pt x="2525" y="85"/>
                    <a:pt x="2273" y="0"/>
                    <a:pt x="1994" y="0"/>
                  </a:cubicBezTo>
                  <a:close/>
                </a:path>
              </a:pathLst>
            </a:custGeom>
            <a:solidFill>
              <a:srgbClr val="7BA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741597" y="2640819"/>
              <a:ext cx="54076" cy="24788"/>
            </a:xfrm>
            <a:custGeom>
              <a:avLst/>
              <a:gdLst/>
              <a:ahLst/>
              <a:cxnLst/>
              <a:rect l="l" t="t" r="r" b="b"/>
              <a:pathLst>
                <a:path w="1213" h="556" extrusionOk="0">
                  <a:moveTo>
                    <a:pt x="584" y="0"/>
                  </a:moveTo>
                  <a:cubicBezTo>
                    <a:pt x="443" y="0"/>
                    <a:pt x="307" y="42"/>
                    <a:pt x="194" y="118"/>
                  </a:cubicBezTo>
                  <a:cubicBezTo>
                    <a:pt x="0" y="291"/>
                    <a:pt x="214" y="474"/>
                    <a:pt x="377" y="525"/>
                  </a:cubicBezTo>
                  <a:cubicBezTo>
                    <a:pt x="439" y="545"/>
                    <a:pt x="524" y="556"/>
                    <a:pt x="615" y="556"/>
                  </a:cubicBezTo>
                  <a:cubicBezTo>
                    <a:pt x="810" y="556"/>
                    <a:pt x="1031" y="504"/>
                    <a:pt x="1100" y="372"/>
                  </a:cubicBezTo>
                  <a:cubicBezTo>
                    <a:pt x="1213" y="164"/>
                    <a:pt x="1015" y="1"/>
                    <a:pt x="828" y="1"/>
                  </a:cubicBezTo>
                  <a:cubicBezTo>
                    <a:pt x="796" y="1"/>
                    <a:pt x="764" y="6"/>
                    <a:pt x="733" y="16"/>
                  </a:cubicBezTo>
                  <a:cubicBezTo>
                    <a:pt x="683" y="6"/>
                    <a:pt x="633" y="0"/>
                    <a:pt x="584" y="0"/>
                  </a:cubicBezTo>
                  <a:close/>
                </a:path>
              </a:pathLst>
            </a:custGeom>
            <a:solidFill>
              <a:srgbClr val="7BA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2663489" y="2645456"/>
              <a:ext cx="103871" cy="41194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323" y="1"/>
                  </a:moveTo>
                  <a:cubicBezTo>
                    <a:pt x="173" y="1"/>
                    <a:pt x="41" y="178"/>
                    <a:pt x="31" y="330"/>
                  </a:cubicBezTo>
                  <a:cubicBezTo>
                    <a:pt x="1" y="462"/>
                    <a:pt x="72" y="605"/>
                    <a:pt x="194" y="686"/>
                  </a:cubicBezTo>
                  <a:cubicBezTo>
                    <a:pt x="337" y="757"/>
                    <a:pt x="490" y="788"/>
                    <a:pt x="642" y="788"/>
                  </a:cubicBezTo>
                  <a:cubicBezTo>
                    <a:pt x="958" y="829"/>
                    <a:pt x="1263" y="849"/>
                    <a:pt x="1569" y="879"/>
                  </a:cubicBezTo>
                  <a:cubicBezTo>
                    <a:pt x="1636" y="889"/>
                    <a:pt x="1815" y="923"/>
                    <a:pt x="1978" y="923"/>
                  </a:cubicBezTo>
                  <a:cubicBezTo>
                    <a:pt x="2164" y="923"/>
                    <a:pt x="2330" y="879"/>
                    <a:pt x="2292" y="706"/>
                  </a:cubicBezTo>
                  <a:cubicBezTo>
                    <a:pt x="2241" y="411"/>
                    <a:pt x="1650" y="289"/>
                    <a:pt x="1426" y="207"/>
                  </a:cubicBezTo>
                  <a:cubicBezTo>
                    <a:pt x="1080" y="106"/>
                    <a:pt x="724" y="34"/>
                    <a:pt x="357" y="4"/>
                  </a:cubicBezTo>
                  <a:cubicBezTo>
                    <a:pt x="346" y="2"/>
                    <a:pt x="334" y="1"/>
                    <a:pt x="323" y="1"/>
                  </a:cubicBezTo>
                  <a:close/>
                </a:path>
              </a:pathLst>
            </a:custGeom>
            <a:solidFill>
              <a:srgbClr val="7CB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2636562" y="2667078"/>
              <a:ext cx="115774" cy="33036"/>
            </a:xfrm>
            <a:custGeom>
              <a:avLst/>
              <a:gdLst/>
              <a:ahLst/>
              <a:cxnLst/>
              <a:rect l="l" t="t" r="r" b="b"/>
              <a:pathLst>
                <a:path w="2597" h="741" extrusionOk="0">
                  <a:moveTo>
                    <a:pt x="487" y="1"/>
                  </a:moveTo>
                  <a:cubicBezTo>
                    <a:pt x="230" y="1"/>
                    <a:pt x="0" y="613"/>
                    <a:pt x="279" y="700"/>
                  </a:cubicBezTo>
                  <a:cubicBezTo>
                    <a:pt x="288" y="681"/>
                    <a:pt x="366" y="676"/>
                    <a:pt x="457" y="676"/>
                  </a:cubicBezTo>
                  <a:cubicBezTo>
                    <a:pt x="566" y="676"/>
                    <a:pt x="693" y="684"/>
                    <a:pt x="737" y="690"/>
                  </a:cubicBezTo>
                  <a:cubicBezTo>
                    <a:pt x="868" y="690"/>
                    <a:pt x="1292" y="741"/>
                    <a:pt x="1689" y="741"/>
                  </a:cubicBezTo>
                  <a:cubicBezTo>
                    <a:pt x="2161" y="741"/>
                    <a:pt x="2596" y="669"/>
                    <a:pt x="2458" y="354"/>
                  </a:cubicBezTo>
                  <a:cubicBezTo>
                    <a:pt x="2346" y="99"/>
                    <a:pt x="1837" y="89"/>
                    <a:pt x="1623" y="58"/>
                  </a:cubicBezTo>
                  <a:cubicBezTo>
                    <a:pt x="1399" y="38"/>
                    <a:pt x="1195" y="28"/>
                    <a:pt x="971" y="28"/>
                  </a:cubicBezTo>
                  <a:cubicBezTo>
                    <a:pt x="829" y="28"/>
                    <a:pt x="686" y="28"/>
                    <a:pt x="534" y="7"/>
                  </a:cubicBezTo>
                  <a:cubicBezTo>
                    <a:pt x="518" y="3"/>
                    <a:pt x="503" y="1"/>
                    <a:pt x="487" y="1"/>
                  </a:cubicBezTo>
                  <a:close/>
                </a:path>
              </a:pathLst>
            </a:custGeom>
            <a:solidFill>
              <a:srgbClr val="7CB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2631747" y="2695967"/>
              <a:ext cx="85817" cy="30940"/>
            </a:xfrm>
            <a:custGeom>
              <a:avLst/>
              <a:gdLst/>
              <a:ahLst/>
              <a:cxnLst/>
              <a:rect l="l" t="t" r="r" b="b"/>
              <a:pathLst>
                <a:path w="1925" h="694" extrusionOk="0">
                  <a:moveTo>
                    <a:pt x="892" y="1"/>
                  </a:moveTo>
                  <a:cubicBezTo>
                    <a:pt x="787" y="1"/>
                    <a:pt x="683" y="8"/>
                    <a:pt x="581" y="21"/>
                  </a:cubicBezTo>
                  <a:cubicBezTo>
                    <a:pt x="387" y="62"/>
                    <a:pt x="234" y="72"/>
                    <a:pt x="112" y="205"/>
                  </a:cubicBezTo>
                  <a:cubicBezTo>
                    <a:pt x="61" y="306"/>
                    <a:pt x="0" y="551"/>
                    <a:pt x="163" y="653"/>
                  </a:cubicBezTo>
                  <a:cubicBezTo>
                    <a:pt x="209" y="683"/>
                    <a:pt x="278" y="694"/>
                    <a:pt x="354" y="694"/>
                  </a:cubicBezTo>
                  <a:cubicBezTo>
                    <a:pt x="480" y="694"/>
                    <a:pt x="624" y="665"/>
                    <a:pt x="713" y="653"/>
                  </a:cubicBezTo>
                  <a:cubicBezTo>
                    <a:pt x="978" y="622"/>
                    <a:pt x="1253" y="581"/>
                    <a:pt x="1517" y="520"/>
                  </a:cubicBezTo>
                  <a:cubicBezTo>
                    <a:pt x="1650" y="490"/>
                    <a:pt x="1925" y="418"/>
                    <a:pt x="1823" y="215"/>
                  </a:cubicBezTo>
                  <a:cubicBezTo>
                    <a:pt x="1751" y="62"/>
                    <a:pt x="1426" y="72"/>
                    <a:pt x="1303" y="42"/>
                  </a:cubicBezTo>
                  <a:cubicBezTo>
                    <a:pt x="1166" y="13"/>
                    <a:pt x="1028" y="1"/>
                    <a:pt x="892" y="1"/>
                  </a:cubicBezTo>
                  <a:close/>
                </a:path>
              </a:pathLst>
            </a:custGeom>
            <a:solidFill>
              <a:srgbClr val="7CB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2566078" y="2786334"/>
              <a:ext cx="213672" cy="517647"/>
            </a:xfrm>
            <a:custGeom>
              <a:avLst/>
              <a:gdLst/>
              <a:ahLst/>
              <a:cxnLst/>
              <a:rect l="l" t="t" r="r" b="b"/>
              <a:pathLst>
                <a:path w="4793" h="11611" extrusionOk="0">
                  <a:moveTo>
                    <a:pt x="1677" y="0"/>
                  </a:moveTo>
                  <a:lnTo>
                    <a:pt x="139" y="9052"/>
                  </a:lnTo>
                  <a:cubicBezTo>
                    <a:pt x="0" y="10424"/>
                    <a:pt x="1073" y="11610"/>
                    <a:pt x="2440" y="11610"/>
                  </a:cubicBezTo>
                  <a:cubicBezTo>
                    <a:pt x="2474" y="11610"/>
                    <a:pt x="2508" y="11610"/>
                    <a:pt x="2542" y="11608"/>
                  </a:cubicBezTo>
                  <a:cubicBezTo>
                    <a:pt x="3825" y="11537"/>
                    <a:pt x="4793" y="10447"/>
                    <a:pt x="4731" y="9175"/>
                  </a:cubicBezTo>
                  <a:lnTo>
                    <a:pt x="4304" y="234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2776994" y="2558432"/>
              <a:ext cx="45" cy="47257"/>
            </a:xfrm>
            <a:custGeom>
              <a:avLst/>
              <a:gdLst/>
              <a:ahLst/>
              <a:cxnLst/>
              <a:rect l="l" t="t" r="r" b="b"/>
              <a:pathLst>
                <a:path w="1" h="1060" fill="none" extrusionOk="0">
                  <a:moveTo>
                    <a:pt x="0" y="1"/>
                  </a:moveTo>
                  <a:lnTo>
                    <a:pt x="0" y="1060"/>
                  </a:ln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2764735" y="2627891"/>
              <a:ext cx="23182" cy="168923"/>
            </a:xfrm>
            <a:custGeom>
              <a:avLst/>
              <a:gdLst/>
              <a:ahLst/>
              <a:cxnLst/>
              <a:rect l="l" t="t" r="r" b="b"/>
              <a:pathLst>
                <a:path w="520" h="3789" fill="none" extrusionOk="0">
                  <a:moveTo>
                    <a:pt x="1" y="1"/>
                  </a:moveTo>
                  <a:lnTo>
                    <a:pt x="520" y="1"/>
                  </a:lnTo>
                  <a:lnTo>
                    <a:pt x="520" y="3788"/>
                  </a:lnTo>
                  <a:lnTo>
                    <a:pt x="1" y="3788"/>
                  </a:lnTo>
                  <a:close/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2769282" y="2614293"/>
              <a:ext cx="13641" cy="13196"/>
            </a:xfrm>
            <a:custGeom>
              <a:avLst/>
              <a:gdLst/>
              <a:ahLst/>
              <a:cxnLst/>
              <a:rect l="l" t="t" r="r" b="b"/>
              <a:pathLst>
                <a:path w="306" h="296" fill="none" extrusionOk="0">
                  <a:moveTo>
                    <a:pt x="0" y="0"/>
                  </a:moveTo>
                  <a:lnTo>
                    <a:pt x="306" y="0"/>
                  </a:lnTo>
                  <a:lnTo>
                    <a:pt x="306" y="295"/>
                  </a:lnTo>
                  <a:lnTo>
                    <a:pt x="0" y="295"/>
                  </a:lnTo>
                  <a:close/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772447" y="2605644"/>
              <a:ext cx="8693" cy="8694"/>
            </a:xfrm>
            <a:custGeom>
              <a:avLst/>
              <a:gdLst/>
              <a:ahLst/>
              <a:cxnLst/>
              <a:rect l="l" t="t" r="r" b="b"/>
              <a:pathLst>
                <a:path w="195" h="195" fill="none" extrusionOk="0">
                  <a:moveTo>
                    <a:pt x="1" y="1"/>
                  </a:moveTo>
                  <a:lnTo>
                    <a:pt x="194" y="1"/>
                  </a:lnTo>
                  <a:lnTo>
                    <a:pt x="194" y="194"/>
                  </a:lnTo>
                  <a:lnTo>
                    <a:pt x="1" y="194"/>
                  </a:lnTo>
                  <a:close/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2768390" y="2633820"/>
              <a:ext cx="15915" cy="122602"/>
            </a:xfrm>
            <a:custGeom>
              <a:avLst/>
              <a:gdLst/>
              <a:ahLst/>
              <a:cxnLst/>
              <a:rect l="l" t="t" r="r" b="b"/>
              <a:pathLst>
                <a:path w="357" h="2750" extrusionOk="0">
                  <a:moveTo>
                    <a:pt x="0" y="0"/>
                  </a:moveTo>
                  <a:lnTo>
                    <a:pt x="0" y="2749"/>
                  </a:lnTo>
                  <a:lnTo>
                    <a:pt x="356" y="274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D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2692111" y="2629674"/>
              <a:ext cx="89427" cy="30896"/>
            </a:xfrm>
            <a:custGeom>
              <a:avLst/>
              <a:gdLst/>
              <a:ahLst/>
              <a:cxnLst/>
              <a:rect l="l" t="t" r="r" b="b"/>
              <a:pathLst>
                <a:path w="2006" h="693" extrusionOk="0">
                  <a:moveTo>
                    <a:pt x="276" y="0"/>
                  </a:moveTo>
                  <a:cubicBezTo>
                    <a:pt x="191" y="0"/>
                    <a:pt x="109" y="58"/>
                    <a:pt x="72" y="134"/>
                  </a:cubicBezTo>
                  <a:cubicBezTo>
                    <a:pt x="0" y="225"/>
                    <a:pt x="31" y="358"/>
                    <a:pt x="133" y="409"/>
                  </a:cubicBezTo>
                  <a:cubicBezTo>
                    <a:pt x="235" y="460"/>
                    <a:pt x="336" y="500"/>
                    <a:pt x="448" y="531"/>
                  </a:cubicBezTo>
                  <a:cubicBezTo>
                    <a:pt x="567" y="571"/>
                    <a:pt x="1056" y="692"/>
                    <a:pt x="1446" y="692"/>
                  </a:cubicBezTo>
                  <a:cubicBezTo>
                    <a:pt x="1757" y="692"/>
                    <a:pt x="2005" y="615"/>
                    <a:pt x="1955" y="358"/>
                  </a:cubicBezTo>
                  <a:cubicBezTo>
                    <a:pt x="1904" y="93"/>
                    <a:pt x="1446" y="62"/>
                    <a:pt x="1243" y="32"/>
                  </a:cubicBezTo>
                  <a:cubicBezTo>
                    <a:pt x="1129" y="16"/>
                    <a:pt x="1003" y="12"/>
                    <a:pt x="874" y="12"/>
                  </a:cubicBezTo>
                  <a:cubicBezTo>
                    <a:pt x="788" y="12"/>
                    <a:pt x="700" y="14"/>
                    <a:pt x="614" y="14"/>
                  </a:cubicBezTo>
                  <a:cubicBezTo>
                    <a:pt x="505" y="14"/>
                    <a:pt x="397" y="12"/>
                    <a:pt x="296" y="1"/>
                  </a:cubicBezTo>
                  <a:cubicBezTo>
                    <a:pt x="289" y="1"/>
                    <a:pt x="282" y="0"/>
                    <a:pt x="276" y="0"/>
                  </a:cubicBezTo>
                  <a:close/>
                </a:path>
              </a:pathLst>
            </a:custGeom>
            <a:solidFill>
              <a:srgbClr val="7CB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634913" y="2695075"/>
              <a:ext cx="79040" cy="29112"/>
            </a:xfrm>
            <a:custGeom>
              <a:avLst/>
              <a:gdLst/>
              <a:ahLst/>
              <a:cxnLst/>
              <a:rect l="l" t="t" r="r" b="b"/>
              <a:pathLst>
                <a:path w="1773" h="653" fill="none" extrusionOk="0">
                  <a:moveTo>
                    <a:pt x="0" y="286"/>
                  </a:moveTo>
                  <a:cubicBezTo>
                    <a:pt x="41" y="225"/>
                    <a:pt x="102" y="174"/>
                    <a:pt x="163" y="143"/>
                  </a:cubicBezTo>
                  <a:cubicBezTo>
                    <a:pt x="235" y="113"/>
                    <a:pt x="306" y="92"/>
                    <a:pt x="387" y="82"/>
                  </a:cubicBezTo>
                  <a:cubicBezTo>
                    <a:pt x="764" y="1"/>
                    <a:pt x="1161" y="11"/>
                    <a:pt x="1538" y="92"/>
                  </a:cubicBezTo>
                  <a:cubicBezTo>
                    <a:pt x="1630" y="102"/>
                    <a:pt x="1701" y="153"/>
                    <a:pt x="1752" y="225"/>
                  </a:cubicBezTo>
                  <a:cubicBezTo>
                    <a:pt x="1772" y="316"/>
                    <a:pt x="1742" y="408"/>
                    <a:pt x="1660" y="459"/>
                  </a:cubicBezTo>
                  <a:cubicBezTo>
                    <a:pt x="1589" y="510"/>
                    <a:pt x="1497" y="540"/>
                    <a:pt x="1406" y="550"/>
                  </a:cubicBezTo>
                  <a:lnTo>
                    <a:pt x="835" y="652"/>
                  </a:ln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644453" y="2666944"/>
              <a:ext cx="104451" cy="31341"/>
            </a:xfrm>
            <a:custGeom>
              <a:avLst/>
              <a:gdLst/>
              <a:ahLst/>
              <a:cxnLst/>
              <a:rect l="l" t="t" r="r" b="b"/>
              <a:pathLst>
                <a:path w="2343" h="703" fill="none" extrusionOk="0">
                  <a:moveTo>
                    <a:pt x="21" y="652"/>
                  </a:moveTo>
                  <a:cubicBezTo>
                    <a:pt x="0" y="530"/>
                    <a:pt x="0" y="408"/>
                    <a:pt x="21" y="296"/>
                  </a:cubicBezTo>
                  <a:cubicBezTo>
                    <a:pt x="51" y="173"/>
                    <a:pt x="133" y="72"/>
                    <a:pt x="245" y="21"/>
                  </a:cubicBezTo>
                  <a:cubicBezTo>
                    <a:pt x="316" y="0"/>
                    <a:pt x="387" y="0"/>
                    <a:pt x="469" y="0"/>
                  </a:cubicBezTo>
                  <a:cubicBezTo>
                    <a:pt x="917" y="31"/>
                    <a:pt x="1375" y="51"/>
                    <a:pt x="1823" y="112"/>
                  </a:cubicBezTo>
                  <a:cubicBezTo>
                    <a:pt x="1915" y="112"/>
                    <a:pt x="2006" y="133"/>
                    <a:pt x="2098" y="163"/>
                  </a:cubicBezTo>
                  <a:cubicBezTo>
                    <a:pt x="2179" y="204"/>
                    <a:pt x="2261" y="265"/>
                    <a:pt x="2301" y="347"/>
                  </a:cubicBezTo>
                  <a:cubicBezTo>
                    <a:pt x="2332" y="397"/>
                    <a:pt x="2342" y="469"/>
                    <a:pt x="2312" y="520"/>
                  </a:cubicBezTo>
                  <a:cubicBezTo>
                    <a:pt x="2281" y="581"/>
                    <a:pt x="2230" y="611"/>
                    <a:pt x="2169" y="632"/>
                  </a:cubicBezTo>
                  <a:cubicBezTo>
                    <a:pt x="2047" y="672"/>
                    <a:pt x="1925" y="703"/>
                    <a:pt x="1803" y="703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2663489" y="2645590"/>
              <a:ext cx="98121" cy="24565"/>
            </a:xfrm>
            <a:custGeom>
              <a:avLst/>
              <a:gdLst/>
              <a:ahLst/>
              <a:cxnLst/>
              <a:rect l="l" t="t" r="r" b="b"/>
              <a:pathLst>
                <a:path w="2201" h="551" fill="none" extrusionOk="0">
                  <a:moveTo>
                    <a:pt x="31" y="388"/>
                  </a:moveTo>
                  <a:cubicBezTo>
                    <a:pt x="1" y="286"/>
                    <a:pt x="31" y="184"/>
                    <a:pt x="103" y="113"/>
                  </a:cubicBezTo>
                  <a:cubicBezTo>
                    <a:pt x="174" y="52"/>
                    <a:pt x="266" y="11"/>
                    <a:pt x="367" y="11"/>
                  </a:cubicBezTo>
                  <a:cubicBezTo>
                    <a:pt x="459" y="1"/>
                    <a:pt x="561" y="11"/>
                    <a:pt x="653" y="31"/>
                  </a:cubicBezTo>
                  <a:cubicBezTo>
                    <a:pt x="1029" y="92"/>
                    <a:pt x="1396" y="174"/>
                    <a:pt x="1762" y="276"/>
                  </a:cubicBezTo>
                  <a:cubicBezTo>
                    <a:pt x="1936" y="316"/>
                    <a:pt x="2088" y="408"/>
                    <a:pt x="2200" y="551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693448" y="2630164"/>
              <a:ext cx="86753" cy="31386"/>
            </a:xfrm>
            <a:custGeom>
              <a:avLst/>
              <a:gdLst/>
              <a:ahLst/>
              <a:cxnLst/>
              <a:rect l="l" t="t" r="r" b="b"/>
              <a:pathLst>
                <a:path w="1946" h="704" fill="none" extrusionOk="0">
                  <a:moveTo>
                    <a:pt x="42" y="326"/>
                  </a:moveTo>
                  <a:cubicBezTo>
                    <a:pt x="1" y="265"/>
                    <a:pt x="1" y="194"/>
                    <a:pt x="31" y="143"/>
                  </a:cubicBezTo>
                  <a:cubicBezTo>
                    <a:pt x="72" y="82"/>
                    <a:pt x="123" y="41"/>
                    <a:pt x="184" y="21"/>
                  </a:cubicBezTo>
                  <a:cubicBezTo>
                    <a:pt x="245" y="11"/>
                    <a:pt x="317" y="1"/>
                    <a:pt x="378" y="1"/>
                  </a:cubicBezTo>
                  <a:cubicBezTo>
                    <a:pt x="602" y="1"/>
                    <a:pt x="816" y="21"/>
                    <a:pt x="1040" y="31"/>
                  </a:cubicBezTo>
                  <a:cubicBezTo>
                    <a:pt x="1274" y="31"/>
                    <a:pt x="1508" y="72"/>
                    <a:pt x="1722" y="153"/>
                  </a:cubicBezTo>
                  <a:cubicBezTo>
                    <a:pt x="1824" y="184"/>
                    <a:pt x="1895" y="255"/>
                    <a:pt x="1936" y="347"/>
                  </a:cubicBezTo>
                  <a:cubicBezTo>
                    <a:pt x="1946" y="459"/>
                    <a:pt x="1874" y="561"/>
                    <a:pt x="1773" y="601"/>
                  </a:cubicBezTo>
                  <a:cubicBezTo>
                    <a:pt x="1671" y="642"/>
                    <a:pt x="1569" y="673"/>
                    <a:pt x="1467" y="703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664426" y="3279766"/>
              <a:ext cx="686398" cy="662362"/>
            </a:xfrm>
            <a:custGeom>
              <a:avLst/>
              <a:gdLst/>
              <a:ahLst/>
              <a:cxnLst/>
              <a:rect l="l" t="t" r="r" b="b"/>
              <a:pathLst>
                <a:path w="15397" h="14857" extrusionOk="0">
                  <a:moveTo>
                    <a:pt x="2179" y="1"/>
                  </a:moveTo>
                  <a:lnTo>
                    <a:pt x="0" y="14857"/>
                  </a:lnTo>
                  <a:lnTo>
                    <a:pt x="15396" y="14857"/>
                  </a:lnTo>
                  <a:lnTo>
                    <a:pt x="1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2949481" y="2799486"/>
              <a:ext cx="45" cy="86758"/>
            </a:xfrm>
            <a:custGeom>
              <a:avLst/>
              <a:gdLst/>
              <a:ahLst/>
              <a:cxnLst/>
              <a:rect l="l" t="t" r="r" b="b"/>
              <a:pathLst>
                <a:path w="1" h="1946" fill="none" extrusionOk="0">
                  <a:moveTo>
                    <a:pt x="1" y="1"/>
                  </a:moveTo>
                  <a:lnTo>
                    <a:pt x="1" y="1945"/>
                  </a:ln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2931336" y="3100903"/>
              <a:ext cx="18189" cy="841227"/>
            </a:xfrm>
            <a:custGeom>
              <a:avLst/>
              <a:gdLst/>
              <a:ahLst/>
              <a:cxnLst/>
              <a:rect l="l" t="t" r="r" b="b"/>
              <a:pathLst>
                <a:path w="408" h="18869" fill="none" extrusionOk="0">
                  <a:moveTo>
                    <a:pt x="408" y="1"/>
                  </a:moveTo>
                  <a:lnTo>
                    <a:pt x="1" y="18869"/>
                  </a:ln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2770173" y="2940231"/>
              <a:ext cx="13686" cy="281048"/>
            </a:xfrm>
            <a:custGeom>
              <a:avLst/>
              <a:gdLst/>
              <a:ahLst/>
              <a:cxnLst/>
              <a:rect l="l" t="t" r="r" b="b"/>
              <a:pathLst>
                <a:path w="307" h="6304" fill="none" extrusionOk="0">
                  <a:moveTo>
                    <a:pt x="245" y="0"/>
                  </a:moveTo>
                  <a:cubicBezTo>
                    <a:pt x="306" y="2108"/>
                    <a:pt x="225" y="4205"/>
                    <a:pt x="1" y="6303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715160" y="2761591"/>
              <a:ext cx="216213" cy="249038"/>
            </a:xfrm>
            <a:custGeom>
              <a:avLst/>
              <a:gdLst/>
              <a:ahLst/>
              <a:cxnLst/>
              <a:rect l="l" t="t" r="r" b="b"/>
              <a:pathLst>
                <a:path w="4850" h="5586" extrusionOk="0">
                  <a:moveTo>
                    <a:pt x="1848" y="2467"/>
                  </a:moveTo>
                  <a:lnTo>
                    <a:pt x="1848" y="2467"/>
                  </a:lnTo>
                  <a:cubicBezTo>
                    <a:pt x="1851" y="2468"/>
                    <a:pt x="1853" y="2469"/>
                    <a:pt x="1856" y="2470"/>
                  </a:cubicBezTo>
                  <a:cubicBezTo>
                    <a:pt x="1854" y="2469"/>
                    <a:pt x="1851" y="2468"/>
                    <a:pt x="1848" y="2467"/>
                  </a:cubicBezTo>
                  <a:close/>
                  <a:moveTo>
                    <a:pt x="861" y="0"/>
                  </a:moveTo>
                  <a:cubicBezTo>
                    <a:pt x="770" y="0"/>
                    <a:pt x="692" y="27"/>
                    <a:pt x="644" y="97"/>
                  </a:cubicBezTo>
                  <a:cubicBezTo>
                    <a:pt x="318" y="576"/>
                    <a:pt x="1927" y="1512"/>
                    <a:pt x="2161" y="1808"/>
                  </a:cubicBezTo>
                  <a:cubicBezTo>
                    <a:pt x="1642" y="1604"/>
                    <a:pt x="1143" y="1288"/>
                    <a:pt x="573" y="1258"/>
                  </a:cubicBezTo>
                  <a:cubicBezTo>
                    <a:pt x="555" y="1256"/>
                    <a:pt x="536" y="1255"/>
                    <a:pt x="517" y="1255"/>
                  </a:cubicBezTo>
                  <a:cubicBezTo>
                    <a:pt x="317" y="1255"/>
                    <a:pt x="63" y="1353"/>
                    <a:pt x="166" y="1604"/>
                  </a:cubicBezTo>
                  <a:cubicBezTo>
                    <a:pt x="257" y="1848"/>
                    <a:pt x="715" y="1991"/>
                    <a:pt x="929" y="2093"/>
                  </a:cubicBezTo>
                  <a:cubicBezTo>
                    <a:pt x="1011" y="2135"/>
                    <a:pt x="1093" y="2175"/>
                    <a:pt x="1176" y="2212"/>
                  </a:cubicBezTo>
                  <a:lnTo>
                    <a:pt x="1176" y="2212"/>
                  </a:lnTo>
                  <a:cubicBezTo>
                    <a:pt x="863" y="2102"/>
                    <a:pt x="515" y="1999"/>
                    <a:pt x="289" y="1999"/>
                  </a:cubicBezTo>
                  <a:cubicBezTo>
                    <a:pt x="103" y="1999"/>
                    <a:pt x="1" y="2070"/>
                    <a:pt x="74" y="2266"/>
                  </a:cubicBezTo>
                  <a:cubicBezTo>
                    <a:pt x="176" y="2561"/>
                    <a:pt x="715" y="2683"/>
                    <a:pt x="960" y="2806"/>
                  </a:cubicBezTo>
                  <a:cubicBezTo>
                    <a:pt x="979" y="2815"/>
                    <a:pt x="998" y="2825"/>
                    <a:pt x="1017" y="2835"/>
                  </a:cubicBezTo>
                  <a:lnTo>
                    <a:pt x="1017" y="2835"/>
                  </a:lnTo>
                  <a:cubicBezTo>
                    <a:pt x="881" y="2783"/>
                    <a:pt x="743" y="2740"/>
                    <a:pt x="603" y="2714"/>
                  </a:cubicBezTo>
                  <a:cubicBezTo>
                    <a:pt x="534" y="2699"/>
                    <a:pt x="482" y="2680"/>
                    <a:pt x="442" y="2680"/>
                  </a:cubicBezTo>
                  <a:cubicBezTo>
                    <a:pt x="399" y="2680"/>
                    <a:pt x="370" y="2702"/>
                    <a:pt x="349" y="2775"/>
                  </a:cubicBezTo>
                  <a:cubicBezTo>
                    <a:pt x="329" y="2887"/>
                    <a:pt x="441" y="3019"/>
                    <a:pt x="502" y="3101"/>
                  </a:cubicBezTo>
                  <a:cubicBezTo>
                    <a:pt x="766" y="3396"/>
                    <a:pt x="1174" y="3559"/>
                    <a:pt x="1499" y="3783"/>
                  </a:cubicBezTo>
                  <a:cubicBezTo>
                    <a:pt x="1958" y="4089"/>
                    <a:pt x="2233" y="4608"/>
                    <a:pt x="2640" y="4985"/>
                  </a:cubicBezTo>
                  <a:cubicBezTo>
                    <a:pt x="2864" y="5188"/>
                    <a:pt x="3129" y="5229"/>
                    <a:pt x="3424" y="5290"/>
                  </a:cubicBezTo>
                  <a:cubicBezTo>
                    <a:pt x="3577" y="5300"/>
                    <a:pt x="3729" y="5331"/>
                    <a:pt x="3882" y="5372"/>
                  </a:cubicBezTo>
                  <a:cubicBezTo>
                    <a:pt x="3964" y="5392"/>
                    <a:pt x="4015" y="5463"/>
                    <a:pt x="4086" y="5494"/>
                  </a:cubicBezTo>
                  <a:lnTo>
                    <a:pt x="4167" y="5473"/>
                  </a:lnTo>
                  <a:lnTo>
                    <a:pt x="4167" y="5473"/>
                  </a:lnTo>
                  <a:cubicBezTo>
                    <a:pt x="4157" y="5524"/>
                    <a:pt x="4147" y="5545"/>
                    <a:pt x="4188" y="5585"/>
                  </a:cubicBezTo>
                  <a:cubicBezTo>
                    <a:pt x="4687" y="5331"/>
                    <a:pt x="4748" y="4486"/>
                    <a:pt x="4850" y="3997"/>
                  </a:cubicBezTo>
                  <a:lnTo>
                    <a:pt x="4850" y="3997"/>
                  </a:lnTo>
                  <a:cubicBezTo>
                    <a:pt x="4847" y="3997"/>
                    <a:pt x="4845" y="3997"/>
                    <a:pt x="4842" y="3997"/>
                  </a:cubicBezTo>
                  <a:cubicBezTo>
                    <a:pt x="4629" y="3997"/>
                    <a:pt x="4309" y="3547"/>
                    <a:pt x="4198" y="3396"/>
                  </a:cubicBezTo>
                  <a:cubicBezTo>
                    <a:pt x="3923" y="3050"/>
                    <a:pt x="3882" y="2612"/>
                    <a:pt x="3719" y="2235"/>
                  </a:cubicBezTo>
                  <a:cubicBezTo>
                    <a:pt x="3556" y="1859"/>
                    <a:pt x="3261" y="1563"/>
                    <a:pt x="2956" y="1288"/>
                  </a:cubicBezTo>
                  <a:cubicBezTo>
                    <a:pt x="2538" y="891"/>
                    <a:pt x="2070" y="545"/>
                    <a:pt x="1571" y="260"/>
                  </a:cubicBezTo>
                  <a:cubicBezTo>
                    <a:pt x="1438" y="186"/>
                    <a:pt x="1102" y="0"/>
                    <a:pt x="861" y="0"/>
                  </a:cubicBezTo>
                  <a:close/>
                </a:path>
              </a:pathLst>
            </a:custGeom>
            <a:solidFill>
              <a:srgbClr val="7BA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758850" y="2888471"/>
              <a:ext cx="52694" cy="29068"/>
            </a:xfrm>
            <a:custGeom>
              <a:avLst/>
              <a:gdLst/>
              <a:ahLst/>
              <a:cxnLst/>
              <a:rect l="l" t="t" r="r" b="b"/>
              <a:pathLst>
                <a:path w="1182" h="652" fill="none" extrusionOk="0">
                  <a:moveTo>
                    <a:pt x="0" y="0"/>
                  </a:moveTo>
                  <a:cubicBezTo>
                    <a:pt x="224" y="51"/>
                    <a:pt x="438" y="123"/>
                    <a:pt x="652" y="214"/>
                  </a:cubicBezTo>
                  <a:cubicBezTo>
                    <a:pt x="866" y="306"/>
                    <a:pt x="1049" y="459"/>
                    <a:pt x="1181" y="652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2763843" y="2857576"/>
              <a:ext cx="62234" cy="33214"/>
            </a:xfrm>
            <a:custGeom>
              <a:avLst/>
              <a:gdLst/>
              <a:ahLst/>
              <a:cxnLst/>
              <a:rect l="l" t="t" r="r" b="b"/>
              <a:pathLst>
                <a:path w="1396" h="745" fill="none" extrusionOk="0">
                  <a:moveTo>
                    <a:pt x="0" y="1"/>
                  </a:moveTo>
                  <a:cubicBezTo>
                    <a:pt x="530" y="103"/>
                    <a:pt x="1018" y="357"/>
                    <a:pt x="1395" y="744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810119" y="2841259"/>
              <a:ext cx="26391" cy="25457"/>
            </a:xfrm>
            <a:custGeom>
              <a:avLst/>
              <a:gdLst/>
              <a:ahLst/>
              <a:cxnLst/>
              <a:rect l="l" t="t" r="r" b="b"/>
              <a:pathLst>
                <a:path w="592" h="571" fill="none" extrusionOk="0">
                  <a:moveTo>
                    <a:pt x="1" y="0"/>
                  </a:moveTo>
                  <a:cubicBezTo>
                    <a:pt x="215" y="163"/>
                    <a:pt x="418" y="357"/>
                    <a:pt x="591" y="571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988981" y="2557095"/>
              <a:ext cx="52248" cy="23183"/>
            </a:xfrm>
            <a:custGeom>
              <a:avLst/>
              <a:gdLst/>
              <a:ahLst/>
              <a:cxnLst/>
              <a:rect l="l" t="t" r="r" b="b"/>
              <a:pathLst>
                <a:path w="1172" h="520" fill="none" extrusionOk="0">
                  <a:moveTo>
                    <a:pt x="1" y="519"/>
                  </a:moveTo>
                  <a:lnTo>
                    <a:pt x="1172" y="0"/>
                  </a:ln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857331" y="2394015"/>
              <a:ext cx="241089" cy="186890"/>
            </a:xfrm>
            <a:custGeom>
              <a:avLst/>
              <a:gdLst/>
              <a:ahLst/>
              <a:cxnLst/>
              <a:rect l="l" t="t" r="r" b="b"/>
              <a:pathLst>
                <a:path w="5408" h="4192" extrusionOk="0">
                  <a:moveTo>
                    <a:pt x="1777" y="0"/>
                  </a:moveTo>
                  <a:cubicBezTo>
                    <a:pt x="1756" y="0"/>
                    <a:pt x="1734" y="1"/>
                    <a:pt x="1711" y="3"/>
                  </a:cubicBezTo>
                  <a:cubicBezTo>
                    <a:pt x="1477" y="43"/>
                    <a:pt x="1253" y="105"/>
                    <a:pt x="1050" y="206"/>
                  </a:cubicBezTo>
                  <a:cubicBezTo>
                    <a:pt x="927" y="265"/>
                    <a:pt x="794" y="293"/>
                    <a:pt x="661" y="293"/>
                  </a:cubicBezTo>
                  <a:cubicBezTo>
                    <a:pt x="562" y="293"/>
                    <a:pt x="463" y="277"/>
                    <a:pt x="367" y="247"/>
                  </a:cubicBezTo>
                  <a:cubicBezTo>
                    <a:pt x="184" y="441"/>
                    <a:pt x="62" y="675"/>
                    <a:pt x="21" y="939"/>
                  </a:cubicBezTo>
                  <a:cubicBezTo>
                    <a:pt x="1" y="1204"/>
                    <a:pt x="11" y="1469"/>
                    <a:pt x="52" y="1724"/>
                  </a:cubicBezTo>
                  <a:cubicBezTo>
                    <a:pt x="123" y="2273"/>
                    <a:pt x="245" y="2833"/>
                    <a:pt x="530" y="3302"/>
                  </a:cubicBezTo>
                  <a:cubicBezTo>
                    <a:pt x="826" y="3770"/>
                    <a:pt x="1304" y="4147"/>
                    <a:pt x="1854" y="4188"/>
                  </a:cubicBezTo>
                  <a:cubicBezTo>
                    <a:pt x="1889" y="4190"/>
                    <a:pt x="1924" y="4191"/>
                    <a:pt x="1959" y="4191"/>
                  </a:cubicBezTo>
                  <a:cubicBezTo>
                    <a:pt x="2749" y="4191"/>
                    <a:pt x="3436" y="3552"/>
                    <a:pt x="4226" y="3455"/>
                  </a:cubicBezTo>
                  <a:cubicBezTo>
                    <a:pt x="4282" y="3448"/>
                    <a:pt x="4342" y="3446"/>
                    <a:pt x="4404" y="3446"/>
                  </a:cubicBezTo>
                  <a:cubicBezTo>
                    <a:pt x="4490" y="3446"/>
                    <a:pt x="4579" y="3450"/>
                    <a:pt x="4664" y="3450"/>
                  </a:cubicBezTo>
                  <a:cubicBezTo>
                    <a:pt x="4883" y="3450"/>
                    <a:pt x="5078" y="3424"/>
                    <a:pt x="5133" y="3241"/>
                  </a:cubicBezTo>
                  <a:cubicBezTo>
                    <a:pt x="5275" y="2772"/>
                    <a:pt x="5408" y="2294"/>
                    <a:pt x="5387" y="1805"/>
                  </a:cubicBezTo>
                  <a:cubicBezTo>
                    <a:pt x="5387" y="1326"/>
                    <a:pt x="5153" y="878"/>
                    <a:pt x="4766" y="603"/>
                  </a:cubicBezTo>
                  <a:cubicBezTo>
                    <a:pt x="4549" y="653"/>
                    <a:pt x="4326" y="678"/>
                    <a:pt x="4104" y="678"/>
                  </a:cubicBezTo>
                  <a:cubicBezTo>
                    <a:pt x="3692" y="678"/>
                    <a:pt x="3280" y="592"/>
                    <a:pt x="2903" y="420"/>
                  </a:cubicBezTo>
                  <a:cubicBezTo>
                    <a:pt x="2536" y="256"/>
                    <a:pt x="2178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882742" y="2352331"/>
              <a:ext cx="21844" cy="18769"/>
            </a:xfrm>
            <a:custGeom>
              <a:avLst/>
              <a:gdLst/>
              <a:ahLst/>
              <a:cxnLst/>
              <a:rect l="l" t="t" r="r" b="b"/>
              <a:pathLst>
                <a:path w="490" h="421" extrusionOk="0">
                  <a:moveTo>
                    <a:pt x="276" y="1"/>
                  </a:moveTo>
                  <a:cubicBezTo>
                    <a:pt x="103" y="1"/>
                    <a:pt x="1" y="205"/>
                    <a:pt x="113" y="337"/>
                  </a:cubicBezTo>
                  <a:cubicBezTo>
                    <a:pt x="154" y="394"/>
                    <a:pt x="213" y="420"/>
                    <a:pt x="272" y="420"/>
                  </a:cubicBezTo>
                  <a:cubicBezTo>
                    <a:pt x="361" y="420"/>
                    <a:pt x="449" y="363"/>
                    <a:pt x="480" y="266"/>
                  </a:cubicBezTo>
                  <a:cubicBezTo>
                    <a:pt x="490" y="143"/>
                    <a:pt x="398" y="2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985815" y="2358260"/>
              <a:ext cx="21354" cy="18546"/>
            </a:xfrm>
            <a:custGeom>
              <a:avLst/>
              <a:gdLst/>
              <a:ahLst/>
              <a:cxnLst/>
              <a:rect l="l" t="t" r="r" b="b"/>
              <a:pathLst>
                <a:path w="479" h="416" extrusionOk="0">
                  <a:moveTo>
                    <a:pt x="265" y="0"/>
                  </a:moveTo>
                  <a:cubicBezTo>
                    <a:pt x="92" y="0"/>
                    <a:pt x="0" y="194"/>
                    <a:pt x="102" y="336"/>
                  </a:cubicBezTo>
                  <a:cubicBezTo>
                    <a:pt x="148" y="390"/>
                    <a:pt x="210" y="415"/>
                    <a:pt x="271" y="415"/>
                  </a:cubicBezTo>
                  <a:cubicBezTo>
                    <a:pt x="360" y="415"/>
                    <a:pt x="445" y="362"/>
                    <a:pt x="469" y="265"/>
                  </a:cubicBezTo>
                  <a:cubicBezTo>
                    <a:pt x="479" y="133"/>
                    <a:pt x="398" y="21"/>
                    <a:pt x="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2931336" y="2365973"/>
              <a:ext cx="11412" cy="30004"/>
            </a:xfrm>
            <a:custGeom>
              <a:avLst/>
              <a:gdLst/>
              <a:ahLst/>
              <a:cxnLst/>
              <a:rect l="l" t="t" r="r" b="b"/>
              <a:pathLst>
                <a:path w="256" h="673" fill="none" extrusionOk="0">
                  <a:moveTo>
                    <a:pt x="255" y="0"/>
                  </a:moveTo>
                  <a:cubicBezTo>
                    <a:pt x="194" y="235"/>
                    <a:pt x="113" y="459"/>
                    <a:pt x="1" y="672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2983542" y="2324200"/>
              <a:ext cx="52248" cy="21400"/>
            </a:xfrm>
            <a:custGeom>
              <a:avLst/>
              <a:gdLst/>
              <a:ahLst/>
              <a:cxnLst/>
              <a:rect l="l" t="t" r="r" b="b"/>
              <a:pathLst>
                <a:path w="1172" h="480" fill="none" extrusionOk="0">
                  <a:moveTo>
                    <a:pt x="0" y="245"/>
                  </a:moveTo>
                  <a:cubicBezTo>
                    <a:pt x="387" y="1"/>
                    <a:pt x="907" y="102"/>
                    <a:pt x="1171" y="479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2880023" y="2321480"/>
              <a:ext cx="48191" cy="18635"/>
            </a:xfrm>
            <a:custGeom>
              <a:avLst/>
              <a:gdLst/>
              <a:ahLst/>
              <a:cxnLst/>
              <a:rect l="l" t="t" r="r" b="b"/>
              <a:pathLst>
                <a:path w="1081" h="418" fill="none" extrusionOk="0">
                  <a:moveTo>
                    <a:pt x="1080" y="418"/>
                  </a:moveTo>
                  <a:cubicBezTo>
                    <a:pt x="815" y="102"/>
                    <a:pt x="378" y="1"/>
                    <a:pt x="1" y="153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2857777" y="2334632"/>
              <a:ext cx="59514" cy="59072"/>
            </a:xfrm>
            <a:custGeom>
              <a:avLst/>
              <a:gdLst/>
              <a:ahLst/>
              <a:cxnLst/>
              <a:rect l="l" t="t" r="r" b="b"/>
              <a:pathLst>
                <a:path w="1335" h="1325" fill="none" extrusionOk="0">
                  <a:moveTo>
                    <a:pt x="1335" y="663"/>
                  </a:moveTo>
                  <a:cubicBezTo>
                    <a:pt x="1335" y="1029"/>
                    <a:pt x="1029" y="1325"/>
                    <a:pt x="663" y="1325"/>
                  </a:cubicBezTo>
                  <a:cubicBezTo>
                    <a:pt x="296" y="1325"/>
                    <a:pt x="1" y="1029"/>
                    <a:pt x="1" y="663"/>
                  </a:cubicBezTo>
                  <a:cubicBezTo>
                    <a:pt x="1" y="296"/>
                    <a:pt x="296" y="1"/>
                    <a:pt x="663" y="1"/>
                  </a:cubicBezTo>
                  <a:cubicBezTo>
                    <a:pt x="1029" y="1"/>
                    <a:pt x="1335" y="296"/>
                    <a:pt x="1335" y="663"/>
                  </a:cubicBezTo>
                  <a:close/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2971727" y="2340071"/>
              <a:ext cx="59514" cy="59518"/>
            </a:xfrm>
            <a:custGeom>
              <a:avLst/>
              <a:gdLst/>
              <a:ahLst/>
              <a:cxnLst/>
              <a:rect l="l" t="t" r="r" b="b"/>
              <a:pathLst>
                <a:path w="1335" h="1335" fill="none" extrusionOk="0">
                  <a:moveTo>
                    <a:pt x="1335" y="663"/>
                  </a:moveTo>
                  <a:cubicBezTo>
                    <a:pt x="1335" y="1040"/>
                    <a:pt x="1039" y="1335"/>
                    <a:pt x="663" y="1335"/>
                  </a:cubicBezTo>
                  <a:cubicBezTo>
                    <a:pt x="296" y="1335"/>
                    <a:pt x="1" y="1040"/>
                    <a:pt x="1" y="663"/>
                  </a:cubicBezTo>
                  <a:cubicBezTo>
                    <a:pt x="1" y="296"/>
                    <a:pt x="296" y="1"/>
                    <a:pt x="663" y="1"/>
                  </a:cubicBezTo>
                  <a:cubicBezTo>
                    <a:pt x="1039" y="1"/>
                    <a:pt x="1335" y="296"/>
                    <a:pt x="1335" y="663"/>
                  </a:cubicBezTo>
                  <a:close/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2916357" y="2345554"/>
              <a:ext cx="57241" cy="15916"/>
            </a:xfrm>
            <a:custGeom>
              <a:avLst/>
              <a:gdLst/>
              <a:ahLst/>
              <a:cxnLst/>
              <a:rect l="l" t="t" r="r" b="b"/>
              <a:pathLst>
                <a:path w="1284" h="357" fill="none" extrusionOk="0">
                  <a:moveTo>
                    <a:pt x="0" y="357"/>
                  </a:moveTo>
                  <a:cubicBezTo>
                    <a:pt x="357" y="41"/>
                    <a:pt x="876" y="0"/>
                    <a:pt x="1283" y="255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3029372" y="2366864"/>
              <a:ext cx="128970" cy="11413"/>
            </a:xfrm>
            <a:custGeom>
              <a:avLst/>
              <a:gdLst/>
              <a:ahLst/>
              <a:cxnLst/>
              <a:rect l="l" t="t" r="r" b="b"/>
              <a:pathLst>
                <a:path w="2893" h="256" fill="none" extrusionOk="0">
                  <a:moveTo>
                    <a:pt x="1" y="255"/>
                  </a:moveTo>
                  <a:lnTo>
                    <a:pt x="2893" y="1"/>
                  </a:ln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3064324" y="2372303"/>
              <a:ext cx="97675" cy="55461"/>
            </a:xfrm>
            <a:custGeom>
              <a:avLst/>
              <a:gdLst/>
              <a:ahLst/>
              <a:cxnLst/>
              <a:rect l="l" t="t" r="r" b="b"/>
              <a:pathLst>
                <a:path w="2191" h="1244" fill="none" extrusionOk="0">
                  <a:moveTo>
                    <a:pt x="1" y="1243"/>
                  </a:moveTo>
                  <a:cubicBezTo>
                    <a:pt x="581" y="571"/>
                    <a:pt x="1355" y="1"/>
                    <a:pt x="2190" y="1"/>
                  </a:cubicBezTo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3083405" y="2446755"/>
              <a:ext cx="87198" cy="56352"/>
            </a:xfrm>
            <a:custGeom>
              <a:avLst/>
              <a:gdLst/>
              <a:ahLst/>
              <a:cxnLst/>
              <a:rect l="l" t="t" r="r" b="b"/>
              <a:pathLst>
                <a:path w="1956" h="1264" fill="none" extrusionOk="0">
                  <a:moveTo>
                    <a:pt x="1" y="1263"/>
                  </a:moveTo>
                  <a:cubicBezTo>
                    <a:pt x="836" y="1223"/>
                    <a:pt x="1579" y="744"/>
                    <a:pt x="1956" y="1"/>
                  </a:cubicBezTo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3140157" y="2367043"/>
              <a:ext cx="44090" cy="98394"/>
            </a:xfrm>
            <a:custGeom>
              <a:avLst/>
              <a:gdLst/>
              <a:ahLst/>
              <a:cxnLst/>
              <a:rect l="l" t="t" r="r" b="b"/>
              <a:pathLst>
                <a:path w="989" h="2207" extrusionOk="0">
                  <a:moveTo>
                    <a:pt x="500" y="1"/>
                  </a:moveTo>
                  <a:cubicBezTo>
                    <a:pt x="435" y="1"/>
                    <a:pt x="368" y="16"/>
                    <a:pt x="306" y="48"/>
                  </a:cubicBezTo>
                  <a:cubicBezTo>
                    <a:pt x="174" y="109"/>
                    <a:pt x="72" y="241"/>
                    <a:pt x="41" y="384"/>
                  </a:cubicBezTo>
                  <a:lnTo>
                    <a:pt x="0" y="2186"/>
                  </a:lnTo>
                  <a:cubicBezTo>
                    <a:pt x="49" y="2200"/>
                    <a:pt x="98" y="2206"/>
                    <a:pt x="147" y="2206"/>
                  </a:cubicBezTo>
                  <a:cubicBezTo>
                    <a:pt x="428" y="2206"/>
                    <a:pt x="705" y="1996"/>
                    <a:pt x="835" y="1728"/>
                  </a:cubicBezTo>
                  <a:cubicBezTo>
                    <a:pt x="988" y="1412"/>
                    <a:pt x="988" y="1056"/>
                    <a:pt x="968" y="710"/>
                  </a:cubicBezTo>
                  <a:cubicBezTo>
                    <a:pt x="968" y="475"/>
                    <a:pt x="937" y="211"/>
                    <a:pt x="744" y="78"/>
                  </a:cubicBezTo>
                  <a:cubicBezTo>
                    <a:pt x="669" y="27"/>
                    <a:pt x="585" y="1"/>
                    <a:pt x="500" y="1"/>
                  </a:cubicBezTo>
                  <a:close/>
                </a:path>
              </a:pathLst>
            </a:custGeom>
            <a:solidFill>
              <a:srgbClr val="B38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3140157" y="2365973"/>
              <a:ext cx="44090" cy="102629"/>
            </a:xfrm>
            <a:custGeom>
              <a:avLst/>
              <a:gdLst/>
              <a:ahLst/>
              <a:cxnLst/>
              <a:rect l="l" t="t" r="r" b="b"/>
              <a:pathLst>
                <a:path w="989" h="2302" fill="none" extrusionOk="0">
                  <a:moveTo>
                    <a:pt x="41" y="408"/>
                  </a:moveTo>
                  <a:cubicBezTo>
                    <a:pt x="72" y="265"/>
                    <a:pt x="174" y="133"/>
                    <a:pt x="306" y="72"/>
                  </a:cubicBezTo>
                  <a:cubicBezTo>
                    <a:pt x="448" y="0"/>
                    <a:pt x="611" y="11"/>
                    <a:pt x="744" y="102"/>
                  </a:cubicBezTo>
                  <a:cubicBezTo>
                    <a:pt x="937" y="235"/>
                    <a:pt x="968" y="499"/>
                    <a:pt x="968" y="734"/>
                  </a:cubicBezTo>
                  <a:cubicBezTo>
                    <a:pt x="988" y="1080"/>
                    <a:pt x="988" y="1436"/>
                    <a:pt x="835" y="1752"/>
                  </a:cubicBezTo>
                  <a:cubicBezTo>
                    <a:pt x="683" y="2067"/>
                    <a:pt x="326" y="2302"/>
                    <a:pt x="0" y="2210"/>
                  </a:cubicBezTo>
                </a:path>
              </a:pathLst>
            </a:custGeom>
            <a:noFill/>
            <a:ln w="2550" cap="flat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3156519" y="2385945"/>
              <a:ext cx="15469" cy="54970"/>
            </a:xfrm>
            <a:custGeom>
              <a:avLst/>
              <a:gdLst/>
              <a:ahLst/>
              <a:cxnLst/>
              <a:rect l="l" t="t" r="r" b="b"/>
              <a:pathLst>
                <a:path w="347" h="1233" fill="none" extrusionOk="0">
                  <a:moveTo>
                    <a:pt x="51" y="0"/>
                  </a:moveTo>
                  <a:cubicBezTo>
                    <a:pt x="346" y="367"/>
                    <a:pt x="326" y="896"/>
                    <a:pt x="0" y="1232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3142877" y="2398651"/>
              <a:ext cx="22736" cy="26393"/>
            </a:xfrm>
            <a:custGeom>
              <a:avLst/>
              <a:gdLst/>
              <a:ahLst/>
              <a:cxnLst/>
              <a:rect l="l" t="t" r="r" b="b"/>
              <a:pathLst>
                <a:path w="510" h="592" fill="none" extrusionOk="0">
                  <a:moveTo>
                    <a:pt x="510" y="1"/>
                  </a:moveTo>
                  <a:cubicBezTo>
                    <a:pt x="449" y="275"/>
                    <a:pt x="255" y="489"/>
                    <a:pt x="1" y="591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3083850" y="2129466"/>
              <a:ext cx="178454" cy="178910"/>
            </a:xfrm>
            <a:custGeom>
              <a:avLst/>
              <a:gdLst/>
              <a:ahLst/>
              <a:cxnLst/>
              <a:rect l="l" t="t" r="r" b="b"/>
              <a:pathLst>
                <a:path w="4003" h="4013" extrusionOk="0">
                  <a:moveTo>
                    <a:pt x="2007" y="0"/>
                  </a:moveTo>
                  <a:cubicBezTo>
                    <a:pt x="897" y="0"/>
                    <a:pt x="1" y="896"/>
                    <a:pt x="1" y="2006"/>
                  </a:cubicBezTo>
                  <a:cubicBezTo>
                    <a:pt x="1" y="3106"/>
                    <a:pt x="897" y="4012"/>
                    <a:pt x="2007" y="4012"/>
                  </a:cubicBezTo>
                  <a:cubicBezTo>
                    <a:pt x="3106" y="4012"/>
                    <a:pt x="4003" y="3106"/>
                    <a:pt x="4003" y="2006"/>
                  </a:cubicBezTo>
                  <a:cubicBezTo>
                    <a:pt x="4003" y="896"/>
                    <a:pt x="3106" y="0"/>
                    <a:pt x="20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2891837" y="2908444"/>
              <a:ext cx="337783" cy="388180"/>
            </a:xfrm>
            <a:custGeom>
              <a:avLst/>
              <a:gdLst/>
              <a:ahLst/>
              <a:cxnLst/>
              <a:rect l="l" t="t" r="r" b="b"/>
              <a:pathLst>
                <a:path w="7577" h="8707" fill="none" extrusionOk="0">
                  <a:moveTo>
                    <a:pt x="815" y="0"/>
                  </a:moveTo>
                  <a:cubicBezTo>
                    <a:pt x="948" y="1120"/>
                    <a:pt x="642" y="2291"/>
                    <a:pt x="1" y="3106"/>
                  </a:cubicBezTo>
                  <a:cubicBezTo>
                    <a:pt x="1416" y="4389"/>
                    <a:pt x="2740" y="5764"/>
                    <a:pt x="4155" y="7047"/>
                  </a:cubicBezTo>
                  <a:cubicBezTo>
                    <a:pt x="4664" y="7505"/>
                    <a:pt x="5173" y="7963"/>
                    <a:pt x="5744" y="8268"/>
                  </a:cubicBezTo>
                  <a:cubicBezTo>
                    <a:pt x="6314" y="8574"/>
                    <a:pt x="6976" y="8706"/>
                    <a:pt x="7576" y="8492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3086570" y="2114487"/>
              <a:ext cx="181173" cy="158446"/>
            </a:xfrm>
            <a:custGeom>
              <a:avLst/>
              <a:gdLst/>
              <a:ahLst/>
              <a:cxnLst/>
              <a:rect l="l" t="t" r="r" b="b"/>
              <a:pathLst>
                <a:path w="4064" h="3554" fill="none" extrusionOk="0">
                  <a:moveTo>
                    <a:pt x="72" y="1935"/>
                  </a:moveTo>
                  <a:cubicBezTo>
                    <a:pt x="1" y="1456"/>
                    <a:pt x="276" y="978"/>
                    <a:pt x="642" y="662"/>
                  </a:cubicBezTo>
                  <a:cubicBezTo>
                    <a:pt x="1213" y="173"/>
                    <a:pt x="1997" y="0"/>
                    <a:pt x="2709" y="224"/>
                  </a:cubicBezTo>
                  <a:cubicBezTo>
                    <a:pt x="3432" y="459"/>
                    <a:pt x="3942" y="1100"/>
                    <a:pt x="4013" y="1854"/>
                  </a:cubicBezTo>
                  <a:cubicBezTo>
                    <a:pt x="4064" y="2587"/>
                    <a:pt x="3575" y="3340"/>
                    <a:pt x="2872" y="3554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2898658" y="2235214"/>
              <a:ext cx="109890" cy="55461"/>
            </a:xfrm>
            <a:custGeom>
              <a:avLst/>
              <a:gdLst/>
              <a:ahLst/>
              <a:cxnLst/>
              <a:rect l="l" t="t" r="r" b="b"/>
              <a:pathLst>
                <a:path w="2465" h="1244" fill="none" extrusionOk="0">
                  <a:moveTo>
                    <a:pt x="0" y="1131"/>
                  </a:moveTo>
                  <a:cubicBezTo>
                    <a:pt x="296" y="1243"/>
                    <a:pt x="632" y="1131"/>
                    <a:pt x="896" y="968"/>
                  </a:cubicBezTo>
                  <a:cubicBezTo>
                    <a:pt x="1161" y="805"/>
                    <a:pt x="1365" y="561"/>
                    <a:pt x="1609" y="357"/>
                  </a:cubicBezTo>
                  <a:cubicBezTo>
                    <a:pt x="1854" y="164"/>
                    <a:pt x="2149" y="1"/>
                    <a:pt x="2465" y="21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3114300" y="2354159"/>
              <a:ext cx="37224" cy="134416"/>
            </a:xfrm>
            <a:custGeom>
              <a:avLst/>
              <a:gdLst/>
              <a:ahLst/>
              <a:cxnLst/>
              <a:rect l="l" t="t" r="r" b="b"/>
              <a:pathLst>
                <a:path w="835" h="3015" fill="none" extrusionOk="0">
                  <a:moveTo>
                    <a:pt x="774" y="1"/>
                  </a:moveTo>
                  <a:cubicBezTo>
                    <a:pt x="835" y="194"/>
                    <a:pt x="804" y="398"/>
                    <a:pt x="692" y="561"/>
                  </a:cubicBezTo>
                  <a:cubicBezTo>
                    <a:pt x="580" y="724"/>
                    <a:pt x="438" y="846"/>
                    <a:pt x="316" y="1009"/>
                  </a:cubicBezTo>
                  <a:cubicBezTo>
                    <a:pt x="183" y="1151"/>
                    <a:pt x="122" y="1345"/>
                    <a:pt x="143" y="1538"/>
                  </a:cubicBezTo>
                  <a:cubicBezTo>
                    <a:pt x="183" y="1732"/>
                    <a:pt x="336" y="1884"/>
                    <a:pt x="336" y="2068"/>
                  </a:cubicBezTo>
                  <a:cubicBezTo>
                    <a:pt x="336" y="2261"/>
                    <a:pt x="214" y="2383"/>
                    <a:pt x="132" y="2536"/>
                  </a:cubicBezTo>
                  <a:cubicBezTo>
                    <a:pt x="41" y="2689"/>
                    <a:pt x="0" y="2903"/>
                    <a:pt x="143" y="3015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149583" y="3619791"/>
              <a:ext cx="1348233" cy="377703"/>
            </a:xfrm>
            <a:custGeom>
              <a:avLst/>
              <a:gdLst/>
              <a:ahLst/>
              <a:cxnLst/>
              <a:rect l="l" t="t" r="r" b="b"/>
              <a:pathLst>
                <a:path w="30243" h="8472" extrusionOk="0">
                  <a:moveTo>
                    <a:pt x="5458" y="0"/>
                  </a:moveTo>
                  <a:cubicBezTo>
                    <a:pt x="5051" y="21"/>
                    <a:pt x="4684" y="255"/>
                    <a:pt x="4501" y="611"/>
                  </a:cubicBezTo>
                  <a:lnTo>
                    <a:pt x="0" y="8472"/>
                  </a:lnTo>
                  <a:lnTo>
                    <a:pt x="30242" y="8472"/>
                  </a:lnTo>
                  <a:lnTo>
                    <a:pt x="24479" y="489"/>
                  </a:lnTo>
                  <a:cubicBezTo>
                    <a:pt x="24286" y="194"/>
                    <a:pt x="23960" y="10"/>
                    <a:pt x="23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149583" y="3997934"/>
              <a:ext cx="1230631" cy="432629"/>
            </a:xfrm>
            <a:custGeom>
              <a:avLst/>
              <a:gdLst/>
              <a:ahLst/>
              <a:cxnLst/>
              <a:rect l="l" t="t" r="r" b="b"/>
              <a:pathLst>
                <a:path w="27605" h="9704" extrusionOk="0">
                  <a:moveTo>
                    <a:pt x="0" y="0"/>
                  </a:moveTo>
                  <a:lnTo>
                    <a:pt x="0" y="9704"/>
                  </a:lnTo>
                  <a:lnTo>
                    <a:pt x="27605" y="9704"/>
                  </a:lnTo>
                  <a:lnTo>
                    <a:pt x="27350" y="0"/>
                  </a:lnTo>
                  <a:close/>
                </a:path>
              </a:pathLst>
            </a:custGeom>
            <a:solidFill>
              <a:srgbClr val="D8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391974" y="3612257"/>
              <a:ext cx="994491" cy="818312"/>
            </a:xfrm>
            <a:custGeom>
              <a:avLst/>
              <a:gdLst/>
              <a:ahLst/>
              <a:cxnLst/>
              <a:rect l="l" t="t" r="r" b="b"/>
              <a:pathLst>
                <a:path w="22308" h="18355" extrusionOk="0">
                  <a:moveTo>
                    <a:pt x="2367" y="1"/>
                  </a:moveTo>
                  <a:cubicBezTo>
                    <a:pt x="1881" y="1"/>
                    <a:pt x="1394" y="9"/>
                    <a:pt x="907" y="27"/>
                  </a:cubicBezTo>
                  <a:cubicBezTo>
                    <a:pt x="479" y="1208"/>
                    <a:pt x="52" y="2409"/>
                    <a:pt x="31" y="3662"/>
                  </a:cubicBezTo>
                  <a:cubicBezTo>
                    <a:pt x="1" y="4924"/>
                    <a:pt x="459" y="6258"/>
                    <a:pt x="1487" y="6971"/>
                  </a:cubicBezTo>
                  <a:cubicBezTo>
                    <a:pt x="2266" y="7519"/>
                    <a:pt x="3244" y="7640"/>
                    <a:pt x="4221" y="7640"/>
                  </a:cubicBezTo>
                  <a:cubicBezTo>
                    <a:pt x="4534" y="7640"/>
                    <a:pt x="4847" y="7627"/>
                    <a:pt x="5153" y="7612"/>
                  </a:cubicBezTo>
                  <a:cubicBezTo>
                    <a:pt x="5482" y="7597"/>
                    <a:pt x="5812" y="7590"/>
                    <a:pt x="6142" y="7590"/>
                  </a:cubicBezTo>
                  <a:cubicBezTo>
                    <a:pt x="8705" y="7590"/>
                    <a:pt x="11307" y="8004"/>
                    <a:pt x="13870" y="8004"/>
                  </a:cubicBezTo>
                  <a:cubicBezTo>
                    <a:pt x="14220" y="8004"/>
                    <a:pt x="14570" y="7997"/>
                    <a:pt x="14918" y="7979"/>
                  </a:cubicBezTo>
                  <a:lnTo>
                    <a:pt x="14918" y="7979"/>
                  </a:lnTo>
                  <a:cubicBezTo>
                    <a:pt x="14898" y="8223"/>
                    <a:pt x="16221" y="18355"/>
                    <a:pt x="16221" y="18355"/>
                  </a:cubicBezTo>
                  <a:cubicBezTo>
                    <a:pt x="16221" y="18355"/>
                    <a:pt x="18063" y="18305"/>
                    <a:pt x="19786" y="18305"/>
                  </a:cubicBezTo>
                  <a:cubicBezTo>
                    <a:pt x="20647" y="18305"/>
                    <a:pt x="21479" y="18318"/>
                    <a:pt x="22036" y="18355"/>
                  </a:cubicBezTo>
                  <a:cubicBezTo>
                    <a:pt x="22036" y="18355"/>
                    <a:pt x="22036" y="18355"/>
                    <a:pt x="22036" y="18355"/>
                  </a:cubicBezTo>
                  <a:cubicBezTo>
                    <a:pt x="22307" y="18355"/>
                    <a:pt x="20559" y="7979"/>
                    <a:pt x="20834" y="7908"/>
                  </a:cubicBezTo>
                  <a:cubicBezTo>
                    <a:pt x="21099" y="7847"/>
                    <a:pt x="21343" y="7592"/>
                    <a:pt x="21303" y="7317"/>
                  </a:cubicBezTo>
                  <a:cubicBezTo>
                    <a:pt x="21007" y="5067"/>
                    <a:pt x="19286" y="3224"/>
                    <a:pt x="17270" y="2185"/>
                  </a:cubicBezTo>
                  <a:cubicBezTo>
                    <a:pt x="15254" y="1147"/>
                    <a:pt x="13045" y="556"/>
                    <a:pt x="10784" y="434"/>
                  </a:cubicBezTo>
                  <a:cubicBezTo>
                    <a:pt x="7972" y="269"/>
                    <a:pt x="5175" y="1"/>
                    <a:pt x="2367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602177" y="2443590"/>
              <a:ext cx="447137" cy="636772"/>
            </a:xfrm>
            <a:custGeom>
              <a:avLst/>
              <a:gdLst/>
              <a:ahLst/>
              <a:cxnLst/>
              <a:rect l="l" t="t" r="r" b="b"/>
              <a:pathLst>
                <a:path w="10030" h="14283" extrusionOk="0">
                  <a:moveTo>
                    <a:pt x="2607" y="1"/>
                  </a:moveTo>
                  <a:lnTo>
                    <a:pt x="2709" y="377"/>
                  </a:lnTo>
                  <a:cubicBezTo>
                    <a:pt x="3208" y="1161"/>
                    <a:pt x="3096" y="2200"/>
                    <a:pt x="2770" y="3065"/>
                  </a:cubicBezTo>
                  <a:cubicBezTo>
                    <a:pt x="2444" y="3941"/>
                    <a:pt x="1915" y="4725"/>
                    <a:pt x="1579" y="5591"/>
                  </a:cubicBezTo>
                  <a:cubicBezTo>
                    <a:pt x="0" y="9603"/>
                    <a:pt x="2780" y="13981"/>
                    <a:pt x="7077" y="14266"/>
                  </a:cubicBezTo>
                  <a:cubicBezTo>
                    <a:pt x="7189" y="14277"/>
                    <a:pt x="7302" y="14282"/>
                    <a:pt x="7414" y="14282"/>
                  </a:cubicBezTo>
                  <a:cubicBezTo>
                    <a:pt x="7830" y="14282"/>
                    <a:pt x="8244" y="14209"/>
                    <a:pt x="8645" y="14073"/>
                  </a:cubicBezTo>
                  <a:cubicBezTo>
                    <a:pt x="9144" y="13900"/>
                    <a:pt x="9562" y="13523"/>
                    <a:pt x="9786" y="13044"/>
                  </a:cubicBezTo>
                  <a:cubicBezTo>
                    <a:pt x="10030" y="12474"/>
                    <a:pt x="9938" y="11833"/>
                    <a:pt x="9735" y="11262"/>
                  </a:cubicBezTo>
                  <a:cubicBezTo>
                    <a:pt x="9399" y="10264"/>
                    <a:pt x="8757" y="9399"/>
                    <a:pt x="8034" y="8635"/>
                  </a:cubicBezTo>
                  <a:cubicBezTo>
                    <a:pt x="7576" y="8167"/>
                    <a:pt x="7067" y="7698"/>
                    <a:pt x="6812" y="7098"/>
                  </a:cubicBezTo>
                  <a:cubicBezTo>
                    <a:pt x="6558" y="6497"/>
                    <a:pt x="6588" y="5825"/>
                    <a:pt x="6558" y="5173"/>
                  </a:cubicBezTo>
                  <a:cubicBezTo>
                    <a:pt x="6487" y="3992"/>
                    <a:pt x="6171" y="2811"/>
                    <a:pt x="5499" y="1844"/>
                  </a:cubicBezTo>
                  <a:cubicBezTo>
                    <a:pt x="4827" y="876"/>
                    <a:pt x="3778" y="143"/>
                    <a:pt x="2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546316" y="2461779"/>
              <a:ext cx="327797" cy="611271"/>
            </a:xfrm>
            <a:custGeom>
              <a:avLst/>
              <a:gdLst/>
              <a:ahLst/>
              <a:cxnLst/>
              <a:rect l="l" t="t" r="r" b="b"/>
              <a:pathLst>
                <a:path w="7353" h="13711" extrusionOk="0">
                  <a:moveTo>
                    <a:pt x="3639" y="0"/>
                  </a:moveTo>
                  <a:cubicBezTo>
                    <a:pt x="3227" y="0"/>
                    <a:pt x="2814" y="84"/>
                    <a:pt x="2434" y="244"/>
                  </a:cubicBezTo>
                  <a:cubicBezTo>
                    <a:pt x="1589" y="621"/>
                    <a:pt x="907" y="1303"/>
                    <a:pt x="530" y="2148"/>
                  </a:cubicBezTo>
                  <a:cubicBezTo>
                    <a:pt x="154" y="2993"/>
                    <a:pt x="1" y="3930"/>
                    <a:pt x="93" y="4847"/>
                  </a:cubicBezTo>
                  <a:cubicBezTo>
                    <a:pt x="164" y="6099"/>
                    <a:pt x="856" y="7229"/>
                    <a:pt x="1925" y="7881"/>
                  </a:cubicBezTo>
                  <a:cubicBezTo>
                    <a:pt x="2088" y="8207"/>
                    <a:pt x="2037" y="8889"/>
                    <a:pt x="1986" y="8909"/>
                  </a:cubicBezTo>
                  <a:cubicBezTo>
                    <a:pt x="1650" y="9083"/>
                    <a:pt x="1345" y="9133"/>
                    <a:pt x="1029" y="9398"/>
                  </a:cubicBezTo>
                  <a:cubicBezTo>
                    <a:pt x="2292" y="11027"/>
                    <a:pt x="3707" y="12351"/>
                    <a:pt x="5347" y="13604"/>
                  </a:cubicBezTo>
                  <a:cubicBezTo>
                    <a:pt x="5410" y="13660"/>
                    <a:pt x="5482" y="13711"/>
                    <a:pt x="5568" y="13711"/>
                  </a:cubicBezTo>
                  <a:cubicBezTo>
                    <a:pt x="5607" y="13711"/>
                    <a:pt x="5648" y="13700"/>
                    <a:pt x="5693" y="13675"/>
                  </a:cubicBezTo>
                  <a:cubicBezTo>
                    <a:pt x="5774" y="13624"/>
                    <a:pt x="5825" y="13542"/>
                    <a:pt x="5856" y="13451"/>
                  </a:cubicBezTo>
                  <a:cubicBezTo>
                    <a:pt x="6141" y="12463"/>
                    <a:pt x="6100" y="11425"/>
                    <a:pt x="5968" y="10396"/>
                  </a:cubicBezTo>
                  <a:lnTo>
                    <a:pt x="5062" y="9938"/>
                  </a:lnTo>
                  <a:cubicBezTo>
                    <a:pt x="4746" y="9765"/>
                    <a:pt x="4552" y="9429"/>
                    <a:pt x="4593" y="9072"/>
                  </a:cubicBezTo>
                  <a:cubicBezTo>
                    <a:pt x="4603" y="8879"/>
                    <a:pt x="4624" y="8685"/>
                    <a:pt x="4624" y="8492"/>
                  </a:cubicBezTo>
                  <a:cubicBezTo>
                    <a:pt x="4811" y="8595"/>
                    <a:pt x="5017" y="8641"/>
                    <a:pt x="5228" y="8641"/>
                  </a:cubicBezTo>
                  <a:cubicBezTo>
                    <a:pt x="5810" y="8641"/>
                    <a:pt x="6428" y="8291"/>
                    <a:pt x="6772" y="7820"/>
                  </a:cubicBezTo>
                  <a:cubicBezTo>
                    <a:pt x="7302" y="7087"/>
                    <a:pt x="7353" y="6099"/>
                    <a:pt x="7291" y="5213"/>
                  </a:cubicBezTo>
                  <a:cubicBezTo>
                    <a:pt x="7220" y="4236"/>
                    <a:pt x="6986" y="3279"/>
                    <a:pt x="6599" y="2383"/>
                  </a:cubicBezTo>
                  <a:cubicBezTo>
                    <a:pt x="6263" y="1609"/>
                    <a:pt x="5805" y="845"/>
                    <a:pt x="5082" y="397"/>
                  </a:cubicBezTo>
                  <a:cubicBezTo>
                    <a:pt x="4650" y="127"/>
                    <a:pt x="4146" y="0"/>
                    <a:pt x="3639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1500932" y="2446710"/>
              <a:ext cx="348214" cy="334547"/>
            </a:xfrm>
            <a:custGeom>
              <a:avLst/>
              <a:gdLst/>
              <a:ahLst/>
              <a:cxnLst/>
              <a:rect l="l" t="t" r="r" b="b"/>
              <a:pathLst>
                <a:path w="7811" h="7504" extrusionOk="0">
                  <a:moveTo>
                    <a:pt x="4685" y="0"/>
                  </a:moveTo>
                  <a:cubicBezTo>
                    <a:pt x="4122" y="0"/>
                    <a:pt x="3556" y="129"/>
                    <a:pt x="3045" y="368"/>
                  </a:cubicBezTo>
                  <a:cubicBezTo>
                    <a:pt x="927" y="1346"/>
                    <a:pt x="1" y="3861"/>
                    <a:pt x="988" y="5979"/>
                  </a:cubicBezTo>
                  <a:cubicBezTo>
                    <a:pt x="1192" y="6417"/>
                    <a:pt x="1243" y="6844"/>
                    <a:pt x="1538" y="7231"/>
                  </a:cubicBezTo>
                  <a:cubicBezTo>
                    <a:pt x="1640" y="7367"/>
                    <a:pt x="1792" y="7503"/>
                    <a:pt x="1951" y="7503"/>
                  </a:cubicBezTo>
                  <a:cubicBezTo>
                    <a:pt x="1983" y="7503"/>
                    <a:pt x="2015" y="7498"/>
                    <a:pt x="2047" y="7486"/>
                  </a:cubicBezTo>
                  <a:cubicBezTo>
                    <a:pt x="2169" y="7425"/>
                    <a:pt x="2251" y="7303"/>
                    <a:pt x="2261" y="7170"/>
                  </a:cubicBezTo>
                  <a:cubicBezTo>
                    <a:pt x="2271" y="7038"/>
                    <a:pt x="2251" y="6906"/>
                    <a:pt x="2210" y="6773"/>
                  </a:cubicBezTo>
                  <a:cubicBezTo>
                    <a:pt x="2007" y="5918"/>
                    <a:pt x="1609" y="4950"/>
                    <a:pt x="2007" y="4166"/>
                  </a:cubicBezTo>
                  <a:cubicBezTo>
                    <a:pt x="2210" y="3769"/>
                    <a:pt x="2638" y="3535"/>
                    <a:pt x="3066" y="3423"/>
                  </a:cubicBezTo>
                  <a:cubicBezTo>
                    <a:pt x="3503" y="3301"/>
                    <a:pt x="3951" y="3270"/>
                    <a:pt x="4389" y="3158"/>
                  </a:cubicBezTo>
                  <a:cubicBezTo>
                    <a:pt x="5194" y="2924"/>
                    <a:pt x="5876" y="2385"/>
                    <a:pt x="6283" y="1651"/>
                  </a:cubicBezTo>
                  <a:cubicBezTo>
                    <a:pt x="6497" y="2313"/>
                    <a:pt x="7108" y="2771"/>
                    <a:pt x="7811" y="2802"/>
                  </a:cubicBezTo>
                  <a:cubicBezTo>
                    <a:pt x="7790" y="1743"/>
                    <a:pt x="7077" y="766"/>
                    <a:pt x="6110" y="307"/>
                  </a:cubicBezTo>
                  <a:cubicBezTo>
                    <a:pt x="5664" y="99"/>
                    <a:pt x="5176" y="0"/>
                    <a:pt x="4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700658" y="2817631"/>
              <a:ext cx="52738" cy="23227"/>
            </a:xfrm>
            <a:custGeom>
              <a:avLst/>
              <a:gdLst/>
              <a:ahLst/>
              <a:cxnLst/>
              <a:rect l="l" t="t" r="r" b="b"/>
              <a:pathLst>
                <a:path w="1183" h="521" fill="none" extrusionOk="0">
                  <a:moveTo>
                    <a:pt x="1182" y="520"/>
                  </a:moveTo>
                  <a:lnTo>
                    <a:pt x="1" y="1"/>
                  </a:ln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643950" y="2654551"/>
              <a:ext cx="241044" cy="186934"/>
            </a:xfrm>
            <a:custGeom>
              <a:avLst/>
              <a:gdLst/>
              <a:ahLst/>
              <a:cxnLst/>
              <a:rect l="l" t="t" r="r" b="b"/>
              <a:pathLst>
                <a:path w="5407" h="4193" extrusionOk="0">
                  <a:moveTo>
                    <a:pt x="3628" y="1"/>
                  </a:moveTo>
                  <a:cubicBezTo>
                    <a:pt x="3228" y="1"/>
                    <a:pt x="2871" y="247"/>
                    <a:pt x="2505" y="421"/>
                  </a:cubicBezTo>
                  <a:cubicBezTo>
                    <a:pt x="2134" y="590"/>
                    <a:pt x="1729" y="676"/>
                    <a:pt x="1323" y="676"/>
                  </a:cubicBezTo>
                  <a:cubicBezTo>
                    <a:pt x="1094" y="676"/>
                    <a:pt x="865" y="649"/>
                    <a:pt x="642" y="594"/>
                  </a:cubicBezTo>
                  <a:cubicBezTo>
                    <a:pt x="244" y="879"/>
                    <a:pt x="20" y="1327"/>
                    <a:pt x="20" y="1806"/>
                  </a:cubicBezTo>
                  <a:cubicBezTo>
                    <a:pt x="0" y="2294"/>
                    <a:pt x="132" y="2773"/>
                    <a:pt x="275" y="3241"/>
                  </a:cubicBezTo>
                  <a:cubicBezTo>
                    <a:pt x="330" y="3425"/>
                    <a:pt x="524" y="3450"/>
                    <a:pt x="741" y="3450"/>
                  </a:cubicBezTo>
                  <a:cubicBezTo>
                    <a:pt x="826" y="3450"/>
                    <a:pt x="914" y="3446"/>
                    <a:pt x="998" y="3446"/>
                  </a:cubicBezTo>
                  <a:cubicBezTo>
                    <a:pt x="1058" y="3446"/>
                    <a:pt x="1117" y="3448"/>
                    <a:pt x="1171" y="3455"/>
                  </a:cubicBezTo>
                  <a:cubicBezTo>
                    <a:pt x="1971" y="3543"/>
                    <a:pt x="2659" y="4192"/>
                    <a:pt x="3450" y="4192"/>
                  </a:cubicBezTo>
                  <a:cubicBezTo>
                    <a:pt x="3485" y="4192"/>
                    <a:pt x="3519" y="4191"/>
                    <a:pt x="3554" y="4188"/>
                  </a:cubicBezTo>
                  <a:cubicBezTo>
                    <a:pt x="4104" y="4148"/>
                    <a:pt x="4582" y="3761"/>
                    <a:pt x="4877" y="3292"/>
                  </a:cubicBezTo>
                  <a:cubicBezTo>
                    <a:pt x="5163" y="2824"/>
                    <a:pt x="5285" y="2274"/>
                    <a:pt x="5356" y="1724"/>
                  </a:cubicBezTo>
                  <a:cubicBezTo>
                    <a:pt x="5397" y="1459"/>
                    <a:pt x="5407" y="1195"/>
                    <a:pt x="5387" y="940"/>
                  </a:cubicBezTo>
                  <a:cubicBezTo>
                    <a:pt x="5346" y="675"/>
                    <a:pt x="5224" y="431"/>
                    <a:pt x="5040" y="248"/>
                  </a:cubicBezTo>
                  <a:cubicBezTo>
                    <a:pt x="4949" y="277"/>
                    <a:pt x="4855" y="291"/>
                    <a:pt x="4760" y="291"/>
                  </a:cubicBezTo>
                  <a:cubicBezTo>
                    <a:pt x="4622" y="291"/>
                    <a:pt x="4485" y="261"/>
                    <a:pt x="4358" y="207"/>
                  </a:cubicBezTo>
                  <a:cubicBezTo>
                    <a:pt x="4155" y="105"/>
                    <a:pt x="3920" y="34"/>
                    <a:pt x="3696" y="3"/>
                  </a:cubicBezTo>
                  <a:cubicBezTo>
                    <a:pt x="3673" y="2"/>
                    <a:pt x="3651" y="1"/>
                    <a:pt x="3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837747" y="2612911"/>
              <a:ext cx="21844" cy="18903"/>
            </a:xfrm>
            <a:custGeom>
              <a:avLst/>
              <a:gdLst/>
              <a:ahLst/>
              <a:cxnLst/>
              <a:rect l="l" t="t" r="r" b="b"/>
              <a:pathLst>
                <a:path w="490" h="424" extrusionOk="0">
                  <a:moveTo>
                    <a:pt x="215" y="1"/>
                  </a:moveTo>
                  <a:cubicBezTo>
                    <a:pt x="82" y="21"/>
                    <a:pt x="1" y="143"/>
                    <a:pt x="11" y="265"/>
                  </a:cubicBezTo>
                  <a:cubicBezTo>
                    <a:pt x="35" y="367"/>
                    <a:pt x="122" y="423"/>
                    <a:pt x="211" y="423"/>
                  </a:cubicBezTo>
                  <a:cubicBezTo>
                    <a:pt x="273" y="423"/>
                    <a:pt x="336" y="395"/>
                    <a:pt x="378" y="337"/>
                  </a:cubicBezTo>
                  <a:cubicBezTo>
                    <a:pt x="490" y="204"/>
                    <a:pt x="388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1734718" y="2618796"/>
              <a:ext cx="21844" cy="18591"/>
            </a:xfrm>
            <a:custGeom>
              <a:avLst/>
              <a:gdLst/>
              <a:ahLst/>
              <a:cxnLst/>
              <a:rect l="l" t="t" r="r" b="b"/>
              <a:pathLst>
                <a:path w="490" h="417" extrusionOk="0">
                  <a:moveTo>
                    <a:pt x="214" y="1"/>
                  </a:moveTo>
                  <a:cubicBezTo>
                    <a:pt x="92" y="21"/>
                    <a:pt x="1" y="133"/>
                    <a:pt x="21" y="266"/>
                  </a:cubicBezTo>
                  <a:cubicBezTo>
                    <a:pt x="45" y="362"/>
                    <a:pt x="130" y="416"/>
                    <a:pt x="219" y="416"/>
                  </a:cubicBezTo>
                  <a:cubicBezTo>
                    <a:pt x="280" y="416"/>
                    <a:pt x="342" y="391"/>
                    <a:pt x="388" y="337"/>
                  </a:cubicBezTo>
                  <a:cubicBezTo>
                    <a:pt x="489" y="194"/>
                    <a:pt x="388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799629" y="2626553"/>
              <a:ext cx="11412" cy="30004"/>
            </a:xfrm>
            <a:custGeom>
              <a:avLst/>
              <a:gdLst/>
              <a:ahLst/>
              <a:cxnLst/>
              <a:rect l="l" t="t" r="r" b="b"/>
              <a:pathLst>
                <a:path w="256" h="673" fill="none" extrusionOk="0">
                  <a:moveTo>
                    <a:pt x="1" y="0"/>
                  </a:moveTo>
                  <a:cubicBezTo>
                    <a:pt x="62" y="234"/>
                    <a:pt x="143" y="458"/>
                    <a:pt x="255" y="672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706587" y="2584780"/>
              <a:ext cx="52248" cy="21355"/>
            </a:xfrm>
            <a:custGeom>
              <a:avLst/>
              <a:gdLst/>
              <a:ahLst/>
              <a:cxnLst/>
              <a:rect l="l" t="t" r="r" b="b"/>
              <a:pathLst>
                <a:path w="1172" h="479" fill="none" extrusionOk="0">
                  <a:moveTo>
                    <a:pt x="1171" y="245"/>
                  </a:moveTo>
                  <a:cubicBezTo>
                    <a:pt x="774" y="0"/>
                    <a:pt x="265" y="102"/>
                    <a:pt x="0" y="479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814163" y="2584780"/>
              <a:ext cx="48146" cy="16362"/>
            </a:xfrm>
            <a:custGeom>
              <a:avLst/>
              <a:gdLst/>
              <a:ahLst/>
              <a:cxnLst/>
              <a:rect l="l" t="t" r="r" b="b"/>
              <a:pathLst>
                <a:path w="1080" h="367" fill="none" extrusionOk="0">
                  <a:moveTo>
                    <a:pt x="1" y="367"/>
                  </a:moveTo>
                  <a:cubicBezTo>
                    <a:pt x="133" y="204"/>
                    <a:pt x="306" y="102"/>
                    <a:pt x="499" y="51"/>
                  </a:cubicBezTo>
                  <a:cubicBezTo>
                    <a:pt x="693" y="0"/>
                    <a:pt x="897" y="21"/>
                    <a:pt x="1080" y="92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580377" y="2632884"/>
              <a:ext cx="97630" cy="55416"/>
            </a:xfrm>
            <a:custGeom>
              <a:avLst/>
              <a:gdLst/>
              <a:ahLst/>
              <a:cxnLst/>
              <a:rect l="l" t="t" r="r" b="b"/>
              <a:pathLst>
                <a:path w="2190" h="1243" fill="none" extrusionOk="0">
                  <a:moveTo>
                    <a:pt x="2190" y="1243"/>
                  </a:moveTo>
                  <a:cubicBezTo>
                    <a:pt x="1609" y="571"/>
                    <a:pt x="836" y="1"/>
                    <a:pt x="1" y="1"/>
                  </a:cubicBezTo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571772" y="2707335"/>
              <a:ext cx="86708" cy="56352"/>
            </a:xfrm>
            <a:custGeom>
              <a:avLst/>
              <a:gdLst/>
              <a:ahLst/>
              <a:cxnLst/>
              <a:rect l="l" t="t" r="r" b="b"/>
              <a:pathLst>
                <a:path w="1945" h="1264" fill="none" extrusionOk="0">
                  <a:moveTo>
                    <a:pt x="1945" y="1263"/>
                  </a:moveTo>
                  <a:cubicBezTo>
                    <a:pt x="1110" y="1222"/>
                    <a:pt x="367" y="744"/>
                    <a:pt x="0" y="1"/>
                  </a:cubicBezTo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558130" y="2623433"/>
              <a:ext cx="44090" cy="98438"/>
            </a:xfrm>
            <a:custGeom>
              <a:avLst/>
              <a:gdLst/>
              <a:ahLst/>
              <a:cxnLst/>
              <a:rect l="l" t="t" r="r" b="b"/>
              <a:pathLst>
                <a:path w="989" h="2208" extrusionOk="0">
                  <a:moveTo>
                    <a:pt x="487" y="0"/>
                  </a:moveTo>
                  <a:cubicBezTo>
                    <a:pt x="401" y="0"/>
                    <a:pt x="315" y="24"/>
                    <a:pt x="245" y="70"/>
                  </a:cubicBezTo>
                  <a:cubicBezTo>
                    <a:pt x="52" y="213"/>
                    <a:pt x="21" y="477"/>
                    <a:pt x="11" y="712"/>
                  </a:cubicBezTo>
                  <a:cubicBezTo>
                    <a:pt x="1" y="1058"/>
                    <a:pt x="1" y="1414"/>
                    <a:pt x="153" y="1730"/>
                  </a:cubicBezTo>
                  <a:cubicBezTo>
                    <a:pt x="284" y="1991"/>
                    <a:pt x="563" y="2208"/>
                    <a:pt x="845" y="2208"/>
                  </a:cubicBezTo>
                  <a:cubicBezTo>
                    <a:pt x="893" y="2208"/>
                    <a:pt x="941" y="2201"/>
                    <a:pt x="988" y="2188"/>
                  </a:cubicBezTo>
                  <a:lnTo>
                    <a:pt x="948" y="386"/>
                  </a:lnTo>
                  <a:cubicBezTo>
                    <a:pt x="917" y="233"/>
                    <a:pt x="815" y="111"/>
                    <a:pt x="673" y="40"/>
                  </a:cubicBezTo>
                  <a:cubicBezTo>
                    <a:pt x="616" y="13"/>
                    <a:pt x="552" y="0"/>
                    <a:pt x="487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1558130" y="2622452"/>
              <a:ext cx="44090" cy="102629"/>
            </a:xfrm>
            <a:custGeom>
              <a:avLst/>
              <a:gdLst/>
              <a:ahLst/>
              <a:cxnLst/>
              <a:rect l="l" t="t" r="r" b="b"/>
              <a:pathLst>
                <a:path w="989" h="2302" fill="none" extrusionOk="0">
                  <a:moveTo>
                    <a:pt x="948" y="408"/>
                  </a:moveTo>
                  <a:cubicBezTo>
                    <a:pt x="917" y="255"/>
                    <a:pt x="815" y="133"/>
                    <a:pt x="673" y="62"/>
                  </a:cubicBezTo>
                  <a:cubicBezTo>
                    <a:pt x="540" y="0"/>
                    <a:pt x="367" y="11"/>
                    <a:pt x="245" y="92"/>
                  </a:cubicBezTo>
                  <a:cubicBezTo>
                    <a:pt x="52" y="235"/>
                    <a:pt x="21" y="499"/>
                    <a:pt x="11" y="734"/>
                  </a:cubicBezTo>
                  <a:cubicBezTo>
                    <a:pt x="1" y="1080"/>
                    <a:pt x="1" y="1436"/>
                    <a:pt x="153" y="1752"/>
                  </a:cubicBezTo>
                  <a:cubicBezTo>
                    <a:pt x="306" y="2057"/>
                    <a:pt x="662" y="2302"/>
                    <a:pt x="988" y="2210"/>
                  </a:cubicBezTo>
                </a:path>
              </a:pathLst>
            </a:custGeom>
            <a:noFill/>
            <a:ln w="2550" cap="flat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1570390" y="2646526"/>
              <a:ext cx="15023" cy="54970"/>
            </a:xfrm>
            <a:custGeom>
              <a:avLst/>
              <a:gdLst/>
              <a:ahLst/>
              <a:cxnLst/>
              <a:rect l="l" t="t" r="r" b="b"/>
              <a:pathLst>
                <a:path w="337" h="1233" fill="none" extrusionOk="0">
                  <a:moveTo>
                    <a:pt x="296" y="0"/>
                  </a:moveTo>
                  <a:cubicBezTo>
                    <a:pt x="1" y="367"/>
                    <a:pt x="21" y="896"/>
                    <a:pt x="337" y="1232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1576765" y="2659232"/>
              <a:ext cx="22736" cy="26348"/>
            </a:xfrm>
            <a:custGeom>
              <a:avLst/>
              <a:gdLst/>
              <a:ahLst/>
              <a:cxnLst/>
              <a:rect l="l" t="t" r="r" b="b"/>
              <a:pathLst>
                <a:path w="510" h="591" fill="none" extrusionOk="0">
                  <a:moveTo>
                    <a:pt x="0" y="0"/>
                  </a:moveTo>
                  <a:cubicBezTo>
                    <a:pt x="51" y="275"/>
                    <a:pt x="244" y="489"/>
                    <a:pt x="509" y="591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1263088" y="2461734"/>
              <a:ext cx="313709" cy="463078"/>
            </a:xfrm>
            <a:custGeom>
              <a:avLst/>
              <a:gdLst/>
              <a:ahLst/>
              <a:cxnLst/>
              <a:rect l="l" t="t" r="r" b="b"/>
              <a:pathLst>
                <a:path w="7037" h="10387" fill="none" extrusionOk="0">
                  <a:moveTo>
                    <a:pt x="7036" y="1"/>
                  </a:moveTo>
                  <a:cubicBezTo>
                    <a:pt x="5824" y="286"/>
                    <a:pt x="4837" y="1172"/>
                    <a:pt x="4440" y="2363"/>
                  </a:cubicBezTo>
                  <a:cubicBezTo>
                    <a:pt x="4175" y="3188"/>
                    <a:pt x="4216" y="4125"/>
                    <a:pt x="3808" y="4888"/>
                  </a:cubicBezTo>
                  <a:cubicBezTo>
                    <a:pt x="3513" y="5438"/>
                    <a:pt x="3024" y="5856"/>
                    <a:pt x="2515" y="6212"/>
                  </a:cubicBezTo>
                  <a:cubicBezTo>
                    <a:pt x="2006" y="6558"/>
                    <a:pt x="1466" y="6874"/>
                    <a:pt x="998" y="7281"/>
                  </a:cubicBezTo>
                  <a:cubicBezTo>
                    <a:pt x="540" y="7699"/>
                    <a:pt x="153" y="8238"/>
                    <a:pt x="71" y="8849"/>
                  </a:cubicBezTo>
                  <a:cubicBezTo>
                    <a:pt x="0" y="9460"/>
                    <a:pt x="295" y="10153"/>
                    <a:pt x="866" y="10387"/>
                  </a:cubicBezTo>
                </a:path>
              </a:pathLst>
            </a:custGeom>
            <a:noFill/>
            <a:ln w="2550" cap="flat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833244" y="2510774"/>
              <a:ext cx="218843" cy="488981"/>
            </a:xfrm>
            <a:custGeom>
              <a:avLst/>
              <a:gdLst/>
              <a:ahLst/>
              <a:cxnLst/>
              <a:rect l="l" t="t" r="r" b="b"/>
              <a:pathLst>
                <a:path w="4909" h="10968" fill="none" extrusionOk="0">
                  <a:moveTo>
                    <a:pt x="0" y="1"/>
                  </a:moveTo>
                  <a:cubicBezTo>
                    <a:pt x="968" y="988"/>
                    <a:pt x="1487" y="2332"/>
                    <a:pt x="1436" y="3717"/>
                  </a:cubicBezTo>
                  <a:cubicBezTo>
                    <a:pt x="1416" y="4145"/>
                    <a:pt x="1344" y="4583"/>
                    <a:pt x="1456" y="4990"/>
                  </a:cubicBezTo>
                  <a:cubicBezTo>
                    <a:pt x="1578" y="5469"/>
                    <a:pt x="1935" y="5835"/>
                    <a:pt x="2301" y="6161"/>
                  </a:cubicBezTo>
                  <a:cubicBezTo>
                    <a:pt x="2729" y="6527"/>
                    <a:pt x="3197" y="6843"/>
                    <a:pt x="3635" y="7220"/>
                  </a:cubicBezTo>
                  <a:cubicBezTo>
                    <a:pt x="4063" y="7586"/>
                    <a:pt x="4450" y="8014"/>
                    <a:pt x="4674" y="8544"/>
                  </a:cubicBezTo>
                  <a:cubicBezTo>
                    <a:pt x="4888" y="9063"/>
                    <a:pt x="4908" y="9694"/>
                    <a:pt x="4623" y="10183"/>
                  </a:cubicBezTo>
                  <a:cubicBezTo>
                    <a:pt x="4338" y="10672"/>
                    <a:pt x="3696" y="10967"/>
                    <a:pt x="3167" y="10763"/>
                  </a:cubicBezTo>
                </a:path>
              </a:pathLst>
            </a:custGeom>
            <a:noFill/>
            <a:ln w="2550" cap="flat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788306" y="2993328"/>
              <a:ext cx="807879" cy="438647"/>
            </a:xfrm>
            <a:custGeom>
              <a:avLst/>
              <a:gdLst/>
              <a:ahLst/>
              <a:cxnLst/>
              <a:rect l="l" t="t" r="r" b="b"/>
              <a:pathLst>
                <a:path w="18122" h="9839" extrusionOk="0">
                  <a:moveTo>
                    <a:pt x="2525" y="0"/>
                  </a:moveTo>
                  <a:lnTo>
                    <a:pt x="0" y="1762"/>
                  </a:lnTo>
                  <a:cubicBezTo>
                    <a:pt x="1191" y="4124"/>
                    <a:pt x="2393" y="6507"/>
                    <a:pt x="4032" y="8594"/>
                  </a:cubicBezTo>
                  <a:cubicBezTo>
                    <a:pt x="4379" y="9032"/>
                    <a:pt x="4745" y="9470"/>
                    <a:pt x="5275" y="9684"/>
                  </a:cubicBezTo>
                  <a:cubicBezTo>
                    <a:pt x="5552" y="9796"/>
                    <a:pt x="5850" y="9838"/>
                    <a:pt x="6151" y="9838"/>
                  </a:cubicBezTo>
                  <a:cubicBezTo>
                    <a:pt x="6423" y="9838"/>
                    <a:pt x="6699" y="9804"/>
                    <a:pt x="6965" y="9755"/>
                  </a:cubicBezTo>
                  <a:cubicBezTo>
                    <a:pt x="10641" y="9124"/>
                    <a:pt x="14184" y="7546"/>
                    <a:pt x="17707" y="6324"/>
                  </a:cubicBezTo>
                  <a:cubicBezTo>
                    <a:pt x="17799" y="6283"/>
                    <a:pt x="17880" y="6202"/>
                    <a:pt x="17901" y="6100"/>
                  </a:cubicBezTo>
                  <a:cubicBezTo>
                    <a:pt x="17931" y="5967"/>
                    <a:pt x="17911" y="5835"/>
                    <a:pt x="17840" y="5723"/>
                  </a:cubicBezTo>
                  <a:cubicBezTo>
                    <a:pt x="17931" y="5652"/>
                    <a:pt x="17972" y="5529"/>
                    <a:pt x="17952" y="5417"/>
                  </a:cubicBezTo>
                  <a:cubicBezTo>
                    <a:pt x="17942" y="5305"/>
                    <a:pt x="17880" y="5143"/>
                    <a:pt x="17779" y="5092"/>
                  </a:cubicBezTo>
                  <a:cubicBezTo>
                    <a:pt x="18121" y="4882"/>
                    <a:pt x="17948" y="4361"/>
                    <a:pt x="17574" y="4361"/>
                  </a:cubicBezTo>
                  <a:cubicBezTo>
                    <a:pt x="17548" y="4361"/>
                    <a:pt x="17521" y="4363"/>
                    <a:pt x="17494" y="4369"/>
                  </a:cubicBezTo>
                  <a:cubicBezTo>
                    <a:pt x="17555" y="4297"/>
                    <a:pt x="17595" y="4216"/>
                    <a:pt x="17606" y="4135"/>
                  </a:cubicBezTo>
                  <a:cubicBezTo>
                    <a:pt x="17626" y="4043"/>
                    <a:pt x="17606" y="3951"/>
                    <a:pt x="17544" y="3880"/>
                  </a:cubicBezTo>
                  <a:cubicBezTo>
                    <a:pt x="17485" y="3814"/>
                    <a:pt x="17400" y="3790"/>
                    <a:pt x="17312" y="3790"/>
                  </a:cubicBezTo>
                  <a:cubicBezTo>
                    <a:pt x="17250" y="3790"/>
                    <a:pt x="17186" y="3802"/>
                    <a:pt x="17127" y="3819"/>
                  </a:cubicBezTo>
                  <a:cubicBezTo>
                    <a:pt x="16832" y="3880"/>
                    <a:pt x="16547" y="4012"/>
                    <a:pt x="16312" y="4185"/>
                  </a:cubicBezTo>
                  <a:cubicBezTo>
                    <a:pt x="16465" y="3921"/>
                    <a:pt x="16567" y="3625"/>
                    <a:pt x="16608" y="3320"/>
                  </a:cubicBezTo>
                  <a:cubicBezTo>
                    <a:pt x="16618" y="3218"/>
                    <a:pt x="16608" y="3086"/>
                    <a:pt x="16506" y="3055"/>
                  </a:cubicBezTo>
                  <a:cubicBezTo>
                    <a:pt x="16497" y="3054"/>
                    <a:pt x="16488" y="3053"/>
                    <a:pt x="16478" y="3053"/>
                  </a:cubicBezTo>
                  <a:cubicBezTo>
                    <a:pt x="16414" y="3053"/>
                    <a:pt x="16347" y="3083"/>
                    <a:pt x="16302" y="3137"/>
                  </a:cubicBezTo>
                  <a:cubicBezTo>
                    <a:pt x="16078" y="3330"/>
                    <a:pt x="15915" y="3585"/>
                    <a:pt x="15813" y="3860"/>
                  </a:cubicBezTo>
                  <a:cubicBezTo>
                    <a:pt x="15763" y="4002"/>
                    <a:pt x="15722" y="4145"/>
                    <a:pt x="15661" y="4277"/>
                  </a:cubicBezTo>
                  <a:cubicBezTo>
                    <a:pt x="15600" y="4420"/>
                    <a:pt x="15589" y="4603"/>
                    <a:pt x="15447" y="4633"/>
                  </a:cubicBezTo>
                  <a:cubicBezTo>
                    <a:pt x="12586" y="5305"/>
                    <a:pt x="9633" y="6049"/>
                    <a:pt x="6782" y="6711"/>
                  </a:cubicBezTo>
                  <a:cubicBezTo>
                    <a:pt x="4735" y="3534"/>
                    <a:pt x="4735" y="2587"/>
                    <a:pt x="2525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323452" y="2880625"/>
              <a:ext cx="675922" cy="817197"/>
            </a:xfrm>
            <a:custGeom>
              <a:avLst/>
              <a:gdLst/>
              <a:ahLst/>
              <a:cxnLst/>
              <a:rect l="l" t="t" r="r" b="b"/>
              <a:pathLst>
                <a:path w="15162" h="18330" extrusionOk="0">
                  <a:moveTo>
                    <a:pt x="10483" y="0"/>
                  </a:moveTo>
                  <a:cubicBezTo>
                    <a:pt x="10249" y="0"/>
                    <a:pt x="10015" y="44"/>
                    <a:pt x="9786" y="146"/>
                  </a:cubicBezTo>
                  <a:cubicBezTo>
                    <a:pt x="9198" y="400"/>
                    <a:pt x="8570" y="529"/>
                    <a:pt x="7941" y="529"/>
                  </a:cubicBezTo>
                  <a:cubicBezTo>
                    <a:pt x="7436" y="529"/>
                    <a:pt x="6931" y="446"/>
                    <a:pt x="6446" y="278"/>
                  </a:cubicBezTo>
                  <a:cubicBezTo>
                    <a:pt x="6181" y="183"/>
                    <a:pt x="5898" y="142"/>
                    <a:pt x="5607" y="142"/>
                  </a:cubicBezTo>
                  <a:cubicBezTo>
                    <a:pt x="4649" y="142"/>
                    <a:pt x="3607" y="597"/>
                    <a:pt x="2841" y="1113"/>
                  </a:cubicBezTo>
                  <a:cubicBezTo>
                    <a:pt x="1711" y="1877"/>
                    <a:pt x="1161" y="3231"/>
                    <a:pt x="825" y="4534"/>
                  </a:cubicBezTo>
                  <a:cubicBezTo>
                    <a:pt x="489" y="5838"/>
                    <a:pt x="642" y="7314"/>
                    <a:pt x="0" y="8516"/>
                  </a:cubicBezTo>
                  <a:cubicBezTo>
                    <a:pt x="471" y="8776"/>
                    <a:pt x="1106" y="8929"/>
                    <a:pt x="1699" y="8929"/>
                  </a:cubicBezTo>
                  <a:cubicBezTo>
                    <a:pt x="1965" y="8929"/>
                    <a:pt x="2224" y="8898"/>
                    <a:pt x="2454" y="8831"/>
                  </a:cubicBezTo>
                  <a:cubicBezTo>
                    <a:pt x="2953" y="11754"/>
                    <a:pt x="3228" y="14747"/>
                    <a:pt x="2719" y="17670"/>
                  </a:cubicBezTo>
                  <a:cubicBezTo>
                    <a:pt x="4228" y="18128"/>
                    <a:pt x="5820" y="18329"/>
                    <a:pt x="7422" y="18329"/>
                  </a:cubicBezTo>
                  <a:cubicBezTo>
                    <a:pt x="9235" y="18329"/>
                    <a:pt x="11059" y="18072"/>
                    <a:pt x="12789" y="17639"/>
                  </a:cubicBezTo>
                  <a:cubicBezTo>
                    <a:pt x="12189" y="15633"/>
                    <a:pt x="12016" y="13525"/>
                    <a:pt x="12270" y="11448"/>
                  </a:cubicBezTo>
                  <a:cubicBezTo>
                    <a:pt x="12382" y="10461"/>
                    <a:pt x="13400" y="8984"/>
                    <a:pt x="13380" y="7986"/>
                  </a:cubicBezTo>
                  <a:cubicBezTo>
                    <a:pt x="13360" y="6988"/>
                    <a:pt x="13197" y="6306"/>
                    <a:pt x="12311" y="5359"/>
                  </a:cubicBezTo>
                  <a:cubicBezTo>
                    <a:pt x="13777" y="4779"/>
                    <a:pt x="14195" y="4127"/>
                    <a:pt x="15162" y="2885"/>
                  </a:cubicBezTo>
                  <a:cubicBezTo>
                    <a:pt x="14225" y="2386"/>
                    <a:pt x="13502" y="1571"/>
                    <a:pt x="12647" y="940"/>
                  </a:cubicBezTo>
                  <a:cubicBezTo>
                    <a:pt x="12002" y="458"/>
                    <a:pt x="11239" y="0"/>
                    <a:pt x="10483" y="0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2506874" y="3185341"/>
              <a:ext cx="60450" cy="20463"/>
            </a:xfrm>
            <a:custGeom>
              <a:avLst/>
              <a:gdLst/>
              <a:ahLst/>
              <a:cxnLst/>
              <a:rect l="l" t="t" r="r" b="b"/>
              <a:pathLst>
                <a:path w="1356" h="459" fill="none" extrusionOk="0">
                  <a:moveTo>
                    <a:pt x="1355" y="21"/>
                  </a:moveTo>
                  <a:cubicBezTo>
                    <a:pt x="1040" y="204"/>
                    <a:pt x="704" y="347"/>
                    <a:pt x="347" y="428"/>
                  </a:cubicBezTo>
                  <a:cubicBezTo>
                    <a:pt x="266" y="459"/>
                    <a:pt x="184" y="459"/>
                    <a:pt x="113" y="428"/>
                  </a:cubicBezTo>
                  <a:cubicBezTo>
                    <a:pt x="31" y="367"/>
                    <a:pt x="1" y="276"/>
                    <a:pt x="31" y="184"/>
                  </a:cubicBezTo>
                  <a:cubicBezTo>
                    <a:pt x="62" y="92"/>
                    <a:pt x="133" y="31"/>
                    <a:pt x="225" y="1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2514631" y="3211689"/>
              <a:ext cx="65399" cy="22291"/>
            </a:xfrm>
            <a:custGeom>
              <a:avLst/>
              <a:gdLst/>
              <a:ahLst/>
              <a:cxnLst/>
              <a:rect l="l" t="t" r="r" b="b"/>
              <a:pathLst>
                <a:path w="1467" h="500" fill="none" extrusionOk="0">
                  <a:moveTo>
                    <a:pt x="1466" y="173"/>
                  </a:moveTo>
                  <a:cubicBezTo>
                    <a:pt x="1202" y="306"/>
                    <a:pt x="927" y="397"/>
                    <a:pt x="631" y="458"/>
                  </a:cubicBezTo>
                  <a:cubicBezTo>
                    <a:pt x="489" y="499"/>
                    <a:pt x="346" y="499"/>
                    <a:pt x="193" y="469"/>
                  </a:cubicBezTo>
                  <a:cubicBezTo>
                    <a:pt x="102" y="448"/>
                    <a:pt x="20" y="377"/>
                    <a:pt x="0" y="275"/>
                  </a:cubicBezTo>
                  <a:cubicBezTo>
                    <a:pt x="0" y="214"/>
                    <a:pt x="20" y="143"/>
                    <a:pt x="71" y="102"/>
                  </a:cubicBezTo>
                  <a:cubicBezTo>
                    <a:pt x="132" y="61"/>
                    <a:pt x="183" y="21"/>
                    <a:pt x="244" y="0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2519134" y="3241648"/>
              <a:ext cx="64061" cy="20909"/>
            </a:xfrm>
            <a:custGeom>
              <a:avLst/>
              <a:gdLst/>
              <a:ahLst/>
              <a:cxnLst/>
              <a:rect l="l" t="t" r="r" b="b"/>
              <a:pathLst>
                <a:path w="1437" h="469" fill="none" extrusionOk="0">
                  <a:moveTo>
                    <a:pt x="1437" y="163"/>
                  </a:moveTo>
                  <a:cubicBezTo>
                    <a:pt x="1080" y="336"/>
                    <a:pt x="693" y="438"/>
                    <a:pt x="296" y="448"/>
                  </a:cubicBezTo>
                  <a:cubicBezTo>
                    <a:pt x="194" y="469"/>
                    <a:pt x="103" y="428"/>
                    <a:pt x="42" y="367"/>
                  </a:cubicBezTo>
                  <a:cubicBezTo>
                    <a:pt x="1" y="285"/>
                    <a:pt x="11" y="184"/>
                    <a:pt x="82" y="122"/>
                  </a:cubicBezTo>
                  <a:cubicBezTo>
                    <a:pt x="143" y="71"/>
                    <a:pt x="225" y="31"/>
                    <a:pt x="306" y="0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2519624" y="3265232"/>
              <a:ext cx="27729" cy="18680"/>
            </a:xfrm>
            <a:custGeom>
              <a:avLst/>
              <a:gdLst/>
              <a:ahLst/>
              <a:cxnLst/>
              <a:rect l="l" t="t" r="r" b="b"/>
              <a:pathLst>
                <a:path w="622" h="419" fill="none" extrusionOk="0">
                  <a:moveTo>
                    <a:pt x="621" y="388"/>
                  </a:moveTo>
                  <a:cubicBezTo>
                    <a:pt x="519" y="398"/>
                    <a:pt x="418" y="408"/>
                    <a:pt x="316" y="408"/>
                  </a:cubicBezTo>
                  <a:cubicBezTo>
                    <a:pt x="244" y="418"/>
                    <a:pt x="183" y="398"/>
                    <a:pt x="122" y="377"/>
                  </a:cubicBezTo>
                  <a:cubicBezTo>
                    <a:pt x="61" y="357"/>
                    <a:pt x="20" y="296"/>
                    <a:pt x="10" y="235"/>
                  </a:cubicBezTo>
                  <a:cubicBezTo>
                    <a:pt x="0" y="153"/>
                    <a:pt x="51" y="72"/>
                    <a:pt x="132" y="41"/>
                  </a:cubicBezTo>
                  <a:cubicBezTo>
                    <a:pt x="214" y="11"/>
                    <a:pt x="285" y="1"/>
                    <a:pt x="377" y="1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241288" y="2440870"/>
              <a:ext cx="485298" cy="720721"/>
            </a:xfrm>
            <a:custGeom>
              <a:avLst/>
              <a:gdLst/>
              <a:ahLst/>
              <a:cxnLst/>
              <a:rect l="l" t="t" r="r" b="b"/>
              <a:pathLst>
                <a:path w="10886" h="16166" extrusionOk="0">
                  <a:moveTo>
                    <a:pt x="9581" y="0"/>
                  </a:moveTo>
                  <a:cubicBezTo>
                    <a:pt x="9046" y="0"/>
                    <a:pt x="8514" y="67"/>
                    <a:pt x="8004" y="224"/>
                  </a:cubicBezTo>
                  <a:cubicBezTo>
                    <a:pt x="6792" y="611"/>
                    <a:pt x="5702" y="1538"/>
                    <a:pt x="5377" y="2770"/>
                  </a:cubicBezTo>
                  <a:cubicBezTo>
                    <a:pt x="5153" y="3585"/>
                    <a:pt x="5275" y="4481"/>
                    <a:pt x="4969" y="5265"/>
                  </a:cubicBezTo>
                  <a:cubicBezTo>
                    <a:pt x="4684" y="5998"/>
                    <a:pt x="4083" y="6548"/>
                    <a:pt x="3442" y="7016"/>
                  </a:cubicBezTo>
                  <a:cubicBezTo>
                    <a:pt x="2811" y="7474"/>
                    <a:pt x="2128" y="7892"/>
                    <a:pt x="1609" y="8482"/>
                  </a:cubicBezTo>
                  <a:cubicBezTo>
                    <a:pt x="1090" y="9063"/>
                    <a:pt x="754" y="9877"/>
                    <a:pt x="957" y="10641"/>
                  </a:cubicBezTo>
                  <a:cubicBezTo>
                    <a:pt x="1059" y="10987"/>
                    <a:pt x="1273" y="11333"/>
                    <a:pt x="1212" y="11690"/>
                  </a:cubicBezTo>
                  <a:cubicBezTo>
                    <a:pt x="1141" y="12118"/>
                    <a:pt x="723" y="12382"/>
                    <a:pt x="448" y="12728"/>
                  </a:cubicBezTo>
                  <a:cubicBezTo>
                    <a:pt x="0" y="13309"/>
                    <a:pt x="21" y="14164"/>
                    <a:pt x="397" y="14806"/>
                  </a:cubicBezTo>
                  <a:cubicBezTo>
                    <a:pt x="764" y="15437"/>
                    <a:pt x="1446" y="15854"/>
                    <a:pt x="2159" y="16038"/>
                  </a:cubicBezTo>
                  <a:cubicBezTo>
                    <a:pt x="2524" y="16123"/>
                    <a:pt x="2903" y="16165"/>
                    <a:pt x="3278" y="16165"/>
                  </a:cubicBezTo>
                  <a:cubicBezTo>
                    <a:pt x="3353" y="16165"/>
                    <a:pt x="3428" y="16163"/>
                    <a:pt x="3503" y="16160"/>
                  </a:cubicBezTo>
                  <a:lnTo>
                    <a:pt x="3666" y="16119"/>
                  </a:lnTo>
                  <a:cubicBezTo>
                    <a:pt x="4022" y="16007"/>
                    <a:pt x="4379" y="15895"/>
                    <a:pt x="4725" y="15763"/>
                  </a:cubicBezTo>
                  <a:cubicBezTo>
                    <a:pt x="4888" y="15702"/>
                    <a:pt x="5051" y="15641"/>
                    <a:pt x="5214" y="15569"/>
                  </a:cubicBezTo>
                  <a:lnTo>
                    <a:pt x="5254" y="15559"/>
                  </a:lnTo>
                  <a:cubicBezTo>
                    <a:pt x="5315" y="15529"/>
                    <a:pt x="5377" y="15508"/>
                    <a:pt x="5438" y="15478"/>
                  </a:cubicBezTo>
                  <a:cubicBezTo>
                    <a:pt x="6059" y="15203"/>
                    <a:pt x="6649" y="14877"/>
                    <a:pt x="7199" y="14490"/>
                  </a:cubicBezTo>
                  <a:cubicBezTo>
                    <a:pt x="7271" y="14449"/>
                    <a:pt x="7342" y="14388"/>
                    <a:pt x="7413" y="14337"/>
                  </a:cubicBezTo>
                  <a:cubicBezTo>
                    <a:pt x="7515" y="14256"/>
                    <a:pt x="7627" y="14164"/>
                    <a:pt x="7729" y="14083"/>
                  </a:cubicBezTo>
                  <a:cubicBezTo>
                    <a:pt x="7953" y="13869"/>
                    <a:pt x="8177" y="13645"/>
                    <a:pt x="8380" y="13401"/>
                  </a:cubicBezTo>
                  <a:cubicBezTo>
                    <a:pt x="8396" y="13385"/>
                    <a:pt x="8412" y="13369"/>
                    <a:pt x="8423" y="13353"/>
                  </a:cubicBezTo>
                  <a:lnTo>
                    <a:pt x="8423" y="13353"/>
                  </a:lnTo>
                  <a:lnTo>
                    <a:pt x="8401" y="13390"/>
                  </a:lnTo>
                  <a:cubicBezTo>
                    <a:pt x="8431" y="13339"/>
                    <a:pt x="8472" y="13289"/>
                    <a:pt x="8513" y="13238"/>
                  </a:cubicBezTo>
                  <a:cubicBezTo>
                    <a:pt x="8584" y="13105"/>
                    <a:pt x="8666" y="12993"/>
                    <a:pt x="8747" y="12861"/>
                  </a:cubicBezTo>
                  <a:cubicBezTo>
                    <a:pt x="8828" y="12718"/>
                    <a:pt x="8900" y="12566"/>
                    <a:pt x="8981" y="12413"/>
                  </a:cubicBezTo>
                  <a:lnTo>
                    <a:pt x="8991" y="12382"/>
                  </a:lnTo>
                  <a:cubicBezTo>
                    <a:pt x="9002" y="12342"/>
                    <a:pt x="9022" y="12280"/>
                    <a:pt x="9032" y="12260"/>
                  </a:cubicBezTo>
                  <a:cubicBezTo>
                    <a:pt x="9114" y="12006"/>
                    <a:pt x="9195" y="11751"/>
                    <a:pt x="9256" y="11486"/>
                  </a:cubicBezTo>
                  <a:cubicBezTo>
                    <a:pt x="9276" y="11405"/>
                    <a:pt x="9287" y="11313"/>
                    <a:pt x="9307" y="11221"/>
                  </a:cubicBezTo>
                  <a:cubicBezTo>
                    <a:pt x="9307" y="11191"/>
                    <a:pt x="9317" y="11171"/>
                    <a:pt x="9317" y="11160"/>
                  </a:cubicBezTo>
                  <a:cubicBezTo>
                    <a:pt x="9327" y="11140"/>
                    <a:pt x="9317" y="11130"/>
                    <a:pt x="9317" y="11120"/>
                  </a:cubicBezTo>
                  <a:cubicBezTo>
                    <a:pt x="9358" y="10702"/>
                    <a:pt x="9368" y="10285"/>
                    <a:pt x="9348" y="9867"/>
                  </a:cubicBezTo>
                  <a:cubicBezTo>
                    <a:pt x="9327" y="9460"/>
                    <a:pt x="9276" y="9063"/>
                    <a:pt x="9185" y="8676"/>
                  </a:cubicBezTo>
                  <a:cubicBezTo>
                    <a:pt x="9103" y="8248"/>
                    <a:pt x="8991" y="7841"/>
                    <a:pt x="8890" y="7423"/>
                  </a:cubicBezTo>
                  <a:cubicBezTo>
                    <a:pt x="8666" y="6548"/>
                    <a:pt x="8594" y="5601"/>
                    <a:pt x="8900" y="4735"/>
                  </a:cubicBezTo>
                  <a:cubicBezTo>
                    <a:pt x="9175" y="3931"/>
                    <a:pt x="9653" y="3279"/>
                    <a:pt x="10071" y="2556"/>
                  </a:cubicBezTo>
                  <a:cubicBezTo>
                    <a:pt x="10183" y="2373"/>
                    <a:pt x="10274" y="2180"/>
                    <a:pt x="10376" y="1996"/>
                  </a:cubicBezTo>
                  <a:cubicBezTo>
                    <a:pt x="10376" y="1976"/>
                    <a:pt x="10397" y="1935"/>
                    <a:pt x="10407" y="1905"/>
                  </a:cubicBezTo>
                  <a:cubicBezTo>
                    <a:pt x="10427" y="1843"/>
                    <a:pt x="10447" y="1793"/>
                    <a:pt x="10468" y="1731"/>
                  </a:cubicBezTo>
                  <a:cubicBezTo>
                    <a:pt x="10600" y="1355"/>
                    <a:pt x="10682" y="958"/>
                    <a:pt x="10733" y="550"/>
                  </a:cubicBezTo>
                  <a:cubicBezTo>
                    <a:pt x="10763" y="398"/>
                    <a:pt x="10814" y="255"/>
                    <a:pt x="10885" y="123"/>
                  </a:cubicBezTo>
                  <a:cubicBezTo>
                    <a:pt x="10455" y="45"/>
                    <a:pt x="10017" y="0"/>
                    <a:pt x="9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848224" y="3098630"/>
              <a:ext cx="84479" cy="165312"/>
            </a:xfrm>
            <a:custGeom>
              <a:avLst/>
              <a:gdLst/>
              <a:ahLst/>
              <a:cxnLst/>
              <a:rect l="l" t="t" r="r" b="b"/>
              <a:pathLst>
                <a:path w="1895" h="3708" fill="none" extrusionOk="0">
                  <a:moveTo>
                    <a:pt x="0" y="1"/>
                  </a:moveTo>
                  <a:cubicBezTo>
                    <a:pt x="1283" y="754"/>
                    <a:pt x="1894" y="2271"/>
                    <a:pt x="1487" y="3707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591745" y="3301120"/>
              <a:ext cx="145732" cy="32278"/>
            </a:xfrm>
            <a:custGeom>
              <a:avLst/>
              <a:gdLst/>
              <a:ahLst/>
              <a:cxnLst/>
              <a:rect l="l" t="t" r="r" b="b"/>
              <a:pathLst>
                <a:path w="3269" h="724" fill="none" extrusionOk="0">
                  <a:moveTo>
                    <a:pt x="0" y="560"/>
                  </a:moveTo>
                  <a:cubicBezTo>
                    <a:pt x="570" y="642"/>
                    <a:pt x="1141" y="723"/>
                    <a:pt x="1721" y="672"/>
                  </a:cubicBezTo>
                  <a:cubicBezTo>
                    <a:pt x="2291" y="611"/>
                    <a:pt x="2861" y="418"/>
                    <a:pt x="3269" y="0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823704" y="3294745"/>
              <a:ext cx="66290" cy="15024"/>
            </a:xfrm>
            <a:custGeom>
              <a:avLst/>
              <a:gdLst/>
              <a:ahLst/>
              <a:cxnLst/>
              <a:rect l="l" t="t" r="r" b="b"/>
              <a:pathLst>
                <a:path w="1487" h="337" fill="none" extrusionOk="0">
                  <a:moveTo>
                    <a:pt x="0" y="1"/>
                  </a:moveTo>
                  <a:cubicBezTo>
                    <a:pt x="438" y="286"/>
                    <a:pt x="998" y="337"/>
                    <a:pt x="1487" y="133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2140546" y="3697497"/>
              <a:ext cx="635577" cy="733070"/>
            </a:xfrm>
            <a:custGeom>
              <a:avLst/>
              <a:gdLst/>
              <a:ahLst/>
              <a:cxnLst/>
              <a:rect l="l" t="t" r="r" b="b"/>
              <a:pathLst>
                <a:path w="14257" h="16443" extrusionOk="0">
                  <a:moveTo>
                    <a:pt x="2403" y="1"/>
                  </a:moveTo>
                  <a:cubicBezTo>
                    <a:pt x="1842" y="1"/>
                    <a:pt x="1223" y="11"/>
                    <a:pt x="534" y="11"/>
                  </a:cubicBezTo>
                  <a:cubicBezTo>
                    <a:pt x="361" y="11"/>
                    <a:pt x="183" y="10"/>
                    <a:pt x="1" y="9"/>
                  </a:cubicBezTo>
                  <a:lnTo>
                    <a:pt x="1" y="9"/>
                  </a:lnTo>
                  <a:lnTo>
                    <a:pt x="1406" y="4642"/>
                  </a:lnTo>
                  <a:cubicBezTo>
                    <a:pt x="3605" y="7218"/>
                    <a:pt x="5815" y="13857"/>
                    <a:pt x="8014" y="16443"/>
                  </a:cubicBezTo>
                  <a:lnTo>
                    <a:pt x="14256" y="16443"/>
                  </a:lnTo>
                  <a:cubicBezTo>
                    <a:pt x="13370" y="14549"/>
                    <a:pt x="12637" y="12889"/>
                    <a:pt x="11079" y="8949"/>
                  </a:cubicBezTo>
                  <a:cubicBezTo>
                    <a:pt x="10316" y="6994"/>
                    <a:pt x="8024" y="2809"/>
                    <a:pt x="6619" y="1251"/>
                  </a:cubicBezTo>
                  <a:cubicBezTo>
                    <a:pt x="5622" y="126"/>
                    <a:pt x="4370" y="1"/>
                    <a:pt x="2403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339323" y="3251634"/>
              <a:ext cx="897485" cy="507215"/>
            </a:xfrm>
            <a:custGeom>
              <a:avLst/>
              <a:gdLst/>
              <a:ahLst/>
              <a:cxnLst/>
              <a:rect l="l" t="t" r="r" b="b"/>
              <a:pathLst>
                <a:path w="20132" h="11377" extrusionOk="0">
                  <a:moveTo>
                    <a:pt x="4532" y="0"/>
                  </a:moveTo>
                  <a:cubicBezTo>
                    <a:pt x="3542" y="410"/>
                    <a:pt x="2041" y="488"/>
                    <a:pt x="1042" y="488"/>
                  </a:cubicBezTo>
                  <a:cubicBezTo>
                    <a:pt x="426" y="488"/>
                    <a:pt x="1" y="458"/>
                    <a:pt x="1" y="458"/>
                  </a:cubicBezTo>
                  <a:lnTo>
                    <a:pt x="1" y="458"/>
                  </a:lnTo>
                  <a:cubicBezTo>
                    <a:pt x="1" y="459"/>
                    <a:pt x="612" y="10468"/>
                    <a:pt x="2546" y="11191"/>
                  </a:cubicBezTo>
                  <a:cubicBezTo>
                    <a:pt x="2900" y="11323"/>
                    <a:pt x="3656" y="11376"/>
                    <a:pt x="4659" y="11376"/>
                  </a:cubicBezTo>
                  <a:cubicBezTo>
                    <a:pt x="8941" y="11376"/>
                    <a:pt x="17732" y="10400"/>
                    <a:pt x="18979" y="10400"/>
                  </a:cubicBezTo>
                  <a:cubicBezTo>
                    <a:pt x="19037" y="10400"/>
                    <a:pt x="19079" y="10402"/>
                    <a:pt x="19103" y="10407"/>
                  </a:cubicBezTo>
                  <a:cubicBezTo>
                    <a:pt x="19324" y="10447"/>
                    <a:pt x="19511" y="10461"/>
                    <a:pt x="19664" y="10461"/>
                  </a:cubicBezTo>
                  <a:cubicBezTo>
                    <a:pt x="19968" y="10461"/>
                    <a:pt x="20131" y="10407"/>
                    <a:pt x="20131" y="10407"/>
                  </a:cubicBezTo>
                  <a:cubicBezTo>
                    <a:pt x="20060" y="9724"/>
                    <a:pt x="19582" y="9154"/>
                    <a:pt x="18920" y="8961"/>
                  </a:cubicBezTo>
                  <a:cubicBezTo>
                    <a:pt x="17769" y="8594"/>
                    <a:pt x="5112" y="7942"/>
                    <a:pt x="5112" y="7942"/>
                  </a:cubicBezTo>
                  <a:lnTo>
                    <a:pt x="4532" y="0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550418" y="3605703"/>
              <a:ext cx="177518" cy="8649"/>
            </a:xfrm>
            <a:custGeom>
              <a:avLst/>
              <a:gdLst/>
              <a:ahLst/>
              <a:cxnLst/>
              <a:rect l="l" t="t" r="r" b="b"/>
              <a:pathLst>
                <a:path w="3982" h="194" fill="none" extrusionOk="0">
                  <a:moveTo>
                    <a:pt x="1" y="0"/>
                  </a:moveTo>
                  <a:cubicBezTo>
                    <a:pt x="1324" y="0"/>
                    <a:pt x="2658" y="62"/>
                    <a:pt x="3982" y="194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2164174" y="3742346"/>
              <a:ext cx="184338" cy="421750"/>
            </a:xfrm>
            <a:custGeom>
              <a:avLst/>
              <a:gdLst/>
              <a:ahLst/>
              <a:cxnLst/>
              <a:rect l="l" t="t" r="r" b="b"/>
              <a:pathLst>
                <a:path w="4135" h="9460" fill="none" extrusionOk="0">
                  <a:moveTo>
                    <a:pt x="4134" y="9460"/>
                  </a:moveTo>
                  <a:cubicBezTo>
                    <a:pt x="4094" y="7729"/>
                    <a:pt x="3798" y="3961"/>
                    <a:pt x="3635" y="2536"/>
                  </a:cubicBezTo>
                  <a:cubicBezTo>
                    <a:pt x="3595" y="2108"/>
                    <a:pt x="3533" y="1660"/>
                    <a:pt x="3289" y="1304"/>
                  </a:cubicBezTo>
                  <a:cubicBezTo>
                    <a:pt x="2963" y="795"/>
                    <a:pt x="2352" y="550"/>
                    <a:pt x="1762" y="408"/>
                  </a:cubicBezTo>
                  <a:cubicBezTo>
                    <a:pt x="1181" y="275"/>
                    <a:pt x="560" y="235"/>
                    <a:pt x="0" y="0"/>
                  </a:cubicBezTo>
                </a:path>
              </a:pathLst>
            </a:custGeom>
            <a:noFill/>
            <a:ln w="3300" cap="rnd" cmpd="sng">
              <a:solidFill>
                <a:srgbClr val="000000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3B8"/>
        </a:solidFill>
        <a:effectLst/>
      </p:bgPr>
    </p:bg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7"/>
          <p:cNvSpPr txBox="1">
            <a:spLocks noGrp="1"/>
          </p:cNvSpPr>
          <p:nvPr>
            <p:ph type="title"/>
          </p:nvPr>
        </p:nvSpPr>
        <p:spPr>
          <a:xfrm>
            <a:off x="698762" y="352283"/>
            <a:ext cx="4629141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Objectives</a:t>
            </a:r>
            <a:endParaRPr dirty="0"/>
          </a:p>
        </p:txBody>
      </p:sp>
      <p:grpSp>
        <p:nvGrpSpPr>
          <p:cNvPr id="1071" name="Google Shape;1071;p47"/>
          <p:cNvGrpSpPr/>
          <p:nvPr/>
        </p:nvGrpSpPr>
        <p:grpSpPr>
          <a:xfrm>
            <a:off x="5007900" y="-286600"/>
            <a:ext cx="3568186" cy="4927800"/>
            <a:chOff x="5007900" y="-286600"/>
            <a:chExt cx="3568186" cy="4927800"/>
          </a:xfrm>
        </p:grpSpPr>
        <p:sp>
          <p:nvSpPr>
            <p:cNvPr id="1072" name="Google Shape;1072;p47"/>
            <p:cNvSpPr/>
            <p:nvPr/>
          </p:nvSpPr>
          <p:spPr>
            <a:xfrm>
              <a:off x="7941530" y="3133913"/>
              <a:ext cx="2856" cy="1177575"/>
            </a:xfrm>
            <a:custGeom>
              <a:avLst/>
              <a:gdLst/>
              <a:ahLst/>
              <a:cxnLst/>
              <a:rect l="l" t="t" r="r" b="b"/>
              <a:pathLst>
                <a:path w="41" h="16904" extrusionOk="0">
                  <a:moveTo>
                    <a:pt x="10" y="1"/>
                  </a:moveTo>
                  <a:cubicBezTo>
                    <a:pt x="5" y="1"/>
                    <a:pt x="0" y="4"/>
                    <a:pt x="0" y="9"/>
                  </a:cubicBezTo>
                  <a:lnTo>
                    <a:pt x="0" y="528"/>
                  </a:lnTo>
                  <a:lnTo>
                    <a:pt x="0" y="1780"/>
                  </a:lnTo>
                  <a:lnTo>
                    <a:pt x="0" y="3583"/>
                  </a:lnTo>
                  <a:lnTo>
                    <a:pt x="0" y="5762"/>
                  </a:lnTo>
                  <a:lnTo>
                    <a:pt x="0" y="16881"/>
                  </a:lnTo>
                  <a:cubicBezTo>
                    <a:pt x="0" y="16896"/>
                    <a:pt x="10" y="16904"/>
                    <a:pt x="21" y="16904"/>
                  </a:cubicBezTo>
                  <a:cubicBezTo>
                    <a:pt x="31" y="16904"/>
                    <a:pt x="41" y="16896"/>
                    <a:pt x="41" y="16881"/>
                  </a:cubicBezTo>
                  <a:lnTo>
                    <a:pt x="21" y="16881"/>
                  </a:lnTo>
                  <a:lnTo>
                    <a:pt x="21" y="6332"/>
                  </a:lnTo>
                  <a:lnTo>
                    <a:pt x="21" y="4082"/>
                  </a:lnTo>
                  <a:lnTo>
                    <a:pt x="21" y="2167"/>
                  </a:lnTo>
                  <a:lnTo>
                    <a:pt x="21" y="772"/>
                  </a:lnTo>
                  <a:lnTo>
                    <a:pt x="21" y="60"/>
                  </a:lnTo>
                  <a:lnTo>
                    <a:pt x="21" y="9"/>
                  </a:lnTo>
                  <a:cubicBezTo>
                    <a:pt x="21" y="4"/>
                    <a:pt x="15" y="1"/>
                    <a:pt x="10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6617611" y="2072113"/>
              <a:ext cx="507900" cy="40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6223042" y="1900501"/>
              <a:ext cx="507900" cy="40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5833130" y="1219149"/>
              <a:ext cx="2031590" cy="186031"/>
            </a:xfrm>
            <a:custGeom>
              <a:avLst/>
              <a:gdLst/>
              <a:ahLst/>
              <a:cxnLst/>
              <a:rect l="l" t="t" r="r" b="b"/>
              <a:pathLst>
                <a:path w="35263" h="3229" extrusionOk="0">
                  <a:moveTo>
                    <a:pt x="4216" y="0"/>
                  </a:moveTo>
                  <a:cubicBezTo>
                    <a:pt x="2516" y="0"/>
                    <a:pt x="978" y="1008"/>
                    <a:pt x="296" y="2556"/>
                  </a:cubicBezTo>
                  <a:lnTo>
                    <a:pt x="1" y="3228"/>
                  </a:lnTo>
                  <a:lnTo>
                    <a:pt x="35262" y="3228"/>
                  </a:lnTo>
                  <a:lnTo>
                    <a:pt x="34641" y="2169"/>
                  </a:lnTo>
                  <a:cubicBezTo>
                    <a:pt x="33888" y="825"/>
                    <a:pt x="32462" y="0"/>
                    <a:pt x="309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069068" y="3024543"/>
              <a:ext cx="3457350" cy="1410178"/>
            </a:xfrm>
            <a:custGeom>
              <a:avLst/>
              <a:gdLst/>
              <a:ahLst/>
              <a:cxnLst/>
              <a:rect l="l" t="t" r="r" b="b"/>
              <a:pathLst>
                <a:path w="49630" h="20243" extrusionOk="0">
                  <a:moveTo>
                    <a:pt x="1" y="0"/>
                  </a:moveTo>
                  <a:lnTo>
                    <a:pt x="1" y="20243"/>
                  </a:lnTo>
                  <a:lnTo>
                    <a:pt x="49630" y="20243"/>
                  </a:lnTo>
                  <a:lnTo>
                    <a:pt x="49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069068" y="4266555"/>
              <a:ext cx="3457350" cy="168165"/>
            </a:xfrm>
            <a:custGeom>
              <a:avLst/>
              <a:gdLst/>
              <a:ahLst/>
              <a:cxnLst/>
              <a:rect l="l" t="t" r="r" b="b"/>
              <a:pathLst>
                <a:path w="49630" h="2414" extrusionOk="0">
                  <a:moveTo>
                    <a:pt x="1" y="1"/>
                  </a:moveTo>
                  <a:lnTo>
                    <a:pt x="1" y="2414"/>
                  </a:lnTo>
                  <a:lnTo>
                    <a:pt x="49630" y="2414"/>
                  </a:lnTo>
                  <a:lnTo>
                    <a:pt x="49630" y="1"/>
                  </a:lnTo>
                  <a:close/>
                </a:path>
              </a:pathLst>
            </a:custGeom>
            <a:solidFill>
              <a:srgbClr val="A6D1B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6475342" y="3133913"/>
              <a:ext cx="3274" cy="1177575"/>
            </a:xfrm>
            <a:custGeom>
              <a:avLst/>
              <a:gdLst/>
              <a:ahLst/>
              <a:cxnLst/>
              <a:rect l="l" t="t" r="r" b="b"/>
              <a:pathLst>
                <a:path w="47" h="16904" extrusionOk="0">
                  <a:moveTo>
                    <a:pt x="16" y="1"/>
                  </a:moveTo>
                  <a:cubicBezTo>
                    <a:pt x="10" y="1"/>
                    <a:pt x="5" y="4"/>
                    <a:pt x="5" y="9"/>
                  </a:cubicBezTo>
                  <a:lnTo>
                    <a:pt x="5" y="528"/>
                  </a:lnTo>
                  <a:lnTo>
                    <a:pt x="5" y="1780"/>
                  </a:lnTo>
                  <a:lnTo>
                    <a:pt x="5" y="3583"/>
                  </a:lnTo>
                  <a:lnTo>
                    <a:pt x="5" y="5762"/>
                  </a:lnTo>
                  <a:lnTo>
                    <a:pt x="5" y="16881"/>
                  </a:lnTo>
                  <a:cubicBezTo>
                    <a:pt x="0" y="16896"/>
                    <a:pt x="10" y="16904"/>
                    <a:pt x="22" y="16904"/>
                  </a:cubicBezTo>
                  <a:cubicBezTo>
                    <a:pt x="33" y="16904"/>
                    <a:pt x="46" y="16896"/>
                    <a:pt x="46" y="16881"/>
                  </a:cubicBezTo>
                  <a:lnTo>
                    <a:pt x="26" y="16881"/>
                  </a:lnTo>
                  <a:lnTo>
                    <a:pt x="26" y="6332"/>
                  </a:lnTo>
                  <a:lnTo>
                    <a:pt x="26" y="4082"/>
                  </a:lnTo>
                  <a:lnTo>
                    <a:pt x="26" y="2167"/>
                  </a:lnTo>
                  <a:lnTo>
                    <a:pt x="26" y="772"/>
                  </a:lnTo>
                  <a:lnTo>
                    <a:pt x="26" y="60"/>
                  </a:lnTo>
                  <a:lnTo>
                    <a:pt x="26" y="9"/>
                  </a:lnTo>
                  <a:cubicBezTo>
                    <a:pt x="26" y="4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7186455" y="3133913"/>
              <a:ext cx="2856" cy="1177575"/>
            </a:xfrm>
            <a:custGeom>
              <a:avLst/>
              <a:gdLst/>
              <a:ahLst/>
              <a:cxnLst/>
              <a:rect l="l" t="t" r="r" b="b"/>
              <a:pathLst>
                <a:path w="41" h="16904" extrusionOk="0">
                  <a:moveTo>
                    <a:pt x="10" y="1"/>
                  </a:moveTo>
                  <a:cubicBezTo>
                    <a:pt x="5" y="1"/>
                    <a:pt x="0" y="4"/>
                    <a:pt x="0" y="9"/>
                  </a:cubicBezTo>
                  <a:lnTo>
                    <a:pt x="0" y="528"/>
                  </a:lnTo>
                  <a:lnTo>
                    <a:pt x="0" y="1780"/>
                  </a:lnTo>
                  <a:lnTo>
                    <a:pt x="0" y="3583"/>
                  </a:lnTo>
                  <a:lnTo>
                    <a:pt x="0" y="5762"/>
                  </a:lnTo>
                  <a:lnTo>
                    <a:pt x="0" y="16881"/>
                  </a:lnTo>
                  <a:cubicBezTo>
                    <a:pt x="0" y="16896"/>
                    <a:pt x="10" y="16904"/>
                    <a:pt x="21" y="16904"/>
                  </a:cubicBezTo>
                  <a:cubicBezTo>
                    <a:pt x="31" y="16904"/>
                    <a:pt x="41" y="16896"/>
                    <a:pt x="41" y="16881"/>
                  </a:cubicBezTo>
                  <a:lnTo>
                    <a:pt x="21" y="16881"/>
                  </a:lnTo>
                  <a:lnTo>
                    <a:pt x="21" y="6332"/>
                  </a:lnTo>
                  <a:lnTo>
                    <a:pt x="21" y="4082"/>
                  </a:lnTo>
                  <a:lnTo>
                    <a:pt x="21" y="2167"/>
                  </a:lnTo>
                  <a:lnTo>
                    <a:pt x="21" y="772"/>
                  </a:lnTo>
                  <a:lnTo>
                    <a:pt x="21" y="60"/>
                  </a:lnTo>
                  <a:lnTo>
                    <a:pt x="21" y="9"/>
                  </a:lnTo>
                  <a:cubicBezTo>
                    <a:pt x="21" y="4"/>
                    <a:pt x="15" y="1"/>
                    <a:pt x="10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7897150" y="3133913"/>
              <a:ext cx="2926" cy="1177575"/>
            </a:xfrm>
            <a:custGeom>
              <a:avLst/>
              <a:gdLst/>
              <a:ahLst/>
              <a:cxnLst/>
              <a:rect l="l" t="t" r="r" b="b"/>
              <a:pathLst>
                <a:path w="42" h="16904" extrusionOk="0">
                  <a:moveTo>
                    <a:pt x="11" y="1"/>
                  </a:moveTo>
                  <a:cubicBezTo>
                    <a:pt x="6" y="1"/>
                    <a:pt x="1" y="4"/>
                    <a:pt x="1" y="9"/>
                  </a:cubicBezTo>
                  <a:lnTo>
                    <a:pt x="1" y="528"/>
                  </a:lnTo>
                  <a:lnTo>
                    <a:pt x="1" y="1780"/>
                  </a:lnTo>
                  <a:lnTo>
                    <a:pt x="1" y="3583"/>
                  </a:lnTo>
                  <a:lnTo>
                    <a:pt x="1" y="5762"/>
                  </a:lnTo>
                  <a:lnTo>
                    <a:pt x="1" y="16881"/>
                  </a:lnTo>
                  <a:cubicBezTo>
                    <a:pt x="1" y="16896"/>
                    <a:pt x="11" y="16904"/>
                    <a:pt x="21" y="16904"/>
                  </a:cubicBezTo>
                  <a:cubicBezTo>
                    <a:pt x="32" y="16904"/>
                    <a:pt x="42" y="16896"/>
                    <a:pt x="42" y="16881"/>
                  </a:cubicBezTo>
                  <a:lnTo>
                    <a:pt x="21" y="16881"/>
                  </a:lnTo>
                  <a:lnTo>
                    <a:pt x="21" y="4082"/>
                  </a:lnTo>
                  <a:lnTo>
                    <a:pt x="21" y="2167"/>
                  </a:lnTo>
                  <a:lnTo>
                    <a:pt x="21" y="772"/>
                  </a:lnTo>
                  <a:lnTo>
                    <a:pt x="21" y="60"/>
                  </a:lnTo>
                  <a:lnTo>
                    <a:pt x="21" y="9"/>
                  </a:lnTo>
                  <a:cubicBezTo>
                    <a:pt x="21" y="4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DD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483492" y="2137809"/>
              <a:ext cx="376735" cy="472172"/>
            </a:xfrm>
            <a:custGeom>
              <a:avLst/>
              <a:gdLst/>
              <a:ahLst/>
              <a:cxnLst/>
              <a:rect l="l" t="t" r="r" b="b"/>
              <a:pathLst>
                <a:path w="5408" h="6778" extrusionOk="0">
                  <a:moveTo>
                    <a:pt x="3535" y="1"/>
                  </a:moveTo>
                  <a:cubicBezTo>
                    <a:pt x="3476" y="1"/>
                    <a:pt x="3417" y="11"/>
                    <a:pt x="3361" y="32"/>
                  </a:cubicBezTo>
                  <a:cubicBezTo>
                    <a:pt x="3187" y="83"/>
                    <a:pt x="3035" y="164"/>
                    <a:pt x="2892" y="266"/>
                  </a:cubicBezTo>
                  <a:cubicBezTo>
                    <a:pt x="2830" y="247"/>
                    <a:pt x="2767" y="237"/>
                    <a:pt x="2706" y="237"/>
                  </a:cubicBezTo>
                  <a:cubicBezTo>
                    <a:pt x="2637" y="237"/>
                    <a:pt x="2570" y="249"/>
                    <a:pt x="2505" y="276"/>
                  </a:cubicBezTo>
                  <a:cubicBezTo>
                    <a:pt x="2139" y="398"/>
                    <a:pt x="1833" y="673"/>
                    <a:pt x="1660" y="1030"/>
                  </a:cubicBezTo>
                  <a:cubicBezTo>
                    <a:pt x="1609" y="1142"/>
                    <a:pt x="1568" y="1264"/>
                    <a:pt x="1507" y="1376"/>
                  </a:cubicBezTo>
                  <a:cubicBezTo>
                    <a:pt x="1416" y="1519"/>
                    <a:pt x="1304" y="1651"/>
                    <a:pt x="1192" y="1783"/>
                  </a:cubicBezTo>
                  <a:cubicBezTo>
                    <a:pt x="1080" y="1916"/>
                    <a:pt x="1029" y="2089"/>
                    <a:pt x="1070" y="2262"/>
                  </a:cubicBezTo>
                  <a:cubicBezTo>
                    <a:pt x="1100" y="2404"/>
                    <a:pt x="1222" y="2506"/>
                    <a:pt x="1243" y="2649"/>
                  </a:cubicBezTo>
                  <a:cubicBezTo>
                    <a:pt x="1304" y="2964"/>
                    <a:pt x="907" y="3178"/>
                    <a:pt x="856" y="3494"/>
                  </a:cubicBezTo>
                  <a:cubicBezTo>
                    <a:pt x="805" y="3759"/>
                    <a:pt x="1008" y="4023"/>
                    <a:pt x="947" y="4288"/>
                  </a:cubicBezTo>
                  <a:cubicBezTo>
                    <a:pt x="896" y="4482"/>
                    <a:pt x="713" y="4604"/>
                    <a:pt x="550" y="4726"/>
                  </a:cubicBezTo>
                  <a:cubicBezTo>
                    <a:pt x="387" y="4858"/>
                    <a:pt x="235" y="5031"/>
                    <a:pt x="275" y="5235"/>
                  </a:cubicBezTo>
                  <a:cubicBezTo>
                    <a:pt x="306" y="5378"/>
                    <a:pt x="438" y="5490"/>
                    <a:pt x="448" y="5642"/>
                  </a:cubicBezTo>
                  <a:cubicBezTo>
                    <a:pt x="489" y="5948"/>
                    <a:pt x="0" y="6141"/>
                    <a:pt x="72" y="6437"/>
                  </a:cubicBezTo>
                  <a:cubicBezTo>
                    <a:pt x="112" y="6630"/>
                    <a:pt x="347" y="6691"/>
                    <a:pt x="540" y="6722"/>
                  </a:cubicBezTo>
                  <a:cubicBezTo>
                    <a:pt x="908" y="6759"/>
                    <a:pt x="1278" y="6778"/>
                    <a:pt x="1648" y="6778"/>
                  </a:cubicBezTo>
                  <a:cubicBezTo>
                    <a:pt x="2587" y="6778"/>
                    <a:pt x="3524" y="6657"/>
                    <a:pt x="4430" y="6416"/>
                  </a:cubicBezTo>
                  <a:cubicBezTo>
                    <a:pt x="4582" y="6365"/>
                    <a:pt x="4756" y="6345"/>
                    <a:pt x="4827" y="6192"/>
                  </a:cubicBezTo>
                  <a:cubicBezTo>
                    <a:pt x="4939" y="5948"/>
                    <a:pt x="4918" y="5663"/>
                    <a:pt x="4776" y="5439"/>
                  </a:cubicBezTo>
                  <a:cubicBezTo>
                    <a:pt x="4735" y="5378"/>
                    <a:pt x="4705" y="5317"/>
                    <a:pt x="4694" y="5245"/>
                  </a:cubicBezTo>
                  <a:cubicBezTo>
                    <a:pt x="4694" y="5154"/>
                    <a:pt x="4776" y="5103"/>
                    <a:pt x="4827" y="5031"/>
                  </a:cubicBezTo>
                  <a:cubicBezTo>
                    <a:pt x="4959" y="4858"/>
                    <a:pt x="4969" y="4624"/>
                    <a:pt x="4857" y="4441"/>
                  </a:cubicBezTo>
                  <a:cubicBezTo>
                    <a:pt x="4817" y="4370"/>
                    <a:pt x="4766" y="4319"/>
                    <a:pt x="4735" y="4258"/>
                  </a:cubicBezTo>
                  <a:cubicBezTo>
                    <a:pt x="4633" y="4074"/>
                    <a:pt x="4684" y="3850"/>
                    <a:pt x="4745" y="3647"/>
                  </a:cubicBezTo>
                  <a:cubicBezTo>
                    <a:pt x="4786" y="3494"/>
                    <a:pt x="4847" y="3341"/>
                    <a:pt x="4929" y="3209"/>
                  </a:cubicBezTo>
                  <a:cubicBezTo>
                    <a:pt x="4990" y="3138"/>
                    <a:pt x="5041" y="3056"/>
                    <a:pt x="5071" y="2964"/>
                  </a:cubicBezTo>
                  <a:cubicBezTo>
                    <a:pt x="5102" y="2863"/>
                    <a:pt x="5061" y="2751"/>
                    <a:pt x="5102" y="2659"/>
                  </a:cubicBezTo>
                  <a:cubicBezTo>
                    <a:pt x="5142" y="2567"/>
                    <a:pt x="5275" y="2506"/>
                    <a:pt x="5336" y="2404"/>
                  </a:cubicBezTo>
                  <a:cubicBezTo>
                    <a:pt x="5407" y="2262"/>
                    <a:pt x="5387" y="2099"/>
                    <a:pt x="5295" y="1967"/>
                  </a:cubicBezTo>
                  <a:cubicBezTo>
                    <a:pt x="5234" y="1895"/>
                    <a:pt x="5183" y="1804"/>
                    <a:pt x="5153" y="1712"/>
                  </a:cubicBezTo>
                  <a:cubicBezTo>
                    <a:pt x="5132" y="1631"/>
                    <a:pt x="5132" y="1549"/>
                    <a:pt x="5153" y="1457"/>
                  </a:cubicBezTo>
                  <a:cubicBezTo>
                    <a:pt x="5163" y="1111"/>
                    <a:pt x="4969" y="796"/>
                    <a:pt x="4654" y="643"/>
                  </a:cubicBezTo>
                  <a:cubicBezTo>
                    <a:pt x="4481" y="572"/>
                    <a:pt x="4267" y="541"/>
                    <a:pt x="4124" y="419"/>
                  </a:cubicBezTo>
                  <a:cubicBezTo>
                    <a:pt x="4022" y="327"/>
                    <a:pt x="3961" y="195"/>
                    <a:pt x="3860" y="103"/>
                  </a:cubicBezTo>
                  <a:cubicBezTo>
                    <a:pt x="3760" y="37"/>
                    <a:pt x="3647" y="1"/>
                    <a:pt x="3535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855141" y="2811027"/>
              <a:ext cx="120655" cy="149565"/>
            </a:xfrm>
            <a:custGeom>
              <a:avLst/>
              <a:gdLst/>
              <a:ahLst/>
              <a:cxnLst/>
              <a:rect l="l" t="t" r="r" b="b"/>
              <a:pathLst>
                <a:path w="1732" h="2147" extrusionOk="0">
                  <a:moveTo>
                    <a:pt x="898" y="0"/>
                  </a:moveTo>
                  <a:cubicBezTo>
                    <a:pt x="857" y="0"/>
                    <a:pt x="816" y="4"/>
                    <a:pt x="775" y="11"/>
                  </a:cubicBezTo>
                  <a:cubicBezTo>
                    <a:pt x="530" y="62"/>
                    <a:pt x="306" y="204"/>
                    <a:pt x="154" y="408"/>
                  </a:cubicBezTo>
                  <a:cubicBezTo>
                    <a:pt x="1" y="601"/>
                    <a:pt x="62" y="815"/>
                    <a:pt x="154" y="1039"/>
                  </a:cubicBezTo>
                  <a:cubicBezTo>
                    <a:pt x="245" y="1233"/>
                    <a:pt x="327" y="1436"/>
                    <a:pt x="388" y="1650"/>
                  </a:cubicBezTo>
                  <a:cubicBezTo>
                    <a:pt x="398" y="1813"/>
                    <a:pt x="459" y="1976"/>
                    <a:pt x="551" y="2118"/>
                  </a:cubicBezTo>
                  <a:cubicBezTo>
                    <a:pt x="564" y="2136"/>
                    <a:pt x="581" y="2140"/>
                    <a:pt x="599" y="2140"/>
                  </a:cubicBezTo>
                  <a:cubicBezTo>
                    <a:pt x="617" y="2140"/>
                    <a:pt x="635" y="2137"/>
                    <a:pt x="653" y="2137"/>
                  </a:cubicBezTo>
                  <a:cubicBezTo>
                    <a:pt x="660" y="2137"/>
                    <a:pt x="666" y="2137"/>
                    <a:pt x="673" y="2139"/>
                  </a:cubicBezTo>
                  <a:cubicBezTo>
                    <a:pt x="693" y="2144"/>
                    <a:pt x="713" y="2147"/>
                    <a:pt x="732" y="2147"/>
                  </a:cubicBezTo>
                  <a:cubicBezTo>
                    <a:pt x="783" y="2147"/>
                    <a:pt x="833" y="2130"/>
                    <a:pt x="877" y="2108"/>
                  </a:cubicBezTo>
                  <a:cubicBezTo>
                    <a:pt x="1437" y="1813"/>
                    <a:pt x="1732" y="1171"/>
                    <a:pt x="1589" y="560"/>
                  </a:cubicBezTo>
                  <a:cubicBezTo>
                    <a:pt x="1559" y="448"/>
                    <a:pt x="1518" y="336"/>
                    <a:pt x="1447" y="255"/>
                  </a:cubicBezTo>
                  <a:cubicBezTo>
                    <a:pt x="1311" y="85"/>
                    <a:pt x="1105" y="0"/>
                    <a:pt x="898" y="0"/>
                  </a:cubicBezTo>
                  <a:close/>
                </a:path>
              </a:pathLst>
            </a:custGeom>
            <a:solidFill>
              <a:srgbClr val="F7E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6570013" y="2207402"/>
              <a:ext cx="258309" cy="597077"/>
            </a:xfrm>
            <a:custGeom>
              <a:avLst/>
              <a:gdLst/>
              <a:ahLst/>
              <a:cxnLst/>
              <a:rect l="l" t="t" r="r" b="b"/>
              <a:pathLst>
                <a:path w="3708" h="8571" extrusionOk="0">
                  <a:moveTo>
                    <a:pt x="2455" y="0"/>
                  </a:moveTo>
                  <a:cubicBezTo>
                    <a:pt x="2404" y="204"/>
                    <a:pt x="2271" y="377"/>
                    <a:pt x="2098" y="499"/>
                  </a:cubicBezTo>
                  <a:cubicBezTo>
                    <a:pt x="1956" y="581"/>
                    <a:pt x="1783" y="652"/>
                    <a:pt x="1742" y="805"/>
                  </a:cubicBezTo>
                  <a:cubicBezTo>
                    <a:pt x="1711" y="917"/>
                    <a:pt x="1772" y="1039"/>
                    <a:pt x="1721" y="1141"/>
                  </a:cubicBezTo>
                  <a:cubicBezTo>
                    <a:pt x="1671" y="1242"/>
                    <a:pt x="1538" y="1283"/>
                    <a:pt x="1447" y="1365"/>
                  </a:cubicBezTo>
                  <a:cubicBezTo>
                    <a:pt x="1345" y="1456"/>
                    <a:pt x="1314" y="1609"/>
                    <a:pt x="1375" y="1741"/>
                  </a:cubicBezTo>
                  <a:cubicBezTo>
                    <a:pt x="1293" y="1677"/>
                    <a:pt x="1194" y="1638"/>
                    <a:pt x="1086" y="1638"/>
                  </a:cubicBezTo>
                  <a:cubicBezTo>
                    <a:pt x="1074" y="1638"/>
                    <a:pt x="1062" y="1639"/>
                    <a:pt x="1049" y="1640"/>
                  </a:cubicBezTo>
                  <a:cubicBezTo>
                    <a:pt x="907" y="1680"/>
                    <a:pt x="805" y="1813"/>
                    <a:pt x="815" y="1965"/>
                  </a:cubicBezTo>
                  <a:cubicBezTo>
                    <a:pt x="836" y="2118"/>
                    <a:pt x="907" y="2251"/>
                    <a:pt x="1019" y="2352"/>
                  </a:cubicBezTo>
                  <a:cubicBezTo>
                    <a:pt x="1085" y="2437"/>
                    <a:pt x="1195" y="2496"/>
                    <a:pt x="1308" y="2496"/>
                  </a:cubicBezTo>
                  <a:cubicBezTo>
                    <a:pt x="1310" y="2496"/>
                    <a:pt x="1312" y="2496"/>
                    <a:pt x="1314" y="2496"/>
                  </a:cubicBezTo>
                  <a:lnTo>
                    <a:pt x="1314" y="2496"/>
                  </a:lnTo>
                  <a:cubicBezTo>
                    <a:pt x="1365" y="2964"/>
                    <a:pt x="1324" y="3442"/>
                    <a:pt x="1202" y="3900"/>
                  </a:cubicBezTo>
                  <a:cubicBezTo>
                    <a:pt x="1070" y="4348"/>
                    <a:pt x="754" y="4715"/>
                    <a:pt x="326" y="4908"/>
                  </a:cubicBezTo>
                  <a:cubicBezTo>
                    <a:pt x="52" y="5326"/>
                    <a:pt x="1" y="5896"/>
                    <a:pt x="21" y="6395"/>
                  </a:cubicBezTo>
                  <a:cubicBezTo>
                    <a:pt x="11" y="6639"/>
                    <a:pt x="62" y="6873"/>
                    <a:pt x="153" y="7097"/>
                  </a:cubicBezTo>
                  <a:cubicBezTo>
                    <a:pt x="296" y="7372"/>
                    <a:pt x="561" y="7566"/>
                    <a:pt x="825" y="7729"/>
                  </a:cubicBezTo>
                  <a:cubicBezTo>
                    <a:pt x="1324" y="8044"/>
                    <a:pt x="1854" y="8299"/>
                    <a:pt x="2414" y="8482"/>
                  </a:cubicBezTo>
                  <a:cubicBezTo>
                    <a:pt x="2554" y="8544"/>
                    <a:pt x="2712" y="8571"/>
                    <a:pt x="2869" y="8571"/>
                  </a:cubicBezTo>
                  <a:cubicBezTo>
                    <a:pt x="2918" y="8571"/>
                    <a:pt x="2967" y="8568"/>
                    <a:pt x="3015" y="8564"/>
                  </a:cubicBezTo>
                  <a:cubicBezTo>
                    <a:pt x="3310" y="8482"/>
                    <a:pt x="3544" y="8238"/>
                    <a:pt x="3615" y="7943"/>
                  </a:cubicBezTo>
                  <a:cubicBezTo>
                    <a:pt x="3687" y="7647"/>
                    <a:pt x="3707" y="7342"/>
                    <a:pt x="3666" y="7036"/>
                  </a:cubicBezTo>
                  <a:cubicBezTo>
                    <a:pt x="3626" y="6517"/>
                    <a:pt x="3564" y="5987"/>
                    <a:pt x="3483" y="5458"/>
                  </a:cubicBezTo>
                  <a:cubicBezTo>
                    <a:pt x="3432" y="5153"/>
                    <a:pt x="3290" y="4867"/>
                    <a:pt x="3076" y="4633"/>
                  </a:cubicBezTo>
                  <a:cubicBezTo>
                    <a:pt x="3045" y="4613"/>
                    <a:pt x="3004" y="4592"/>
                    <a:pt x="2964" y="4592"/>
                  </a:cubicBezTo>
                  <a:cubicBezTo>
                    <a:pt x="2811" y="4542"/>
                    <a:pt x="2658" y="4480"/>
                    <a:pt x="2526" y="4389"/>
                  </a:cubicBezTo>
                  <a:cubicBezTo>
                    <a:pt x="2485" y="4368"/>
                    <a:pt x="2455" y="4338"/>
                    <a:pt x="2424" y="4297"/>
                  </a:cubicBezTo>
                  <a:cubicBezTo>
                    <a:pt x="2393" y="4236"/>
                    <a:pt x="2383" y="4175"/>
                    <a:pt x="2383" y="4114"/>
                  </a:cubicBezTo>
                  <a:cubicBezTo>
                    <a:pt x="2373" y="3961"/>
                    <a:pt x="2404" y="3808"/>
                    <a:pt x="2475" y="3676"/>
                  </a:cubicBezTo>
                  <a:cubicBezTo>
                    <a:pt x="2540" y="3698"/>
                    <a:pt x="2607" y="3708"/>
                    <a:pt x="2675" y="3708"/>
                  </a:cubicBezTo>
                  <a:cubicBezTo>
                    <a:pt x="2830" y="3708"/>
                    <a:pt x="2986" y="3653"/>
                    <a:pt x="3106" y="3554"/>
                  </a:cubicBezTo>
                  <a:cubicBezTo>
                    <a:pt x="3279" y="3401"/>
                    <a:pt x="3412" y="3208"/>
                    <a:pt x="3493" y="2994"/>
                  </a:cubicBezTo>
                  <a:cubicBezTo>
                    <a:pt x="3554" y="2851"/>
                    <a:pt x="3595" y="2688"/>
                    <a:pt x="3605" y="2525"/>
                  </a:cubicBezTo>
                  <a:cubicBezTo>
                    <a:pt x="3615" y="2352"/>
                    <a:pt x="3575" y="2179"/>
                    <a:pt x="3575" y="2006"/>
                  </a:cubicBezTo>
                  <a:cubicBezTo>
                    <a:pt x="3564" y="1589"/>
                    <a:pt x="3697" y="1171"/>
                    <a:pt x="3575" y="774"/>
                  </a:cubicBezTo>
                  <a:cubicBezTo>
                    <a:pt x="3554" y="733"/>
                    <a:pt x="3534" y="713"/>
                    <a:pt x="3524" y="662"/>
                  </a:cubicBezTo>
                  <a:cubicBezTo>
                    <a:pt x="3493" y="540"/>
                    <a:pt x="3402" y="448"/>
                    <a:pt x="3290" y="408"/>
                  </a:cubicBezTo>
                  <a:cubicBezTo>
                    <a:pt x="3228" y="397"/>
                    <a:pt x="3157" y="367"/>
                    <a:pt x="3096" y="346"/>
                  </a:cubicBezTo>
                  <a:cubicBezTo>
                    <a:pt x="3025" y="296"/>
                    <a:pt x="2994" y="194"/>
                    <a:pt x="2923" y="153"/>
                  </a:cubicBezTo>
                  <a:cubicBezTo>
                    <a:pt x="2861" y="122"/>
                    <a:pt x="2793" y="109"/>
                    <a:pt x="2728" y="109"/>
                  </a:cubicBezTo>
                  <a:cubicBezTo>
                    <a:pt x="2707" y="109"/>
                    <a:pt x="2688" y="110"/>
                    <a:pt x="2668" y="112"/>
                  </a:cubicBezTo>
                  <a:cubicBezTo>
                    <a:pt x="2577" y="112"/>
                    <a:pt x="2475" y="82"/>
                    <a:pt x="2455" y="0"/>
                  </a:cubicBezTo>
                  <a:close/>
                </a:path>
              </a:pathLst>
            </a:custGeom>
            <a:solidFill>
              <a:srgbClr val="F7E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460086" y="2529452"/>
              <a:ext cx="507909" cy="516060"/>
            </a:xfrm>
            <a:custGeom>
              <a:avLst/>
              <a:gdLst/>
              <a:ahLst/>
              <a:cxnLst/>
              <a:rect l="l" t="t" r="r" b="b"/>
              <a:pathLst>
                <a:path w="7291" h="7408" extrusionOk="0">
                  <a:moveTo>
                    <a:pt x="4603" y="0"/>
                  </a:moveTo>
                  <a:cubicBezTo>
                    <a:pt x="4644" y="631"/>
                    <a:pt x="4481" y="1263"/>
                    <a:pt x="4165" y="1823"/>
                  </a:cubicBezTo>
                  <a:cubicBezTo>
                    <a:pt x="3422" y="1344"/>
                    <a:pt x="2780" y="743"/>
                    <a:pt x="2261" y="41"/>
                  </a:cubicBezTo>
                  <a:cubicBezTo>
                    <a:pt x="1894" y="204"/>
                    <a:pt x="1507" y="336"/>
                    <a:pt x="1141" y="509"/>
                  </a:cubicBezTo>
                  <a:cubicBezTo>
                    <a:pt x="978" y="580"/>
                    <a:pt x="825" y="682"/>
                    <a:pt x="683" y="794"/>
                  </a:cubicBezTo>
                  <a:cubicBezTo>
                    <a:pt x="316" y="1100"/>
                    <a:pt x="194" y="1599"/>
                    <a:pt x="123" y="2067"/>
                  </a:cubicBezTo>
                  <a:cubicBezTo>
                    <a:pt x="0" y="2851"/>
                    <a:pt x="0" y="3656"/>
                    <a:pt x="123" y="4440"/>
                  </a:cubicBezTo>
                  <a:cubicBezTo>
                    <a:pt x="493" y="4620"/>
                    <a:pt x="899" y="4714"/>
                    <a:pt x="1311" y="4714"/>
                  </a:cubicBezTo>
                  <a:cubicBezTo>
                    <a:pt x="1387" y="4714"/>
                    <a:pt x="1462" y="4711"/>
                    <a:pt x="1538" y="4704"/>
                  </a:cubicBezTo>
                  <a:cubicBezTo>
                    <a:pt x="1589" y="4979"/>
                    <a:pt x="1660" y="5254"/>
                    <a:pt x="1721" y="5529"/>
                  </a:cubicBezTo>
                  <a:cubicBezTo>
                    <a:pt x="1762" y="5723"/>
                    <a:pt x="1813" y="5916"/>
                    <a:pt x="1833" y="6120"/>
                  </a:cubicBezTo>
                  <a:cubicBezTo>
                    <a:pt x="1864" y="6445"/>
                    <a:pt x="1874" y="6782"/>
                    <a:pt x="1854" y="7107"/>
                  </a:cubicBezTo>
                  <a:cubicBezTo>
                    <a:pt x="2597" y="7240"/>
                    <a:pt x="3330" y="7311"/>
                    <a:pt x="4083" y="7372"/>
                  </a:cubicBezTo>
                  <a:cubicBezTo>
                    <a:pt x="4324" y="7391"/>
                    <a:pt x="4567" y="7407"/>
                    <a:pt x="4808" y="7407"/>
                  </a:cubicBezTo>
                  <a:cubicBezTo>
                    <a:pt x="5212" y="7407"/>
                    <a:pt x="5612" y="7362"/>
                    <a:pt x="5988" y="7209"/>
                  </a:cubicBezTo>
                  <a:cubicBezTo>
                    <a:pt x="6079" y="7168"/>
                    <a:pt x="6100" y="7158"/>
                    <a:pt x="6130" y="7056"/>
                  </a:cubicBezTo>
                  <a:cubicBezTo>
                    <a:pt x="6151" y="6955"/>
                    <a:pt x="6161" y="6843"/>
                    <a:pt x="6140" y="6741"/>
                  </a:cubicBezTo>
                  <a:cubicBezTo>
                    <a:pt x="6079" y="6130"/>
                    <a:pt x="5988" y="5509"/>
                    <a:pt x="6140" y="4918"/>
                  </a:cubicBezTo>
                  <a:cubicBezTo>
                    <a:pt x="6181" y="4816"/>
                    <a:pt x="6252" y="4725"/>
                    <a:pt x="6354" y="4684"/>
                  </a:cubicBezTo>
                  <a:cubicBezTo>
                    <a:pt x="6578" y="4556"/>
                    <a:pt x="6827" y="4484"/>
                    <a:pt x="7082" y="4484"/>
                  </a:cubicBezTo>
                  <a:cubicBezTo>
                    <a:pt x="7151" y="4484"/>
                    <a:pt x="7221" y="4490"/>
                    <a:pt x="7291" y="4501"/>
                  </a:cubicBezTo>
                  <a:cubicBezTo>
                    <a:pt x="7189" y="3625"/>
                    <a:pt x="7047" y="2749"/>
                    <a:pt x="6853" y="1894"/>
                  </a:cubicBezTo>
                  <a:cubicBezTo>
                    <a:pt x="6772" y="1527"/>
                    <a:pt x="6680" y="1151"/>
                    <a:pt x="6425" y="886"/>
                  </a:cubicBezTo>
                  <a:cubicBezTo>
                    <a:pt x="6293" y="774"/>
                    <a:pt x="6151" y="672"/>
                    <a:pt x="5998" y="591"/>
                  </a:cubicBezTo>
                  <a:cubicBezTo>
                    <a:pt x="5550" y="336"/>
                    <a:pt x="5112" y="82"/>
                    <a:pt x="4603" y="0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6862247" y="2696572"/>
              <a:ext cx="36991" cy="180147"/>
            </a:xfrm>
            <a:custGeom>
              <a:avLst/>
              <a:gdLst/>
              <a:ahLst/>
              <a:cxnLst/>
              <a:rect l="l" t="t" r="r" b="b"/>
              <a:pathLst>
                <a:path w="531" h="2586" extrusionOk="0">
                  <a:moveTo>
                    <a:pt x="183" y="0"/>
                  </a:moveTo>
                  <a:cubicBezTo>
                    <a:pt x="180" y="0"/>
                    <a:pt x="177" y="1"/>
                    <a:pt x="174" y="4"/>
                  </a:cubicBezTo>
                  <a:lnTo>
                    <a:pt x="164" y="4"/>
                  </a:lnTo>
                  <a:cubicBezTo>
                    <a:pt x="1" y="310"/>
                    <a:pt x="154" y="656"/>
                    <a:pt x="286" y="941"/>
                  </a:cubicBezTo>
                  <a:cubicBezTo>
                    <a:pt x="378" y="1104"/>
                    <a:pt x="428" y="1287"/>
                    <a:pt x="449" y="1481"/>
                  </a:cubicBezTo>
                  <a:cubicBezTo>
                    <a:pt x="449" y="1654"/>
                    <a:pt x="418" y="1827"/>
                    <a:pt x="357" y="2000"/>
                  </a:cubicBezTo>
                  <a:cubicBezTo>
                    <a:pt x="327" y="2102"/>
                    <a:pt x="296" y="2193"/>
                    <a:pt x="266" y="2295"/>
                  </a:cubicBezTo>
                  <a:cubicBezTo>
                    <a:pt x="245" y="2377"/>
                    <a:pt x="225" y="2478"/>
                    <a:pt x="235" y="2570"/>
                  </a:cubicBezTo>
                  <a:cubicBezTo>
                    <a:pt x="235" y="2580"/>
                    <a:pt x="245" y="2585"/>
                    <a:pt x="255" y="2585"/>
                  </a:cubicBezTo>
                  <a:cubicBezTo>
                    <a:pt x="266" y="2585"/>
                    <a:pt x="276" y="2580"/>
                    <a:pt x="276" y="2570"/>
                  </a:cubicBezTo>
                  <a:cubicBezTo>
                    <a:pt x="306" y="2489"/>
                    <a:pt x="306" y="2397"/>
                    <a:pt x="327" y="2315"/>
                  </a:cubicBezTo>
                  <a:cubicBezTo>
                    <a:pt x="347" y="2234"/>
                    <a:pt x="378" y="2153"/>
                    <a:pt x="408" y="2061"/>
                  </a:cubicBezTo>
                  <a:cubicBezTo>
                    <a:pt x="459" y="1908"/>
                    <a:pt x="500" y="1745"/>
                    <a:pt x="510" y="1582"/>
                  </a:cubicBezTo>
                  <a:cubicBezTo>
                    <a:pt x="530" y="1216"/>
                    <a:pt x="316" y="931"/>
                    <a:pt x="194" y="605"/>
                  </a:cubicBezTo>
                  <a:cubicBezTo>
                    <a:pt x="113" y="422"/>
                    <a:pt x="113" y="208"/>
                    <a:pt x="194" y="24"/>
                  </a:cubicBezTo>
                  <a:cubicBezTo>
                    <a:pt x="202" y="10"/>
                    <a:pt x="193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511357" y="2595213"/>
              <a:ext cx="100593" cy="90422"/>
            </a:xfrm>
            <a:custGeom>
              <a:avLst/>
              <a:gdLst/>
              <a:ahLst/>
              <a:cxnLst/>
              <a:rect l="l" t="t" r="r" b="b"/>
              <a:pathLst>
                <a:path w="1444" h="1298" extrusionOk="0">
                  <a:moveTo>
                    <a:pt x="14" y="1"/>
                  </a:moveTo>
                  <a:cubicBezTo>
                    <a:pt x="5" y="1"/>
                    <a:pt x="0" y="25"/>
                    <a:pt x="18" y="34"/>
                  </a:cubicBezTo>
                  <a:cubicBezTo>
                    <a:pt x="333" y="135"/>
                    <a:pt x="629" y="288"/>
                    <a:pt x="883" y="482"/>
                  </a:cubicBezTo>
                  <a:cubicBezTo>
                    <a:pt x="1006" y="594"/>
                    <a:pt x="1107" y="716"/>
                    <a:pt x="1189" y="858"/>
                  </a:cubicBezTo>
                  <a:cubicBezTo>
                    <a:pt x="1280" y="1001"/>
                    <a:pt x="1331" y="1154"/>
                    <a:pt x="1413" y="1286"/>
                  </a:cubicBezTo>
                  <a:cubicBezTo>
                    <a:pt x="1413" y="1294"/>
                    <a:pt x="1417" y="1297"/>
                    <a:pt x="1423" y="1297"/>
                  </a:cubicBezTo>
                  <a:cubicBezTo>
                    <a:pt x="1432" y="1297"/>
                    <a:pt x="1443" y="1288"/>
                    <a:pt x="1443" y="1276"/>
                  </a:cubicBezTo>
                  <a:cubicBezTo>
                    <a:pt x="1392" y="1113"/>
                    <a:pt x="1321" y="960"/>
                    <a:pt x="1230" y="818"/>
                  </a:cubicBezTo>
                  <a:cubicBezTo>
                    <a:pt x="1148" y="675"/>
                    <a:pt x="1036" y="553"/>
                    <a:pt x="914" y="441"/>
                  </a:cubicBezTo>
                  <a:cubicBezTo>
                    <a:pt x="639" y="247"/>
                    <a:pt x="344" y="95"/>
                    <a:pt x="18" y="3"/>
                  </a:cubicBezTo>
                  <a:cubicBezTo>
                    <a:pt x="16" y="2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6606934" y="2697199"/>
              <a:ext cx="15326" cy="138210"/>
            </a:xfrm>
            <a:custGeom>
              <a:avLst/>
              <a:gdLst/>
              <a:ahLst/>
              <a:cxnLst/>
              <a:rect l="l" t="t" r="r" b="b"/>
              <a:pathLst>
                <a:path w="220" h="1984" extrusionOk="0">
                  <a:moveTo>
                    <a:pt x="15" y="0"/>
                  </a:moveTo>
                  <a:cubicBezTo>
                    <a:pt x="8" y="0"/>
                    <a:pt x="0" y="5"/>
                    <a:pt x="0" y="15"/>
                  </a:cubicBezTo>
                  <a:cubicBezTo>
                    <a:pt x="82" y="667"/>
                    <a:pt x="122" y="1319"/>
                    <a:pt x="183" y="1960"/>
                  </a:cubicBezTo>
                  <a:cubicBezTo>
                    <a:pt x="183" y="1976"/>
                    <a:pt x="194" y="1983"/>
                    <a:pt x="202" y="1983"/>
                  </a:cubicBezTo>
                  <a:cubicBezTo>
                    <a:pt x="211" y="1983"/>
                    <a:pt x="219" y="1976"/>
                    <a:pt x="214" y="1960"/>
                  </a:cubicBezTo>
                  <a:cubicBezTo>
                    <a:pt x="183" y="1309"/>
                    <a:pt x="112" y="667"/>
                    <a:pt x="31" y="15"/>
                  </a:cubicBezTo>
                  <a:cubicBezTo>
                    <a:pt x="31" y="5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6472137" y="2805315"/>
              <a:ext cx="128249" cy="12191"/>
            </a:xfrm>
            <a:custGeom>
              <a:avLst/>
              <a:gdLst/>
              <a:ahLst/>
              <a:cxnLst/>
              <a:rect l="l" t="t" r="r" b="b"/>
              <a:pathLst>
                <a:path w="1841" h="175" extrusionOk="0">
                  <a:moveTo>
                    <a:pt x="31" y="1"/>
                  </a:moveTo>
                  <a:cubicBezTo>
                    <a:pt x="11" y="1"/>
                    <a:pt x="0" y="32"/>
                    <a:pt x="21" y="32"/>
                  </a:cubicBezTo>
                  <a:cubicBezTo>
                    <a:pt x="336" y="103"/>
                    <a:pt x="652" y="154"/>
                    <a:pt x="968" y="174"/>
                  </a:cubicBezTo>
                  <a:lnTo>
                    <a:pt x="1426" y="174"/>
                  </a:lnTo>
                  <a:cubicBezTo>
                    <a:pt x="1558" y="174"/>
                    <a:pt x="1701" y="133"/>
                    <a:pt x="1823" y="72"/>
                  </a:cubicBezTo>
                  <a:cubicBezTo>
                    <a:pt x="1841" y="55"/>
                    <a:pt x="1835" y="30"/>
                    <a:pt x="1814" y="30"/>
                  </a:cubicBezTo>
                  <a:cubicBezTo>
                    <a:pt x="1811" y="30"/>
                    <a:pt x="1807" y="30"/>
                    <a:pt x="1803" y="32"/>
                  </a:cubicBezTo>
                  <a:cubicBezTo>
                    <a:pt x="1742" y="52"/>
                    <a:pt x="1670" y="72"/>
                    <a:pt x="1609" y="93"/>
                  </a:cubicBezTo>
                  <a:cubicBezTo>
                    <a:pt x="1538" y="103"/>
                    <a:pt x="1467" y="113"/>
                    <a:pt x="1406" y="113"/>
                  </a:cubicBezTo>
                  <a:cubicBezTo>
                    <a:pt x="1329" y="118"/>
                    <a:pt x="1253" y="121"/>
                    <a:pt x="1178" y="121"/>
                  </a:cubicBezTo>
                  <a:cubicBezTo>
                    <a:pt x="1103" y="121"/>
                    <a:pt x="1029" y="118"/>
                    <a:pt x="958" y="113"/>
                  </a:cubicBezTo>
                  <a:cubicBezTo>
                    <a:pt x="642" y="103"/>
                    <a:pt x="336" y="6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895963" y="2805803"/>
              <a:ext cx="57193" cy="13584"/>
            </a:xfrm>
            <a:custGeom>
              <a:avLst/>
              <a:gdLst/>
              <a:ahLst/>
              <a:cxnLst/>
              <a:rect l="l" t="t" r="r" b="b"/>
              <a:pathLst>
                <a:path w="821" h="195" extrusionOk="0">
                  <a:moveTo>
                    <a:pt x="535" y="0"/>
                  </a:moveTo>
                  <a:cubicBezTo>
                    <a:pt x="351" y="0"/>
                    <a:pt x="176" y="59"/>
                    <a:pt x="16" y="157"/>
                  </a:cubicBezTo>
                  <a:cubicBezTo>
                    <a:pt x="0" y="173"/>
                    <a:pt x="8" y="194"/>
                    <a:pt x="22" y="194"/>
                  </a:cubicBezTo>
                  <a:cubicBezTo>
                    <a:pt x="27" y="194"/>
                    <a:pt x="31" y="192"/>
                    <a:pt x="36" y="187"/>
                  </a:cubicBezTo>
                  <a:cubicBezTo>
                    <a:pt x="148" y="126"/>
                    <a:pt x="270" y="75"/>
                    <a:pt x="403" y="55"/>
                  </a:cubicBezTo>
                  <a:cubicBezTo>
                    <a:pt x="474" y="45"/>
                    <a:pt x="535" y="45"/>
                    <a:pt x="606" y="45"/>
                  </a:cubicBezTo>
                  <a:cubicBezTo>
                    <a:pt x="637" y="45"/>
                    <a:pt x="667" y="45"/>
                    <a:pt x="708" y="55"/>
                  </a:cubicBezTo>
                  <a:cubicBezTo>
                    <a:pt x="739" y="65"/>
                    <a:pt x="769" y="75"/>
                    <a:pt x="800" y="75"/>
                  </a:cubicBezTo>
                  <a:cubicBezTo>
                    <a:pt x="820" y="75"/>
                    <a:pt x="820" y="45"/>
                    <a:pt x="810" y="45"/>
                  </a:cubicBezTo>
                  <a:cubicBezTo>
                    <a:pt x="779" y="25"/>
                    <a:pt x="749" y="14"/>
                    <a:pt x="708" y="14"/>
                  </a:cubicBezTo>
                  <a:cubicBezTo>
                    <a:pt x="678" y="4"/>
                    <a:pt x="647" y="4"/>
                    <a:pt x="616" y="4"/>
                  </a:cubicBezTo>
                  <a:cubicBezTo>
                    <a:pt x="589" y="2"/>
                    <a:pt x="56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6480636" y="2843629"/>
              <a:ext cx="493071" cy="255034"/>
            </a:xfrm>
            <a:custGeom>
              <a:avLst/>
              <a:gdLst/>
              <a:ahLst/>
              <a:cxnLst/>
              <a:rect l="l" t="t" r="r" b="b"/>
              <a:pathLst>
                <a:path w="7078" h="3661" extrusionOk="0">
                  <a:moveTo>
                    <a:pt x="1" y="1"/>
                  </a:moveTo>
                  <a:lnTo>
                    <a:pt x="1" y="1"/>
                  </a:lnTo>
                  <a:cubicBezTo>
                    <a:pt x="52" y="673"/>
                    <a:pt x="153" y="1335"/>
                    <a:pt x="306" y="1997"/>
                  </a:cubicBezTo>
                  <a:cubicBezTo>
                    <a:pt x="347" y="2180"/>
                    <a:pt x="398" y="2363"/>
                    <a:pt x="479" y="2536"/>
                  </a:cubicBezTo>
                  <a:cubicBezTo>
                    <a:pt x="520" y="2648"/>
                    <a:pt x="601" y="2750"/>
                    <a:pt x="703" y="2811"/>
                  </a:cubicBezTo>
                  <a:cubicBezTo>
                    <a:pt x="764" y="2842"/>
                    <a:pt x="825" y="2862"/>
                    <a:pt x="897" y="2862"/>
                  </a:cubicBezTo>
                  <a:cubicBezTo>
                    <a:pt x="1976" y="2994"/>
                    <a:pt x="3045" y="3086"/>
                    <a:pt x="4135" y="3127"/>
                  </a:cubicBezTo>
                  <a:cubicBezTo>
                    <a:pt x="4450" y="3137"/>
                    <a:pt x="4664" y="3524"/>
                    <a:pt x="4970" y="3626"/>
                  </a:cubicBezTo>
                  <a:cubicBezTo>
                    <a:pt x="5077" y="3649"/>
                    <a:pt x="5183" y="3660"/>
                    <a:pt x="5290" y="3660"/>
                  </a:cubicBezTo>
                  <a:cubicBezTo>
                    <a:pt x="5326" y="3660"/>
                    <a:pt x="5362" y="3659"/>
                    <a:pt x="5397" y="3656"/>
                  </a:cubicBezTo>
                  <a:cubicBezTo>
                    <a:pt x="5968" y="3626"/>
                    <a:pt x="6538" y="3504"/>
                    <a:pt x="7077" y="3300"/>
                  </a:cubicBezTo>
                  <a:cubicBezTo>
                    <a:pt x="6894" y="2974"/>
                    <a:pt x="6599" y="2658"/>
                    <a:pt x="6232" y="2608"/>
                  </a:cubicBezTo>
                  <a:cubicBezTo>
                    <a:pt x="6202" y="2603"/>
                    <a:pt x="6172" y="2601"/>
                    <a:pt x="6141" y="2601"/>
                  </a:cubicBezTo>
                  <a:cubicBezTo>
                    <a:pt x="5815" y="2601"/>
                    <a:pt x="5474" y="2832"/>
                    <a:pt x="5156" y="2832"/>
                  </a:cubicBezTo>
                  <a:cubicBezTo>
                    <a:pt x="5093" y="2832"/>
                    <a:pt x="5031" y="2823"/>
                    <a:pt x="4970" y="2801"/>
                  </a:cubicBezTo>
                  <a:cubicBezTo>
                    <a:pt x="4420" y="2618"/>
                    <a:pt x="3890" y="2353"/>
                    <a:pt x="3351" y="2139"/>
                  </a:cubicBezTo>
                  <a:cubicBezTo>
                    <a:pt x="2822" y="1934"/>
                    <a:pt x="2275" y="1813"/>
                    <a:pt x="1708" y="1813"/>
                  </a:cubicBezTo>
                  <a:cubicBezTo>
                    <a:pt x="1686" y="1813"/>
                    <a:pt x="1663" y="1813"/>
                    <a:pt x="1640" y="1813"/>
                  </a:cubicBezTo>
                  <a:cubicBezTo>
                    <a:pt x="1538" y="1274"/>
                    <a:pt x="1599" y="663"/>
                    <a:pt x="1569" y="113"/>
                  </a:cubicBezTo>
                  <a:lnTo>
                    <a:pt x="1569" y="113"/>
                  </a:lnTo>
                  <a:cubicBezTo>
                    <a:pt x="1419" y="126"/>
                    <a:pt x="1240" y="134"/>
                    <a:pt x="1054" y="134"/>
                  </a:cubicBezTo>
                  <a:cubicBezTo>
                    <a:pt x="657" y="134"/>
                    <a:pt x="230" y="98"/>
                    <a:pt x="1" y="1"/>
                  </a:cubicBezTo>
                  <a:close/>
                </a:path>
              </a:pathLst>
            </a:custGeom>
            <a:solidFill>
              <a:srgbClr val="F7E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6570710" y="2976824"/>
              <a:ext cx="19784" cy="31139"/>
            </a:xfrm>
            <a:custGeom>
              <a:avLst/>
              <a:gdLst/>
              <a:ahLst/>
              <a:cxnLst/>
              <a:rect l="l" t="t" r="r" b="b"/>
              <a:pathLst>
                <a:path w="284" h="447" extrusionOk="0">
                  <a:moveTo>
                    <a:pt x="271" y="0"/>
                  </a:moveTo>
                  <a:cubicBezTo>
                    <a:pt x="269" y="0"/>
                    <a:pt x="267" y="1"/>
                    <a:pt x="266" y="3"/>
                  </a:cubicBezTo>
                  <a:cubicBezTo>
                    <a:pt x="123" y="105"/>
                    <a:pt x="31" y="258"/>
                    <a:pt x="1" y="431"/>
                  </a:cubicBezTo>
                  <a:cubicBezTo>
                    <a:pt x="1" y="441"/>
                    <a:pt x="6" y="446"/>
                    <a:pt x="11" y="446"/>
                  </a:cubicBezTo>
                  <a:cubicBezTo>
                    <a:pt x="16" y="446"/>
                    <a:pt x="21" y="441"/>
                    <a:pt x="21" y="431"/>
                  </a:cubicBezTo>
                  <a:cubicBezTo>
                    <a:pt x="52" y="360"/>
                    <a:pt x="82" y="278"/>
                    <a:pt x="123" y="207"/>
                  </a:cubicBezTo>
                  <a:cubicBezTo>
                    <a:pt x="164" y="136"/>
                    <a:pt x="215" y="74"/>
                    <a:pt x="276" y="23"/>
                  </a:cubicBezTo>
                  <a:cubicBezTo>
                    <a:pt x="284" y="15"/>
                    <a:pt x="279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648035" y="2527989"/>
              <a:ext cx="1533" cy="766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"/>
                  </a:moveTo>
                  <a:cubicBezTo>
                    <a:pt x="1" y="1"/>
                    <a:pt x="1" y="11"/>
                    <a:pt x="1" y="11"/>
                  </a:cubicBezTo>
                  <a:lnTo>
                    <a:pt x="21" y="1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8E6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6640233" y="2331750"/>
              <a:ext cx="24173" cy="18391"/>
            </a:xfrm>
            <a:custGeom>
              <a:avLst/>
              <a:gdLst/>
              <a:ahLst/>
              <a:cxnLst/>
              <a:rect l="l" t="t" r="r" b="b"/>
              <a:pathLst>
                <a:path w="347" h="264" extrusionOk="0">
                  <a:moveTo>
                    <a:pt x="123" y="0"/>
                  </a:moveTo>
                  <a:cubicBezTo>
                    <a:pt x="99" y="0"/>
                    <a:pt x="74" y="6"/>
                    <a:pt x="52" y="18"/>
                  </a:cubicBezTo>
                  <a:cubicBezTo>
                    <a:pt x="21" y="28"/>
                    <a:pt x="1" y="58"/>
                    <a:pt x="1" y="99"/>
                  </a:cubicBezTo>
                  <a:cubicBezTo>
                    <a:pt x="1" y="104"/>
                    <a:pt x="3" y="107"/>
                    <a:pt x="7" y="107"/>
                  </a:cubicBezTo>
                  <a:cubicBezTo>
                    <a:pt x="11" y="107"/>
                    <a:pt x="16" y="104"/>
                    <a:pt x="21" y="99"/>
                  </a:cubicBezTo>
                  <a:cubicBezTo>
                    <a:pt x="31" y="68"/>
                    <a:pt x="52" y="48"/>
                    <a:pt x="82" y="38"/>
                  </a:cubicBezTo>
                  <a:cubicBezTo>
                    <a:pt x="97" y="33"/>
                    <a:pt x="115" y="30"/>
                    <a:pt x="133" y="30"/>
                  </a:cubicBezTo>
                  <a:cubicBezTo>
                    <a:pt x="151" y="30"/>
                    <a:pt x="169" y="33"/>
                    <a:pt x="184" y="38"/>
                  </a:cubicBezTo>
                  <a:cubicBezTo>
                    <a:pt x="265" y="79"/>
                    <a:pt x="296" y="180"/>
                    <a:pt x="316" y="252"/>
                  </a:cubicBezTo>
                  <a:cubicBezTo>
                    <a:pt x="316" y="260"/>
                    <a:pt x="322" y="263"/>
                    <a:pt x="328" y="263"/>
                  </a:cubicBezTo>
                  <a:cubicBezTo>
                    <a:pt x="337" y="263"/>
                    <a:pt x="347" y="258"/>
                    <a:pt x="347" y="252"/>
                  </a:cubicBezTo>
                  <a:cubicBezTo>
                    <a:pt x="327" y="180"/>
                    <a:pt x="296" y="99"/>
                    <a:pt x="235" y="48"/>
                  </a:cubicBezTo>
                  <a:cubicBezTo>
                    <a:pt x="203" y="16"/>
                    <a:pt x="163" y="0"/>
                    <a:pt x="123" y="0"/>
                  </a:cubicBezTo>
                  <a:close/>
                </a:path>
              </a:pathLst>
            </a:custGeom>
            <a:solidFill>
              <a:srgbClr val="EDC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6642392" y="2335790"/>
              <a:ext cx="16371" cy="7175"/>
            </a:xfrm>
            <a:custGeom>
              <a:avLst/>
              <a:gdLst/>
              <a:ahLst/>
              <a:cxnLst/>
              <a:rect l="l" t="t" r="r" b="b"/>
              <a:pathLst>
                <a:path w="235" h="103" extrusionOk="0">
                  <a:moveTo>
                    <a:pt x="214" y="0"/>
                  </a:moveTo>
                  <a:cubicBezTo>
                    <a:pt x="173" y="0"/>
                    <a:pt x="133" y="0"/>
                    <a:pt x="102" y="21"/>
                  </a:cubicBezTo>
                  <a:cubicBezTo>
                    <a:pt x="61" y="31"/>
                    <a:pt x="31" y="51"/>
                    <a:pt x="10" y="82"/>
                  </a:cubicBezTo>
                  <a:cubicBezTo>
                    <a:pt x="0" y="92"/>
                    <a:pt x="21" y="102"/>
                    <a:pt x="31" y="102"/>
                  </a:cubicBezTo>
                  <a:cubicBezTo>
                    <a:pt x="61" y="82"/>
                    <a:pt x="82" y="72"/>
                    <a:pt x="112" y="61"/>
                  </a:cubicBezTo>
                  <a:cubicBezTo>
                    <a:pt x="143" y="51"/>
                    <a:pt x="173" y="41"/>
                    <a:pt x="214" y="41"/>
                  </a:cubicBezTo>
                  <a:cubicBezTo>
                    <a:pt x="224" y="41"/>
                    <a:pt x="234" y="31"/>
                    <a:pt x="234" y="21"/>
                  </a:cubicBezTo>
                  <a:cubicBezTo>
                    <a:pt x="234" y="10"/>
                    <a:pt x="224" y="0"/>
                    <a:pt x="214" y="0"/>
                  </a:cubicBezTo>
                  <a:close/>
                </a:path>
              </a:pathLst>
            </a:custGeom>
            <a:solidFill>
              <a:srgbClr val="EDC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700839" y="2427187"/>
              <a:ext cx="41589" cy="38454"/>
            </a:xfrm>
            <a:custGeom>
              <a:avLst/>
              <a:gdLst/>
              <a:ahLst/>
              <a:cxnLst/>
              <a:rect l="l" t="t" r="r" b="b"/>
              <a:pathLst>
                <a:path w="597" h="552" extrusionOk="0">
                  <a:moveTo>
                    <a:pt x="13" y="1"/>
                  </a:moveTo>
                  <a:cubicBezTo>
                    <a:pt x="5" y="1"/>
                    <a:pt x="0" y="10"/>
                    <a:pt x="6" y="22"/>
                  </a:cubicBezTo>
                  <a:cubicBezTo>
                    <a:pt x="78" y="134"/>
                    <a:pt x="159" y="236"/>
                    <a:pt x="261" y="328"/>
                  </a:cubicBezTo>
                  <a:cubicBezTo>
                    <a:pt x="302" y="368"/>
                    <a:pt x="353" y="409"/>
                    <a:pt x="403" y="450"/>
                  </a:cubicBezTo>
                  <a:cubicBezTo>
                    <a:pt x="454" y="491"/>
                    <a:pt x="515" y="531"/>
                    <a:pt x="577" y="552"/>
                  </a:cubicBezTo>
                  <a:cubicBezTo>
                    <a:pt x="587" y="552"/>
                    <a:pt x="597" y="541"/>
                    <a:pt x="587" y="531"/>
                  </a:cubicBezTo>
                  <a:cubicBezTo>
                    <a:pt x="536" y="491"/>
                    <a:pt x="485" y="450"/>
                    <a:pt x="434" y="419"/>
                  </a:cubicBezTo>
                  <a:cubicBezTo>
                    <a:pt x="383" y="389"/>
                    <a:pt x="332" y="348"/>
                    <a:pt x="281" y="297"/>
                  </a:cubicBezTo>
                  <a:cubicBezTo>
                    <a:pt x="190" y="216"/>
                    <a:pt x="98" y="114"/>
                    <a:pt x="27" y="12"/>
                  </a:cubicBezTo>
                  <a:cubicBezTo>
                    <a:pt x="23" y="4"/>
                    <a:pt x="17" y="1"/>
                    <a:pt x="13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6631037" y="2675534"/>
              <a:ext cx="92999" cy="69593"/>
            </a:xfrm>
            <a:custGeom>
              <a:avLst/>
              <a:gdLst/>
              <a:ahLst/>
              <a:cxnLst/>
              <a:rect l="l" t="t" r="r" b="b"/>
              <a:pathLst>
                <a:path w="1335" h="999" extrusionOk="0">
                  <a:moveTo>
                    <a:pt x="1181" y="1"/>
                  </a:moveTo>
                  <a:cubicBezTo>
                    <a:pt x="784" y="11"/>
                    <a:pt x="387" y="62"/>
                    <a:pt x="0" y="123"/>
                  </a:cubicBezTo>
                  <a:cubicBezTo>
                    <a:pt x="61" y="377"/>
                    <a:pt x="82" y="744"/>
                    <a:pt x="112" y="998"/>
                  </a:cubicBezTo>
                  <a:cubicBezTo>
                    <a:pt x="479" y="948"/>
                    <a:pt x="968" y="876"/>
                    <a:pt x="1334" y="836"/>
                  </a:cubicBezTo>
                  <a:cubicBezTo>
                    <a:pt x="1293" y="591"/>
                    <a:pt x="1181" y="1"/>
                    <a:pt x="1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6656534" y="2668289"/>
              <a:ext cx="31278" cy="22362"/>
            </a:xfrm>
            <a:custGeom>
              <a:avLst/>
              <a:gdLst/>
              <a:ahLst/>
              <a:cxnLst/>
              <a:rect l="l" t="t" r="r" b="b"/>
              <a:pathLst>
                <a:path w="449" h="321" extrusionOk="0">
                  <a:moveTo>
                    <a:pt x="333" y="1"/>
                  </a:moveTo>
                  <a:cubicBezTo>
                    <a:pt x="327" y="1"/>
                    <a:pt x="322" y="1"/>
                    <a:pt x="317" y="3"/>
                  </a:cubicBezTo>
                  <a:lnTo>
                    <a:pt x="82" y="33"/>
                  </a:lnTo>
                  <a:cubicBezTo>
                    <a:pt x="31" y="33"/>
                    <a:pt x="1" y="84"/>
                    <a:pt x="11" y="135"/>
                  </a:cubicBezTo>
                  <a:lnTo>
                    <a:pt x="42" y="257"/>
                  </a:lnTo>
                  <a:cubicBezTo>
                    <a:pt x="50" y="293"/>
                    <a:pt x="90" y="320"/>
                    <a:pt x="127" y="320"/>
                  </a:cubicBezTo>
                  <a:cubicBezTo>
                    <a:pt x="133" y="320"/>
                    <a:pt x="138" y="320"/>
                    <a:pt x="143" y="318"/>
                  </a:cubicBezTo>
                  <a:cubicBezTo>
                    <a:pt x="225" y="298"/>
                    <a:pt x="296" y="298"/>
                    <a:pt x="367" y="288"/>
                  </a:cubicBezTo>
                  <a:cubicBezTo>
                    <a:pt x="418" y="278"/>
                    <a:pt x="449" y="227"/>
                    <a:pt x="439" y="186"/>
                  </a:cubicBezTo>
                  <a:cubicBezTo>
                    <a:pt x="429" y="135"/>
                    <a:pt x="418" y="105"/>
                    <a:pt x="408" y="54"/>
                  </a:cubicBezTo>
                  <a:cubicBezTo>
                    <a:pt x="399" y="27"/>
                    <a:pt x="368" y="1"/>
                    <a:pt x="333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6767924" y="2477553"/>
              <a:ext cx="7872" cy="31627"/>
            </a:xfrm>
            <a:custGeom>
              <a:avLst/>
              <a:gdLst/>
              <a:ahLst/>
              <a:cxnLst/>
              <a:rect l="l" t="t" r="r" b="b"/>
              <a:pathLst>
                <a:path w="113" h="454" extrusionOk="0">
                  <a:moveTo>
                    <a:pt x="45" y="1"/>
                  </a:moveTo>
                  <a:cubicBezTo>
                    <a:pt x="40" y="1"/>
                    <a:pt x="35" y="4"/>
                    <a:pt x="31" y="12"/>
                  </a:cubicBezTo>
                  <a:cubicBezTo>
                    <a:pt x="11" y="83"/>
                    <a:pt x="1" y="165"/>
                    <a:pt x="11" y="236"/>
                  </a:cubicBezTo>
                  <a:cubicBezTo>
                    <a:pt x="21" y="317"/>
                    <a:pt x="41" y="389"/>
                    <a:pt x="92" y="450"/>
                  </a:cubicBezTo>
                  <a:cubicBezTo>
                    <a:pt x="92" y="453"/>
                    <a:pt x="94" y="454"/>
                    <a:pt x="96" y="454"/>
                  </a:cubicBezTo>
                  <a:cubicBezTo>
                    <a:pt x="102" y="454"/>
                    <a:pt x="113" y="447"/>
                    <a:pt x="113" y="440"/>
                  </a:cubicBezTo>
                  <a:cubicBezTo>
                    <a:pt x="82" y="368"/>
                    <a:pt x="62" y="307"/>
                    <a:pt x="51" y="236"/>
                  </a:cubicBezTo>
                  <a:cubicBezTo>
                    <a:pt x="41" y="165"/>
                    <a:pt x="51" y="93"/>
                    <a:pt x="62" y="22"/>
                  </a:cubicBezTo>
                  <a:cubicBezTo>
                    <a:pt x="62" y="10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752319" y="2193888"/>
              <a:ext cx="89447" cy="125253"/>
            </a:xfrm>
            <a:custGeom>
              <a:avLst/>
              <a:gdLst/>
              <a:ahLst/>
              <a:cxnLst/>
              <a:rect l="l" t="t" r="r" b="b"/>
              <a:pathLst>
                <a:path w="1284" h="1798" extrusionOk="0">
                  <a:moveTo>
                    <a:pt x="21" y="1"/>
                  </a:moveTo>
                  <a:cubicBezTo>
                    <a:pt x="1" y="1"/>
                    <a:pt x="1" y="21"/>
                    <a:pt x="11" y="31"/>
                  </a:cubicBezTo>
                  <a:lnTo>
                    <a:pt x="11" y="21"/>
                  </a:lnTo>
                  <a:cubicBezTo>
                    <a:pt x="174" y="72"/>
                    <a:pt x="347" y="42"/>
                    <a:pt x="499" y="113"/>
                  </a:cubicBezTo>
                  <a:cubicBezTo>
                    <a:pt x="571" y="164"/>
                    <a:pt x="622" y="235"/>
                    <a:pt x="642" y="316"/>
                  </a:cubicBezTo>
                  <a:cubicBezTo>
                    <a:pt x="662" y="378"/>
                    <a:pt x="703" y="428"/>
                    <a:pt x="754" y="459"/>
                  </a:cubicBezTo>
                  <a:cubicBezTo>
                    <a:pt x="815" y="500"/>
                    <a:pt x="876" y="520"/>
                    <a:pt x="937" y="561"/>
                  </a:cubicBezTo>
                  <a:cubicBezTo>
                    <a:pt x="998" y="602"/>
                    <a:pt x="1049" y="663"/>
                    <a:pt x="1080" y="724"/>
                  </a:cubicBezTo>
                  <a:cubicBezTo>
                    <a:pt x="1141" y="866"/>
                    <a:pt x="1171" y="1019"/>
                    <a:pt x="1151" y="1172"/>
                  </a:cubicBezTo>
                  <a:cubicBezTo>
                    <a:pt x="1121" y="1375"/>
                    <a:pt x="1121" y="1579"/>
                    <a:pt x="1151" y="1793"/>
                  </a:cubicBezTo>
                  <a:cubicBezTo>
                    <a:pt x="1151" y="1796"/>
                    <a:pt x="1153" y="1797"/>
                    <a:pt x="1156" y="1797"/>
                  </a:cubicBezTo>
                  <a:cubicBezTo>
                    <a:pt x="1162" y="1797"/>
                    <a:pt x="1171" y="1793"/>
                    <a:pt x="1171" y="1793"/>
                  </a:cubicBezTo>
                  <a:cubicBezTo>
                    <a:pt x="1141" y="1447"/>
                    <a:pt x="1283" y="1090"/>
                    <a:pt x="1141" y="754"/>
                  </a:cubicBezTo>
                  <a:cubicBezTo>
                    <a:pt x="1090" y="632"/>
                    <a:pt x="988" y="530"/>
                    <a:pt x="856" y="479"/>
                  </a:cubicBezTo>
                  <a:cubicBezTo>
                    <a:pt x="815" y="469"/>
                    <a:pt x="785" y="439"/>
                    <a:pt x="744" y="418"/>
                  </a:cubicBezTo>
                  <a:cubicBezTo>
                    <a:pt x="713" y="378"/>
                    <a:pt x="693" y="337"/>
                    <a:pt x="673" y="286"/>
                  </a:cubicBezTo>
                  <a:cubicBezTo>
                    <a:pt x="652" y="225"/>
                    <a:pt x="622" y="174"/>
                    <a:pt x="571" y="123"/>
                  </a:cubicBezTo>
                  <a:cubicBezTo>
                    <a:pt x="408" y="11"/>
                    <a:pt x="194" y="62"/>
                    <a:pt x="21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6736227" y="2174034"/>
              <a:ext cx="36016" cy="6479"/>
            </a:xfrm>
            <a:custGeom>
              <a:avLst/>
              <a:gdLst/>
              <a:ahLst/>
              <a:cxnLst/>
              <a:rect l="l" t="t" r="r" b="b"/>
              <a:pathLst>
                <a:path w="517" h="93" extrusionOk="0">
                  <a:moveTo>
                    <a:pt x="272" y="1"/>
                  </a:moveTo>
                  <a:cubicBezTo>
                    <a:pt x="181" y="1"/>
                    <a:pt x="99" y="11"/>
                    <a:pt x="18" y="52"/>
                  </a:cubicBezTo>
                  <a:cubicBezTo>
                    <a:pt x="0" y="60"/>
                    <a:pt x="13" y="84"/>
                    <a:pt x="30" y="84"/>
                  </a:cubicBezTo>
                  <a:cubicBezTo>
                    <a:pt x="32" y="84"/>
                    <a:pt x="35" y="84"/>
                    <a:pt x="38" y="82"/>
                  </a:cubicBezTo>
                  <a:cubicBezTo>
                    <a:pt x="97" y="57"/>
                    <a:pt x="162" y="39"/>
                    <a:pt x="229" y="39"/>
                  </a:cubicBezTo>
                  <a:cubicBezTo>
                    <a:pt x="243" y="39"/>
                    <a:pt x="258" y="40"/>
                    <a:pt x="272" y="41"/>
                  </a:cubicBezTo>
                  <a:cubicBezTo>
                    <a:pt x="313" y="41"/>
                    <a:pt x="344" y="52"/>
                    <a:pt x="384" y="62"/>
                  </a:cubicBezTo>
                  <a:cubicBezTo>
                    <a:pt x="425" y="72"/>
                    <a:pt x="456" y="82"/>
                    <a:pt x="496" y="92"/>
                  </a:cubicBezTo>
                  <a:cubicBezTo>
                    <a:pt x="506" y="92"/>
                    <a:pt x="517" y="82"/>
                    <a:pt x="506" y="82"/>
                  </a:cubicBezTo>
                  <a:cubicBezTo>
                    <a:pt x="435" y="31"/>
                    <a:pt x="354" y="1"/>
                    <a:pt x="272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791330" y="2459023"/>
              <a:ext cx="19227" cy="73494"/>
            </a:xfrm>
            <a:custGeom>
              <a:avLst/>
              <a:gdLst/>
              <a:ahLst/>
              <a:cxnLst/>
              <a:rect l="l" t="t" r="r" b="b"/>
              <a:pathLst>
                <a:path w="276" h="1055" extrusionOk="0">
                  <a:moveTo>
                    <a:pt x="116" y="0"/>
                  </a:moveTo>
                  <a:cubicBezTo>
                    <a:pt x="106" y="0"/>
                    <a:pt x="94" y="15"/>
                    <a:pt x="102" y="23"/>
                  </a:cubicBezTo>
                  <a:cubicBezTo>
                    <a:pt x="174" y="105"/>
                    <a:pt x="214" y="207"/>
                    <a:pt x="194" y="319"/>
                  </a:cubicBezTo>
                  <a:cubicBezTo>
                    <a:pt x="163" y="410"/>
                    <a:pt x="123" y="512"/>
                    <a:pt x="72" y="594"/>
                  </a:cubicBezTo>
                  <a:cubicBezTo>
                    <a:pt x="1" y="767"/>
                    <a:pt x="123" y="950"/>
                    <a:pt x="255" y="1052"/>
                  </a:cubicBezTo>
                  <a:cubicBezTo>
                    <a:pt x="257" y="1054"/>
                    <a:pt x="259" y="1055"/>
                    <a:pt x="261" y="1055"/>
                  </a:cubicBezTo>
                  <a:cubicBezTo>
                    <a:pt x="269" y="1055"/>
                    <a:pt x="275" y="1040"/>
                    <a:pt x="275" y="1031"/>
                  </a:cubicBezTo>
                  <a:cubicBezTo>
                    <a:pt x="204" y="950"/>
                    <a:pt x="143" y="868"/>
                    <a:pt x="92" y="777"/>
                  </a:cubicBezTo>
                  <a:cubicBezTo>
                    <a:pt x="82" y="665"/>
                    <a:pt x="113" y="553"/>
                    <a:pt x="174" y="471"/>
                  </a:cubicBezTo>
                  <a:cubicBezTo>
                    <a:pt x="265" y="319"/>
                    <a:pt x="245" y="125"/>
                    <a:pt x="123" y="3"/>
                  </a:cubicBezTo>
                  <a:cubicBezTo>
                    <a:pt x="121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6507596" y="2508274"/>
              <a:ext cx="25636" cy="66597"/>
            </a:xfrm>
            <a:custGeom>
              <a:avLst/>
              <a:gdLst/>
              <a:ahLst/>
              <a:cxnLst/>
              <a:rect l="l" t="t" r="r" b="b"/>
              <a:pathLst>
                <a:path w="368" h="956" extrusionOk="0">
                  <a:moveTo>
                    <a:pt x="230" y="0"/>
                  </a:moveTo>
                  <a:cubicBezTo>
                    <a:pt x="222" y="0"/>
                    <a:pt x="214" y="6"/>
                    <a:pt x="214" y="19"/>
                  </a:cubicBezTo>
                  <a:lnTo>
                    <a:pt x="214" y="9"/>
                  </a:lnTo>
                  <a:lnTo>
                    <a:pt x="214" y="9"/>
                  </a:lnTo>
                  <a:cubicBezTo>
                    <a:pt x="174" y="202"/>
                    <a:pt x="326" y="355"/>
                    <a:pt x="326" y="538"/>
                  </a:cubicBezTo>
                  <a:cubicBezTo>
                    <a:pt x="316" y="722"/>
                    <a:pt x="194" y="874"/>
                    <a:pt x="21" y="925"/>
                  </a:cubicBezTo>
                  <a:cubicBezTo>
                    <a:pt x="1" y="925"/>
                    <a:pt x="11" y="956"/>
                    <a:pt x="31" y="956"/>
                  </a:cubicBezTo>
                  <a:cubicBezTo>
                    <a:pt x="194" y="915"/>
                    <a:pt x="326" y="772"/>
                    <a:pt x="357" y="610"/>
                  </a:cubicBezTo>
                  <a:cubicBezTo>
                    <a:pt x="367" y="518"/>
                    <a:pt x="357" y="436"/>
                    <a:pt x="326" y="355"/>
                  </a:cubicBezTo>
                  <a:cubicBezTo>
                    <a:pt x="275" y="253"/>
                    <a:pt x="245" y="141"/>
                    <a:pt x="255" y="29"/>
                  </a:cubicBezTo>
                  <a:cubicBezTo>
                    <a:pt x="255" y="11"/>
                    <a:pt x="241" y="0"/>
                    <a:pt x="230" y="0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475203" y="2842097"/>
              <a:ext cx="137305" cy="14559"/>
            </a:xfrm>
            <a:custGeom>
              <a:avLst/>
              <a:gdLst/>
              <a:ahLst/>
              <a:cxnLst/>
              <a:rect l="l" t="t" r="r" b="b"/>
              <a:pathLst>
                <a:path w="1971" h="209" extrusionOk="0">
                  <a:moveTo>
                    <a:pt x="28" y="1"/>
                  </a:moveTo>
                  <a:cubicBezTo>
                    <a:pt x="6" y="1"/>
                    <a:pt x="1" y="33"/>
                    <a:pt x="28" y="33"/>
                  </a:cubicBezTo>
                  <a:cubicBezTo>
                    <a:pt x="333" y="145"/>
                    <a:pt x="659" y="206"/>
                    <a:pt x="985" y="206"/>
                  </a:cubicBezTo>
                  <a:cubicBezTo>
                    <a:pt x="1018" y="207"/>
                    <a:pt x="1052" y="208"/>
                    <a:pt x="1085" y="208"/>
                  </a:cubicBezTo>
                  <a:cubicBezTo>
                    <a:pt x="1314" y="208"/>
                    <a:pt x="1535" y="178"/>
                    <a:pt x="1749" y="125"/>
                  </a:cubicBezTo>
                  <a:cubicBezTo>
                    <a:pt x="1830" y="114"/>
                    <a:pt x="1901" y="84"/>
                    <a:pt x="1962" y="33"/>
                  </a:cubicBezTo>
                  <a:cubicBezTo>
                    <a:pt x="1971" y="25"/>
                    <a:pt x="1966" y="10"/>
                    <a:pt x="1952" y="10"/>
                  </a:cubicBezTo>
                  <a:cubicBezTo>
                    <a:pt x="1949" y="10"/>
                    <a:pt x="1946" y="11"/>
                    <a:pt x="1942" y="13"/>
                  </a:cubicBezTo>
                  <a:cubicBezTo>
                    <a:pt x="1779" y="74"/>
                    <a:pt x="1606" y="125"/>
                    <a:pt x="1433" y="135"/>
                  </a:cubicBezTo>
                  <a:cubicBezTo>
                    <a:pt x="1290" y="155"/>
                    <a:pt x="1145" y="165"/>
                    <a:pt x="1000" y="165"/>
                  </a:cubicBezTo>
                  <a:cubicBezTo>
                    <a:pt x="855" y="165"/>
                    <a:pt x="710" y="155"/>
                    <a:pt x="567" y="135"/>
                  </a:cubicBezTo>
                  <a:cubicBezTo>
                    <a:pt x="384" y="104"/>
                    <a:pt x="211" y="64"/>
                    <a:pt x="38" y="2"/>
                  </a:cubicBezTo>
                  <a:cubicBezTo>
                    <a:pt x="34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6889902" y="2499775"/>
              <a:ext cx="329922" cy="506655"/>
            </a:xfrm>
            <a:custGeom>
              <a:avLst/>
              <a:gdLst/>
              <a:ahLst/>
              <a:cxnLst/>
              <a:rect l="l" t="t" r="r" b="b"/>
              <a:pathLst>
                <a:path w="4736" h="7273" extrusionOk="0">
                  <a:moveTo>
                    <a:pt x="4566" y="0"/>
                  </a:moveTo>
                  <a:cubicBezTo>
                    <a:pt x="4548" y="0"/>
                    <a:pt x="4529" y="6"/>
                    <a:pt x="4512" y="19"/>
                  </a:cubicBezTo>
                  <a:cubicBezTo>
                    <a:pt x="4471" y="39"/>
                    <a:pt x="4440" y="70"/>
                    <a:pt x="4420" y="110"/>
                  </a:cubicBezTo>
                  <a:cubicBezTo>
                    <a:pt x="4196" y="416"/>
                    <a:pt x="3962" y="711"/>
                    <a:pt x="3738" y="1017"/>
                  </a:cubicBezTo>
                  <a:cubicBezTo>
                    <a:pt x="3697" y="1068"/>
                    <a:pt x="3636" y="1118"/>
                    <a:pt x="3575" y="1149"/>
                  </a:cubicBezTo>
                  <a:lnTo>
                    <a:pt x="4206" y="273"/>
                  </a:lnTo>
                  <a:cubicBezTo>
                    <a:pt x="4257" y="202"/>
                    <a:pt x="4318" y="110"/>
                    <a:pt x="4278" y="29"/>
                  </a:cubicBezTo>
                  <a:cubicBezTo>
                    <a:pt x="4264" y="24"/>
                    <a:pt x="4251" y="22"/>
                    <a:pt x="4237" y="22"/>
                  </a:cubicBezTo>
                  <a:cubicBezTo>
                    <a:pt x="4162" y="22"/>
                    <a:pt x="4095" y="90"/>
                    <a:pt x="4043" y="151"/>
                  </a:cubicBezTo>
                  <a:cubicBezTo>
                    <a:pt x="3697" y="558"/>
                    <a:pt x="3351" y="986"/>
                    <a:pt x="3025" y="1383"/>
                  </a:cubicBezTo>
                  <a:cubicBezTo>
                    <a:pt x="2933" y="1261"/>
                    <a:pt x="2984" y="1098"/>
                    <a:pt x="3015" y="956"/>
                  </a:cubicBezTo>
                  <a:cubicBezTo>
                    <a:pt x="3035" y="813"/>
                    <a:pt x="2974" y="620"/>
                    <a:pt x="2832" y="620"/>
                  </a:cubicBezTo>
                  <a:cubicBezTo>
                    <a:pt x="2893" y="935"/>
                    <a:pt x="2557" y="1190"/>
                    <a:pt x="2506" y="1516"/>
                  </a:cubicBezTo>
                  <a:cubicBezTo>
                    <a:pt x="2475" y="1699"/>
                    <a:pt x="2557" y="1892"/>
                    <a:pt x="2557" y="2086"/>
                  </a:cubicBezTo>
                  <a:cubicBezTo>
                    <a:pt x="2557" y="2340"/>
                    <a:pt x="2414" y="2575"/>
                    <a:pt x="2292" y="2799"/>
                  </a:cubicBezTo>
                  <a:cubicBezTo>
                    <a:pt x="1783" y="3644"/>
                    <a:pt x="1274" y="4499"/>
                    <a:pt x="785" y="5365"/>
                  </a:cubicBezTo>
                  <a:cubicBezTo>
                    <a:pt x="780" y="5372"/>
                    <a:pt x="776" y="5375"/>
                    <a:pt x="773" y="5375"/>
                  </a:cubicBezTo>
                  <a:cubicBezTo>
                    <a:pt x="767" y="5375"/>
                    <a:pt x="764" y="5365"/>
                    <a:pt x="761" y="5365"/>
                  </a:cubicBezTo>
                  <a:cubicBezTo>
                    <a:pt x="759" y="5365"/>
                    <a:pt x="757" y="5367"/>
                    <a:pt x="754" y="5375"/>
                  </a:cubicBezTo>
                  <a:cubicBezTo>
                    <a:pt x="500" y="5711"/>
                    <a:pt x="255" y="6057"/>
                    <a:pt x="31" y="6413"/>
                  </a:cubicBezTo>
                  <a:cubicBezTo>
                    <a:pt x="21" y="6444"/>
                    <a:pt x="11" y="6474"/>
                    <a:pt x="1" y="6505"/>
                  </a:cubicBezTo>
                  <a:cubicBezTo>
                    <a:pt x="113" y="6800"/>
                    <a:pt x="215" y="7075"/>
                    <a:pt x="510" y="7218"/>
                  </a:cubicBezTo>
                  <a:cubicBezTo>
                    <a:pt x="594" y="7255"/>
                    <a:pt x="684" y="7272"/>
                    <a:pt x="774" y="7272"/>
                  </a:cubicBezTo>
                  <a:cubicBezTo>
                    <a:pt x="1003" y="7272"/>
                    <a:pt x="1238" y="7164"/>
                    <a:pt x="1406" y="7004"/>
                  </a:cubicBezTo>
                  <a:cubicBezTo>
                    <a:pt x="1620" y="6770"/>
                    <a:pt x="1783" y="6485"/>
                    <a:pt x="1874" y="6169"/>
                  </a:cubicBezTo>
                  <a:cubicBezTo>
                    <a:pt x="2261" y="5090"/>
                    <a:pt x="2781" y="4061"/>
                    <a:pt x="2954" y="2921"/>
                  </a:cubicBezTo>
                  <a:cubicBezTo>
                    <a:pt x="2974" y="2839"/>
                    <a:pt x="3025" y="2758"/>
                    <a:pt x="3107" y="2707"/>
                  </a:cubicBezTo>
                  <a:lnTo>
                    <a:pt x="4563" y="1404"/>
                  </a:lnTo>
                  <a:cubicBezTo>
                    <a:pt x="4603" y="1373"/>
                    <a:pt x="4644" y="1332"/>
                    <a:pt x="4664" y="1281"/>
                  </a:cubicBezTo>
                  <a:cubicBezTo>
                    <a:pt x="4695" y="1230"/>
                    <a:pt x="4685" y="1169"/>
                    <a:pt x="4654" y="1129"/>
                  </a:cubicBezTo>
                  <a:cubicBezTo>
                    <a:pt x="4637" y="1112"/>
                    <a:pt x="4604" y="1098"/>
                    <a:pt x="4575" y="1098"/>
                  </a:cubicBezTo>
                  <a:cubicBezTo>
                    <a:pt x="4553" y="1098"/>
                    <a:pt x="4533" y="1106"/>
                    <a:pt x="4523" y="1126"/>
                  </a:cubicBezTo>
                  <a:lnTo>
                    <a:pt x="4523" y="1126"/>
                  </a:lnTo>
                  <a:cubicBezTo>
                    <a:pt x="4553" y="1056"/>
                    <a:pt x="4594" y="996"/>
                    <a:pt x="4654" y="945"/>
                  </a:cubicBezTo>
                  <a:cubicBezTo>
                    <a:pt x="4705" y="894"/>
                    <a:pt x="4736" y="813"/>
                    <a:pt x="4736" y="742"/>
                  </a:cubicBezTo>
                  <a:cubicBezTo>
                    <a:pt x="4726" y="701"/>
                    <a:pt x="4695" y="670"/>
                    <a:pt x="4664" y="670"/>
                  </a:cubicBezTo>
                  <a:cubicBezTo>
                    <a:pt x="4644" y="670"/>
                    <a:pt x="4624" y="681"/>
                    <a:pt x="4614" y="691"/>
                  </a:cubicBezTo>
                  <a:cubicBezTo>
                    <a:pt x="4318" y="915"/>
                    <a:pt x="4043" y="1149"/>
                    <a:pt x="3779" y="1404"/>
                  </a:cubicBezTo>
                  <a:cubicBezTo>
                    <a:pt x="4023" y="976"/>
                    <a:pt x="4379" y="620"/>
                    <a:pt x="4624" y="202"/>
                  </a:cubicBezTo>
                  <a:cubicBezTo>
                    <a:pt x="4654" y="141"/>
                    <a:pt x="4675" y="80"/>
                    <a:pt x="4634" y="29"/>
                  </a:cubicBezTo>
                  <a:cubicBezTo>
                    <a:pt x="4616" y="11"/>
                    <a:pt x="4592" y="0"/>
                    <a:pt x="4566" y="0"/>
                  </a:cubicBezTo>
                  <a:close/>
                </a:path>
              </a:pathLst>
            </a:custGeom>
            <a:solidFill>
              <a:srgbClr val="F7E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6927520" y="2849829"/>
              <a:ext cx="34692" cy="84501"/>
            </a:xfrm>
            <a:custGeom>
              <a:avLst/>
              <a:gdLst/>
              <a:ahLst/>
              <a:cxnLst/>
              <a:rect l="l" t="t" r="r" b="b"/>
              <a:pathLst>
                <a:path w="498" h="1213" extrusionOk="0">
                  <a:moveTo>
                    <a:pt x="485" y="1"/>
                  </a:moveTo>
                  <a:cubicBezTo>
                    <a:pt x="483" y="1"/>
                    <a:pt x="481" y="2"/>
                    <a:pt x="479" y="3"/>
                  </a:cubicBezTo>
                  <a:lnTo>
                    <a:pt x="469" y="3"/>
                  </a:lnTo>
                  <a:cubicBezTo>
                    <a:pt x="326" y="166"/>
                    <a:pt x="204" y="350"/>
                    <a:pt x="123" y="553"/>
                  </a:cubicBezTo>
                  <a:cubicBezTo>
                    <a:pt x="31" y="757"/>
                    <a:pt x="1" y="981"/>
                    <a:pt x="11" y="1205"/>
                  </a:cubicBezTo>
                  <a:cubicBezTo>
                    <a:pt x="11" y="1210"/>
                    <a:pt x="16" y="1213"/>
                    <a:pt x="21" y="1213"/>
                  </a:cubicBezTo>
                  <a:cubicBezTo>
                    <a:pt x="26" y="1213"/>
                    <a:pt x="31" y="1210"/>
                    <a:pt x="31" y="1205"/>
                  </a:cubicBezTo>
                  <a:cubicBezTo>
                    <a:pt x="51" y="991"/>
                    <a:pt x="92" y="788"/>
                    <a:pt x="163" y="584"/>
                  </a:cubicBezTo>
                  <a:cubicBezTo>
                    <a:pt x="235" y="380"/>
                    <a:pt x="347" y="187"/>
                    <a:pt x="489" y="24"/>
                  </a:cubicBezTo>
                  <a:cubicBezTo>
                    <a:pt x="498" y="16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7152599" y="2576056"/>
              <a:ext cx="53640" cy="40265"/>
            </a:xfrm>
            <a:custGeom>
              <a:avLst/>
              <a:gdLst/>
              <a:ahLst/>
              <a:cxnLst/>
              <a:rect l="l" t="t" r="r" b="b"/>
              <a:pathLst>
                <a:path w="770" h="578" extrusionOk="0">
                  <a:moveTo>
                    <a:pt x="751" y="0"/>
                  </a:moveTo>
                  <a:cubicBezTo>
                    <a:pt x="748" y="0"/>
                    <a:pt x="745" y="1"/>
                    <a:pt x="741" y="3"/>
                  </a:cubicBezTo>
                  <a:lnTo>
                    <a:pt x="741" y="13"/>
                  </a:lnTo>
                  <a:cubicBezTo>
                    <a:pt x="608" y="85"/>
                    <a:pt x="476" y="176"/>
                    <a:pt x="354" y="268"/>
                  </a:cubicBezTo>
                  <a:cubicBezTo>
                    <a:pt x="293" y="309"/>
                    <a:pt x="232" y="349"/>
                    <a:pt x="171" y="400"/>
                  </a:cubicBezTo>
                  <a:cubicBezTo>
                    <a:pt x="109" y="451"/>
                    <a:pt x="58" y="502"/>
                    <a:pt x="8" y="563"/>
                  </a:cubicBezTo>
                  <a:cubicBezTo>
                    <a:pt x="0" y="570"/>
                    <a:pt x="8" y="578"/>
                    <a:pt x="17" y="578"/>
                  </a:cubicBezTo>
                  <a:cubicBezTo>
                    <a:pt x="21" y="578"/>
                    <a:pt x="25" y="576"/>
                    <a:pt x="28" y="573"/>
                  </a:cubicBezTo>
                  <a:cubicBezTo>
                    <a:pt x="79" y="533"/>
                    <a:pt x="140" y="492"/>
                    <a:pt x="191" y="441"/>
                  </a:cubicBezTo>
                  <a:cubicBezTo>
                    <a:pt x="252" y="390"/>
                    <a:pt x="313" y="339"/>
                    <a:pt x="374" y="288"/>
                  </a:cubicBezTo>
                  <a:cubicBezTo>
                    <a:pt x="496" y="197"/>
                    <a:pt x="629" y="105"/>
                    <a:pt x="761" y="23"/>
                  </a:cubicBezTo>
                  <a:cubicBezTo>
                    <a:pt x="769" y="15"/>
                    <a:pt x="764" y="0"/>
                    <a:pt x="751" y="0"/>
                  </a:cubicBezTo>
                  <a:close/>
                </a:path>
              </a:pathLst>
            </a:custGeom>
            <a:solidFill>
              <a:srgbClr val="EDC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7082171" y="2622312"/>
              <a:ext cx="62278" cy="47719"/>
            </a:xfrm>
            <a:custGeom>
              <a:avLst/>
              <a:gdLst/>
              <a:ahLst/>
              <a:cxnLst/>
              <a:rect l="l" t="t" r="r" b="b"/>
              <a:pathLst>
                <a:path w="894" h="685" extrusionOk="0">
                  <a:moveTo>
                    <a:pt x="876" y="1"/>
                  </a:moveTo>
                  <a:cubicBezTo>
                    <a:pt x="733" y="164"/>
                    <a:pt x="509" y="194"/>
                    <a:pt x="326" y="276"/>
                  </a:cubicBezTo>
                  <a:cubicBezTo>
                    <a:pt x="184" y="347"/>
                    <a:pt x="0" y="490"/>
                    <a:pt x="41" y="673"/>
                  </a:cubicBezTo>
                  <a:cubicBezTo>
                    <a:pt x="41" y="682"/>
                    <a:pt x="45" y="685"/>
                    <a:pt x="49" y="685"/>
                  </a:cubicBezTo>
                  <a:cubicBezTo>
                    <a:pt x="55" y="685"/>
                    <a:pt x="61" y="679"/>
                    <a:pt x="61" y="673"/>
                  </a:cubicBezTo>
                  <a:cubicBezTo>
                    <a:pt x="102" y="245"/>
                    <a:pt x="662" y="306"/>
                    <a:pt x="886" y="21"/>
                  </a:cubicBezTo>
                  <a:cubicBezTo>
                    <a:pt x="893" y="14"/>
                    <a:pt x="890" y="7"/>
                    <a:pt x="884" y="7"/>
                  </a:cubicBezTo>
                  <a:cubicBezTo>
                    <a:pt x="882" y="7"/>
                    <a:pt x="879" y="8"/>
                    <a:pt x="876" y="11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EDC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7121181" y="2589710"/>
              <a:ext cx="26332" cy="27308"/>
            </a:xfrm>
            <a:custGeom>
              <a:avLst/>
              <a:gdLst/>
              <a:ahLst/>
              <a:cxnLst/>
              <a:rect l="l" t="t" r="r" b="b"/>
              <a:pathLst>
                <a:path w="378" h="392" extrusionOk="0">
                  <a:moveTo>
                    <a:pt x="21" y="1"/>
                  </a:moveTo>
                  <a:cubicBezTo>
                    <a:pt x="11" y="1"/>
                    <a:pt x="0" y="11"/>
                    <a:pt x="11" y="21"/>
                  </a:cubicBezTo>
                  <a:cubicBezTo>
                    <a:pt x="82" y="72"/>
                    <a:pt x="153" y="123"/>
                    <a:pt x="204" y="184"/>
                  </a:cubicBezTo>
                  <a:cubicBezTo>
                    <a:pt x="235" y="214"/>
                    <a:pt x="265" y="255"/>
                    <a:pt x="285" y="286"/>
                  </a:cubicBezTo>
                  <a:cubicBezTo>
                    <a:pt x="306" y="326"/>
                    <a:pt x="326" y="357"/>
                    <a:pt x="357" y="387"/>
                  </a:cubicBezTo>
                  <a:cubicBezTo>
                    <a:pt x="357" y="390"/>
                    <a:pt x="359" y="392"/>
                    <a:pt x="361" y="392"/>
                  </a:cubicBezTo>
                  <a:cubicBezTo>
                    <a:pt x="367" y="392"/>
                    <a:pt x="377" y="384"/>
                    <a:pt x="377" y="377"/>
                  </a:cubicBezTo>
                  <a:cubicBezTo>
                    <a:pt x="357" y="337"/>
                    <a:pt x="336" y="296"/>
                    <a:pt x="316" y="265"/>
                  </a:cubicBezTo>
                  <a:cubicBezTo>
                    <a:pt x="285" y="225"/>
                    <a:pt x="265" y="194"/>
                    <a:pt x="235" y="163"/>
                  </a:cubicBezTo>
                  <a:cubicBezTo>
                    <a:pt x="173" y="102"/>
                    <a:pt x="102" y="41"/>
                    <a:pt x="21" y="1"/>
                  </a:cubicBezTo>
                  <a:close/>
                </a:path>
              </a:pathLst>
            </a:custGeom>
            <a:solidFill>
              <a:srgbClr val="EDC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7096312" y="2592984"/>
              <a:ext cx="8638" cy="29049"/>
            </a:xfrm>
            <a:custGeom>
              <a:avLst/>
              <a:gdLst/>
              <a:ahLst/>
              <a:cxnLst/>
              <a:rect l="l" t="t" r="r" b="b"/>
              <a:pathLst>
                <a:path w="124" h="417" extrusionOk="0">
                  <a:moveTo>
                    <a:pt x="21" y="0"/>
                  </a:moveTo>
                  <a:cubicBezTo>
                    <a:pt x="12" y="0"/>
                    <a:pt x="4" y="7"/>
                    <a:pt x="11" y="15"/>
                  </a:cubicBezTo>
                  <a:lnTo>
                    <a:pt x="1" y="25"/>
                  </a:lnTo>
                  <a:cubicBezTo>
                    <a:pt x="42" y="76"/>
                    <a:pt x="62" y="137"/>
                    <a:pt x="72" y="208"/>
                  </a:cubicBezTo>
                  <a:cubicBezTo>
                    <a:pt x="82" y="269"/>
                    <a:pt x="82" y="340"/>
                    <a:pt x="72" y="402"/>
                  </a:cubicBezTo>
                  <a:cubicBezTo>
                    <a:pt x="72" y="412"/>
                    <a:pt x="77" y="417"/>
                    <a:pt x="82" y="417"/>
                  </a:cubicBezTo>
                  <a:cubicBezTo>
                    <a:pt x="88" y="417"/>
                    <a:pt x="93" y="412"/>
                    <a:pt x="93" y="402"/>
                  </a:cubicBezTo>
                  <a:cubicBezTo>
                    <a:pt x="123" y="340"/>
                    <a:pt x="123" y="269"/>
                    <a:pt x="103" y="198"/>
                  </a:cubicBezTo>
                  <a:cubicBezTo>
                    <a:pt x="93" y="127"/>
                    <a:pt x="62" y="66"/>
                    <a:pt x="32" y="4"/>
                  </a:cubicBezTo>
                  <a:cubicBezTo>
                    <a:pt x="29" y="1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EDC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6693873" y="2303606"/>
              <a:ext cx="46256" cy="17485"/>
            </a:xfrm>
            <a:custGeom>
              <a:avLst/>
              <a:gdLst/>
              <a:ahLst/>
              <a:cxnLst/>
              <a:rect l="l" t="t" r="r" b="b"/>
              <a:pathLst>
                <a:path w="664" h="251" extrusionOk="0">
                  <a:moveTo>
                    <a:pt x="409" y="0"/>
                  </a:moveTo>
                  <a:cubicBezTo>
                    <a:pt x="373" y="0"/>
                    <a:pt x="336" y="5"/>
                    <a:pt x="300" y="14"/>
                  </a:cubicBezTo>
                  <a:cubicBezTo>
                    <a:pt x="188" y="45"/>
                    <a:pt x="86" y="116"/>
                    <a:pt x="15" y="208"/>
                  </a:cubicBezTo>
                  <a:cubicBezTo>
                    <a:pt x="0" y="229"/>
                    <a:pt x="16" y="251"/>
                    <a:pt x="34" y="251"/>
                  </a:cubicBezTo>
                  <a:cubicBezTo>
                    <a:pt x="42" y="251"/>
                    <a:pt x="49" y="247"/>
                    <a:pt x="55" y="238"/>
                  </a:cubicBezTo>
                  <a:lnTo>
                    <a:pt x="66" y="238"/>
                  </a:lnTo>
                  <a:cubicBezTo>
                    <a:pt x="137" y="167"/>
                    <a:pt x="218" y="116"/>
                    <a:pt x="320" y="96"/>
                  </a:cubicBezTo>
                  <a:cubicBezTo>
                    <a:pt x="356" y="88"/>
                    <a:pt x="392" y="81"/>
                    <a:pt x="428" y="81"/>
                  </a:cubicBezTo>
                  <a:cubicBezTo>
                    <a:pt x="443" y="81"/>
                    <a:pt x="458" y="83"/>
                    <a:pt x="473" y="86"/>
                  </a:cubicBezTo>
                  <a:cubicBezTo>
                    <a:pt x="514" y="86"/>
                    <a:pt x="565" y="106"/>
                    <a:pt x="615" y="116"/>
                  </a:cubicBezTo>
                  <a:cubicBezTo>
                    <a:pt x="620" y="117"/>
                    <a:pt x="624" y="118"/>
                    <a:pt x="627" y="118"/>
                  </a:cubicBezTo>
                  <a:cubicBezTo>
                    <a:pt x="651" y="118"/>
                    <a:pt x="664" y="93"/>
                    <a:pt x="646" y="75"/>
                  </a:cubicBezTo>
                  <a:cubicBezTo>
                    <a:pt x="575" y="25"/>
                    <a:pt x="494" y="0"/>
                    <a:pt x="409" y="0"/>
                  </a:cubicBezTo>
                  <a:close/>
                </a:path>
              </a:pathLst>
            </a:custGeom>
            <a:solidFill>
              <a:srgbClr val="273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6693455" y="2308134"/>
              <a:ext cx="44027" cy="13515"/>
            </a:xfrm>
            <a:custGeom>
              <a:avLst/>
              <a:gdLst/>
              <a:ahLst/>
              <a:cxnLst/>
              <a:rect l="l" t="t" r="r" b="b"/>
              <a:pathLst>
                <a:path w="632" h="194" extrusionOk="0">
                  <a:moveTo>
                    <a:pt x="448" y="0"/>
                  </a:moveTo>
                  <a:cubicBezTo>
                    <a:pt x="347" y="0"/>
                    <a:pt x="235" y="21"/>
                    <a:pt x="143" y="61"/>
                  </a:cubicBezTo>
                  <a:cubicBezTo>
                    <a:pt x="92" y="82"/>
                    <a:pt x="41" y="112"/>
                    <a:pt x="11" y="153"/>
                  </a:cubicBezTo>
                  <a:cubicBezTo>
                    <a:pt x="0" y="173"/>
                    <a:pt x="21" y="194"/>
                    <a:pt x="41" y="194"/>
                  </a:cubicBezTo>
                  <a:cubicBezTo>
                    <a:pt x="82" y="173"/>
                    <a:pt x="123" y="153"/>
                    <a:pt x="163" y="122"/>
                  </a:cubicBezTo>
                  <a:cubicBezTo>
                    <a:pt x="204" y="102"/>
                    <a:pt x="255" y="92"/>
                    <a:pt x="306" y="82"/>
                  </a:cubicBezTo>
                  <a:cubicBezTo>
                    <a:pt x="352" y="71"/>
                    <a:pt x="400" y="66"/>
                    <a:pt x="450" y="66"/>
                  </a:cubicBezTo>
                  <a:cubicBezTo>
                    <a:pt x="499" y="66"/>
                    <a:pt x="550" y="71"/>
                    <a:pt x="601" y="82"/>
                  </a:cubicBezTo>
                  <a:cubicBezTo>
                    <a:pt x="621" y="82"/>
                    <a:pt x="632" y="51"/>
                    <a:pt x="611" y="41"/>
                  </a:cubicBezTo>
                  <a:cubicBezTo>
                    <a:pt x="560" y="21"/>
                    <a:pt x="509" y="10"/>
                    <a:pt x="448" y="0"/>
                  </a:cubicBezTo>
                  <a:close/>
                </a:path>
              </a:pathLst>
            </a:custGeom>
            <a:solidFill>
              <a:srgbClr val="273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6717488" y="2322484"/>
              <a:ext cx="12191" cy="23616"/>
            </a:xfrm>
            <a:custGeom>
              <a:avLst/>
              <a:gdLst/>
              <a:ahLst/>
              <a:cxnLst/>
              <a:rect l="l" t="t" r="r" b="b"/>
              <a:pathLst>
                <a:path w="175" h="339" extrusionOk="0">
                  <a:moveTo>
                    <a:pt x="84" y="0"/>
                  </a:moveTo>
                  <a:cubicBezTo>
                    <a:pt x="75" y="0"/>
                    <a:pt x="68" y="3"/>
                    <a:pt x="63" y="8"/>
                  </a:cubicBezTo>
                  <a:cubicBezTo>
                    <a:pt x="42" y="18"/>
                    <a:pt x="32" y="28"/>
                    <a:pt x="22" y="49"/>
                  </a:cubicBezTo>
                  <a:cubicBezTo>
                    <a:pt x="16" y="71"/>
                    <a:pt x="14" y="93"/>
                    <a:pt x="14" y="115"/>
                  </a:cubicBezTo>
                  <a:lnTo>
                    <a:pt x="14" y="115"/>
                  </a:lnTo>
                  <a:cubicBezTo>
                    <a:pt x="2" y="152"/>
                    <a:pt x="0" y="192"/>
                    <a:pt x="12" y="232"/>
                  </a:cubicBezTo>
                  <a:cubicBezTo>
                    <a:pt x="12" y="263"/>
                    <a:pt x="32" y="293"/>
                    <a:pt x="52" y="324"/>
                  </a:cubicBezTo>
                  <a:cubicBezTo>
                    <a:pt x="63" y="334"/>
                    <a:pt x="80" y="339"/>
                    <a:pt x="98" y="339"/>
                  </a:cubicBezTo>
                  <a:cubicBezTo>
                    <a:pt x="116" y="339"/>
                    <a:pt x="134" y="334"/>
                    <a:pt x="144" y="324"/>
                  </a:cubicBezTo>
                  <a:cubicBezTo>
                    <a:pt x="164" y="283"/>
                    <a:pt x="175" y="252"/>
                    <a:pt x="175" y="212"/>
                  </a:cubicBezTo>
                  <a:cubicBezTo>
                    <a:pt x="175" y="171"/>
                    <a:pt x="164" y="130"/>
                    <a:pt x="164" y="100"/>
                  </a:cubicBezTo>
                  <a:cubicBezTo>
                    <a:pt x="164" y="59"/>
                    <a:pt x="154" y="18"/>
                    <a:pt x="114" y="8"/>
                  </a:cubicBezTo>
                  <a:cubicBezTo>
                    <a:pt x="103" y="3"/>
                    <a:pt x="93" y="0"/>
                    <a:pt x="84" y="0"/>
                  </a:cubicBezTo>
                  <a:close/>
                </a:path>
              </a:pathLst>
            </a:custGeom>
            <a:solidFill>
              <a:srgbClr val="273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6778791" y="2303397"/>
              <a:ext cx="40753" cy="16998"/>
            </a:xfrm>
            <a:custGeom>
              <a:avLst/>
              <a:gdLst/>
              <a:ahLst/>
              <a:cxnLst/>
              <a:rect l="l" t="t" r="r" b="b"/>
              <a:pathLst>
                <a:path w="585" h="244" extrusionOk="0">
                  <a:moveTo>
                    <a:pt x="215" y="1"/>
                  </a:moveTo>
                  <a:cubicBezTo>
                    <a:pt x="146" y="1"/>
                    <a:pt x="78" y="21"/>
                    <a:pt x="18" y="68"/>
                  </a:cubicBezTo>
                  <a:cubicBezTo>
                    <a:pt x="0" y="86"/>
                    <a:pt x="13" y="111"/>
                    <a:pt x="36" y="111"/>
                  </a:cubicBezTo>
                  <a:cubicBezTo>
                    <a:pt x="40" y="111"/>
                    <a:pt x="44" y="110"/>
                    <a:pt x="48" y="109"/>
                  </a:cubicBezTo>
                  <a:cubicBezTo>
                    <a:pt x="89" y="99"/>
                    <a:pt x="130" y="89"/>
                    <a:pt x="170" y="78"/>
                  </a:cubicBezTo>
                  <a:cubicBezTo>
                    <a:pt x="185" y="75"/>
                    <a:pt x="199" y="74"/>
                    <a:pt x="213" y="74"/>
                  </a:cubicBezTo>
                  <a:cubicBezTo>
                    <a:pt x="245" y="74"/>
                    <a:pt x="274" y="81"/>
                    <a:pt x="303" y="89"/>
                  </a:cubicBezTo>
                  <a:cubicBezTo>
                    <a:pt x="394" y="109"/>
                    <a:pt x="476" y="160"/>
                    <a:pt x="537" y="231"/>
                  </a:cubicBezTo>
                  <a:cubicBezTo>
                    <a:pt x="540" y="240"/>
                    <a:pt x="546" y="244"/>
                    <a:pt x="552" y="244"/>
                  </a:cubicBezTo>
                  <a:cubicBezTo>
                    <a:pt x="567" y="244"/>
                    <a:pt x="585" y="222"/>
                    <a:pt x="578" y="201"/>
                  </a:cubicBezTo>
                  <a:cubicBezTo>
                    <a:pt x="527" y="109"/>
                    <a:pt x="435" y="48"/>
                    <a:pt x="323" y="17"/>
                  </a:cubicBezTo>
                  <a:cubicBezTo>
                    <a:pt x="288" y="7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273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6782135" y="2307368"/>
              <a:ext cx="39081" cy="12888"/>
            </a:xfrm>
            <a:custGeom>
              <a:avLst/>
              <a:gdLst/>
              <a:ahLst/>
              <a:cxnLst/>
              <a:rect l="l" t="t" r="r" b="b"/>
              <a:pathLst>
                <a:path w="561" h="185" extrusionOk="0">
                  <a:moveTo>
                    <a:pt x="153" y="1"/>
                  </a:moveTo>
                  <a:cubicBezTo>
                    <a:pt x="112" y="1"/>
                    <a:pt x="61" y="11"/>
                    <a:pt x="10" y="32"/>
                  </a:cubicBezTo>
                  <a:cubicBezTo>
                    <a:pt x="0" y="42"/>
                    <a:pt x="0" y="72"/>
                    <a:pt x="21" y="72"/>
                  </a:cubicBezTo>
                  <a:lnTo>
                    <a:pt x="31" y="72"/>
                  </a:lnTo>
                  <a:cubicBezTo>
                    <a:pt x="71" y="62"/>
                    <a:pt x="112" y="57"/>
                    <a:pt x="154" y="57"/>
                  </a:cubicBezTo>
                  <a:cubicBezTo>
                    <a:pt x="196" y="57"/>
                    <a:pt x="239" y="62"/>
                    <a:pt x="285" y="72"/>
                  </a:cubicBezTo>
                  <a:cubicBezTo>
                    <a:pt x="326" y="82"/>
                    <a:pt x="367" y="103"/>
                    <a:pt x="407" y="123"/>
                  </a:cubicBezTo>
                  <a:cubicBezTo>
                    <a:pt x="448" y="144"/>
                    <a:pt x="489" y="164"/>
                    <a:pt x="530" y="184"/>
                  </a:cubicBezTo>
                  <a:cubicBezTo>
                    <a:pt x="550" y="184"/>
                    <a:pt x="560" y="164"/>
                    <a:pt x="550" y="154"/>
                  </a:cubicBezTo>
                  <a:cubicBezTo>
                    <a:pt x="519" y="113"/>
                    <a:pt x="479" y="72"/>
                    <a:pt x="438" y="62"/>
                  </a:cubicBezTo>
                  <a:cubicBezTo>
                    <a:pt x="397" y="32"/>
                    <a:pt x="346" y="21"/>
                    <a:pt x="295" y="11"/>
                  </a:cubicBezTo>
                  <a:cubicBezTo>
                    <a:pt x="255" y="1"/>
                    <a:pt x="204" y="1"/>
                    <a:pt x="153" y="1"/>
                  </a:cubicBezTo>
                  <a:close/>
                </a:path>
              </a:pathLst>
            </a:custGeom>
            <a:solidFill>
              <a:srgbClr val="273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6789171" y="2321579"/>
              <a:ext cx="10728" cy="23058"/>
            </a:xfrm>
            <a:custGeom>
              <a:avLst/>
              <a:gdLst/>
              <a:ahLst/>
              <a:cxnLst/>
              <a:rect l="l" t="t" r="r" b="b"/>
              <a:pathLst>
                <a:path w="154" h="331" extrusionOk="0">
                  <a:moveTo>
                    <a:pt x="82" y="1"/>
                  </a:moveTo>
                  <a:cubicBezTo>
                    <a:pt x="62" y="1"/>
                    <a:pt x="52" y="1"/>
                    <a:pt x="42" y="21"/>
                  </a:cubicBezTo>
                  <a:cubicBezTo>
                    <a:pt x="32" y="31"/>
                    <a:pt x="21" y="52"/>
                    <a:pt x="21" y="72"/>
                  </a:cubicBezTo>
                  <a:cubicBezTo>
                    <a:pt x="11" y="102"/>
                    <a:pt x="11" y="143"/>
                    <a:pt x="1" y="174"/>
                  </a:cubicBezTo>
                  <a:lnTo>
                    <a:pt x="1" y="235"/>
                  </a:lnTo>
                  <a:cubicBezTo>
                    <a:pt x="1" y="245"/>
                    <a:pt x="1" y="265"/>
                    <a:pt x="1" y="286"/>
                  </a:cubicBezTo>
                  <a:cubicBezTo>
                    <a:pt x="9" y="317"/>
                    <a:pt x="34" y="330"/>
                    <a:pt x="64" y="330"/>
                  </a:cubicBezTo>
                  <a:cubicBezTo>
                    <a:pt x="73" y="330"/>
                    <a:pt x="83" y="329"/>
                    <a:pt x="93" y="326"/>
                  </a:cubicBezTo>
                  <a:cubicBezTo>
                    <a:pt x="113" y="306"/>
                    <a:pt x="133" y="276"/>
                    <a:pt x="144" y="245"/>
                  </a:cubicBezTo>
                  <a:cubicBezTo>
                    <a:pt x="153" y="211"/>
                    <a:pt x="154" y="175"/>
                    <a:pt x="147" y="140"/>
                  </a:cubicBezTo>
                  <a:lnTo>
                    <a:pt x="147" y="140"/>
                  </a:lnTo>
                  <a:cubicBezTo>
                    <a:pt x="148" y="121"/>
                    <a:pt x="146" y="101"/>
                    <a:pt x="144" y="82"/>
                  </a:cubicBezTo>
                  <a:cubicBezTo>
                    <a:pt x="144" y="41"/>
                    <a:pt x="123" y="11"/>
                    <a:pt x="82" y="1"/>
                  </a:cubicBezTo>
                  <a:close/>
                </a:path>
              </a:pathLst>
            </a:custGeom>
            <a:solidFill>
              <a:srgbClr val="273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6766530" y="2329033"/>
              <a:ext cx="19923" cy="54058"/>
            </a:xfrm>
            <a:custGeom>
              <a:avLst/>
              <a:gdLst/>
              <a:ahLst/>
              <a:cxnLst/>
              <a:rect l="l" t="t" r="r" b="b"/>
              <a:pathLst>
                <a:path w="286" h="776" extrusionOk="0">
                  <a:moveTo>
                    <a:pt x="36" y="1"/>
                  </a:moveTo>
                  <a:cubicBezTo>
                    <a:pt x="28" y="1"/>
                    <a:pt x="21" y="6"/>
                    <a:pt x="21" y="16"/>
                  </a:cubicBezTo>
                  <a:cubicBezTo>
                    <a:pt x="0" y="148"/>
                    <a:pt x="41" y="281"/>
                    <a:pt x="122" y="393"/>
                  </a:cubicBezTo>
                  <a:cubicBezTo>
                    <a:pt x="153" y="443"/>
                    <a:pt x="224" y="515"/>
                    <a:pt x="204" y="576"/>
                  </a:cubicBezTo>
                  <a:cubicBezTo>
                    <a:pt x="173" y="647"/>
                    <a:pt x="92" y="688"/>
                    <a:pt x="102" y="749"/>
                  </a:cubicBezTo>
                  <a:cubicBezTo>
                    <a:pt x="102" y="768"/>
                    <a:pt x="114" y="775"/>
                    <a:pt x="126" y="775"/>
                  </a:cubicBezTo>
                  <a:cubicBezTo>
                    <a:pt x="133" y="775"/>
                    <a:pt x="139" y="773"/>
                    <a:pt x="143" y="769"/>
                  </a:cubicBezTo>
                  <a:cubicBezTo>
                    <a:pt x="163" y="739"/>
                    <a:pt x="183" y="708"/>
                    <a:pt x="204" y="678"/>
                  </a:cubicBezTo>
                  <a:cubicBezTo>
                    <a:pt x="224" y="657"/>
                    <a:pt x="245" y="627"/>
                    <a:pt x="255" y="596"/>
                  </a:cubicBezTo>
                  <a:cubicBezTo>
                    <a:pt x="285" y="525"/>
                    <a:pt x="255" y="474"/>
                    <a:pt x="204" y="423"/>
                  </a:cubicBezTo>
                  <a:cubicBezTo>
                    <a:pt x="102" y="311"/>
                    <a:pt x="51" y="169"/>
                    <a:pt x="51" y="16"/>
                  </a:cubicBezTo>
                  <a:cubicBezTo>
                    <a:pt x="51" y="6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EDC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757123" y="2498243"/>
              <a:ext cx="742742" cy="478094"/>
            </a:xfrm>
            <a:custGeom>
              <a:avLst/>
              <a:gdLst/>
              <a:ahLst/>
              <a:cxnLst/>
              <a:rect l="l" t="t" r="r" b="b"/>
              <a:pathLst>
                <a:path w="10662" h="6863" extrusionOk="0">
                  <a:moveTo>
                    <a:pt x="255" y="0"/>
                  </a:moveTo>
                  <a:lnTo>
                    <a:pt x="1" y="275"/>
                  </a:lnTo>
                  <a:lnTo>
                    <a:pt x="10427" y="6863"/>
                  </a:lnTo>
                  <a:lnTo>
                    <a:pt x="10662" y="6537"/>
                  </a:lnTo>
                  <a:lnTo>
                    <a:pt x="10254" y="0"/>
                  </a:lnTo>
                  <a:close/>
                </a:path>
              </a:pathLst>
            </a:custGeom>
            <a:solidFill>
              <a:srgbClr val="867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757123" y="2515937"/>
              <a:ext cx="726441" cy="461862"/>
            </a:xfrm>
            <a:custGeom>
              <a:avLst/>
              <a:gdLst/>
              <a:ahLst/>
              <a:cxnLst/>
              <a:rect l="l" t="t" r="r" b="b"/>
              <a:pathLst>
                <a:path w="10428" h="6630" extrusionOk="0">
                  <a:moveTo>
                    <a:pt x="10030" y="1"/>
                  </a:moveTo>
                  <a:lnTo>
                    <a:pt x="1" y="21"/>
                  </a:lnTo>
                  <a:lnTo>
                    <a:pt x="316" y="6629"/>
                  </a:lnTo>
                  <a:lnTo>
                    <a:pt x="10427" y="6609"/>
                  </a:lnTo>
                  <a:lnTo>
                    <a:pt x="10030" y="1"/>
                  </a:ln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971335" y="2813883"/>
              <a:ext cx="218531" cy="302196"/>
            </a:xfrm>
            <a:custGeom>
              <a:avLst/>
              <a:gdLst/>
              <a:ahLst/>
              <a:cxnLst/>
              <a:rect l="l" t="t" r="r" b="b"/>
              <a:pathLst>
                <a:path w="3137" h="4338" extrusionOk="0">
                  <a:moveTo>
                    <a:pt x="1060" y="0"/>
                  </a:moveTo>
                  <a:lnTo>
                    <a:pt x="1" y="4246"/>
                  </a:lnTo>
                  <a:lnTo>
                    <a:pt x="2556" y="4338"/>
                  </a:lnTo>
                  <a:lnTo>
                    <a:pt x="3137" y="0"/>
                  </a:lnTo>
                  <a:close/>
                </a:path>
              </a:pathLst>
            </a:custGeom>
            <a:solidFill>
              <a:srgbClr val="867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90385" y="2893299"/>
              <a:ext cx="220691" cy="151168"/>
            </a:xfrm>
            <a:custGeom>
              <a:avLst/>
              <a:gdLst/>
              <a:ahLst/>
              <a:cxnLst/>
              <a:rect l="l" t="t" r="r" b="b"/>
              <a:pathLst>
                <a:path w="3168" h="2170" extrusionOk="0">
                  <a:moveTo>
                    <a:pt x="112" y="1"/>
                  </a:moveTo>
                  <a:cubicBezTo>
                    <a:pt x="31" y="245"/>
                    <a:pt x="0" y="500"/>
                    <a:pt x="11" y="754"/>
                  </a:cubicBezTo>
                  <a:cubicBezTo>
                    <a:pt x="11" y="1375"/>
                    <a:pt x="387" y="1925"/>
                    <a:pt x="958" y="2169"/>
                  </a:cubicBezTo>
                  <a:lnTo>
                    <a:pt x="2210" y="2169"/>
                  </a:lnTo>
                  <a:cubicBezTo>
                    <a:pt x="2780" y="1925"/>
                    <a:pt x="3157" y="1375"/>
                    <a:pt x="3157" y="754"/>
                  </a:cubicBezTo>
                  <a:cubicBezTo>
                    <a:pt x="3167" y="500"/>
                    <a:pt x="3126" y="245"/>
                    <a:pt x="3055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5350643" y="3028096"/>
              <a:ext cx="95856" cy="4180"/>
            </a:xfrm>
            <a:custGeom>
              <a:avLst/>
              <a:gdLst/>
              <a:ahLst/>
              <a:cxnLst/>
              <a:rect l="l" t="t" r="r" b="b"/>
              <a:pathLst>
                <a:path w="1376" h="60" extrusionOk="0">
                  <a:moveTo>
                    <a:pt x="21" y="0"/>
                  </a:moveTo>
                  <a:cubicBezTo>
                    <a:pt x="1" y="0"/>
                    <a:pt x="1" y="41"/>
                    <a:pt x="21" y="41"/>
                  </a:cubicBezTo>
                  <a:cubicBezTo>
                    <a:pt x="209" y="54"/>
                    <a:pt x="397" y="59"/>
                    <a:pt x="584" y="59"/>
                  </a:cubicBezTo>
                  <a:cubicBezTo>
                    <a:pt x="843" y="59"/>
                    <a:pt x="1101" y="49"/>
                    <a:pt x="1355" y="31"/>
                  </a:cubicBezTo>
                  <a:cubicBezTo>
                    <a:pt x="1376" y="31"/>
                    <a:pt x="1376" y="0"/>
                    <a:pt x="1355" y="0"/>
                  </a:cubicBezTo>
                  <a:cubicBezTo>
                    <a:pt x="1109" y="11"/>
                    <a:pt x="867" y="20"/>
                    <a:pt x="624" y="20"/>
                  </a:cubicBezTo>
                  <a:cubicBezTo>
                    <a:pt x="424" y="20"/>
                    <a:pt x="224" y="14"/>
                    <a:pt x="21" y="0"/>
                  </a:cubicBezTo>
                  <a:close/>
                </a:path>
              </a:pathLst>
            </a:custGeom>
            <a:solidFill>
              <a:srgbClr val="E4E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5427272" y="2842097"/>
              <a:ext cx="154024" cy="76907"/>
            </a:xfrm>
            <a:custGeom>
              <a:avLst/>
              <a:gdLst/>
              <a:ahLst/>
              <a:cxnLst/>
              <a:rect l="l" t="t" r="r" b="b"/>
              <a:pathLst>
                <a:path w="2211" h="1104" extrusionOk="0">
                  <a:moveTo>
                    <a:pt x="2182" y="1075"/>
                  </a:moveTo>
                  <a:lnTo>
                    <a:pt x="2182" y="1075"/>
                  </a:lnTo>
                  <a:cubicBezTo>
                    <a:pt x="2191" y="1077"/>
                    <a:pt x="2201" y="1080"/>
                    <a:pt x="2210" y="1082"/>
                  </a:cubicBezTo>
                  <a:cubicBezTo>
                    <a:pt x="2201" y="1079"/>
                    <a:pt x="2191" y="1077"/>
                    <a:pt x="2182" y="1075"/>
                  </a:cubicBezTo>
                  <a:close/>
                  <a:moveTo>
                    <a:pt x="352" y="0"/>
                  </a:moveTo>
                  <a:cubicBezTo>
                    <a:pt x="232" y="0"/>
                    <a:pt x="114" y="40"/>
                    <a:pt x="21" y="114"/>
                  </a:cubicBezTo>
                  <a:cubicBezTo>
                    <a:pt x="1" y="308"/>
                    <a:pt x="143" y="440"/>
                    <a:pt x="276" y="573"/>
                  </a:cubicBezTo>
                  <a:cubicBezTo>
                    <a:pt x="439" y="736"/>
                    <a:pt x="642" y="868"/>
                    <a:pt x="866" y="939"/>
                  </a:cubicBezTo>
                  <a:cubicBezTo>
                    <a:pt x="999" y="970"/>
                    <a:pt x="1141" y="960"/>
                    <a:pt x="1263" y="990"/>
                  </a:cubicBezTo>
                  <a:cubicBezTo>
                    <a:pt x="1396" y="1041"/>
                    <a:pt x="1538" y="1082"/>
                    <a:pt x="1671" y="1102"/>
                  </a:cubicBezTo>
                  <a:cubicBezTo>
                    <a:pt x="1681" y="1103"/>
                    <a:pt x="1691" y="1103"/>
                    <a:pt x="1702" y="1103"/>
                  </a:cubicBezTo>
                  <a:cubicBezTo>
                    <a:pt x="1824" y="1103"/>
                    <a:pt x="1956" y="1065"/>
                    <a:pt x="2082" y="1065"/>
                  </a:cubicBezTo>
                  <a:cubicBezTo>
                    <a:pt x="2116" y="1065"/>
                    <a:pt x="2149" y="1068"/>
                    <a:pt x="2182" y="1075"/>
                  </a:cubicBezTo>
                  <a:lnTo>
                    <a:pt x="2182" y="1075"/>
                  </a:lnTo>
                  <a:cubicBezTo>
                    <a:pt x="2006" y="1023"/>
                    <a:pt x="1899" y="850"/>
                    <a:pt x="1793" y="705"/>
                  </a:cubicBezTo>
                  <a:cubicBezTo>
                    <a:pt x="1681" y="542"/>
                    <a:pt x="1538" y="359"/>
                    <a:pt x="1345" y="359"/>
                  </a:cubicBezTo>
                  <a:cubicBezTo>
                    <a:pt x="1284" y="359"/>
                    <a:pt x="1192" y="288"/>
                    <a:pt x="1131" y="288"/>
                  </a:cubicBezTo>
                  <a:cubicBezTo>
                    <a:pt x="907" y="277"/>
                    <a:pt x="775" y="145"/>
                    <a:pt x="581" y="53"/>
                  </a:cubicBezTo>
                  <a:cubicBezTo>
                    <a:pt x="509" y="17"/>
                    <a:pt x="430" y="0"/>
                    <a:pt x="352" y="0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440786" y="2852198"/>
              <a:ext cx="119889" cy="56078"/>
            </a:xfrm>
            <a:custGeom>
              <a:avLst/>
              <a:gdLst/>
              <a:ahLst/>
              <a:cxnLst/>
              <a:rect l="l" t="t" r="r" b="b"/>
              <a:pathLst>
                <a:path w="1721" h="805" extrusionOk="0"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cubicBezTo>
                    <a:pt x="336" y="41"/>
                    <a:pt x="591" y="265"/>
                    <a:pt x="855" y="438"/>
                  </a:cubicBezTo>
                  <a:cubicBezTo>
                    <a:pt x="988" y="509"/>
                    <a:pt x="1130" y="570"/>
                    <a:pt x="1273" y="611"/>
                  </a:cubicBezTo>
                  <a:cubicBezTo>
                    <a:pt x="1416" y="692"/>
                    <a:pt x="1558" y="754"/>
                    <a:pt x="1711" y="804"/>
                  </a:cubicBezTo>
                  <a:cubicBezTo>
                    <a:pt x="1721" y="794"/>
                    <a:pt x="1721" y="784"/>
                    <a:pt x="1711" y="784"/>
                  </a:cubicBezTo>
                  <a:cubicBezTo>
                    <a:pt x="1568" y="733"/>
                    <a:pt x="1416" y="662"/>
                    <a:pt x="1273" y="601"/>
                  </a:cubicBezTo>
                  <a:cubicBezTo>
                    <a:pt x="1181" y="560"/>
                    <a:pt x="1090" y="540"/>
                    <a:pt x="1008" y="499"/>
                  </a:cubicBezTo>
                  <a:cubicBezTo>
                    <a:pt x="927" y="468"/>
                    <a:pt x="866" y="428"/>
                    <a:pt x="794" y="377"/>
                  </a:cubicBezTo>
                  <a:cubicBezTo>
                    <a:pt x="560" y="204"/>
                    <a:pt x="306" y="20"/>
                    <a:pt x="0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342841" y="2686889"/>
              <a:ext cx="87357" cy="177152"/>
            </a:xfrm>
            <a:custGeom>
              <a:avLst/>
              <a:gdLst/>
              <a:ahLst/>
              <a:cxnLst/>
              <a:rect l="l" t="t" r="r" b="b"/>
              <a:pathLst>
                <a:path w="1254" h="2543" extrusionOk="0">
                  <a:moveTo>
                    <a:pt x="133" y="1"/>
                  </a:moveTo>
                  <a:cubicBezTo>
                    <a:pt x="62" y="204"/>
                    <a:pt x="1" y="449"/>
                    <a:pt x="103" y="642"/>
                  </a:cubicBezTo>
                  <a:cubicBezTo>
                    <a:pt x="184" y="774"/>
                    <a:pt x="337" y="866"/>
                    <a:pt x="388" y="1009"/>
                  </a:cubicBezTo>
                  <a:cubicBezTo>
                    <a:pt x="449" y="1222"/>
                    <a:pt x="286" y="1436"/>
                    <a:pt x="256" y="1650"/>
                  </a:cubicBezTo>
                  <a:cubicBezTo>
                    <a:pt x="215" y="1935"/>
                    <a:pt x="398" y="2200"/>
                    <a:pt x="571" y="2434"/>
                  </a:cubicBezTo>
                  <a:cubicBezTo>
                    <a:pt x="629" y="2511"/>
                    <a:pt x="698" y="2543"/>
                    <a:pt x="773" y="2543"/>
                  </a:cubicBezTo>
                  <a:cubicBezTo>
                    <a:pt x="857" y="2543"/>
                    <a:pt x="948" y="2503"/>
                    <a:pt x="1040" y="2444"/>
                  </a:cubicBezTo>
                  <a:cubicBezTo>
                    <a:pt x="1203" y="2322"/>
                    <a:pt x="1253" y="2098"/>
                    <a:pt x="1182" y="1915"/>
                  </a:cubicBezTo>
                  <a:cubicBezTo>
                    <a:pt x="1152" y="1854"/>
                    <a:pt x="1121" y="1803"/>
                    <a:pt x="1101" y="1742"/>
                  </a:cubicBezTo>
                  <a:cubicBezTo>
                    <a:pt x="1101" y="1650"/>
                    <a:pt x="1111" y="1569"/>
                    <a:pt x="1141" y="1487"/>
                  </a:cubicBezTo>
                  <a:cubicBezTo>
                    <a:pt x="1243" y="1192"/>
                    <a:pt x="1172" y="866"/>
                    <a:pt x="948" y="642"/>
                  </a:cubicBezTo>
                  <a:cubicBezTo>
                    <a:pt x="805" y="530"/>
                    <a:pt x="642" y="449"/>
                    <a:pt x="469" y="377"/>
                  </a:cubicBezTo>
                  <a:cubicBezTo>
                    <a:pt x="306" y="286"/>
                    <a:pt x="144" y="184"/>
                    <a:pt x="133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361998" y="2715868"/>
              <a:ext cx="36294" cy="128179"/>
            </a:xfrm>
            <a:custGeom>
              <a:avLst/>
              <a:gdLst/>
              <a:ahLst/>
              <a:cxnLst/>
              <a:rect l="l" t="t" r="r" b="b"/>
              <a:pathLst>
                <a:path w="521" h="1840" extrusionOk="0">
                  <a:moveTo>
                    <a:pt x="13" y="0"/>
                  </a:moveTo>
                  <a:cubicBezTo>
                    <a:pt x="8" y="0"/>
                    <a:pt x="1" y="6"/>
                    <a:pt x="1" y="12"/>
                  </a:cubicBezTo>
                  <a:cubicBezTo>
                    <a:pt x="42" y="165"/>
                    <a:pt x="174" y="246"/>
                    <a:pt x="286" y="338"/>
                  </a:cubicBezTo>
                  <a:cubicBezTo>
                    <a:pt x="429" y="460"/>
                    <a:pt x="500" y="654"/>
                    <a:pt x="490" y="837"/>
                  </a:cubicBezTo>
                  <a:cubicBezTo>
                    <a:pt x="469" y="1041"/>
                    <a:pt x="306" y="1173"/>
                    <a:pt x="255" y="1366"/>
                  </a:cubicBezTo>
                  <a:cubicBezTo>
                    <a:pt x="215" y="1519"/>
                    <a:pt x="245" y="1692"/>
                    <a:pt x="327" y="1835"/>
                  </a:cubicBezTo>
                  <a:cubicBezTo>
                    <a:pt x="330" y="1838"/>
                    <a:pt x="334" y="1839"/>
                    <a:pt x="337" y="1839"/>
                  </a:cubicBezTo>
                  <a:cubicBezTo>
                    <a:pt x="346" y="1839"/>
                    <a:pt x="354" y="1832"/>
                    <a:pt x="347" y="1825"/>
                  </a:cubicBezTo>
                  <a:cubicBezTo>
                    <a:pt x="245" y="1631"/>
                    <a:pt x="245" y="1407"/>
                    <a:pt x="347" y="1224"/>
                  </a:cubicBezTo>
                  <a:cubicBezTo>
                    <a:pt x="449" y="1092"/>
                    <a:pt x="510" y="939"/>
                    <a:pt x="520" y="766"/>
                  </a:cubicBezTo>
                  <a:cubicBezTo>
                    <a:pt x="520" y="623"/>
                    <a:pt x="469" y="481"/>
                    <a:pt x="378" y="379"/>
                  </a:cubicBezTo>
                  <a:cubicBezTo>
                    <a:pt x="266" y="246"/>
                    <a:pt x="93" y="175"/>
                    <a:pt x="21" y="12"/>
                  </a:cubicBezTo>
                  <a:cubicBezTo>
                    <a:pt x="21" y="4"/>
                    <a:pt x="18" y="0"/>
                    <a:pt x="13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379066" y="2691138"/>
              <a:ext cx="137653" cy="169210"/>
            </a:xfrm>
            <a:custGeom>
              <a:avLst/>
              <a:gdLst/>
              <a:ahLst/>
              <a:cxnLst/>
              <a:rect l="l" t="t" r="r" b="b"/>
              <a:pathLst>
                <a:path w="1976" h="2429" extrusionOk="0">
                  <a:moveTo>
                    <a:pt x="1976" y="1"/>
                  </a:moveTo>
                  <a:cubicBezTo>
                    <a:pt x="1971" y="9"/>
                    <a:pt x="1968" y="17"/>
                    <a:pt x="1964" y="25"/>
                  </a:cubicBezTo>
                  <a:lnTo>
                    <a:pt x="1964" y="25"/>
                  </a:lnTo>
                  <a:cubicBezTo>
                    <a:pt x="1968" y="17"/>
                    <a:pt x="1972" y="9"/>
                    <a:pt x="1976" y="1"/>
                  </a:cubicBezTo>
                  <a:close/>
                  <a:moveTo>
                    <a:pt x="1964" y="25"/>
                  </a:moveTo>
                  <a:lnTo>
                    <a:pt x="1964" y="25"/>
                  </a:lnTo>
                  <a:cubicBezTo>
                    <a:pt x="1854" y="231"/>
                    <a:pt x="1600" y="319"/>
                    <a:pt x="1375" y="398"/>
                  </a:cubicBezTo>
                  <a:cubicBezTo>
                    <a:pt x="1141" y="479"/>
                    <a:pt x="886" y="601"/>
                    <a:pt x="825" y="836"/>
                  </a:cubicBezTo>
                  <a:cubicBezTo>
                    <a:pt x="805" y="917"/>
                    <a:pt x="805" y="1009"/>
                    <a:pt x="784" y="1090"/>
                  </a:cubicBezTo>
                  <a:cubicBezTo>
                    <a:pt x="713" y="1365"/>
                    <a:pt x="377" y="1477"/>
                    <a:pt x="204" y="1691"/>
                  </a:cubicBezTo>
                  <a:cubicBezTo>
                    <a:pt x="41" y="1895"/>
                    <a:pt x="0" y="2169"/>
                    <a:pt x="112" y="2404"/>
                  </a:cubicBezTo>
                  <a:cubicBezTo>
                    <a:pt x="160" y="2421"/>
                    <a:pt x="208" y="2429"/>
                    <a:pt x="255" y="2429"/>
                  </a:cubicBezTo>
                  <a:cubicBezTo>
                    <a:pt x="428" y="2429"/>
                    <a:pt x="594" y="2327"/>
                    <a:pt x="754" y="2231"/>
                  </a:cubicBezTo>
                  <a:cubicBezTo>
                    <a:pt x="998" y="2057"/>
                    <a:pt x="1253" y="1884"/>
                    <a:pt x="1395" y="1609"/>
                  </a:cubicBezTo>
                  <a:cubicBezTo>
                    <a:pt x="1467" y="1457"/>
                    <a:pt x="1497" y="1294"/>
                    <a:pt x="1579" y="1131"/>
                  </a:cubicBezTo>
                  <a:cubicBezTo>
                    <a:pt x="1660" y="978"/>
                    <a:pt x="1792" y="836"/>
                    <a:pt x="1843" y="673"/>
                  </a:cubicBezTo>
                  <a:cubicBezTo>
                    <a:pt x="1902" y="468"/>
                    <a:pt x="1876" y="216"/>
                    <a:pt x="1964" y="25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395366" y="2775290"/>
              <a:ext cx="193035" cy="100593"/>
            </a:xfrm>
            <a:custGeom>
              <a:avLst/>
              <a:gdLst/>
              <a:ahLst/>
              <a:cxnLst/>
              <a:rect l="l" t="t" r="r" b="b"/>
              <a:pathLst>
                <a:path w="2771" h="1444" extrusionOk="0">
                  <a:moveTo>
                    <a:pt x="1961" y="1"/>
                  </a:moveTo>
                  <a:cubicBezTo>
                    <a:pt x="1738" y="1"/>
                    <a:pt x="1529" y="160"/>
                    <a:pt x="1294" y="198"/>
                  </a:cubicBezTo>
                  <a:cubicBezTo>
                    <a:pt x="1266" y="200"/>
                    <a:pt x="1237" y="201"/>
                    <a:pt x="1208" y="201"/>
                  </a:cubicBezTo>
                  <a:cubicBezTo>
                    <a:pt x="1179" y="201"/>
                    <a:pt x="1149" y="200"/>
                    <a:pt x="1119" y="200"/>
                  </a:cubicBezTo>
                  <a:cubicBezTo>
                    <a:pt x="1059" y="200"/>
                    <a:pt x="998" y="203"/>
                    <a:pt x="937" y="218"/>
                  </a:cubicBezTo>
                  <a:cubicBezTo>
                    <a:pt x="795" y="259"/>
                    <a:pt x="673" y="340"/>
                    <a:pt x="581" y="442"/>
                  </a:cubicBezTo>
                  <a:cubicBezTo>
                    <a:pt x="387" y="625"/>
                    <a:pt x="235" y="839"/>
                    <a:pt x="102" y="1063"/>
                  </a:cubicBezTo>
                  <a:cubicBezTo>
                    <a:pt x="62" y="1124"/>
                    <a:pt x="0" y="1196"/>
                    <a:pt x="41" y="1267"/>
                  </a:cubicBezTo>
                  <a:cubicBezTo>
                    <a:pt x="72" y="1328"/>
                    <a:pt x="133" y="1379"/>
                    <a:pt x="194" y="1399"/>
                  </a:cubicBezTo>
                  <a:cubicBezTo>
                    <a:pt x="272" y="1429"/>
                    <a:pt x="358" y="1444"/>
                    <a:pt x="442" y="1444"/>
                  </a:cubicBezTo>
                  <a:cubicBezTo>
                    <a:pt x="533" y="1444"/>
                    <a:pt x="624" y="1426"/>
                    <a:pt x="703" y="1389"/>
                  </a:cubicBezTo>
                  <a:cubicBezTo>
                    <a:pt x="866" y="1308"/>
                    <a:pt x="998" y="1196"/>
                    <a:pt x="1110" y="1053"/>
                  </a:cubicBezTo>
                  <a:cubicBezTo>
                    <a:pt x="1233" y="900"/>
                    <a:pt x="1345" y="707"/>
                    <a:pt x="1538" y="656"/>
                  </a:cubicBezTo>
                  <a:cubicBezTo>
                    <a:pt x="1592" y="642"/>
                    <a:pt x="1648" y="639"/>
                    <a:pt x="1704" y="639"/>
                  </a:cubicBezTo>
                  <a:cubicBezTo>
                    <a:pt x="1740" y="639"/>
                    <a:pt x="1777" y="640"/>
                    <a:pt x="1813" y="640"/>
                  </a:cubicBezTo>
                  <a:cubicBezTo>
                    <a:pt x="1876" y="640"/>
                    <a:pt x="1938" y="636"/>
                    <a:pt x="1996" y="615"/>
                  </a:cubicBezTo>
                  <a:cubicBezTo>
                    <a:pt x="2057" y="585"/>
                    <a:pt x="2129" y="554"/>
                    <a:pt x="2190" y="513"/>
                  </a:cubicBezTo>
                  <a:cubicBezTo>
                    <a:pt x="2393" y="381"/>
                    <a:pt x="2668" y="422"/>
                    <a:pt x="2770" y="208"/>
                  </a:cubicBezTo>
                  <a:lnTo>
                    <a:pt x="2770" y="208"/>
                  </a:lnTo>
                  <a:cubicBezTo>
                    <a:pt x="2719" y="224"/>
                    <a:pt x="2667" y="232"/>
                    <a:pt x="2615" y="232"/>
                  </a:cubicBezTo>
                  <a:cubicBezTo>
                    <a:pt x="2532" y="232"/>
                    <a:pt x="2452" y="211"/>
                    <a:pt x="2383" y="167"/>
                  </a:cubicBezTo>
                  <a:cubicBezTo>
                    <a:pt x="2271" y="96"/>
                    <a:pt x="2149" y="35"/>
                    <a:pt x="2017" y="4"/>
                  </a:cubicBezTo>
                  <a:cubicBezTo>
                    <a:pt x="1998" y="2"/>
                    <a:pt x="1979" y="1"/>
                    <a:pt x="1961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392510" y="2823845"/>
              <a:ext cx="204390" cy="58656"/>
            </a:xfrm>
            <a:custGeom>
              <a:avLst/>
              <a:gdLst/>
              <a:ahLst/>
              <a:cxnLst/>
              <a:rect l="l" t="t" r="r" b="b"/>
              <a:pathLst>
                <a:path w="2934" h="842" extrusionOk="0">
                  <a:moveTo>
                    <a:pt x="1232" y="0"/>
                  </a:moveTo>
                  <a:cubicBezTo>
                    <a:pt x="1157" y="0"/>
                    <a:pt x="1082" y="4"/>
                    <a:pt x="1009" y="10"/>
                  </a:cubicBezTo>
                  <a:cubicBezTo>
                    <a:pt x="632" y="40"/>
                    <a:pt x="225" y="152"/>
                    <a:pt x="1" y="458"/>
                  </a:cubicBezTo>
                  <a:cubicBezTo>
                    <a:pt x="180" y="702"/>
                    <a:pt x="462" y="842"/>
                    <a:pt x="755" y="842"/>
                  </a:cubicBezTo>
                  <a:cubicBezTo>
                    <a:pt x="829" y="842"/>
                    <a:pt x="904" y="833"/>
                    <a:pt x="978" y="814"/>
                  </a:cubicBezTo>
                  <a:cubicBezTo>
                    <a:pt x="1212" y="753"/>
                    <a:pt x="1416" y="600"/>
                    <a:pt x="1650" y="600"/>
                  </a:cubicBezTo>
                  <a:cubicBezTo>
                    <a:pt x="1864" y="611"/>
                    <a:pt x="2047" y="743"/>
                    <a:pt x="2251" y="753"/>
                  </a:cubicBezTo>
                  <a:cubicBezTo>
                    <a:pt x="2526" y="753"/>
                    <a:pt x="2770" y="631"/>
                    <a:pt x="2933" y="417"/>
                  </a:cubicBezTo>
                  <a:lnTo>
                    <a:pt x="2933" y="417"/>
                  </a:lnTo>
                  <a:cubicBezTo>
                    <a:pt x="2828" y="452"/>
                    <a:pt x="2705" y="471"/>
                    <a:pt x="2580" y="471"/>
                  </a:cubicBezTo>
                  <a:cubicBezTo>
                    <a:pt x="2378" y="471"/>
                    <a:pt x="2172" y="422"/>
                    <a:pt x="2027" y="315"/>
                  </a:cubicBezTo>
                  <a:cubicBezTo>
                    <a:pt x="1956" y="254"/>
                    <a:pt x="1885" y="193"/>
                    <a:pt x="1803" y="142"/>
                  </a:cubicBezTo>
                  <a:cubicBezTo>
                    <a:pt x="1639" y="30"/>
                    <a:pt x="1437" y="0"/>
                    <a:pt x="1232" y="0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5393207" y="2713082"/>
              <a:ext cx="105539" cy="131662"/>
            </a:xfrm>
            <a:custGeom>
              <a:avLst/>
              <a:gdLst/>
              <a:ahLst/>
              <a:cxnLst/>
              <a:rect l="l" t="t" r="r" b="b"/>
              <a:pathLst>
                <a:path w="1515" h="1890" extrusionOk="0">
                  <a:moveTo>
                    <a:pt x="1501" y="0"/>
                  </a:moveTo>
                  <a:cubicBezTo>
                    <a:pt x="1497" y="0"/>
                    <a:pt x="1491" y="4"/>
                    <a:pt x="1488" y="11"/>
                  </a:cubicBezTo>
                  <a:cubicBezTo>
                    <a:pt x="1376" y="174"/>
                    <a:pt x="1253" y="337"/>
                    <a:pt x="1121" y="500"/>
                  </a:cubicBezTo>
                  <a:cubicBezTo>
                    <a:pt x="1060" y="582"/>
                    <a:pt x="1009" y="684"/>
                    <a:pt x="948" y="775"/>
                  </a:cubicBezTo>
                  <a:cubicBezTo>
                    <a:pt x="877" y="867"/>
                    <a:pt x="785" y="948"/>
                    <a:pt x="693" y="1030"/>
                  </a:cubicBezTo>
                  <a:cubicBezTo>
                    <a:pt x="418" y="1264"/>
                    <a:pt x="113" y="1518"/>
                    <a:pt x="1" y="1885"/>
                  </a:cubicBezTo>
                  <a:cubicBezTo>
                    <a:pt x="1" y="1885"/>
                    <a:pt x="5" y="1890"/>
                    <a:pt x="8" y="1890"/>
                  </a:cubicBezTo>
                  <a:cubicBezTo>
                    <a:pt x="10" y="1890"/>
                    <a:pt x="11" y="1888"/>
                    <a:pt x="11" y="1885"/>
                  </a:cubicBezTo>
                  <a:lnTo>
                    <a:pt x="11" y="1875"/>
                  </a:lnTo>
                  <a:cubicBezTo>
                    <a:pt x="143" y="1498"/>
                    <a:pt x="480" y="1244"/>
                    <a:pt x="765" y="989"/>
                  </a:cubicBezTo>
                  <a:cubicBezTo>
                    <a:pt x="846" y="928"/>
                    <a:pt x="907" y="857"/>
                    <a:pt x="968" y="785"/>
                  </a:cubicBezTo>
                  <a:cubicBezTo>
                    <a:pt x="1040" y="694"/>
                    <a:pt x="1080" y="592"/>
                    <a:pt x="1152" y="500"/>
                  </a:cubicBezTo>
                  <a:cubicBezTo>
                    <a:pt x="1284" y="347"/>
                    <a:pt x="1406" y="185"/>
                    <a:pt x="1508" y="22"/>
                  </a:cubicBezTo>
                  <a:cubicBezTo>
                    <a:pt x="1514" y="9"/>
                    <a:pt x="1509" y="0"/>
                    <a:pt x="1501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416823" y="2793821"/>
              <a:ext cx="158761" cy="47371"/>
            </a:xfrm>
            <a:custGeom>
              <a:avLst/>
              <a:gdLst/>
              <a:ahLst/>
              <a:cxnLst/>
              <a:rect l="l" t="t" r="r" b="b"/>
              <a:pathLst>
                <a:path w="2279" h="680" extrusionOk="0">
                  <a:moveTo>
                    <a:pt x="2155" y="0"/>
                  </a:moveTo>
                  <a:cubicBezTo>
                    <a:pt x="1979" y="0"/>
                    <a:pt x="1803" y="19"/>
                    <a:pt x="1627" y="44"/>
                  </a:cubicBezTo>
                  <a:cubicBezTo>
                    <a:pt x="1525" y="64"/>
                    <a:pt x="1434" y="105"/>
                    <a:pt x="1332" y="135"/>
                  </a:cubicBezTo>
                  <a:cubicBezTo>
                    <a:pt x="1210" y="156"/>
                    <a:pt x="1087" y="176"/>
                    <a:pt x="965" y="176"/>
                  </a:cubicBezTo>
                  <a:cubicBezTo>
                    <a:pt x="599" y="227"/>
                    <a:pt x="263" y="390"/>
                    <a:pt x="8" y="665"/>
                  </a:cubicBezTo>
                  <a:cubicBezTo>
                    <a:pt x="1" y="672"/>
                    <a:pt x="4" y="679"/>
                    <a:pt x="10" y="679"/>
                  </a:cubicBezTo>
                  <a:cubicBezTo>
                    <a:pt x="12" y="679"/>
                    <a:pt x="15" y="678"/>
                    <a:pt x="18" y="675"/>
                  </a:cubicBezTo>
                  <a:cubicBezTo>
                    <a:pt x="303" y="400"/>
                    <a:pt x="670" y="237"/>
                    <a:pt x="1067" y="207"/>
                  </a:cubicBezTo>
                  <a:cubicBezTo>
                    <a:pt x="1159" y="197"/>
                    <a:pt x="1250" y="186"/>
                    <a:pt x="1352" y="166"/>
                  </a:cubicBezTo>
                  <a:cubicBezTo>
                    <a:pt x="1444" y="135"/>
                    <a:pt x="1536" y="95"/>
                    <a:pt x="1627" y="74"/>
                  </a:cubicBezTo>
                  <a:cubicBezTo>
                    <a:pt x="1841" y="44"/>
                    <a:pt x="2055" y="23"/>
                    <a:pt x="2269" y="23"/>
                  </a:cubicBezTo>
                  <a:cubicBezTo>
                    <a:pt x="2279" y="23"/>
                    <a:pt x="2279" y="3"/>
                    <a:pt x="2269" y="3"/>
                  </a:cubicBezTo>
                  <a:cubicBezTo>
                    <a:pt x="2231" y="1"/>
                    <a:pt x="2193" y="0"/>
                    <a:pt x="2155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5425879" y="2840982"/>
              <a:ext cx="141206" cy="23337"/>
            </a:xfrm>
            <a:custGeom>
              <a:avLst/>
              <a:gdLst/>
              <a:ahLst/>
              <a:cxnLst/>
              <a:rect l="l" t="t" r="r" b="b"/>
              <a:pathLst>
                <a:path w="2027" h="335" extrusionOk="0">
                  <a:moveTo>
                    <a:pt x="6" y="98"/>
                  </a:moveTo>
                  <a:cubicBezTo>
                    <a:pt x="4" y="99"/>
                    <a:pt x="2" y="99"/>
                    <a:pt x="0" y="100"/>
                  </a:cubicBezTo>
                  <a:lnTo>
                    <a:pt x="11" y="110"/>
                  </a:lnTo>
                  <a:cubicBezTo>
                    <a:pt x="11" y="110"/>
                    <a:pt x="7" y="104"/>
                    <a:pt x="6" y="98"/>
                  </a:cubicBezTo>
                  <a:close/>
                  <a:moveTo>
                    <a:pt x="506" y="0"/>
                  </a:moveTo>
                  <a:cubicBezTo>
                    <a:pt x="338" y="0"/>
                    <a:pt x="170" y="31"/>
                    <a:pt x="11" y="90"/>
                  </a:cubicBezTo>
                  <a:cubicBezTo>
                    <a:pt x="6" y="90"/>
                    <a:pt x="6" y="94"/>
                    <a:pt x="6" y="98"/>
                  </a:cubicBezTo>
                  <a:lnTo>
                    <a:pt x="6" y="98"/>
                  </a:lnTo>
                  <a:cubicBezTo>
                    <a:pt x="156" y="46"/>
                    <a:pt x="312" y="17"/>
                    <a:pt x="463" y="17"/>
                  </a:cubicBezTo>
                  <a:cubicBezTo>
                    <a:pt x="486" y="17"/>
                    <a:pt x="508" y="17"/>
                    <a:pt x="530" y="18"/>
                  </a:cubicBezTo>
                  <a:cubicBezTo>
                    <a:pt x="713" y="39"/>
                    <a:pt x="896" y="80"/>
                    <a:pt x="1069" y="141"/>
                  </a:cubicBezTo>
                  <a:cubicBezTo>
                    <a:pt x="1232" y="192"/>
                    <a:pt x="1406" y="212"/>
                    <a:pt x="1568" y="263"/>
                  </a:cubicBezTo>
                  <a:cubicBezTo>
                    <a:pt x="1655" y="310"/>
                    <a:pt x="1756" y="335"/>
                    <a:pt x="1857" y="335"/>
                  </a:cubicBezTo>
                  <a:cubicBezTo>
                    <a:pt x="1910" y="335"/>
                    <a:pt x="1964" y="328"/>
                    <a:pt x="2016" y="314"/>
                  </a:cubicBezTo>
                  <a:cubicBezTo>
                    <a:pt x="2027" y="314"/>
                    <a:pt x="2027" y="293"/>
                    <a:pt x="2016" y="293"/>
                  </a:cubicBezTo>
                  <a:cubicBezTo>
                    <a:pt x="1974" y="307"/>
                    <a:pt x="1933" y="312"/>
                    <a:pt x="1892" y="312"/>
                  </a:cubicBezTo>
                  <a:cubicBezTo>
                    <a:pt x="1747" y="312"/>
                    <a:pt x="1610" y="242"/>
                    <a:pt x="1467" y="202"/>
                  </a:cubicBezTo>
                  <a:cubicBezTo>
                    <a:pt x="1293" y="151"/>
                    <a:pt x="1131" y="141"/>
                    <a:pt x="957" y="80"/>
                  </a:cubicBezTo>
                  <a:cubicBezTo>
                    <a:pt x="812" y="26"/>
                    <a:pt x="659" y="0"/>
                    <a:pt x="506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684744" y="2595770"/>
              <a:ext cx="63254" cy="222084"/>
            </a:xfrm>
            <a:custGeom>
              <a:avLst/>
              <a:gdLst/>
              <a:ahLst/>
              <a:cxnLst/>
              <a:rect l="l" t="t" r="r" b="b"/>
              <a:pathLst>
                <a:path w="908" h="3188" extrusionOk="0">
                  <a:moveTo>
                    <a:pt x="895" y="1"/>
                  </a:moveTo>
                  <a:cubicBezTo>
                    <a:pt x="893" y="1"/>
                    <a:pt x="890" y="2"/>
                    <a:pt x="887" y="5"/>
                  </a:cubicBezTo>
                  <a:cubicBezTo>
                    <a:pt x="408" y="728"/>
                    <a:pt x="113" y="1563"/>
                    <a:pt x="31" y="2439"/>
                  </a:cubicBezTo>
                  <a:cubicBezTo>
                    <a:pt x="11" y="2683"/>
                    <a:pt x="1" y="2928"/>
                    <a:pt x="11" y="3172"/>
                  </a:cubicBezTo>
                  <a:cubicBezTo>
                    <a:pt x="11" y="3182"/>
                    <a:pt x="19" y="3187"/>
                    <a:pt x="26" y="3187"/>
                  </a:cubicBezTo>
                  <a:cubicBezTo>
                    <a:pt x="34" y="3187"/>
                    <a:pt x="42" y="3182"/>
                    <a:pt x="42" y="3172"/>
                  </a:cubicBezTo>
                  <a:lnTo>
                    <a:pt x="31" y="3172"/>
                  </a:lnTo>
                  <a:cubicBezTo>
                    <a:pt x="21" y="2306"/>
                    <a:pt x="205" y="1441"/>
                    <a:pt x="571" y="657"/>
                  </a:cubicBezTo>
                  <a:cubicBezTo>
                    <a:pt x="673" y="433"/>
                    <a:pt x="785" y="219"/>
                    <a:pt x="907" y="15"/>
                  </a:cubicBezTo>
                  <a:cubicBezTo>
                    <a:pt x="907" y="8"/>
                    <a:pt x="902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660641" y="2402805"/>
              <a:ext cx="43330" cy="409546"/>
            </a:xfrm>
            <a:custGeom>
              <a:avLst/>
              <a:gdLst/>
              <a:ahLst/>
              <a:cxnLst/>
              <a:rect l="l" t="t" r="r" b="b"/>
              <a:pathLst>
                <a:path w="622" h="5879" extrusionOk="0">
                  <a:moveTo>
                    <a:pt x="612" y="0"/>
                  </a:moveTo>
                  <a:cubicBezTo>
                    <a:pt x="607" y="0"/>
                    <a:pt x="601" y="6"/>
                    <a:pt x="601" y="16"/>
                  </a:cubicBezTo>
                  <a:cubicBezTo>
                    <a:pt x="357" y="739"/>
                    <a:pt x="194" y="1502"/>
                    <a:pt x="113" y="2266"/>
                  </a:cubicBezTo>
                  <a:cubicBezTo>
                    <a:pt x="31" y="3040"/>
                    <a:pt x="31" y="3824"/>
                    <a:pt x="113" y="4598"/>
                  </a:cubicBezTo>
                  <a:cubicBezTo>
                    <a:pt x="153" y="5025"/>
                    <a:pt x="225" y="5453"/>
                    <a:pt x="327" y="5871"/>
                  </a:cubicBezTo>
                  <a:cubicBezTo>
                    <a:pt x="327" y="5876"/>
                    <a:pt x="332" y="5878"/>
                    <a:pt x="337" y="5878"/>
                  </a:cubicBezTo>
                  <a:cubicBezTo>
                    <a:pt x="342" y="5878"/>
                    <a:pt x="347" y="5876"/>
                    <a:pt x="347" y="5871"/>
                  </a:cubicBezTo>
                  <a:lnTo>
                    <a:pt x="347" y="5860"/>
                  </a:lnTo>
                  <a:cubicBezTo>
                    <a:pt x="11" y="4343"/>
                    <a:pt x="1" y="2785"/>
                    <a:pt x="296" y="1258"/>
                  </a:cubicBezTo>
                  <a:cubicBezTo>
                    <a:pt x="388" y="841"/>
                    <a:pt x="489" y="423"/>
                    <a:pt x="622" y="16"/>
                  </a:cubicBezTo>
                  <a:cubicBezTo>
                    <a:pt x="622" y="6"/>
                    <a:pt x="617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586381" y="2496501"/>
              <a:ext cx="80739" cy="291747"/>
            </a:xfrm>
            <a:custGeom>
              <a:avLst/>
              <a:gdLst/>
              <a:ahLst/>
              <a:cxnLst/>
              <a:rect l="l" t="t" r="r" b="b"/>
              <a:pathLst>
                <a:path w="1159" h="4188" extrusionOk="0">
                  <a:moveTo>
                    <a:pt x="27" y="1"/>
                  </a:moveTo>
                  <a:cubicBezTo>
                    <a:pt x="15" y="1"/>
                    <a:pt x="0" y="10"/>
                    <a:pt x="8" y="25"/>
                  </a:cubicBezTo>
                  <a:cubicBezTo>
                    <a:pt x="598" y="992"/>
                    <a:pt x="853" y="2102"/>
                    <a:pt x="1016" y="3222"/>
                  </a:cubicBezTo>
                  <a:cubicBezTo>
                    <a:pt x="1057" y="3538"/>
                    <a:pt x="1097" y="3854"/>
                    <a:pt x="1138" y="4179"/>
                  </a:cubicBezTo>
                  <a:cubicBezTo>
                    <a:pt x="1138" y="4185"/>
                    <a:pt x="1143" y="4187"/>
                    <a:pt x="1148" y="4187"/>
                  </a:cubicBezTo>
                  <a:cubicBezTo>
                    <a:pt x="1153" y="4187"/>
                    <a:pt x="1158" y="4185"/>
                    <a:pt x="1158" y="4179"/>
                  </a:cubicBezTo>
                  <a:cubicBezTo>
                    <a:pt x="1057" y="3049"/>
                    <a:pt x="904" y="1899"/>
                    <a:pt x="466" y="840"/>
                  </a:cubicBezTo>
                  <a:cubicBezTo>
                    <a:pt x="344" y="555"/>
                    <a:pt x="201" y="269"/>
                    <a:pt x="38" y="5"/>
                  </a:cubicBezTo>
                  <a:cubicBezTo>
                    <a:pt x="36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710310" y="2530845"/>
              <a:ext cx="84501" cy="127343"/>
            </a:xfrm>
            <a:custGeom>
              <a:avLst/>
              <a:gdLst/>
              <a:ahLst/>
              <a:cxnLst/>
              <a:rect l="l" t="t" r="r" b="b"/>
              <a:pathLst>
                <a:path w="1213" h="1828" extrusionOk="0">
                  <a:moveTo>
                    <a:pt x="1061" y="1"/>
                  </a:moveTo>
                  <a:cubicBezTo>
                    <a:pt x="1043" y="1"/>
                    <a:pt x="1025" y="4"/>
                    <a:pt x="1009" y="11"/>
                  </a:cubicBezTo>
                  <a:cubicBezTo>
                    <a:pt x="947" y="31"/>
                    <a:pt x="886" y="62"/>
                    <a:pt x="846" y="102"/>
                  </a:cubicBezTo>
                  <a:cubicBezTo>
                    <a:pt x="754" y="163"/>
                    <a:pt x="673" y="245"/>
                    <a:pt x="632" y="336"/>
                  </a:cubicBezTo>
                  <a:cubicBezTo>
                    <a:pt x="611" y="398"/>
                    <a:pt x="591" y="448"/>
                    <a:pt x="561" y="499"/>
                  </a:cubicBezTo>
                  <a:cubicBezTo>
                    <a:pt x="540" y="530"/>
                    <a:pt x="510" y="560"/>
                    <a:pt x="489" y="581"/>
                  </a:cubicBezTo>
                  <a:cubicBezTo>
                    <a:pt x="459" y="622"/>
                    <a:pt x="428" y="662"/>
                    <a:pt x="418" y="703"/>
                  </a:cubicBezTo>
                  <a:cubicBezTo>
                    <a:pt x="337" y="846"/>
                    <a:pt x="255" y="998"/>
                    <a:pt x="184" y="1151"/>
                  </a:cubicBezTo>
                  <a:cubicBezTo>
                    <a:pt x="153" y="1192"/>
                    <a:pt x="133" y="1243"/>
                    <a:pt x="123" y="1294"/>
                  </a:cubicBezTo>
                  <a:cubicBezTo>
                    <a:pt x="123" y="1324"/>
                    <a:pt x="133" y="1365"/>
                    <a:pt x="133" y="1395"/>
                  </a:cubicBezTo>
                  <a:cubicBezTo>
                    <a:pt x="133" y="1487"/>
                    <a:pt x="0" y="1782"/>
                    <a:pt x="92" y="1823"/>
                  </a:cubicBezTo>
                  <a:cubicBezTo>
                    <a:pt x="99" y="1826"/>
                    <a:pt x="107" y="1828"/>
                    <a:pt x="116" y="1828"/>
                  </a:cubicBezTo>
                  <a:cubicBezTo>
                    <a:pt x="218" y="1828"/>
                    <a:pt x="412" y="1625"/>
                    <a:pt x="459" y="1568"/>
                  </a:cubicBezTo>
                  <a:cubicBezTo>
                    <a:pt x="530" y="1456"/>
                    <a:pt x="622" y="1365"/>
                    <a:pt x="723" y="1273"/>
                  </a:cubicBezTo>
                  <a:cubicBezTo>
                    <a:pt x="774" y="1243"/>
                    <a:pt x="825" y="1212"/>
                    <a:pt x="866" y="1161"/>
                  </a:cubicBezTo>
                  <a:cubicBezTo>
                    <a:pt x="886" y="1120"/>
                    <a:pt x="907" y="1080"/>
                    <a:pt x="917" y="1039"/>
                  </a:cubicBezTo>
                  <a:cubicBezTo>
                    <a:pt x="978" y="886"/>
                    <a:pt x="1141" y="795"/>
                    <a:pt x="1151" y="632"/>
                  </a:cubicBezTo>
                  <a:cubicBezTo>
                    <a:pt x="1151" y="560"/>
                    <a:pt x="1131" y="499"/>
                    <a:pt x="1131" y="438"/>
                  </a:cubicBezTo>
                  <a:cubicBezTo>
                    <a:pt x="1141" y="367"/>
                    <a:pt x="1161" y="306"/>
                    <a:pt x="1192" y="245"/>
                  </a:cubicBezTo>
                  <a:cubicBezTo>
                    <a:pt x="1212" y="184"/>
                    <a:pt x="1212" y="112"/>
                    <a:pt x="1171" y="51"/>
                  </a:cubicBezTo>
                  <a:cubicBezTo>
                    <a:pt x="1144" y="17"/>
                    <a:pt x="1102" y="1"/>
                    <a:pt x="1061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667050" y="2363098"/>
              <a:ext cx="68896" cy="143714"/>
            </a:xfrm>
            <a:custGeom>
              <a:avLst/>
              <a:gdLst/>
              <a:ahLst/>
              <a:cxnLst/>
              <a:rect l="l" t="t" r="r" b="b"/>
              <a:pathLst>
                <a:path w="989" h="2063" extrusionOk="0">
                  <a:moveTo>
                    <a:pt x="673" y="0"/>
                  </a:moveTo>
                  <a:cubicBezTo>
                    <a:pt x="643" y="0"/>
                    <a:pt x="612" y="5"/>
                    <a:pt x="581" y="16"/>
                  </a:cubicBezTo>
                  <a:cubicBezTo>
                    <a:pt x="509" y="56"/>
                    <a:pt x="479" y="138"/>
                    <a:pt x="428" y="199"/>
                  </a:cubicBezTo>
                  <a:cubicBezTo>
                    <a:pt x="214" y="453"/>
                    <a:pt x="214" y="606"/>
                    <a:pt x="123" y="820"/>
                  </a:cubicBezTo>
                  <a:cubicBezTo>
                    <a:pt x="82" y="871"/>
                    <a:pt x="72" y="932"/>
                    <a:pt x="61" y="1003"/>
                  </a:cubicBezTo>
                  <a:cubicBezTo>
                    <a:pt x="72" y="1075"/>
                    <a:pt x="112" y="1146"/>
                    <a:pt x="92" y="1217"/>
                  </a:cubicBezTo>
                  <a:cubicBezTo>
                    <a:pt x="82" y="1248"/>
                    <a:pt x="72" y="1278"/>
                    <a:pt x="51" y="1309"/>
                  </a:cubicBezTo>
                  <a:cubicBezTo>
                    <a:pt x="21" y="1370"/>
                    <a:pt x="11" y="1451"/>
                    <a:pt x="31" y="1523"/>
                  </a:cubicBezTo>
                  <a:cubicBezTo>
                    <a:pt x="41" y="1573"/>
                    <a:pt x="61" y="1614"/>
                    <a:pt x="72" y="1665"/>
                  </a:cubicBezTo>
                  <a:cubicBezTo>
                    <a:pt x="82" y="1777"/>
                    <a:pt x="0" y="1971"/>
                    <a:pt x="112" y="2042"/>
                  </a:cubicBezTo>
                  <a:cubicBezTo>
                    <a:pt x="137" y="2056"/>
                    <a:pt x="159" y="2063"/>
                    <a:pt x="181" y="2063"/>
                  </a:cubicBezTo>
                  <a:cubicBezTo>
                    <a:pt x="293" y="2063"/>
                    <a:pt x="366" y="1885"/>
                    <a:pt x="418" y="1808"/>
                  </a:cubicBezTo>
                  <a:cubicBezTo>
                    <a:pt x="530" y="1645"/>
                    <a:pt x="632" y="1482"/>
                    <a:pt x="733" y="1309"/>
                  </a:cubicBezTo>
                  <a:cubicBezTo>
                    <a:pt x="825" y="1187"/>
                    <a:pt x="886" y="1044"/>
                    <a:pt x="907" y="891"/>
                  </a:cubicBezTo>
                  <a:cubicBezTo>
                    <a:pt x="917" y="810"/>
                    <a:pt x="937" y="728"/>
                    <a:pt x="947" y="647"/>
                  </a:cubicBezTo>
                  <a:cubicBezTo>
                    <a:pt x="988" y="494"/>
                    <a:pt x="988" y="341"/>
                    <a:pt x="947" y="199"/>
                  </a:cubicBezTo>
                  <a:cubicBezTo>
                    <a:pt x="907" y="77"/>
                    <a:pt x="795" y="0"/>
                    <a:pt x="673" y="0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547857" y="2436383"/>
              <a:ext cx="83804" cy="125044"/>
            </a:xfrm>
            <a:custGeom>
              <a:avLst/>
              <a:gdLst/>
              <a:ahLst/>
              <a:cxnLst/>
              <a:rect l="l" t="t" r="r" b="b"/>
              <a:pathLst>
                <a:path w="1203" h="1795" extrusionOk="0">
                  <a:moveTo>
                    <a:pt x="322" y="1"/>
                  </a:moveTo>
                  <a:cubicBezTo>
                    <a:pt x="278" y="1"/>
                    <a:pt x="234" y="11"/>
                    <a:pt x="194" y="33"/>
                  </a:cubicBezTo>
                  <a:cubicBezTo>
                    <a:pt x="153" y="73"/>
                    <a:pt x="113" y="114"/>
                    <a:pt x="92" y="165"/>
                  </a:cubicBezTo>
                  <a:cubicBezTo>
                    <a:pt x="31" y="257"/>
                    <a:pt x="1" y="359"/>
                    <a:pt x="11" y="471"/>
                  </a:cubicBezTo>
                  <a:cubicBezTo>
                    <a:pt x="41" y="593"/>
                    <a:pt x="174" y="674"/>
                    <a:pt x="194" y="807"/>
                  </a:cubicBezTo>
                  <a:cubicBezTo>
                    <a:pt x="184" y="857"/>
                    <a:pt x="194" y="898"/>
                    <a:pt x="194" y="949"/>
                  </a:cubicBezTo>
                  <a:cubicBezTo>
                    <a:pt x="235" y="1071"/>
                    <a:pt x="388" y="1122"/>
                    <a:pt x="449" y="1234"/>
                  </a:cubicBezTo>
                  <a:cubicBezTo>
                    <a:pt x="500" y="1316"/>
                    <a:pt x="489" y="1428"/>
                    <a:pt x="561" y="1479"/>
                  </a:cubicBezTo>
                  <a:cubicBezTo>
                    <a:pt x="591" y="1499"/>
                    <a:pt x="622" y="1509"/>
                    <a:pt x="663" y="1519"/>
                  </a:cubicBezTo>
                  <a:cubicBezTo>
                    <a:pt x="764" y="1577"/>
                    <a:pt x="876" y="1795"/>
                    <a:pt x="990" y="1795"/>
                  </a:cubicBezTo>
                  <a:cubicBezTo>
                    <a:pt x="1037" y="1795"/>
                    <a:pt x="1084" y="1759"/>
                    <a:pt x="1131" y="1662"/>
                  </a:cubicBezTo>
                  <a:cubicBezTo>
                    <a:pt x="1202" y="1530"/>
                    <a:pt x="1111" y="1418"/>
                    <a:pt x="1100" y="1275"/>
                  </a:cubicBezTo>
                  <a:cubicBezTo>
                    <a:pt x="1090" y="1153"/>
                    <a:pt x="1151" y="1020"/>
                    <a:pt x="1060" y="919"/>
                  </a:cubicBezTo>
                  <a:cubicBezTo>
                    <a:pt x="1029" y="888"/>
                    <a:pt x="988" y="868"/>
                    <a:pt x="968" y="837"/>
                  </a:cubicBezTo>
                  <a:cubicBezTo>
                    <a:pt x="856" y="705"/>
                    <a:pt x="958" y="460"/>
                    <a:pt x="815" y="359"/>
                  </a:cubicBezTo>
                  <a:cubicBezTo>
                    <a:pt x="764" y="308"/>
                    <a:pt x="673" y="308"/>
                    <a:pt x="622" y="257"/>
                  </a:cubicBezTo>
                  <a:cubicBezTo>
                    <a:pt x="601" y="226"/>
                    <a:pt x="581" y="185"/>
                    <a:pt x="561" y="155"/>
                  </a:cubicBezTo>
                  <a:cubicBezTo>
                    <a:pt x="518" y="56"/>
                    <a:pt x="421" y="1"/>
                    <a:pt x="322" y="1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598223" y="2734399"/>
              <a:ext cx="144062" cy="390249"/>
            </a:xfrm>
            <a:custGeom>
              <a:avLst/>
              <a:gdLst/>
              <a:ahLst/>
              <a:cxnLst/>
              <a:rect l="l" t="t" r="r" b="b"/>
              <a:pathLst>
                <a:path w="2068" h="5602" extrusionOk="0">
                  <a:moveTo>
                    <a:pt x="673" y="1"/>
                  </a:moveTo>
                  <a:cubicBezTo>
                    <a:pt x="561" y="1"/>
                    <a:pt x="459" y="92"/>
                    <a:pt x="449" y="204"/>
                  </a:cubicBezTo>
                  <a:lnTo>
                    <a:pt x="1" y="5601"/>
                  </a:lnTo>
                  <a:lnTo>
                    <a:pt x="2068" y="5601"/>
                  </a:lnTo>
                  <a:lnTo>
                    <a:pt x="1701" y="204"/>
                  </a:lnTo>
                  <a:cubicBezTo>
                    <a:pt x="1691" y="92"/>
                    <a:pt x="1599" y="1"/>
                    <a:pt x="1477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007900" y="3024550"/>
              <a:ext cx="3568186" cy="160352"/>
            </a:xfrm>
            <a:custGeom>
              <a:avLst/>
              <a:gdLst/>
              <a:ahLst/>
              <a:cxnLst/>
              <a:rect l="l" t="t" r="r" b="b"/>
              <a:pathLst>
                <a:path w="50343" h="2302" extrusionOk="0">
                  <a:moveTo>
                    <a:pt x="1" y="0"/>
                  </a:moveTo>
                  <a:lnTo>
                    <a:pt x="1" y="2302"/>
                  </a:lnTo>
                  <a:lnTo>
                    <a:pt x="50343" y="2302"/>
                  </a:lnTo>
                  <a:lnTo>
                    <a:pt x="50343" y="0"/>
                  </a:lnTo>
                  <a:close/>
                </a:path>
              </a:pathLst>
            </a:custGeom>
            <a:solidFill>
              <a:srgbClr val="A6D1B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380459" y="2837638"/>
              <a:ext cx="102961" cy="165657"/>
            </a:xfrm>
            <a:custGeom>
              <a:avLst/>
              <a:gdLst/>
              <a:ahLst/>
              <a:cxnLst/>
              <a:rect l="l" t="t" r="r" b="b"/>
              <a:pathLst>
                <a:path w="1478" h="2378" extrusionOk="0">
                  <a:moveTo>
                    <a:pt x="457" y="1"/>
                  </a:moveTo>
                  <a:cubicBezTo>
                    <a:pt x="369" y="1"/>
                    <a:pt x="281" y="16"/>
                    <a:pt x="204" y="46"/>
                  </a:cubicBezTo>
                  <a:cubicBezTo>
                    <a:pt x="82" y="117"/>
                    <a:pt x="1" y="250"/>
                    <a:pt x="21" y="392"/>
                  </a:cubicBezTo>
                  <a:cubicBezTo>
                    <a:pt x="11" y="627"/>
                    <a:pt x="102" y="851"/>
                    <a:pt x="276" y="1003"/>
                  </a:cubicBezTo>
                  <a:cubicBezTo>
                    <a:pt x="388" y="1095"/>
                    <a:pt x="489" y="1197"/>
                    <a:pt x="571" y="1309"/>
                  </a:cubicBezTo>
                  <a:cubicBezTo>
                    <a:pt x="642" y="1441"/>
                    <a:pt x="622" y="1614"/>
                    <a:pt x="703" y="1747"/>
                  </a:cubicBezTo>
                  <a:cubicBezTo>
                    <a:pt x="795" y="1869"/>
                    <a:pt x="907" y="1960"/>
                    <a:pt x="1039" y="2021"/>
                  </a:cubicBezTo>
                  <a:cubicBezTo>
                    <a:pt x="1172" y="2103"/>
                    <a:pt x="1294" y="2225"/>
                    <a:pt x="1284" y="2378"/>
                  </a:cubicBezTo>
                  <a:cubicBezTo>
                    <a:pt x="1426" y="2205"/>
                    <a:pt x="1477" y="1971"/>
                    <a:pt x="1416" y="1757"/>
                  </a:cubicBezTo>
                  <a:cubicBezTo>
                    <a:pt x="1365" y="1533"/>
                    <a:pt x="1263" y="1309"/>
                    <a:pt x="1253" y="1075"/>
                  </a:cubicBezTo>
                  <a:cubicBezTo>
                    <a:pt x="1243" y="891"/>
                    <a:pt x="1294" y="708"/>
                    <a:pt x="1243" y="535"/>
                  </a:cubicBezTo>
                  <a:cubicBezTo>
                    <a:pt x="1172" y="270"/>
                    <a:pt x="907" y="97"/>
                    <a:pt x="642" y="26"/>
                  </a:cubicBezTo>
                  <a:cubicBezTo>
                    <a:pt x="583" y="9"/>
                    <a:pt x="520" y="1"/>
                    <a:pt x="457" y="1"/>
                  </a:cubicBezTo>
                  <a:close/>
                </a:path>
              </a:pathLst>
            </a:custGeom>
            <a:solidFill>
              <a:srgbClr val="DE8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376906" y="2837151"/>
              <a:ext cx="206480" cy="131941"/>
            </a:xfrm>
            <a:custGeom>
              <a:avLst/>
              <a:gdLst/>
              <a:ahLst/>
              <a:cxnLst/>
              <a:rect l="l" t="t" r="r" b="b"/>
              <a:pathLst>
                <a:path w="2964" h="1894" extrusionOk="0">
                  <a:moveTo>
                    <a:pt x="733" y="0"/>
                  </a:moveTo>
                  <a:cubicBezTo>
                    <a:pt x="547" y="0"/>
                    <a:pt x="346" y="92"/>
                    <a:pt x="153" y="175"/>
                  </a:cubicBezTo>
                  <a:cubicBezTo>
                    <a:pt x="11" y="247"/>
                    <a:pt x="1" y="471"/>
                    <a:pt x="92" y="593"/>
                  </a:cubicBezTo>
                  <a:cubicBezTo>
                    <a:pt x="194" y="715"/>
                    <a:pt x="306" y="827"/>
                    <a:pt x="428" y="929"/>
                  </a:cubicBezTo>
                  <a:cubicBezTo>
                    <a:pt x="540" y="1051"/>
                    <a:pt x="622" y="1214"/>
                    <a:pt x="764" y="1306"/>
                  </a:cubicBezTo>
                  <a:cubicBezTo>
                    <a:pt x="859" y="1361"/>
                    <a:pt x="967" y="1375"/>
                    <a:pt x="1081" y="1375"/>
                  </a:cubicBezTo>
                  <a:cubicBezTo>
                    <a:pt x="1195" y="1375"/>
                    <a:pt x="1315" y="1361"/>
                    <a:pt x="1431" y="1361"/>
                  </a:cubicBezTo>
                  <a:cubicBezTo>
                    <a:pt x="1537" y="1361"/>
                    <a:pt x="1639" y="1373"/>
                    <a:pt x="1732" y="1418"/>
                  </a:cubicBezTo>
                  <a:cubicBezTo>
                    <a:pt x="1884" y="1499"/>
                    <a:pt x="1986" y="1662"/>
                    <a:pt x="2119" y="1764"/>
                  </a:cubicBezTo>
                  <a:cubicBezTo>
                    <a:pt x="2239" y="1851"/>
                    <a:pt x="2383" y="1894"/>
                    <a:pt x="2525" y="1894"/>
                  </a:cubicBezTo>
                  <a:cubicBezTo>
                    <a:pt x="2683" y="1894"/>
                    <a:pt x="2841" y="1840"/>
                    <a:pt x="2964" y="1733"/>
                  </a:cubicBezTo>
                  <a:cubicBezTo>
                    <a:pt x="2648" y="1733"/>
                    <a:pt x="2363" y="1560"/>
                    <a:pt x="2210" y="1275"/>
                  </a:cubicBezTo>
                  <a:cubicBezTo>
                    <a:pt x="2170" y="1163"/>
                    <a:pt x="2129" y="1061"/>
                    <a:pt x="2068" y="949"/>
                  </a:cubicBezTo>
                  <a:cubicBezTo>
                    <a:pt x="1915" y="735"/>
                    <a:pt x="1610" y="705"/>
                    <a:pt x="1406" y="532"/>
                  </a:cubicBezTo>
                  <a:cubicBezTo>
                    <a:pt x="1263" y="409"/>
                    <a:pt x="1182" y="247"/>
                    <a:pt x="1039" y="114"/>
                  </a:cubicBezTo>
                  <a:cubicBezTo>
                    <a:pt x="945" y="32"/>
                    <a:pt x="842" y="0"/>
                    <a:pt x="733" y="0"/>
                  </a:cubicBez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388958" y="2857632"/>
              <a:ext cx="167469" cy="99826"/>
            </a:xfrm>
            <a:custGeom>
              <a:avLst/>
              <a:gdLst/>
              <a:ahLst/>
              <a:cxnLst/>
              <a:rect l="l" t="t" r="r" b="b"/>
              <a:pathLst>
                <a:path w="2404" h="1433" extrusionOk="0">
                  <a:moveTo>
                    <a:pt x="97" y="0"/>
                  </a:moveTo>
                  <a:cubicBezTo>
                    <a:pt x="72" y="0"/>
                    <a:pt x="47" y="1"/>
                    <a:pt x="21" y="3"/>
                  </a:cubicBezTo>
                  <a:cubicBezTo>
                    <a:pt x="1" y="3"/>
                    <a:pt x="1" y="24"/>
                    <a:pt x="21" y="24"/>
                  </a:cubicBezTo>
                  <a:cubicBezTo>
                    <a:pt x="34" y="23"/>
                    <a:pt x="48" y="23"/>
                    <a:pt x="61" y="23"/>
                  </a:cubicBezTo>
                  <a:cubicBezTo>
                    <a:pt x="311" y="23"/>
                    <a:pt x="550" y="115"/>
                    <a:pt x="734" y="289"/>
                  </a:cubicBezTo>
                  <a:cubicBezTo>
                    <a:pt x="815" y="370"/>
                    <a:pt x="877" y="482"/>
                    <a:pt x="958" y="564"/>
                  </a:cubicBezTo>
                  <a:cubicBezTo>
                    <a:pt x="1029" y="635"/>
                    <a:pt x="1121" y="686"/>
                    <a:pt x="1223" y="716"/>
                  </a:cubicBezTo>
                  <a:cubicBezTo>
                    <a:pt x="1345" y="747"/>
                    <a:pt x="1457" y="788"/>
                    <a:pt x="1579" y="838"/>
                  </a:cubicBezTo>
                  <a:cubicBezTo>
                    <a:pt x="1681" y="910"/>
                    <a:pt x="1773" y="1001"/>
                    <a:pt x="1844" y="1093"/>
                  </a:cubicBezTo>
                  <a:cubicBezTo>
                    <a:pt x="1977" y="1245"/>
                    <a:pt x="2136" y="1432"/>
                    <a:pt x="2347" y="1432"/>
                  </a:cubicBezTo>
                  <a:cubicBezTo>
                    <a:pt x="2362" y="1432"/>
                    <a:pt x="2378" y="1431"/>
                    <a:pt x="2394" y="1429"/>
                  </a:cubicBezTo>
                  <a:cubicBezTo>
                    <a:pt x="2402" y="1429"/>
                    <a:pt x="2403" y="1416"/>
                    <a:pt x="2399" y="1416"/>
                  </a:cubicBezTo>
                  <a:cubicBezTo>
                    <a:pt x="2397" y="1416"/>
                    <a:pt x="2396" y="1417"/>
                    <a:pt x="2394" y="1419"/>
                  </a:cubicBezTo>
                  <a:cubicBezTo>
                    <a:pt x="2098" y="1398"/>
                    <a:pt x="1946" y="1164"/>
                    <a:pt x="1762" y="961"/>
                  </a:cubicBezTo>
                  <a:cubicBezTo>
                    <a:pt x="1691" y="879"/>
                    <a:pt x="1599" y="818"/>
                    <a:pt x="1498" y="777"/>
                  </a:cubicBezTo>
                  <a:cubicBezTo>
                    <a:pt x="1396" y="726"/>
                    <a:pt x="1284" y="706"/>
                    <a:pt x="1182" y="665"/>
                  </a:cubicBezTo>
                  <a:cubicBezTo>
                    <a:pt x="938" y="584"/>
                    <a:pt x="846" y="340"/>
                    <a:pt x="653" y="187"/>
                  </a:cubicBezTo>
                  <a:cubicBezTo>
                    <a:pt x="490" y="69"/>
                    <a:pt x="295" y="0"/>
                    <a:pt x="97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7563816" y="4535800"/>
              <a:ext cx="680324" cy="105399"/>
            </a:xfrm>
            <a:custGeom>
              <a:avLst/>
              <a:gdLst/>
              <a:ahLst/>
              <a:cxnLst/>
              <a:rect l="l" t="t" r="r" b="b"/>
              <a:pathLst>
                <a:path w="9766" h="1513" extrusionOk="0">
                  <a:moveTo>
                    <a:pt x="3214" y="0"/>
                  </a:moveTo>
                  <a:cubicBezTo>
                    <a:pt x="1647" y="0"/>
                    <a:pt x="636" y="83"/>
                    <a:pt x="296" y="606"/>
                  </a:cubicBezTo>
                  <a:cubicBezTo>
                    <a:pt x="0" y="1064"/>
                    <a:pt x="1049" y="1492"/>
                    <a:pt x="3666" y="1512"/>
                  </a:cubicBezTo>
                  <a:cubicBezTo>
                    <a:pt x="3703" y="1512"/>
                    <a:pt x="3741" y="1512"/>
                    <a:pt x="3779" y="1512"/>
                  </a:cubicBezTo>
                  <a:cubicBezTo>
                    <a:pt x="6382" y="1512"/>
                    <a:pt x="9765" y="1169"/>
                    <a:pt x="9765" y="667"/>
                  </a:cubicBezTo>
                  <a:cubicBezTo>
                    <a:pt x="9765" y="168"/>
                    <a:pt x="7647" y="25"/>
                    <a:pt x="5030" y="15"/>
                  </a:cubicBezTo>
                  <a:cubicBezTo>
                    <a:pt x="4362" y="10"/>
                    <a:pt x="3755" y="0"/>
                    <a:pt x="3214" y="0"/>
                  </a:cubicBezTo>
                  <a:close/>
                </a:path>
              </a:pathLst>
            </a:custGeom>
            <a:solidFill>
              <a:srgbClr val="CDA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7760960" y="4350986"/>
              <a:ext cx="84501" cy="141903"/>
            </a:xfrm>
            <a:custGeom>
              <a:avLst/>
              <a:gdLst/>
              <a:ahLst/>
              <a:cxnLst/>
              <a:rect l="l" t="t" r="r" b="b"/>
              <a:pathLst>
                <a:path w="1213" h="2037" extrusionOk="0">
                  <a:moveTo>
                    <a:pt x="1" y="0"/>
                  </a:moveTo>
                  <a:lnTo>
                    <a:pt x="31" y="1558"/>
                  </a:lnTo>
                  <a:lnTo>
                    <a:pt x="408" y="2037"/>
                  </a:lnTo>
                  <a:lnTo>
                    <a:pt x="968" y="1762"/>
                  </a:lnTo>
                  <a:lnTo>
                    <a:pt x="1213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9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7748212" y="4459241"/>
              <a:ext cx="89447" cy="102056"/>
            </a:xfrm>
            <a:custGeom>
              <a:avLst/>
              <a:gdLst/>
              <a:ahLst/>
              <a:cxnLst/>
              <a:rect l="l" t="t" r="r" b="b"/>
              <a:pathLst>
                <a:path w="1284" h="1465" extrusionOk="0">
                  <a:moveTo>
                    <a:pt x="1157" y="1"/>
                  </a:moveTo>
                  <a:cubicBezTo>
                    <a:pt x="1145" y="1"/>
                    <a:pt x="1132" y="2"/>
                    <a:pt x="1121" y="4"/>
                  </a:cubicBezTo>
                  <a:cubicBezTo>
                    <a:pt x="973" y="35"/>
                    <a:pt x="823" y="50"/>
                    <a:pt x="673" y="50"/>
                  </a:cubicBezTo>
                  <a:cubicBezTo>
                    <a:pt x="523" y="50"/>
                    <a:pt x="372" y="35"/>
                    <a:pt x="225" y="4"/>
                  </a:cubicBezTo>
                  <a:cubicBezTo>
                    <a:pt x="153" y="55"/>
                    <a:pt x="133" y="147"/>
                    <a:pt x="164" y="228"/>
                  </a:cubicBezTo>
                  <a:cubicBezTo>
                    <a:pt x="174" y="269"/>
                    <a:pt x="214" y="310"/>
                    <a:pt x="204" y="361"/>
                  </a:cubicBezTo>
                  <a:cubicBezTo>
                    <a:pt x="194" y="371"/>
                    <a:pt x="184" y="391"/>
                    <a:pt x="174" y="412"/>
                  </a:cubicBezTo>
                  <a:cubicBezTo>
                    <a:pt x="164" y="452"/>
                    <a:pt x="164" y="493"/>
                    <a:pt x="174" y="524"/>
                  </a:cubicBezTo>
                  <a:cubicBezTo>
                    <a:pt x="194" y="646"/>
                    <a:pt x="174" y="768"/>
                    <a:pt x="113" y="870"/>
                  </a:cubicBezTo>
                  <a:cubicBezTo>
                    <a:pt x="62" y="870"/>
                    <a:pt x="21" y="931"/>
                    <a:pt x="11" y="992"/>
                  </a:cubicBezTo>
                  <a:cubicBezTo>
                    <a:pt x="1" y="1043"/>
                    <a:pt x="11" y="1094"/>
                    <a:pt x="31" y="1145"/>
                  </a:cubicBezTo>
                  <a:cubicBezTo>
                    <a:pt x="123" y="1318"/>
                    <a:pt x="296" y="1430"/>
                    <a:pt x="489" y="1460"/>
                  </a:cubicBezTo>
                  <a:cubicBezTo>
                    <a:pt x="535" y="1463"/>
                    <a:pt x="581" y="1464"/>
                    <a:pt x="626" y="1464"/>
                  </a:cubicBezTo>
                  <a:cubicBezTo>
                    <a:pt x="774" y="1464"/>
                    <a:pt x="920" y="1451"/>
                    <a:pt x="1060" y="1420"/>
                  </a:cubicBezTo>
                  <a:cubicBezTo>
                    <a:pt x="1100" y="1420"/>
                    <a:pt x="1131" y="1399"/>
                    <a:pt x="1161" y="1379"/>
                  </a:cubicBezTo>
                  <a:cubicBezTo>
                    <a:pt x="1172" y="1348"/>
                    <a:pt x="1182" y="1318"/>
                    <a:pt x="1182" y="1287"/>
                  </a:cubicBezTo>
                  <a:lnTo>
                    <a:pt x="1202" y="646"/>
                  </a:lnTo>
                  <a:cubicBezTo>
                    <a:pt x="1202" y="585"/>
                    <a:pt x="1202" y="524"/>
                    <a:pt x="1182" y="463"/>
                  </a:cubicBezTo>
                  <a:cubicBezTo>
                    <a:pt x="1182" y="442"/>
                    <a:pt x="1172" y="412"/>
                    <a:pt x="1172" y="391"/>
                  </a:cubicBezTo>
                  <a:cubicBezTo>
                    <a:pt x="1192" y="320"/>
                    <a:pt x="1284" y="259"/>
                    <a:pt x="1253" y="198"/>
                  </a:cubicBezTo>
                  <a:cubicBezTo>
                    <a:pt x="1243" y="167"/>
                    <a:pt x="1212" y="147"/>
                    <a:pt x="1212" y="116"/>
                  </a:cubicBezTo>
                  <a:cubicBezTo>
                    <a:pt x="1212" y="96"/>
                    <a:pt x="1233" y="76"/>
                    <a:pt x="1233" y="55"/>
                  </a:cubicBezTo>
                  <a:cubicBezTo>
                    <a:pt x="1241" y="16"/>
                    <a:pt x="12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7635429" y="4505985"/>
              <a:ext cx="214978" cy="87914"/>
            </a:xfrm>
            <a:custGeom>
              <a:avLst/>
              <a:gdLst/>
              <a:ahLst/>
              <a:cxnLst/>
              <a:rect l="l" t="t" r="r" b="b"/>
              <a:pathLst>
                <a:path w="3086" h="1262" extrusionOk="0">
                  <a:moveTo>
                    <a:pt x="1714" y="1"/>
                  </a:moveTo>
                  <a:cubicBezTo>
                    <a:pt x="1696" y="1"/>
                    <a:pt x="1678" y="2"/>
                    <a:pt x="1660" y="5"/>
                  </a:cubicBezTo>
                  <a:cubicBezTo>
                    <a:pt x="1406" y="341"/>
                    <a:pt x="1029" y="555"/>
                    <a:pt x="622" y="596"/>
                  </a:cubicBezTo>
                  <a:cubicBezTo>
                    <a:pt x="479" y="596"/>
                    <a:pt x="347" y="626"/>
                    <a:pt x="214" y="677"/>
                  </a:cubicBezTo>
                  <a:cubicBezTo>
                    <a:pt x="82" y="738"/>
                    <a:pt x="1" y="881"/>
                    <a:pt x="21" y="1024"/>
                  </a:cubicBezTo>
                  <a:cubicBezTo>
                    <a:pt x="72" y="1207"/>
                    <a:pt x="316" y="1248"/>
                    <a:pt x="510" y="1248"/>
                  </a:cubicBezTo>
                  <a:lnTo>
                    <a:pt x="1202" y="1258"/>
                  </a:lnTo>
                  <a:cubicBezTo>
                    <a:pt x="1238" y="1260"/>
                    <a:pt x="1274" y="1261"/>
                    <a:pt x="1309" y="1261"/>
                  </a:cubicBezTo>
                  <a:cubicBezTo>
                    <a:pt x="1422" y="1261"/>
                    <a:pt x="1529" y="1248"/>
                    <a:pt x="1630" y="1217"/>
                  </a:cubicBezTo>
                  <a:cubicBezTo>
                    <a:pt x="1711" y="1176"/>
                    <a:pt x="1803" y="1146"/>
                    <a:pt x="1884" y="1115"/>
                  </a:cubicBezTo>
                  <a:cubicBezTo>
                    <a:pt x="1996" y="1115"/>
                    <a:pt x="2108" y="1125"/>
                    <a:pt x="2210" y="1166"/>
                  </a:cubicBezTo>
                  <a:cubicBezTo>
                    <a:pt x="2294" y="1181"/>
                    <a:pt x="2378" y="1189"/>
                    <a:pt x="2464" y="1189"/>
                  </a:cubicBezTo>
                  <a:cubicBezTo>
                    <a:pt x="2607" y="1189"/>
                    <a:pt x="2752" y="1166"/>
                    <a:pt x="2892" y="1115"/>
                  </a:cubicBezTo>
                  <a:cubicBezTo>
                    <a:pt x="3086" y="1044"/>
                    <a:pt x="3045" y="973"/>
                    <a:pt x="3025" y="769"/>
                  </a:cubicBezTo>
                  <a:cubicBezTo>
                    <a:pt x="3015" y="718"/>
                    <a:pt x="3004" y="657"/>
                    <a:pt x="2994" y="606"/>
                  </a:cubicBezTo>
                  <a:cubicBezTo>
                    <a:pt x="2943" y="464"/>
                    <a:pt x="2892" y="321"/>
                    <a:pt x="2831" y="178"/>
                  </a:cubicBezTo>
                  <a:cubicBezTo>
                    <a:pt x="2637" y="364"/>
                    <a:pt x="2372" y="466"/>
                    <a:pt x="2107" y="466"/>
                  </a:cubicBezTo>
                  <a:cubicBezTo>
                    <a:pt x="2053" y="466"/>
                    <a:pt x="1999" y="462"/>
                    <a:pt x="1945" y="453"/>
                  </a:cubicBezTo>
                  <a:cubicBezTo>
                    <a:pt x="2017" y="362"/>
                    <a:pt x="2027" y="240"/>
                    <a:pt x="1966" y="138"/>
                  </a:cubicBezTo>
                  <a:cubicBezTo>
                    <a:pt x="1914" y="51"/>
                    <a:pt x="1817" y="1"/>
                    <a:pt x="1714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7702792" y="3962200"/>
              <a:ext cx="194428" cy="418393"/>
            </a:xfrm>
            <a:custGeom>
              <a:avLst/>
              <a:gdLst/>
              <a:ahLst/>
              <a:cxnLst/>
              <a:rect l="l" t="t" r="r" b="b"/>
              <a:pathLst>
                <a:path w="2791" h="6006" extrusionOk="0">
                  <a:moveTo>
                    <a:pt x="1200" y="1"/>
                  </a:moveTo>
                  <a:cubicBezTo>
                    <a:pt x="935" y="1"/>
                    <a:pt x="670" y="28"/>
                    <a:pt x="408" y="83"/>
                  </a:cubicBezTo>
                  <a:cubicBezTo>
                    <a:pt x="245" y="633"/>
                    <a:pt x="306" y="1213"/>
                    <a:pt x="327" y="1794"/>
                  </a:cubicBezTo>
                  <a:cubicBezTo>
                    <a:pt x="347" y="2567"/>
                    <a:pt x="286" y="3402"/>
                    <a:pt x="245" y="4176"/>
                  </a:cubicBezTo>
                  <a:cubicBezTo>
                    <a:pt x="222" y="4165"/>
                    <a:pt x="200" y="4159"/>
                    <a:pt x="178" y="4159"/>
                  </a:cubicBezTo>
                  <a:cubicBezTo>
                    <a:pt x="143" y="4159"/>
                    <a:pt x="112" y="4175"/>
                    <a:pt x="93" y="4207"/>
                  </a:cubicBezTo>
                  <a:cubicBezTo>
                    <a:pt x="52" y="4258"/>
                    <a:pt x="42" y="4319"/>
                    <a:pt x="42" y="4370"/>
                  </a:cubicBezTo>
                  <a:cubicBezTo>
                    <a:pt x="1" y="4797"/>
                    <a:pt x="1" y="5235"/>
                    <a:pt x="52" y="5663"/>
                  </a:cubicBezTo>
                  <a:cubicBezTo>
                    <a:pt x="52" y="5683"/>
                    <a:pt x="62" y="5714"/>
                    <a:pt x="82" y="5734"/>
                  </a:cubicBezTo>
                  <a:cubicBezTo>
                    <a:pt x="103" y="5765"/>
                    <a:pt x="144" y="5775"/>
                    <a:pt x="174" y="5775"/>
                  </a:cubicBezTo>
                  <a:cubicBezTo>
                    <a:pt x="704" y="5877"/>
                    <a:pt x="1243" y="5938"/>
                    <a:pt x="1783" y="5989"/>
                  </a:cubicBezTo>
                  <a:cubicBezTo>
                    <a:pt x="1871" y="6000"/>
                    <a:pt x="1960" y="6005"/>
                    <a:pt x="2049" y="6005"/>
                  </a:cubicBezTo>
                  <a:cubicBezTo>
                    <a:pt x="2209" y="6005"/>
                    <a:pt x="2370" y="5987"/>
                    <a:pt x="2526" y="5948"/>
                  </a:cubicBezTo>
                  <a:cubicBezTo>
                    <a:pt x="2577" y="5938"/>
                    <a:pt x="2628" y="5907"/>
                    <a:pt x="2659" y="5877"/>
                  </a:cubicBezTo>
                  <a:cubicBezTo>
                    <a:pt x="2689" y="5826"/>
                    <a:pt x="2710" y="5775"/>
                    <a:pt x="2710" y="5724"/>
                  </a:cubicBezTo>
                  <a:cubicBezTo>
                    <a:pt x="2781" y="5245"/>
                    <a:pt x="2791" y="4746"/>
                    <a:pt x="2750" y="4258"/>
                  </a:cubicBezTo>
                  <a:lnTo>
                    <a:pt x="2598" y="4217"/>
                  </a:lnTo>
                  <a:cubicBezTo>
                    <a:pt x="2567" y="2914"/>
                    <a:pt x="2608" y="1610"/>
                    <a:pt x="2720" y="307"/>
                  </a:cubicBezTo>
                  <a:cubicBezTo>
                    <a:pt x="2234" y="105"/>
                    <a:pt x="1718" y="1"/>
                    <a:pt x="1200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7722716" y="4253807"/>
              <a:ext cx="151098" cy="11425"/>
            </a:xfrm>
            <a:custGeom>
              <a:avLst/>
              <a:gdLst/>
              <a:ahLst/>
              <a:cxnLst/>
              <a:rect l="l" t="t" r="r" b="b"/>
              <a:pathLst>
                <a:path w="2169" h="164" extrusionOk="0">
                  <a:moveTo>
                    <a:pt x="2149" y="0"/>
                  </a:moveTo>
                  <a:cubicBezTo>
                    <a:pt x="2077" y="31"/>
                    <a:pt x="2006" y="62"/>
                    <a:pt x="1925" y="82"/>
                  </a:cubicBezTo>
                  <a:cubicBezTo>
                    <a:pt x="1853" y="92"/>
                    <a:pt x="1772" y="102"/>
                    <a:pt x="1701" y="102"/>
                  </a:cubicBezTo>
                  <a:cubicBezTo>
                    <a:pt x="1517" y="112"/>
                    <a:pt x="1324" y="112"/>
                    <a:pt x="1141" y="112"/>
                  </a:cubicBezTo>
                  <a:cubicBezTo>
                    <a:pt x="774" y="112"/>
                    <a:pt x="407" y="82"/>
                    <a:pt x="31" y="21"/>
                  </a:cubicBezTo>
                  <a:cubicBezTo>
                    <a:pt x="10" y="21"/>
                    <a:pt x="0" y="62"/>
                    <a:pt x="20" y="62"/>
                  </a:cubicBezTo>
                  <a:cubicBezTo>
                    <a:pt x="397" y="133"/>
                    <a:pt x="784" y="163"/>
                    <a:pt x="1161" y="163"/>
                  </a:cubicBezTo>
                  <a:cubicBezTo>
                    <a:pt x="1354" y="163"/>
                    <a:pt x="1548" y="163"/>
                    <a:pt x="1741" y="153"/>
                  </a:cubicBezTo>
                  <a:cubicBezTo>
                    <a:pt x="1874" y="153"/>
                    <a:pt x="2067" y="143"/>
                    <a:pt x="2159" y="31"/>
                  </a:cubicBezTo>
                  <a:cubicBezTo>
                    <a:pt x="2169" y="21"/>
                    <a:pt x="2159" y="0"/>
                    <a:pt x="2149" y="0"/>
                  </a:cubicBezTo>
                  <a:close/>
                </a:path>
              </a:pathLst>
            </a:custGeom>
            <a:solidFill>
              <a:srgbClr val="4F4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8070958" y="4324026"/>
              <a:ext cx="80948" cy="135563"/>
            </a:xfrm>
            <a:custGeom>
              <a:avLst/>
              <a:gdLst/>
              <a:ahLst/>
              <a:cxnLst/>
              <a:rect l="l" t="t" r="r" b="b"/>
              <a:pathLst>
                <a:path w="1162" h="1946" extrusionOk="0">
                  <a:moveTo>
                    <a:pt x="1161" y="0"/>
                  </a:moveTo>
                  <a:lnTo>
                    <a:pt x="1" y="31"/>
                  </a:lnTo>
                  <a:lnTo>
                    <a:pt x="184" y="1518"/>
                  </a:lnTo>
                  <a:lnTo>
                    <a:pt x="591" y="1945"/>
                  </a:lnTo>
                  <a:lnTo>
                    <a:pt x="1100" y="1630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FE9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8075904" y="4423156"/>
              <a:ext cx="80948" cy="101707"/>
            </a:xfrm>
            <a:custGeom>
              <a:avLst/>
              <a:gdLst/>
              <a:ahLst/>
              <a:cxnLst/>
              <a:rect l="l" t="t" r="r" b="b"/>
              <a:pathLst>
                <a:path w="1162" h="1460" extrusionOk="0">
                  <a:moveTo>
                    <a:pt x="1034" y="0"/>
                  </a:moveTo>
                  <a:cubicBezTo>
                    <a:pt x="1015" y="0"/>
                    <a:pt x="994" y="5"/>
                    <a:pt x="978" y="13"/>
                  </a:cubicBezTo>
                  <a:cubicBezTo>
                    <a:pt x="774" y="74"/>
                    <a:pt x="558" y="106"/>
                    <a:pt x="339" y="106"/>
                  </a:cubicBezTo>
                  <a:cubicBezTo>
                    <a:pt x="264" y="106"/>
                    <a:pt x="188" y="102"/>
                    <a:pt x="113" y="95"/>
                  </a:cubicBezTo>
                  <a:cubicBezTo>
                    <a:pt x="52" y="146"/>
                    <a:pt x="42" y="237"/>
                    <a:pt x="72" y="319"/>
                  </a:cubicBezTo>
                  <a:cubicBezTo>
                    <a:pt x="93" y="359"/>
                    <a:pt x="123" y="400"/>
                    <a:pt x="123" y="441"/>
                  </a:cubicBezTo>
                  <a:cubicBezTo>
                    <a:pt x="123" y="461"/>
                    <a:pt x="113" y="482"/>
                    <a:pt x="113" y="502"/>
                  </a:cubicBezTo>
                  <a:cubicBezTo>
                    <a:pt x="103" y="533"/>
                    <a:pt x="113" y="573"/>
                    <a:pt x="123" y="604"/>
                  </a:cubicBezTo>
                  <a:cubicBezTo>
                    <a:pt x="154" y="716"/>
                    <a:pt x="154" y="838"/>
                    <a:pt x="103" y="940"/>
                  </a:cubicBezTo>
                  <a:cubicBezTo>
                    <a:pt x="52" y="940"/>
                    <a:pt x="11" y="1011"/>
                    <a:pt x="1" y="1062"/>
                  </a:cubicBezTo>
                  <a:cubicBezTo>
                    <a:pt x="1" y="1113"/>
                    <a:pt x="11" y="1154"/>
                    <a:pt x="42" y="1205"/>
                  </a:cubicBezTo>
                  <a:cubicBezTo>
                    <a:pt x="144" y="1357"/>
                    <a:pt x="317" y="1449"/>
                    <a:pt x="510" y="1459"/>
                  </a:cubicBezTo>
                  <a:cubicBezTo>
                    <a:pt x="693" y="1459"/>
                    <a:pt x="877" y="1429"/>
                    <a:pt x="1060" y="1367"/>
                  </a:cubicBezTo>
                  <a:cubicBezTo>
                    <a:pt x="1090" y="1357"/>
                    <a:pt x="1121" y="1337"/>
                    <a:pt x="1141" y="1317"/>
                  </a:cubicBezTo>
                  <a:cubicBezTo>
                    <a:pt x="1162" y="1286"/>
                    <a:pt x="1162" y="1255"/>
                    <a:pt x="1162" y="1225"/>
                  </a:cubicBezTo>
                  <a:lnTo>
                    <a:pt x="1111" y="624"/>
                  </a:lnTo>
                  <a:cubicBezTo>
                    <a:pt x="1111" y="563"/>
                    <a:pt x="1101" y="502"/>
                    <a:pt x="1080" y="441"/>
                  </a:cubicBezTo>
                  <a:cubicBezTo>
                    <a:pt x="1070" y="421"/>
                    <a:pt x="1070" y="400"/>
                    <a:pt x="1070" y="370"/>
                  </a:cubicBezTo>
                  <a:cubicBezTo>
                    <a:pt x="1070" y="298"/>
                    <a:pt x="1162" y="237"/>
                    <a:pt x="1121" y="176"/>
                  </a:cubicBezTo>
                  <a:cubicBezTo>
                    <a:pt x="1111" y="146"/>
                    <a:pt x="1070" y="135"/>
                    <a:pt x="1070" y="105"/>
                  </a:cubicBezTo>
                  <a:cubicBezTo>
                    <a:pt x="1070" y="84"/>
                    <a:pt x="1090" y="64"/>
                    <a:pt x="1090" y="44"/>
                  </a:cubicBezTo>
                  <a:cubicBezTo>
                    <a:pt x="1090" y="13"/>
                    <a:pt x="1064" y="0"/>
                    <a:pt x="10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7971689" y="4475751"/>
              <a:ext cx="206480" cy="91815"/>
            </a:xfrm>
            <a:custGeom>
              <a:avLst/>
              <a:gdLst/>
              <a:ahLst/>
              <a:cxnLst/>
              <a:rect l="l" t="t" r="r" b="b"/>
              <a:pathLst>
                <a:path w="2964" h="1318" extrusionOk="0">
                  <a:moveTo>
                    <a:pt x="1592" y="0"/>
                  </a:moveTo>
                  <a:cubicBezTo>
                    <a:pt x="1564" y="0"/>
                    <a:pt x="1535" y="4"/>
                    <a:pt x="1507" y="12"/>
                  </a:cubicBezTo>
                  <a:cubicBezTo>
                    <a:pt x="1293" y="348"/>
                    <a:pt x="957" y="592"/>
                    <a:pt x="560" y="674"/>
                  </a:cubicBezTo>
                  <a:cubicBezTo>
                    <a:pt x="428" y="694"/>
                    <a:pt x="306" y="735"/>
                    <a:pt x="183" y="796"/>
                  </a:cubicBezTo>
                  <a:cubicBezTo>
                    <a:pt x="61" y="867"/>
                    <a:pt x="0" y="999"/>
                    <a:pt x="31" y="1142"/>
                  </a:cubicBezTo>
                  <a:cubicBezTo>
                    <a:pt x="82" y="1287"/>
                    <a:pt x="263" y="1318"/>
                    <a:pt x="428" y="1318"/>
                  </a:cubicBezTo>
                  <a:cubicBezTo>
                    <a:pt x="459" y="1318"/>
                    <a:pt x="490" y="1317"/>
                    <a:pt x="519" y="1315"/>
                  </a:cubicBezTo>
                  <a:lnTo>
                    <a:pt x="1191" y="1254"/>
                  </a:lnTo>
                  <a:cubicBezTo>
                    <a:pt x="1324" y="1254"/>
                    <a:pt x="1466" y="1223"/>
                    <a:pt x="1599" y="1172"/>
                  </a:cubicBezTo>
                  <a:cubicBezTo>
                    <a:pt x="1670" y="1122"/>
                    <a:pt x="1752" y="1081"/>
                    <a:pt x="1833" y="1050"/>
                  </a:cubicBezTo>
                  <a:cubicBezTo>
                    <a:pt x="1875" y="1046"/>
                    <a:pt x="1917" y="1044"/>
                    <a:pt x="1959" y="1044"/>
                  </a:cubicBezTo>
                  <a:cubicBezTo>
                    <a:pt x="2019" y="1044"/>
                    <a:pt x="2079" y="1049"/>
                    <a:pt x="2138" y="1060"/>
                  </a:cubicBezTo>
                  <a:cubicBezTo>
                    <a:pt x="2187" y="1067"/>
                    <a:pt x="2236" y="1070"/>
                    <a:pt x="2285" y="1070"/>
                  </a:cubicBezTo>
                  <a:cubicBezTo>
                    <a:pt x="2459" y="1070"/>
                    <a:pt x="2631" y="1028"/>
                    <a:pt x="2790" y="948"/>
                  </a:cubicBezTo>
                  <a:cubicBezTo>
                    <a:pt x="2963" y="867"/>
                    <a:pt x="2922" y="806"/>
                    <a:pt x="2882" y="602"/>
                  </a:cubicBezTo>
                  <a:cubicBezTo>
                    <a:pt x="2872" y="551"/>
                    <a:pt x="2861" y="500"/>
                    <a:pt x="2841" y="460"/>
                  </a:cubicBezTo>
                  <a:cubicBezTo>
                    <a:pt x="2780" y="317"/>
                    <a:pt x="2719" y="185"/>
                    <a:pt x="2648" y="52"/>
                  </a:cubicBezTo>
                  <a:cubicBezTo>
                    <a:pt x="2448" y="280"/>
                    <a:pt x="2169" y="411"/>
                    <a:pt x="1876" y="411"/>
                  </a:cubicBezTo>
                  <a:cubicBezTo>
                    <a:pt x="1855" y="411"/>
                    <a:pt x="1834" y="410"/>
                    <a:pt x="1813" y="409"/>
                  </a:cubicBezTo>
                  <a:cubicBezTo>
                    <a:pt x="1874" y="317"/>
                    <a:pt x="1874" y="195"/>
                    <a:pt x="1813" y="103"/>
                  </a:cubicBezTo>
                  <a:cubicBezTo>
                    <a:pt x="1759" y="35"/>
                    <a:pt x="1677" y="0"/>
                    <a:pt x="1592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7985831" y="3938654"/>
              <a:ext cx="207943" cy="412263"/>
            </a:xfrm>
            <a:custGeom>
              <a:avLst/>
              <a:gdLst/>
              <a:ahLst/>
              <a:cxnLst/>
              <a:rect l="l" t="t" r="r" b="b"/>
              <a:pathLst>
                <a:path w="2985" h="5918" extrusionOk="0">
                  <a:moveTo>
                    <a:pt x="1263" y="1"/>
                  </a:moveTo>
                  <a:cubicBezTo>
                    <a:pt x="871" y="1"/>
                    <a:pt x="479" y="59"/>
                    <a:pt x="103" y="177"/>
                  </a:cubicBezTo>
                  <a:cubicBezTo>
                    <a:pt x="1" y="747"/>
                    <a:pt x="113" y="1317"/>
                    <a:pt x="194" y="1887"/>
                  </a:cubicBezTo>
                  <a:cubicBezTo>
                    <a:pt x="296" y="2661"/>
                    <a:pt x="327" y="3496"/>
                    <a:pt x="347" y="4270"/>
                  </a:cubicBezTo>
                  <a:cubicBezTo>
                    <a:pt x="334" y="4265"/>
                    <a:pt x="320" y="4262"/>
                    <a:pt x="306" y="4262"/>
                  </a:cubicBezTo>
                  <a:cubicBezTo>
                    <a:pt x="267" y="4262"/>
                    <a:pt x="227" y="4283"/>
                    <a:pt x="204" y="4321"/>
                  </a:cubicBezTo>
                  <a:cubicBezTo>
                    <a:pt x="174" y="4372"/>
                    <a:pt x="164" y="4433"/>
                    <a:pt x="174" y="4494"/>
                  </a:cubicBezTo>
                  <a:cubicBezTo>
                    <a:pt x="174" y="4922"/>
                    <a:pt x="225" y="5349"/>
                    <a:pt x="316" y="5767"/>
                  </a:cubicBezTo>
                  <a:cubicBezTo>
                    <a:pt x="316" y="5787"/>
                    <a:pt x="327" y="5818"/>
                    <a:pt x="347" y="5838"/>
                  </a:cubicBezTo>
                  <a:cubicBezTo>
                    <a:pt x="378" y="5858"/>
                    <a:pt x="408" y="5869"/>
                    <a:pt x="449" y="5869"/>
                  </a:cubicBezTo>
                  <a:cubicBezTo>
                    <a:pt x="844" y="5898"/>
                    <a:pt x="1239" y="5917"/>
                    <a:pt x="1634" y="5917"/>
                  </a:cubicBezTo>
                  <a:cubicBezTo>
                    <a:pt x="1779" y="5917"/>
                    <a:pt x="1923" y="5915"/>
                    <a:pt x="2068" y="5909"/>
                  </a:cubicBezTo>
                  <a:cubicBezTo>
                    <a:pt x="2093" y="5910"/>
                    <a:pt x="2118" y="5911"/>
                    <a:pt x="2143" y="5911"/>
                  </a:cubicBezTo>
                  <a:cubicBezTo>
                    <a:pt x="2364" y="5911"/>
                    <a:pt x="2592" y="5871"/>
                    <a:pt x="2811" y="5807"/>
                  </a:cubicBezTo>
                  <a:cubicBezTo>
                    <a:pt x="2852" y="5787"/>
                    <a:pt x="2903" y="5757"/>
                    <a:pt x="2933" y="5716"/>
                  </a:cubicBezTo>
                  <a:cubicBezTo>
                    <a:pt x="2954" y="5665"/>
                    <a:pt x="2974" y="5614"/>
                    <a:pt x="2964" y="5563"/>
                  </a:cubicBezTo>
                  <a:cubicBezTo>
                    <a:pt x="2984" y="5074"/>
                    <a:pt x="2944" y="4586"/>
                    <a:pt x="2862" y="4097"/>
                  </a:cubicBezTo>
                  <a:lnTo>
                    <a:pt x="2709" y="4076"/>
                  </a:lnTo>
                  <a:cubicBezTo>
                    <a:pt x="2546" y="2783"/>
                    <a:pt x="2455" y="1480"/>
                    <a:pt x="2424" y="177"/>
                  </a:cubicBezTo>
                  <a:cubicBezTo>
                    <a:pt x="2047" y="59"/>
                    <a:pt x="1655" y="1"/>
                    <a:pt x="1263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8013486" y="4221623"/>
              <a:ext cx="150262" cy="20272"/>
            </a:xfrm>
            <a:custGeom>
              <a:avLst/>
              <a:gdLst/>
              <a:ahLst/>
              <a:cxnLst/>
              <a:rect l="l" t="t" r="r" b="b"/>
              <a:pathLst>
                <a:path w="2157" h="291" extrusionOk="0">
                  <a:moveTo>
                    <a:pt x="2143" y="0"/>
                  </a:moveTo>
                  <a:cubicBezTo>
                    <a:pt x="2139" y="0"/>
                    <a:pt x="2134" y="1"/>
                    <a:pt x="2129" y="4"/>
                  </a:cubicBezTo>
                  <a:cubicBezTo>
                    <a:pt x="2058" y="35"/>
                    <a:pt x="1986" y="76"/>
                    <a:pt x="1915" y="96"/>
                  </a:cubicBezTo>
                  <a:cubicBezTo>
                    <a:pt x="1834" y="116"/>
                    <a:pt x="1762" y="137"/>
                    <a:pt x="1691" y="147"/>
                  </a:cubicBezTo>
                  <a:cubicBezTo>
                    <a:pt x="1508" y="177"/>
                    <a:pt x="1314" y="198"/>
                    <a:pt x="1131" y="208"/>
                  </a:cubicBezTo>
                  <a:cubicBezTo>
                    <a:pt x="894" y="228"/>
                    <a:pt x="658" y="239"/>
                    <a:pt x="421" y="239"/>
                  </a:cubicBezTo>
                  <a:cubicBezTo>
                    <a:pt x="291" y="239"/>
                    <a:pt x="161" y="235"/>
                    <a:pt x="31" y="228"/>
                  </a:cubicBezTo>
                  <a:cubicBezTo>
                    <a:pt x="1" y="228"/>
                    <a:pt x="1" y="269"/>
                    <a:pt x="31" y="269"/>
                  </a:cubicBezTo>
                  <a:cubicBezTo>
                    <a:pt x="211" y="283"/>
                    <a:pt x="391" y="291"/>
                    <a:pt x="570" y="291"/>
                  </a:cubicBezTo>
                  <a:cubicBezTo>
                    <a:pt x="778" y="291"/>
                    <a:pt x="985" y="281"/>
                    <a:pt x="1192" y="259"/>
                  </a:cubicBezTo>
                  <a:cubicBezTo>
                    <a:pt x="1376" y="249"/>
                    <a:pt x="1559" y="228"/>
                    <a:pt x="1742" y="198"/>
                  </a:cubicBezTo>
                  <a:cubicBezTo>
                    <a:pt x="1885" y="167"/>
                    <a:pt x="2068" y="147"/>
                    <a:pt x="2149" y="25"/>
                  </a:cubicBezTo>
                  <a:cubicBezTo>
                    <a:pt x="2157" y="10"/>
                    <a:pt x="2153" y="0"/>
                    <a:pt x="2143" y="0"/>
                  </a:cubicBezTo>
                  <a:close/>
                </a:path>
              </a:pathLst>
            </a:custGeom>
            <a:solidFill>
              <a:srgbClr val="4F4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7542499" y="2918238"/>
              <a:ext cx="779663" cy="1092029"/>
            </a:xfrm>
            <a:custGeom>
              <a:avLst/>
              <a:gdLst/>
              <a:ahLst/>
              <a:cxnLst/>
              <a:rect l="l" t="t" r="r" b="b"/>
              <a:pathLst>
                <a:path w="11192" h="15676" extrusionOk="0">
                  <a:moveTo>
                    <a:pt x="4866" y="1"/>
                  </a:moveTo>
                  <a:cubicBezTo>
                    <a:pt x="4786" y="1"/>
                    <a:pt x="4705" y="3"/>
                    <a:pt x="4624" y="9"/>
                  </a:cubicBezTo>
                  <a:cubicBezTo>
                    <a:pt x="3941" y="19"/>
                    <a:pt x="3076" y="386"/>
                    <a:pt x="2414" y="508"/>
                  </a:cubicBezTo>
                  <a:cubicBezTo>
                    <a:pt x="1284" y="4958"/>
                    <a:pt x="1691" y="9754"/>
                    <a:pt x="1" y="14000"/>
                  </a:cubicBezTo>
                  <a:cubicBezTo>
                    <a:pt x="591" y="14886"/>
                    <a:pt x="1538" y="15456"/>
                    <a:pt x="2597" y="15558"/>
                  </a:cubicBezTo>
                  <a:cubicBezTo>
                    <a:pt x="2760" y="15576"/>
                    <a:pt x="2922" y="15584"/>
                    <a:pt x="3084" y="15584"/>
                  </a:cubicBezTo>
                  <a:cubicBezTo>
                    <a:pt x="4220" y="15584"/>
                    <a:pt x="5352" y="15186"/>
                    <a:pt x="6496" y="15186"/>
                  </a:cubicBezTo>
                  <a:cubicBezTo>
                    <a:pt x="6622" y="15186"/>
                    <a:pt x="6748" y="15191"/>
                    <a:pt x="6874" y="15201"/>
                  </a:cubicBezTo>
                  <a:cubicBezTo>
                    <a:pt x="7617" y="15262"/>
                    <a:pt x="8340" y="15537"/>
                    <a:pt x="9083" y="15639"/>
                  </a:cubicBezTo>
                  <a:cubicBezTo>
                    <a:pt x="9254" y="15662"/>
                    <a:pt x="9429" y="15676"/>
                    <a:pt x="9604" y="15676"/>
                  </a:cubicBezTo>
                  <a:cubicBezTo>
                    <a:pt x="10196" y="15676"/>
                    <a:pt x="10791" y="15526"/>
                    <a:pt x="11191" y="15110"/>
                  </a:cubicBezTo>
                  <a:cubicBezTo>
                    <a:pt x="10876" y="10762"/>
                    <a:pt x="10234" y="5905"/>
                    <a:pt x="9145" y="1679"/>
                  </a:cubicBezTo>
                  <a:cubicBezTo>
                    <a:pt x="8432" y="1190"/>
                    <a:pt x="7607" y="1201"/>
                    <a:pt x="6894" y="712"/>
                  </a:cubicBezTo>
                  <a:cubicBezTo>
                    <a:pt x="6589" y="478"/>
                    <a:pt x="6243" y="294"/>
                    <a:pt x="5876" y="152"/>
                  </a:cubicBezTo>
                  <a:cubicBezTo>
                    <a:pt x="5546" y="53"/>
                    <a:pt x="5209" y="1"/>
                    <a:pt x="4866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7692900" y="2134883"/>
              <a:ext cx="56078" cy="142390"/>
            </a:xfrm>
            <a:custGeom>
              <a:avLst/>
              <a:gdLst/>
              <a:ahLst/>
              <a:cxnLst/>
              <a:rect l="l" t="t" r="r" b="b"/>
              <a:pathLst>
                <a:path w="805" h="2044" extrusionOk="0">
                  <a:moveTo>
                    <a:pt x="755" y="0"/>
                  </a:moveTo>
                  <a:cubicBezTo>
                    <a:pt x="460" y="0"/>
                    <a:pt x="208" y="251"/>
                    <a:pt x="102" y="512"/>
                  </a:cubicBezTo>
                  <a:cubicBezTo>
                    <a:pt x="41" y="664"/>
                    <a:pt x="21" y="827"/>
                    <a:pt x="41" y="990"/>
                  </a:cubicBezTo>
                  <a:cubicBezTo>
                    <a:pt x="82" y="1163"/>
                    <a:pt x="153" y="1326"/>
                    <a:pt x="255" y="1459"/>
                  </a:cubicBezTo>
                  <a:cubicBezTo>
                    <a:pt x="306" y="1550"/>
                    <a:pt x="347" y="1642"/>
                    <a:pt x="377" y="1744"/>
                  </a:cubicBezTo>
                  <a:cubicBezTo>
                    <a:pt x="398" y="1835"/>
                    <a:pt x="387" y="1937"/>
                    <a:pt x="347" y="2029"/>
                  </a:cubicBezTo>
                  <a:cubicBezTo>
                    <a:pt x="347" y="2036"/>
                    <a:pt x="352" y="2043"/>
                    <a:pt x="358" y="2043"/>
                  </a:cubicBezTo>
                  <a:cubicBezTo>
                    <a:pt x="361" y="2043"/>
                    <a:pt x="364" y="2042"/>
                    <a:pt x="367" y="2039"/>
                  </a:cubicBezTo>
                  <a:cubicBezTo>
                    <a:pt x="438" y="1927"/>
                    <a:pt x="448" y="1785"/>
                    <a:pt x="387" y="1662"/>
                  </a:cubicBezTo>
                  <a:cubicBezTo>
                    <a:pt x="326" y="1510"/>
                    <a:pt x="224" y="1377"/>
                    <a:pt x="153" y="1235"/>
                  </a:cubicBezTo>
                  <a:cubicBezTo>
                    <a:pt x="0" y="909"/>
                    <a:pt x="51" y="532"/>
                    <a:pt x="286" y="267"/>
                  </a:cubicBezTo>
                  <a:cubicBezTo>
                    <a:pt x="418" y="125"/>
                    <a:pt x="601" y="33"/>
                    <a:pt x="795" y="23"/>
                  </a:cubicBezTo>
                  <a:cubicBezTo>
                    <a:pt x="805" y="23"/>
                    <a:pt x="805" y="3"/>
                    <a:pt x="795" y="3"/>
                  </a:cubicBezTo>
                  <a:lnTo>
                    <a:pt x="805" y="3"/>
                  </a:lnTo>
                  <a:cubicBezTo>
                    <a:pt x="788" y="1"/>
                    <a:pt x="771" y="0"/>
                    <a:pt x="755" y="0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7691716" y="2282986"/>
              <a:ext cx="44514" cy="17485"/>
            </a:xfrm>
            <a:custGeom>
              <a:avLst/>
              <a:gdLst/>
              <a:ahLst/>
              <a:cxnLst/>
              <a:rect l="l" t="t" r="r" b="b"/>
              <a:pathLst>
                <a:path w="639" h="251" extrusionOk="0">
                  <a:moveTo>
                    <a:pt x="13" y="1"/>
                  </a:moveTo>
                  <a:cubicBezTo>
                    <a:pt x="8" y="1"/>
                    <a:pt x="0" y="8"/>
                    <a:pt x="7" y="15"/>
                  </a:cubicBezTo>
                  <a:cubicBezTo>
                    <a:pt x="68" y="127"/>
                    <a:pt x="180" y="208"/>
                    <a:pt x="313" y="239"/>
                  </a:cubicBezTo>
                  <a:cubicBezTo>
                    <a:pt x="341" y="247"/>
                    <a:pt x="370" y="250"/>
                    <a:pt x="399" y="250"/>
                  </a:cubicBezTo>
                  <a:cubicBezTo>
                    <a:pt x="488" y="250"/>
                    <a:pt x="577" y="216"/>
                    <a:pt x="639" y="147"/>
                  </a:cubicBezTo>
                  <a:cubicBezTo>
                    <a:pt x="639" y="140"/>
                    <a:pt x="639" y="133"/>
                    <a:pt x="631" y="133"/>
                  </a:cubicBezTo>
                  <a:cubicBezTo>
                    <a:pt x="628" y="133"/>
                    <a:pt x="624" y="134"/>
                    <a:pt x="618" y="137"/>
                  </a:cubicBezTo>
                  <a:cubicBezTo>
                    <a:pt x="558" y="190"/>
                    <a:pt x="476" y="220"/>
                    <a:pt x="392" y="220"/>
                  </a:cubicBezTo>
                  <a:cubicBezTo>
                    <a:pt x="362" y="220"/>
                    <a:pt x="332" y="216"/>
                    <a:pt x="303" y="208"/>
                  </a:cubicBezTo>
                  <a:cubicBezTo>
                    <a:pt x="191" y="168"/>
                    <a:pt x="89" y="96"/>
                    <a:pt x="17" y="5"/>
                  </a:cubicBezTo>
                  <a:cubicBezTo>
                    <a:pt x="17" y="2"/>
                    <a:pt x="16" y="1"/>
                    <a:pt x="13" y="1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7252425" y="2608170"/>
              <a:ext cx="100802" cy="208570"/>
            </a:xfrm>
            <a:custGeom>
              <a:avLst/>
              <a:gdLst/>
              <a:ahLst/>
              <a:cxnLst/>
              <a:rect l="l" t="t" r="r" b="b"/>
              <a:pathLst>
                <a:path w="1447" h="2994" extrusionOk="0">
                  <a:moveTo>
                    <a:pt x="367" y="0"/>
                  </a:moveTo>
                  <a:lnTo>
                    <a:pt x="357" y="336"/>
                  </a:lnTo>
                  <a:lnTo>
                    <a:pt x="51" y="489"/>
                  </a:lnTo>
                  <a:lnTo>
                    <a:pt x="0" y="2882"/>
                  </a:lnTo>
                  <a:cubicBezTo>
                    <a:pt x="234" y="2943"/>
                    <a:pt x="479" y="2984"/>
                    <a:pt x="723" y="2994"/>
                  </a:cubicBezTo>
                  <a:cubicBezTo>
                    <a:pt x="937" y="2994"/>
                    <a:pt x="1151" y="2984"/>
                    <a:pt x="1354" y="2933"/>
                  </a:cubicBezTo>
                  <a:lnTo>
                    <a:pt x="1446" y="540"/>
                  </a:lnTo>
                  <a:lnTo>
                    <a:pt x="1120" y="296"/>
                  </a:lnTo>
                  <a:lnTo>
                    <a:pt x="1130" y="3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7246016" y="2694691"/>
              <a:ext cx="156114" cy="126368"/>
            </a:xfrm>
            <a:custGeom>
              <a:avLst/>
              <a:gdLst/>
              <a:ahLst/>
              <a:cxnLst/>
              <a:rect l="l" t="t" r="r" b="b"/>
              <a:pathLst>
                <a:path w="2241" h="1814" extrusionOk="0">
                  <a:moveTo>
                    <a:pt x="95" y="0"/>
                  </a:moveTo>
                  <a:cubicBezTo>
                    <a:pt x="69" y="0"/>
                    <a:pt x="41" y="11"/>
                    <a:pt x="21" y="31"/>
                  </a:cubicBezTo>
                  <a:cubicBezTo>
                    <a:pt x="11" y="62"/>
                    <a:pt x="0" y="102"/>
                    <a:pt x="11" y="143"/>
                  </a:cubicBezTo>
                  <a:cubicBezTo>
                    <a:pt x="11" y="235"/>
                    <a:pt x="11" y="316"/>
                    <a:pt x="21" y="408"/>
                  </a:cubicBezTo>
                  <a:cubicBezTo>
                    <a:pt x="11" y="469"/>
                    <a:pt x="21" y="520"/>
                    <a:pt x="41" y="571"/>
                  </a:cubicBezTo>
                  <a:cubicBezTo>
                    <a:pt x="51" y="611"/>
                    <a:pt x="72" y="642"/>
                    <a:pt x="82" y="683"/>
                  </a:cubicBezTo>
                  <a:cubicBezTo>
                    <a:pt x="82" y="734"/>
                    <a:pt x="82" y="785"/>
                    <a:pt x="82" y="835"/>
                  </a:cubicBezTo>
                  <a:cubicBezTo>
                    <a:pt x="102" y="968"/>
                    <a:pt x="184" y="1090"/>
                    <a:pt x="306" y="1151"/>
                  </a:cubicBezTo>
                  <a:cubicBezTo>
                    <a:pt x="510" y="1304"/>
                    <a:pt x="754" y="1406"/>
                    <a:pt x="998" y="1477"/>
                  </a:cubicBezTo>
                  <a:cubicBezTo>
                    <a:pt x="1324" y="1548"/>
                    <a:pt x="1681" y="1569"/>
                    <a:pt x="1905" y="1813"/>
                  </a:cubicBezTo>
                  <a:cubicBezTo>
                    <a:pt x="2047" y="1732"/>
                    <a:pt x="2149" y="1609"/>
                    <a:pt x="2200" y="1457"/>
                  </a:cubicBezTo>
                  <a:cubicBezTo>
                    <a:pt x="2241" y="1314"/>
                    <a:pt x="2190" y="1131"/>
                    <a:pt x="2047" y="1090"/>
                  </a:cubicBezTo>
                  <a:cubicBezTo>
                    <a:pt x="2068" y="907"/>
                    <a:pt x="2057" y="723"/>
                    <a:pt x="2006" y="550"/>
                  </a:cubicBezTo>
                  <a:cubicBezTo>
                    <a:pt x="1986" y="469"/>
                    <a:pt x="1945" y="387"/>
                    <a:pt x="1894" y="326"/>
                  </a:cubicBezTo>
                  <a:cubicBezTo>
                    <a:pt x="1793" y="194"/>
                    <a:pt x="1609" y="174"/>
                    <a:pt x="1507" y="41"/>
                  </a:cubicBezTo>
                  <a:cubicBezTo>
                    <a:pt x="1477" y="113"/>
                    <a:pt x="1467" y="184"/>
                    <a:pt x="1467" y="255"/>
                  </a:cubicBezTo>
                  <a:cubicBezTo>
                    <a:pt x="1477" y="316"/>
                    <a:pt x="1436" y="387"/>
                    <a:pt x="1375" y="418"/>
                  </a:cubicBezTo>
                  <a:cubicBezTo>
                    <a:pt x="1304" y="449"/>
                    <a:pt x="1222" y="459"/>
                    <a:pt x="1151" y="459"/>
                  </a:cubicBezTo>
                  <a:lnTo>
                    <a:pt x="998" y="459"/>
                  </a:lnTo>
                  <a:cubicBezTo>
                    <a:pt x="970" y="460"/>
                    <a:pt x="940" y="461"/>
                    <a:pt x="911" y="461"/>
                  </a:cubicBezTo>
                  <a:cubicBezTo>
                    <a:pt x="765" y="461"/>
                    <a:pt x="615" y="440"/>
                    <a:pt x="479" y="398"/>
                  </a:cubicBezTo>
                  <a:cubicBezTo>
                    <a:pt x="296" y="337"/>
                    <a:pt x="174" y="194"/>
                    <a:pt x="133" y="11"/>
                  </a:cubicBezTo>
                  <a:cubicBezTo>
                    <a:pt x="122" y="4"/>
                    <a:pt x="109" y="0"/>
                    <a:pt x="95" y="0"/>
                  </a:cubicBezTo>
                  <a:close/>
                </a:path>
              </a:pathLst>
            </a:custGeom>
            <a:solidFill>
              <a:srgbClr val="FE9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7249778" y="2747077"/>
              <a:ext cx="60885" cy="31557"/>
            </a:xfrm>
            <a:custGeom>
              <a:avLst/>
              <a:gdLst/>
              <a:ahLst/>
              <a:cxnLst/>
              <a:rect l="l" t="t" r="r" b="b"/>
              <a:pathLst>
                <a:path w="874" h="453" extrusionOk="0">
                  <a:moveTo>
                    <a:pt x="30" y="0"/>
                  </a:moveTo>
                  <a:cubicBezTo>
                    <a:pt x="13" y="0"/>
                    <a:pt x="0" y="25"/>
                    <a:pt x="18" y="43"/>
                  </a:cubicBezTo>
                  <a:cubicBezTo>
                    <a:pt x="160" y="134"/>
                    <a:pt x="303" y="216"/>
                    <a:pt x="456" y="308"/>
                  </a:cubicBezTo>
                  <a:cubicBezTo>
                    <a:pt x="527" y="338"/>
                    <a:pt x="598" y="379"/>
                    <a:pt x="669" y="409"/>
                  </a:cubicBezTo>
                  <a:cubicBezTo>
                    <a:pt x="720" y="434"/>
                    <a:pt x="770" y="453"/>
                    <a:pt x="826" y="453"/>
                  </a:cubicBezTo>
                  <a:cubicBezTo>
                    <a:pt x="838" y="453"/>
                    <a:pt x="850" y="452"/>
                    <a:pt x="863" y="450"/>
                  </a:cubicBezTo>
                  <a:cubicBezTo>
                    <a:pt x="873" y="440"/>
                    <a:pt x="873" y="430"/>
                    <a:pt x="863" y="420"/>
                  </a:cubicBezTo>
                  <a:cubicBezTo>
                    <a:pt x="792" y="409"/>
                    <a:pt x="720" y="379"/>
                    <a:pt x="649" y="358"/>
                  </a:cubicBezTo>
                  <a:cubicBezTo>
                    <a:pt x="578" y="328"/>
                    <a:pt x="517" y="287"/>
                    <a:pt x="445" y="246"/>
                  </a:cubicBezTo>
                  <a:cubicBezTo>
                    <a:pt x="313" y="175"/>
                    <a:pt x="181" y="94"/>
                    <a:pt x="38" y="2"/>
                  </a:cubicBezTo>
                  <a:cubicBezTo>
                    <a:pt x="35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7244832" y="2724367"/>
              <a:ext cx="62278" cy="27168"/>
            </a:xfrm>
            <a:custGeom>
              <a:avLst/>
              <a:gdLst/>
              <a:ahLst/>
              <a:cxnLst/>
              <a:rect l="l" t="t" r="r" b="b"/>
              <a:pathLst>
                <a:path w="894" h="390" extrusionOk="0">
                  <a:moveTo>
                    <a:pt x="41" y="1"/>
                  </a:moveTo>
                  <a:cubicBezTo>
                    <a:pt x="22" y="1"/>
                    <a:pt x="0" y="35"/>
                    <a:pt x="28" y="53"/>
                  </a:cubicBezTo>
                  <a:cubicBezTo>
                    <a:pt x="160" y="145"/>
                    <a:pt x="292" y="226"/>
                    <a:pt x="445" y="287"/>
                  </a:cubicBezTo>
                  <a:cubicBezTo>
                    <a:pt x="516" y="308"/>
                    <a:pt x="588" y="338"/>
                    <a:pt x="659" y="359"/>
                  </a:cubicBezTo>
                  <a:cubicBezTo>
                    <a:pt x="730" y="379"/>
                    <a:pt x="812" y="389"/>
                    <a:pt x="883" y="389"/>
                  </a:cubicBezTo>
                  <a:cubicBezTo>
                    <a:pt x="893" y="379"/>
                    <a:pt x="893" y="369"/>
                    <a:pt x="883" y="359"/>
                  </a:cubicBezTo>
                  <a:cubicBezTo>
                    <a:pt x="812" y="338"/>
                    <a:pt x="751" y="318"/>
                    <a:pt x="679" y="308"/>
                  </a:cubicBezTo>
                  <a:cubicBezTo>
                    <a:pt x="598" y="287"/>
                    <a:pt x="527" y="257"/>
                    <a:pt x="455" y="226"/>
                  </a:cubicBezTo>
                  <a:cubicBezTo>
                    <a:pt x="313" y="175"/>
                    <a:pt x="180" y="94"/>
                    <a:pt x="48" y="2"/>
                  </a:cubicBezTo>
                  <a:cubicBezTo>
                    <a:pt x="46" y="1"/>
                    <a:pt x="44" y="1"/>
                    <a:pt x="41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7357406" y="2753556"/>
              <a:ext cx="112087" cy="147615"/>
            </a:xfrm>
            <a:custGeom>
              <a:avLst/>
              <a:gdLst/>
              <a:ahLst/>
              <a:cxnLst/>
              <a:rect l="l" t="t" r="r" b="b"/>
              <a:pathLst>
                <a:path w="1609" h="2119" extrusionOk="0">
                  <a:moveTo>
                    <a:pt x="489" y="1"/>
                  </a:moveTo>
                  <a:cubicBezTo>
                    <a:pt x="326" y="265"/>
                    <a:pt x="102" y="449"/>
                    <a:pt x="20" y="744"/>
                  </a:cubicBezTo>
                  <a:cubicBezTo>
                    <a:pt x="10" y="795"/>
                    <a:pt x="0" y="856"/>
                    <a:pt x="10" y="907"/>
                  </a:cubicBezTo>
                  <a:cubicBezTo>
                    <a:pt x="479" y="1192"/>
                    <a:pt x="652" y="1742"/>
                    <a:pt x="1069" y="2098"/>
                  </a:cubicBezTo>
                  <a:cubicBezTo>
                    <a:pt x="1079" y="2108"/>
                    <a:pt x="1090" y="2119"/>
                    <a:pt x="1110" y="2119"/>
                  </a:cubicBezTo>
                  <a:cubicBezTo>
                    <a:pt x="1141" y="2119"/>
                    <a:pt x="1171" y="2108"/>
                    <a:pt x="1191" y="2088"/>
                  </a:cubicBezTo>
                  <a:cubicBezTo>
                    <a:pt x="1446" y="1854"/>
                    <a:pt x="1599" y="1528"/>
                    <a:pt x="1599" y="1172"/>
                  </a:cubicBezTo>
                  <a:cubicBezTo>
                    <a:pt x="1599" y="1049"/>
                    <a:pt x="1609" y="988"/>
                    <a:pt x="1497" y="927"/>
                  </a:cubicBezTo>
                  <a:cubicBezTo>
                    <a:pt x="1069" y="734"/>
                    <a:pt x="672" y="439"/>
                    <a:pt x="489" y="1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7687954" y="2135023"/>
              <a:ext cx="93696" cy="161269"/>
            </a:xfrm>
            <a:custGeom>
              <a:avLst/>
              <a:gdLst/>
              <a:ahLst/>
              <a:cxnLst/>
              <a:rect l="l" t="t" r="r" b="b"/>
              <a:pathLst>
                <a:path w="1345" h="2315" extrusionOk="0">
                  <a:moveTo>
                    <a:pt x="886" y="1"/>
                  </a:moveTo>
                  <a:cubicBezTo>
                    <a:pt x="621" y="62"/>
                    <a:pt x="387" y="235"/>
                    <a:pt x="265" y="479"/>
                  </a:cubicBezTo>
                  <a:cubicBezTo>
                    <a:pt x="173" y="713"/>
                    <a:pt x="163" y="978"/>
                    <a:pt x="245" y="1212"/>
                  </a:cubicBezTo>
                  <a:cubicBezTo>
                    <a:pt x="285" y="1345"/>
                    <a:pt x="357" y="1467"/>
                    <a:pt x="387" y="1599"/>
                  </a:cubicBezTo>
                  <a:cubicBezTo>
                    <a:pt x="428" y="1721"/>
                    <a:pt x="407" y="1864"/>
                    <a:pt x="346" y="1986"/>
                  </a:cubicBezTo>
                  <a:cubicBezTo>
                    <a:pt x="297" y="2071"/>
                    <a:pt x="209" y="2116"/>
                    <a:pt x="119" y="2116"/>
                  </a:cubicBezTo>
                  <a:cubicBezTo>
                    <a:pt x="79" y="2116"/>
                    <a:pt x="38" y="2107"/>
                    <a:pt x="0" y="2088"/>
                  </a:cubicBezTo>
                  <a:lnTo>
                    <a:pt x="0" y="2088"/>
                  </a:lnTo>
                  <a:cubicBezTo>
                    <a:pt x="93" y="2227"/>
                    <a:pt x="260" y="2315"/>
                    <a:pt x="427" y="2315"/>
                  </a:cubicBezTo>
                  <a:cubicBezTo>
                    <a:pt x="445" y="2315"/>
                    <a:pt x="462" y="2314"/>
                    <a:pt x="479" y="2312"/>
                  </a:cubicBezTo>
                  <a:cubicBezTo>
                    <a:pt x="682" y="2292"/>
                    <a:pt x="855" y="2180"/>
                    <a:pt x="947" y="1996"/>
                  </a:cubicBezTo>
                  <a:cubicBezTo>
                    <a:pt x="1029" y="1833"/>
                    <a:pt x="1018" y="1650"/>
                    <a:pt x="1079" y="1477"/>
                  </a:cubicBezTo>
                  <a:cubicBezTo>
                    <a:pt x="1151" y="1284"/>
                    <a:pt x="1293" y="1121"/>
                    <a:pt x="1324" y="917"/>
                  </a:cubicBezTo>
                  <a:cubicBezTo>
                    <a:pt x="1344" y="754"/>
                    <a:pt x="1293" y="591"/>
                    <a:pt x="1202" y="459"/>
                  </a:cubicBezTo>
                  <a:cubicBezTo>
                    <a:pt x="1110" y="316"/>
                    <a:pt x="1018" y="102"/>
                    <a:pt x="886" y="1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7712754" y="2178840"/>
              <a:ext cx="185233" cy="316616"/>
            </a:xfrm>
            <a:custGeom>
              <a:avLst/>
              <a:gdLst/>
              <a:ahLst/>
              <a:cxnLst/>
              <a:rect l="l" t="t" r="r" b="b"/>
              <a:pathLst>
                <a:path w="2659" h="4545" extrusionOk="0">
                  <a:moveTo>
                    <a:pt x="974" y="0"/>
                  </a:moveTo>
                  <a:cubicBezTo>
                    <a:pt x="764" y="0"/>
                    <a:pt x="555" y="41"/>
                    <a:pt x="357" y="125"/>
                  </a:cubicBezTo>
                  <a:cubicBezTo>
                    <a:pt x="275" y="156"/>
                    <a:pt x="214" y="217"/>
                    <a:pt x="174" y="298"/>
                  </a:cubicBezTo>
                  <a:cubicBezTo>
                    <a:pt x="102" y="522"/>
                    <a:pt x="92" y="756"/>
                    <a:pt x="133" y="991"/>
                  </a:cubicBezTo>
                  <a:cubicBezTo>
                    <a:pt x="174" y="1194"/>
                    <a:pt x="265" y="1388"/>
                    <a:pt x="265" y="1591"/>
                  </a:cubicBezTo>
                  <a:cubicBezTo>
                    <a:pt x="245" y="1826"/>
                    <a:pt x="153" y="2050"/>
                    <a:pt x="1" y="2233"/>
                  </a:cubicBezTo>
                  <a:cubicBezTo>
                    <a:pt x="265" y="2355"/>
                    <a:pt x="469" y="2579"/>
                    <a:pt x="571" y="2854"/>
                  </a:cubicBezTo>
                  <a:cubicBezTo>
                    <a:pt x="611" y="2966"/>
                    <a:pt x="652" y="3078"/>
                    <a:pt x="703" y="3190"/>
                  </a:cubicBezTo>
                  <a:cubicBezTo>
                    <a:pt x="754" y="3302"/>
                    <a:pt x="856" y="3373"/>
                    <a:pt x="978" y="3394"/>
                  </a:cubicBezTo>
                  <a:cubicBezTo>
                    <a:pt x="1130" y="3394"/>
                    <a:pt x="1266" y="3252"/>
                    <a:pt x="1408" y="3252"/>
                  </a:cubicBezTo>
                  <a:cubicBezTo>
                    <a:pt x="1427" y="3252"/>
                    <a:pt x="1447" y="3255"/>
                    <a:pt x="1467" y="3261"/>
                  </a:cubicBezTo>
                  <a:cubicBezTo>
                    <a:pt x="1558" y="3312"/>
                    <a:pt x="1630" y="3394"/>
                    <a:pt x="1660" y="3496"/>
                  </a:cubicBezTo>
                  <a:lnTo>
                    <a:pt x="2118" y="4544"/>
                  </a:lnTo>
                  <a:cubicBezTo>
                    <a:pt x="2342" y="4432"/>
                    <a:pt x="2485" y="4208"/>
                    <a:pt x="2475" y="3954"/>
                  </a:cubicBezTo>
                  <a:cubicBezTo>
                    <a:pt x="2455" y="3720"/>
                    <a:pt x="2424" y="3485"/>
                    <a:pt x="2373" y="3251"/>
                  </a:cubicBezTo>
                  <a:cubicBezTo>
                    <a:pt x="2281" y="2528"/>
                    <a:pt x="2658" y="1785"/>
                    <a:pt x="2465" y="1082"/>
                  </a:cubicBezTo>
                  <a:cubicBezTo>
                    <a:pt x="2342" y="655"/>
                    <a:pt x="2037" y="308"/>
                    <a:pt x="1630" y="135"/>
                  </a:cubicBezTo>
                  <a:cubicBezTo>
                    <a:pt x="1420" y="46"/>
                    <a:pt x="1197" y="0"/>
                    <a:pt x="974" y="0"/>
                  </a:cubicBezTo>
                  <a:close/>
                </a:path>
              </a:pathLst>
            </a:custGeom>
            <a:solidFill>
              <a:srgbClr val="FE9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7399970" y="2439308"/>
              <a:ext cx="871130" cy="899622"/>
            </a:xfrm>
            <a:custGeom>
              <a:avLst/>
              <a:gdLst/>
              <a:ahLst/>
              <a:cxnLst/>
              <a:rect l="l" t="t" r="r" b="b"/>
              <a:pathLst>
                <a:path w="12505" h="12914" extrusionOk="0">
                  <a:moveTo>
                    <a:pt x="8879" y="1"/>
                  </a:moveTo>
                  <a:cubicBezTo>
                    <a:pt x="8024" y="52"/>
                    <a:pt x="7179" y="174"/>
                    <a:pt x="6323" y="225"/>
                  </a:cubicBezTo>
                  <a:cubicBezTo>
                    <a:pt x="5733" y="958"/>
                    <a:pt x="4755" y="1284"/>
                    <a:pt x="4114" y="1976"/>
                  </a:cubicBezTo>
                  <a:cubicBezTo>
                    <a:pt x="3706" y="2404"/>
                    <a:pt x="3462" y="2954"/>
                    <a:pt x="3228" y="3504"/>
                  </a:cubicBezTo>
                  <a:lnTo>
                    <a:pt x="2230" y="5774"/>
                  </a:lnTo>
                  <a:cubicBezTo>
                    <a:pt x="2138" y="5795"/>
                    <a:pt x="2077" y="5856"/>
                    <a:pt x="2037" y="5937"/>
                  </a:cubicBezTo>
                  <a:cubicBezTo>
                    <a:pt x="1558" y="5723"/>
                    <a:pt x="1110" y="5438"/>
                    <a:pt x="713" y="5102"/>
                  </a:cubicBezTo>
                  <a:cubicBezTo>
                    <a:pt x="631" y="5286"/>
                    <a:pt x="499" y="5438"/>
                    <a:pt x="418" y="5622"/>
                  </a:cubicBezTo>
                  <a:cubicBezTo>
                    <a:pt x="214" y="6100"/>
                    <a:pt x="10" y="6599"/>
                    <a:pt x="0" y="7108"/>
                  </a:cubicBezTo>
                  <a:cubicBezTo>
                    <a:pt x="754" y="7739"/>
                    <a:pt x="1517" y="8350"/>
                    <a:pt x="2434" y="8717"/>
                  </a:cubicBezTo>
                  <a:cubicBezTo>
                    <a:pt x="2683" y="8820"/>
                    <a:pt x="2957" y="8894"/>
                    <a:pt x="3222" y="8894"/>
                  </a:cubicBezTo>
                  <a:cubicBezTo>
                    <a:pt x="3401" y="8894"/>
                    <a:pt x="3577" y="8860"/>
                    <a:pt x="3737" y="8778"/>
                  </a:cubicBezTo>
                  <a:cubicBezTo>
                    <a:pt x="4073" y="8595"/>
                    <a:pt x="4429" y="7923"/>
                    <a:pt x="4541" y="7515"/>
                  </a:cubicBezTo>
                  <a:lnTo>
                    <a:pt x="4541" y="7515"/>
                  </a:lnTo>
                  <a:cubicBezTo>
                    <a:pt x="4491" y="7882"/>
                    <a:pt x="4277" y="12138"/>
                    <a:pt x="4277" y="12413"/>
                  </a:cubicBezTo>
                  <a:cubicBezTo>
                    <a:pt x="5570" y="12698"/>
                    <a:pt x="8115" y="12902"/>
                    <a:pt x="8502" y="12912"/>
                  </a:cubicBezTo>
                  <a:cubicBezTo>
                    <a:pt x="8522" y="12913"/>
                    <a:pt x="8545" y="12913"/>
                    <a:pt x="8571" y="12913"/>
                  </a:cubicBezTo>
                  <a:cubicBezTo>
                    <a:pt x="8896" y="12913"/>
                    <a:pt x="9723" y="12859"/>
                    <a:pt x="9959" y="12831"/>
                  </a:cubicBezTo>
                  <a:cubicBezTo>
                    <a:pt x="10203" y="12800"/>
                    <a:pt x="10437" y="12739"/>
                    <a:pt x="10671" y="12678"/>
                  </a:cubicBezTo>
                  <a:cubicBezTo>
                    <a:pt x="10977" y="12596"/>
                    <a:pt x="11404" y="12576"/>
                    <a:pt x="11710" y="12495"/>
                  </a:cubicBezTo>
                  <a:cubicBezTo>
                    <a:pt x="11547" y="11252"/>
                    <a:pt x="11374" y="9409"/>
                    <a:pt x="11221" y="8890"/>
                  </a:cubicBezTo>
                  <a:lnTo>
                    <a:pt x="11221" y="8890"/>
                  </a:lnTo>
                  <a:cubicBezTo>
                    <a:pt x="11376" y="8925"/>
                    <a:pt x="11540" y="8955"/>
                    <a:pt x="11698" y="8955"/>
                  </a:cubicBezTo>
                  <a:cubicBezTo>
                    <a:pt x="11862" y="8955"/>
                    <a:pt x="12018" y="8923"/>
                    <a:pt x="12148" y="8829"/>
                  </a:cubicBezTo>
                  <a:cubicBezTo>
                    <a:pt x="12504" y="8585"/>
                    <a:pt x="12484" y="8055"/>
                    <a:pt x="12423" y="7627"/>
                  </a:cubicBezTo>
                  <a:cubicBezTo>
                    <a:pt x="12188" y="6059"/>
                    <a:pt x="11924" y="4491"/>
                    <a:pt x="11618" y="2933"/>
                  </a:cubicBezTo>
                  <a:cubicBezTo>
                    <a:pt x="11527" y="2445"/>
                    <a:pt x="11425" y="1946"/>
                    <a:pt x="11129" y="1549"/>
                  </a:cubicBezTo>
                  <a:cubicBezTo>
                    <a:pt x="10875" y="1202"/>
                    <a:pt x="10498" y="978"/>
                    <a:pt x="10132" y="754"/>
                  </a:cubicBezTo>
                  <a:cubicBezTo>
                    <a:pt x="9694" y="490"/>
                    <a:pt x="9317" y="255"/>
                    <a:pt x="8879" y="1"/>
                  </a:cubicBezTo>
                  <a:close/>
                </a:path>
              </a:pathLst>
            </a:custGeom>
            <a:solidFill>
              <a:srgbClr val="FBE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7409862" y="2899011"/>
              <a:ext cx="40544" cy="68827"/>
            </a:xfrm>
            <a:custGeom>
              <a:avLst/>
              <a:gdLst/>
              <a:ahLst/>
              <a:cxnLst/>
              <a:rect l="l" t="t" r="r" b="b"/>
              <a:pathLst>
                <a:path w="582" h="988" extrusionOk="0">
                  <a:moveTo>
                    <a:pt x="363" y="0"/>
                  </a:moveTo>
                  <a:cubicBezTo>
                    <a:pt x="341" y="0"/>
                    <a:pt x="318" y="4"/>
                    <a:pt x="296" y="10"/>
                  </a:cubicBezTo>
                  <a:cubicBezTo>
                    <a:pt x="225" y="31"/>
                    <a:pt x="174" y="71"/>
                    <a:pt x="143" y="132"/>
                  </a:cubicBezTo>
                  <a:cubicBezTo>
                    <a:pt x="123" y="183"/>
                    <a:pt x="102" y="234"/>
                    <a:pt x="92" y="285"/>
                  </a:cubicBezTo>
                  <a:cubicBezTo>
                    <a:pt x="62" y="438"/>
                    <a:pt x="31" y="591"/>
                    <a:pt x="1" y="743"/>
                  </a:cubicBezTo>
                  <a:cubicBezTo>
                    <a:pt x="133" y="825"/>
                    <a:pt x="225" y="896"/>
                    <a:pt x="347" y="988"/>
                  </a:cubicBezTo>
                  <a:cubicBezTo>
                    <a:pt x="408" y="835"/>
                    <a:pt x="459" y="672"/>
                    <a:pt x="520" y="519"/>
                  </a:cubicBezTo>
                  <a:cubicBezTo>
                    <a:pt x="550" y="438"/>
                    <a:pt x="571" y="356"/>
                    <a:pt x="581" y="275"/>
                  </a:cubicBezTo>
                  <a:cubicBezTo>
                    <a:pt x="581" y="183"/>
                    <a:pt x="550" y="102"/>
                    <a:pt x="489" y="51"/>
                  </a:cubicBezTo>
                  <a:cubicBezTo>
                    <a:pt x="455" y="16"/>
                    <a:pt x="410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7427626" y="2913570"/>
              <a:ext cx="10658" cy="8638"/>
            </a:xfrm>
            <a:custGeom>
              <a:avLst/>
              <a:gdLst/>
              <a:ahLst/>
              <a:cxnLst/>
              <a:rect l="l" t="t" r="r" b="b"/>
              <a:pathLst>
                <a:path w="153" h="124" extrusionOk="0">
                  <a:moveTo>
                    <a:pt x="92" y="1"/>
                  </a:moveTo>
                  <a:cubicBezTo>
                    <a:pt x="78" y="1"/>
                    <a:pt x="64" y="5"/>
                    <a:pt x="51" y="15"/>
                  </a:cubicBezTo>
                  <a:lnTo>
                    <a:pt x="31" y="5"/>
                  </a:lnTo>
                  <a:lnTo>
                    <a:pt x="31" y="5"/>
                  </a:lnTo>
                  <a:cubicBezTo>
                    <a:pt x="0" y="35"/>
                    <a:pt x="10" y="97"/>
                    <a:pt x="51" y="117"/>
                  </a:cubicBezTo>
                  <a:cubicBezTo>
                    <a:pt x="62" y="121"/>
                    <a:pt x="73" y="123"/>
                    <a:pt x="83" y="123"/>
                  </a:cubicBezTo>
                  <a:cubicBezTo>
                    <a:pt x="121" y="123"/>
                    <a:pt x="153" y="96"/>
                    <a:pt x="153" y="56"/>
                  </a:cubicBezTo>
                  <a:cubicBezTo>
                    <a:pt x="146" y="21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EBC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7716307" y="2711201"/>
              <a:ext cx="73146" cy="243958"/>
            </a:xfrm>
            <a:custGeom>
              <a:avLst/>
              <a:gdLst/>
              <a:ahLst/>
              <a:cxnLst/>
              <a:rect l="l" t="t" r="r" b="b"/>
              <a:pathLst>
                <a:path w="1050" h="3502" extrusionOk="0">
                  <a:moveTo>
                    <a:pt x="988" y="0"/>
                  </a:moveTo>
                  <a:cubicBezTo>
                    <a:pt x="983" y="0"/>
                    <a:pt x="978" y="3"/>
                    <a:pt x="978" y="8"/>
                  </a:cubicBezTo>
                  <a:cubicBezTo>
                    <a:pt x="998" y="344"/>
                    <a:pt x="978" y="680"/>
                    <a:pt x="917" y="1016"/>
                  </a:cubicBezTo>
                  <a:cubicBezTo>
                    <a:pt x="856" y="1240"/>
                    <a:pt x="784" y="1474"/>
                    <a:pt x="693" y="1688"/>
                  </a:cubicBezTo>
                  <a:cubicBezTo>
                    <a:pt x="530" y="2095"/>
                    <a:pt x="377" y="2513"/>
                    <a:pt x="214" y="2920"/>
                  </a:cubicBezTo>
                  <a:cubicBezTo>
                    <a:pt x="143" y="3103"/>
                    <a:pt x="72" y="3297"/>
                    <a:pt x="0" y="3480"/>
                  </a:cubicBezTo>
                  <a:cubicBezTo>
                    <a:pt x="0" y="3493"/>
                    <a:pt x="8" y="3501"/>
                    <a:pt x="17" y="3501"/>
                  </a:cubicBezTo>
                  <a:cubicBezTo>
                    <a:pt x="22" y="3501"/>
                    <a:pt x="27" y="3498"/>
                    <a:pt x="31" y="3490"/>
                  </a:cubicBezTo>
                  <a:lnTo>
                    <a:pt x="31" y="3500"/>
                  </a:lnTo>
                  <a:cubicBezTo>
                    <a:pt x="184" y="3124"/>
                    <a:pt x="326" y="2737"/>
                    <a:pt x="479" y="2360"/>
                  </a:cubicBezTo>
                  <a:cubicBezTo>
                    <a:pt x="550" y="2156"/>
                    <a:pt x="632" y="1953"/>
                    <a:pt x="713" y="1749"/>
                  </a:cubicBezTo>
                  <a:cubicBezTo>
                    <a:pt x="805" y="1545"/>
                    <a:pt x="876" y="1332"/>
                    <a:pt x="937" y="1108"/>
                  </a:cubicBezTo>
                  <a:cubicBezTo>
                    <a:pt x="1029" y="751"/>
                    <a:pt x="1049" y="374"/>
                    <a:pt x="998" y="8"/>
                  </a:cubicBezTo>
                  <a:cubicBezTo>
                    <a:pt x="998" y="3"/>
                    <a:pt x="993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8151836" y="2605662"/>
              <a:ext cx="39081" cy="441312"/>
            </a:xfrm>
            <a:custGeom>
              <a:avLst/>
              <a:gdLst/>
              <a:ahLst/>
              <a:cxnLst/>
              <a:rect l="l" t="t" r="r" b="b"/>
              <a:pathLst>
                <a:path w="561" h="6335" extrusionOk="0">
                  <a:moveTo>
                    <a:pt x="515" y="1"/>
                  </a:moveTo>
                  <a:cubicBezTo>
                    <a:pt x="502" y="1"/>
                    <a:pt x="489" y="6"/>
                    <a:pt x="489" y="16"/>
                  </a:cubicBezTo>
                  <a:lnTo>
                    <a:pt x="499" y="16"/>
                  </a:lnTo>
                  <a:cubicBezTo>
                    <a:pt x="530" y="841"/>
                    <a:pt x="316" y="1635"/>
                    <a:pt x="163" y="2429"/>
                  </a:cubicBezTo>
                  <a:cubicBezTo>
                    <a:pt x="21" y="3254"/>
                    <a:pt x="0" y="4099"/>
                    <a:pt x="102" y="4924"/>
                  </a:cubicBezTo>
                  <a:cubicBezTo>
                    <a:pt x="133" y="5158"/>
                    <a:pt x="163" y="5382"/>
                    <a:pt x="204" y="5616"/>
                  </a:cubicBezTo>
                  <a:cubicBezTo>
                    <a:pt x="235" y="5850"/>
                    <a:pt x="275" y="6085"/>
                    <a:pt x="326" y="6319"/>
                  </a:cubicBezTo>
                  <a:cubicBezTo>
                    <a:pt x="326" y="6329"/>
                    <a:pt x="339" y="6334"/>
                    <a:pt x="350" y="6334"/>
                  </a:cubicBezTo>
                  <a:cubicBezTo>
                    <a:pt x="362" y="6334"/>
                    <a:pt x="372" y="6329"/>
                    <a:pt x="367" y="6319"/>
                  </a:cubicBezTo>
                  <a:cubicBezTo>
                    <a:pt x="347" y="6115"/>
                    <a:pt x="306" y="5912"/>
                    <a:pt x="265" y="5718"/>
                  </a:cubicBezTo>
                  <a:cubicBezTo>
                    <a:pt x="235" y="5514"/>
                    <a:pt x="204" y="5290"/>
                    <a:pt x="184" y="5077"/>
                  </a:cubicBezTo>
                  <a:cubicBezTo>
                    <a:pt x="143" y="4659"/>
                    <a:pt x="112" y="4242"/>
                    <a:pt x="112" y="3814"/>
                  </a:cubicBezTo>
                  <a:cubicBezTo>
                    <a:pt x="123" y="3396"/>
                    <a:pt x="153" y="2979"/>
                    <a:pt x="224" y="2572"/>
                  </a:cubicBezTo>
                  <a:cubicBezTo>
                    <a:pt x="296" y="2164"/>
                    <a:pt x="377" y="1767"/>
                    <a:pt x="448" y="1370"/>
                  </a:cubicBezTo>
                  <a:cubicBezTo>
                    <a:pt x="530" y="922"/>
                    <a:pt x="561" y="474"/>
                    <a:pt x="540" y="16"/>
                  </a:cubicBezTo>
                  <a:cubicBezTo>
                    <a:pt x="540" y="6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7700354" y="2583719"/>
              <a:ext cx="72797" cy="93069"/>
            </a:xfrm>
            <a:custGeom>
              <a:avLst/>
              <a:gdLst/>
              <a:ahLst/>
              <a:cxnLst/>
              <a:rect l="l" t="t" r="r" b="b"/>
              <a:pathLst>
                <a:path w="1045" h="1336" extrusionOk="0">
                  <a:moveTo>
                    <a:pt x="42" y="0"/>
                  </a:moveTo>
                  <a:cubicBezTo>
                    <a:pt x="18" y="0"/>
                    <a:pt x="0" y="39"/>
                    <a:pt x="26" y="56"/>
                  </a:cubicBezTo>
                  <a:cubicBezTo>
                    <a:pt x="474" y="372"/>
                    <a:pt x="820" y="820"/>
                    <a:pt x="1013" y="1329"/>
                  </a:cubicBezTo>
                  <a:cubicBezTo>
                    <a:pt x="1013" y="1333"/>
                    <a:pt x="1019" y="1335"/>
                    <a:pt x="1025" y="1335"/>
                  </a:cubicBezTo>
                  <a:cubicBezTo>
                    <a:pt x="1034" y="1335"/>
                    <a:pt x="1044" y="1331"/>
                    <a:pt x="1044" y="1319"/>
                  </a:cubicBezTo>
                  <a:cubicBezTo>
                    <a:pt x="871" y="779"/>
                    <a:pt x="525" y="321"/>
                    <a:pt x="56" y="5"/>
                  </a:cubicBezTo>
                  <a:cubicBezTo>
                    <a:pt x="51" y="2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7722716" y="2092389"/>
              <a:ext cx="337654" cy="477815"/>
            </a:xfrm>
            <a:custGeom>
              <a:avLst/>
              <a:gdLst/>
              <a:ahLst/>
              <a:cxnLst/>
              <a:rect l="l" t="t" r="r" b="b"/>
              <a:pathLst>
                <a:path w="4847" h="6859" extrusionOk="0">
                  <a:moveTo>
                    <a:pt x="1920" y="1"/>
                  </a:moveTo>
                  <a:cubicBezTo>
                    <a:pt x="1697" y="1"/>
                    <a:pt x="1473" y="28"/>
                    <a:pt x="1253" y="83"/>
                  </a:cubicBezTo>
                  <a:cubicBezTo>
                    <a:pt x="866" y="154"/>
                    <a:pt x="479" y="338"/>
                    <a:pt x="326" y="694"/>
                  </a:cubicBezTo>
                  <a:cubicBezTo>
                    <a:pt x="132" y="786"/>
                    <a:pt x="92" y="1061"/>
                    <a:pt x="20" y="1274"/>
                  </a:cubicBezTo>
                  <a:cubicBezTo>
                    <a:pt x="0" y="1386"/>
                    <a:pt x="51" y="1519"/>
                    <a:pt x="153" y="1590"/>
                  </a:cubicBezTo>
                  <a:cubicBezTo>
                    <a:pt x="255" y="1661"/>
                    <a:pt x="356" y="1712"/>
                    <a:pt x="468" y="1763"/>
                  </a:cubicBezTo>
                  <a:cubicBezTo>
                    <a:pt x="580" y="1804"/>
                    <a:pt x="672" y="1896"/>
                    <a:pt x="723" y="1997"/>
                  </a:cubicBezTo>
                  <a:cubicBezTo>
                    <a:pt x="754" y="2069"/>
                    <a:pt x="754" y="2140"/>
                    <a:pt x="774" y="2201"/>
                  </a:cubicBezTo>
                  <a:cubicBezTo>
                    <a:pt x="825" y="2323"/>
                    <a:pt x="927" y="2415"/>
                    <a:pt x="1059" y="2456"/>
                  </a:cubicBezTo>
                  <a:cubicBezTo>
                    <a:pt x="1141" y="2476"/>
                    <a:pt x="1253" y="2486"/>
                    <a:pt x="1314" y="2557"/>
                  </a:cubicBezTo>
                  <a:cubicBezTo>
                    <a:pt x="1365" y="2456"/>
                    <a:pt x="1468" y="2395"/>
                    <a:pt x="1574" y="2395"/>
                  </a:cubicBezTo>
                  <a:cubicBezTo>
                    <a:pt x="1617" y="2395"/>
                    <a:pt x="1660" y="2405"/>
                    <a:pt x="1701" y="2425"/>
                  </a:cubicBezTo>
                  <a:cubicBezTo>
                    <a:pt x="1802" y="2476"/>
                    <a:pt x="1874" y="2578"/>
                    <a:pt x="1894" y="2700"/>
                  </a:cubicBezTo>
                  <a:cubicBezTo>
                    <a:pt x="1914" y="2812"/>
                    <a:pt x="1914" y="2924"/>
                    <a:pt x="1894" y="3046"/>
                  </a:cubicBezTo>
                  <a:cubicBezTo>
                    <a:pt x="1894" y="3118"/>
                    <a:pt x="1874" y="3199"/>
                    <a:pt x="1843" y="3270"/>
                  </a:cubicBezTo>
                  <a:cubicBezTo>
                    <a:pt x="1807" y="3334"/>
                    <a:pt x="1737" y="3374"/>
                    <a:pt x="1664" y="3374"/>
                  </a:cubicBezTo>
                  <a:cubicBezTo>
                    <a:pt x="1656" y="3374"/>
                    <a:pt x="1648" y="3373"/>
                    <a:pt x="1639" y="3372"/>
                  </a:cubicBezTo>
                  <a:lnTo>
                    <a:pt x="1639" y="3372"/>
                  </a:lnTo>
                  <a:cubicBezTo>
                    <a:pt x="1711" y="3637"/>
                    <a:pt x="1711" y="3912"/>
                    <a:pt x="1660" y="4176"/>
                  </a:cubicBezTo>
                  <a:cubicBezTo>
                    <a:pt x="1609" y="4411"/>
                    <a:pt x="1466" y="4614"/>
                    <a:pt x="1456" y="4849"/>
                  </a:cubicBezTo>
                  <a:cubicBezTo>
                    <a:pt x="1436" y="5113"/>
                    <a:pt x="1578" y="5358"/>
                    <a:pt x="1609" y="5633"/>
                  </a:cubicBezTo>
                  <a:cubicBezTo>
                    <a:pt x="1609" y="5836"/>
                    <a:pt x="1589" y="6050"/>
                    <a:pt x="1538" y="6254"/>
                  </a:cubicBezTo>
                  <a:cubicBezTo>
                    <a:pt x="1497" y="6468"/>
                    <a:pt x="1538" y="6681"/>
                    <a:pt x="1670" y="6854"/>
                  </a:cubicBezTo>
                  <a:cubicBezTo>
                    <a:pt x="1684" y="6857"/>
                    <a:pt x="1698" y="6858"/>
                    <a:pt x="1713" y="6858"/>
                  </a:cubicBezTo>
                  <a:cubicBezTo>
                    <a:pt x="1754" y="6858"/>
                    <a:pt x="1798" y="6849"/>
                    <a:pt x="1843" y="6834"/>
                  </a:cubicBezTo>
                  <a:cubicBezTo>
                    <a:pt x="1813" y="6692"/>
                    <a:pt x="1823" y="6539"/>
                    <a:pt x="1863" y="6396"/>
                  </a:cubicBezTo>
                  <a:cubicBezTo>
                    <a:pt x="1894" y="6315"/>
                    <a:pt x="1914" y="6233"/>
                    <a:pt x="1935" y="6142"/>
                  </a:cubicBezTo>
                  <a:cubicBezTo>
                    <a:pt x="1965" y="5948"/>
                    <a:pt x="1863" y="5745"/>
                    <a:pt x="1945" y="5561"/>
                  </a:cubicBezTo>
                  <a:lnTo>
                    <a:pt x="1945" y="5561"/>
                  </a:lnTo>
                  <a:cubicBezTo>
                    <a:pt x="1935" y="5745"/>
                    <a:pt x="2087" y="5897"/>
                    <a:pt x="2128" y="6081"/>
                  </a:cubicBezTo>
                  <a:cubicBezTo>
                    <a:pt x="2179" y="6315"/>
                    <a:pt x="1996" y="6580"/>
                    <a:pt x="2098" y="6804"/>
                  </a:cubicBezTo>
                  <a:cubicBezTo>
                    <a:pt x="2334" y="6781"/>
                    <a:pt x="2571" y="6769"/>
                    <a:pt x="2808" y="6769"/>
                  </a:cubicBezTo>
                  <a:cubicBezTo>
                    <a:pt x="2887" y="6769"/>
                    <a:pt x="2966" y="6770"/>
                    <a:pt x="3045" y="6773"/>
                  </a:cubicBezTo>
                  <a:cubicBezTo>
                    <a:pt x="3197" y="6773"/>
                    <a:pt x="3340" y="6793"/>
                    <a:pt x="3493" y="6793"/>
                  </a:cubicBezTo>
                  <a:cubicBezTo>
                    <a:pt x="3862" y="6767"/>
                    <a:pt x="4178" y="6596"/>
                    <a:pt x="4533" y="6596"/>
                  </a:cubicBezTo>
                  <a:cubicBezTo>
                    <a:pt x="4589" y="6596"/>
                    <a:pt x="4646" y="6600"/>
                    <a:pt x="4704" y="6610"/>
                  </a:cubicBezTo>
                  <a:cubicBezTo>
                    <a:pt x="4847" y="6325"/>
                    <a:pt x="4816" y="5979"/>
                    <a:pt x="4643" y="5704"/>
                  </a:cubicBezTo>
                  <a:cubicBezTo>
                    <a:pt x="4541" y="5561"/>
                    <a:pt x="4389" y="5449"/>
                    <a:pt x="4328" y="5286"/>
                  </a:cubicBezTo>
                  <a:cubicBezTo>
                    <a:pt x="4205" y="4940"/>
                    <a:pt x="4480" y="4574"/>
                    <a:pt x="4491" y="4197"/>
                  </a:cubicBezTo>
                  <a:cubicBezTo>
                    <a:pt x="4491" y="3851"/>
                    <a:pt x="4267" y="3545"/>
                    <a:pt x="4175" y="3219"/>
                  </a:cubicBezTo>
                  <a:cubicBezTo>
                    <a:pt x="4053" y="2720"/>
                    <a:pt x="4216" y="2201"/>
                    <a:pt x="4144" y="1702"/>
                  </a:cubicBezTo>
                  <a:cubicBezTo>
                    <a:pt x="4043" y="1071"/>
                    <a:pt x="3645" y="541"/>
                    <a:pt x="3075" y="256"/>
                  </a:cubicBezTo>
                  <a:cubicBezTo>
                    <a:pt x="2710" y="87"/>
                    <a:pt x="2316" y="1"/>
                    <a:pt x="1920" y="1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7282171" y="2625168"/>
              <a:ext cx="39777" cy="4319"/>
            </a:xfrm>
            <a:custGeom>
              <a:avLst/>
              <a:gdLst/>
              <a:ahLst/>
              <a:cxnLst/>
              <a:rect l="l" t="t" r="r" b="b"/>
              <a:pathLst>
                <a:path w="571" h="62" extrusionOk="0">
                  <a:moveTo>
                    <a:pt x="21" y="1"/>
                  </a:moveTo>
                  <a:cubicBezTo>
                    <a:pt x="1" y="1"/>
                    <a:pt x="1" y="41"/>
                    <a:pt x="21" y="41"/>
                  </a:cubicBezTo>
                  <a:lnTo>
                    <a:pt x="11" y="52"/>
                  </a:lnTo>
                  <a:cubicBezTo>
                    <a:pt x="103" y="62"/>
                    <a:pt x="194" y="62"/>
                    <a:pt x="286" y="62"/>
                  </a:cubicBezTo>
                  <a:cubicBezTo>
                    <a:pt x="337" y="62"/>
                    <a:pt x="388" y="62"/>
                    <a:pt x="428" y="52"/>
                  </a:cubicBezTo>
                  <a:cubicBezTo>
                    <a:pt x="469" y="52"/>
                    <a:pt x="520" y="41"/>
                    <a:pt x="561" y="31"/>
                  </a:cubicBezTo>
                  <a:cubicBezTo>
                    <a:pt x="571" y="31"/>
                    <a:pt x="571" y="11"/>
                    <a:pt x="561" y="11"/>
                  </a:cubicBezTo>
                  <a:lnTo>
                    <a:pt x="296" y="11"/>
                  </a:lnTo>
                  <a:cubicBezTo>
                    <a:pt x="204" y="11"/>
                    <a:pt x="113" y="11"/>
                    <a:pt x="21" y="1"/>
                  </a:cubicBezTo>
                  <a:close/>
                </a:path>
              </a:pathLst>
            </a:custGeom>
            <a:solidFill>
              <a:srgbClr val="95A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7258068" y="2644325"/>
              <a:ext cx="89447" cy="10031"/>
            </a:xfrm>
            <a:custGeom>
              <a:avLst/>
              <a:gdLst/>
              <a:ahLst/>
              <a:cxnLst/>
              <a:rect l="l" t="t" r="r" b="b"/>
              <a:pathLst>
                <a:path w="1284" h="144" extrusionOk="0">
                  <a:moveTo>
                    <a:pt x="1263" y="1"/>
                  </a:moveTo>
                  <a:cubicBezTo>
                    <a:pt x="1212" y="11"/>
                    <a:pt x="1172" y="21"/>
                    <a:pt x="1121" y="31"/>
                  </a:cubicBezTo>
                  <a:cubicBezTo>
                    <a:pt x="1070" y="52"/>
                    <a:pt x="1019" y="62"/>
                    <a:pt x="968" y="72"/>
                  </a:cubicBezTo>
                  <a:cubicBezTo>
                    <a:pt x="856" y="92"/>
                    <a:pt x="754" y="102"/>
                    <a:pt x="652" y="102"/>
                  </a:cubicBezTo>
                  <a:cubicBezTo>
                    <a:pt x="428" y="102"/>
                    <a:pt x="214" y="72"/>
                    <a:pt x="11" y="11"/>
                  </a:cubicBezTo>
                  <a:cubicBezTo>
                    <a:pt x="1" y="11"/>
                    <a:pt x="1" y="21"/>
                    <a:pt x="11" y="21"/>
                  </a:cubicBezTo>
                  <a:cubicBezTo>
                    <a:pt x="214" y="102"/>
                    <a:pt x="438" y="143"/>
                    <a:pt x="662" y="143"/>
                  </a:cubicBezTo>
                  <a:cubicBezTo>
                    <a:pt x="764" y="133"/>
                    <a:pt x="876" y="133"/>
                    <a:pt x="978" y="113"/>
                  </a:cubicBezTo>
                  <a:cubicBezTo>
                    <a:pt x="1029" y="102"/>
                    <a:pt x="1080" y="92"/>
                    <a:pt x="1131" y="72"/>
                  </a:cubicBezTo>
                  <a:cubicBezTo>
                    <a:pt x="1182" y="72"/>
                    <a:pt x="1233" y="52"/>
                    <a:pt x="1273" y="21"/>
                  </a:cubicBezTo>
                  <a:cubicBezTo>
                    <a:pt x="1284" y="21"/>
                    <a:pt x="1273" y="1"/>
                    <a:pt x="1263" y="1"/>
                  </a:cubicBezTo>
                  <a:close/>
                </a:path>
              </a:pathLst>
            </a:custGeom>
            <a:solidFill>
              <a:srgbClr val="95A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7285724" y="2610817"/>
              <a:ext cx="2926" cy="14768"/>
            </a:xfrm>
            <a:custGeom>
              <a:avLst/>
              <a:gdLst/>
              <a:ahLst/>
              <a:cxnLst/>
              <a:rect l="l" t="t" r="r" b="b"/>
              <a:pathLst>
                <a:path w="42" h="212" extrusionOk="0">
                  <a:moveTo>
                    <a:pt x="21" y="0"/>
                  </a:moveTo>
                  <a:cubicBezTo>
                    <a:pt x="11" y="0"/>
                    <a:pt x="1" y="8"/>
                    <a:pt x="1" y="23"/>
                  </a:cubicBezTo>
                  <a:lnTo>
                    <a:pt x="1" y="105"/>
                  </a:lnTo>
                  <a:lnTo>
                    <a:pt x="1" y="196"/>
                  </a:lnTo>
                  <a:cubicBezTo>
                    <a:pt x="1" y="207"/>
                    <a:pt x="8" y="212"/>
                    <a:pt x="16" y="212"/>
                  </a:cubicBezTo>
                  <a:cubicBezTo>
                    <a:pt x="24" y="212"/>
                    <a:pt x="31" y="207"/>
                    <a:pt x="31" y="196"/>
                  </a:cubicBezTo>
                  <a:cubicBezTo>
                    <a:pt x="31" y="166"/>
                    <a:pt x="41" y="135"/>
                    <a:pt x="41" y="105"/>
                  </a:cubicBezTo>
                  <a:lnTo>
                    <a:pt x="41" y="23"/>
                  </a:lnTo>
                  <a:cubicBezTo>
                    <a:pt x="41" y="8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95A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7300632" y="2611375"/>
              <a:ext cx="2229" cy="14420"/>
            </a:xfrm>
            <a:custGeom>
              <a:avLst/>
              <a:gdLst/>
              <a:ahLst/>
              <a:cxnLst/>
              <a:rect l="l" t="t" r="r" b="b"/>
              <a:pathLst>
                <a:path w="32" h="207" extrusionOk="0">
                  <a:moveTo>
                    <a:pt x="11" y="0"/>
                  </a:moveTo>
                  <a:cubicBezTo>
                    <a:pt x="6" y="0"/>
                    <a:pt x="1" y="5"/>
                    <a:pt x="1" y="15"/>
                  </a:cubicBezTo>
                  <a:cubicBezTo>
                    <a:pt x="1" y="76"/>
                    <a:pt x="1" y="138"/>
                    <a:pt x="11" y="199"/>
                  </a:cubicBezTo>
                  <a:cubicBezTo>
                    <a:pt x="11" y="204"/>
                    <a:pt x="16" y="206"/>
                    <a:pt x="21" y="206"/>
                  </a:cubicBezTo>
                  <a:cubicBezTo>
                    <a:pt x="26" y="206"/>
                    <a:pt x="31" y="204"/>
                    <a:pt x="31" y="199"/>
                  </a:cubicBezTo>
                  <a:cubicBezTo>
                    <a:pt x="31" y="138"/>
                    <a:pt x="31" y="66"/>
                    <a:pt x="21" y="15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95A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7313380" y="2610121"/>
              <a:ext cx="2926" cy="15813"/>
            </a:xfrm>
            <a:custGeom>
              <a:avLst/>
              <a:gdLst/>
              <a:ahLst/>
              <a:cxnLst/>
              <a:rect l="l" t="t" r="r" b="b"/>
              <a:pathLst>
                <a:path w="42" h="227" extrusionOk="0">
                  <a:moveTo>
                    <a:pt x="21" y="0"/>
                  </a:moveTo>
                  <a:cubicBezTo>
                    <a:pt x="11" y="0"/>
                    <a:pt x="1" y="8"/>
                    <a:pt x="1" y="23"/>
                  </a:cubicBezTo>
                  <a:lnTo>
                    <a:pt x="1" y="135"/>
                  </a:lnTo>
                  <a:cubicBezTo>
                    <a:pt x="1" y="145"/>
                    <a:pt x="1" y="166"/>
                    <a:pt x="1" y="186"/>
                  </a:cubicBezTo>
                  <a:cubicBezTo>
                    <a:pt x="1" y="196"/>
                    <a:pt x="1" y="227"/>
                    <a:pt x="21" y="227"/>
                  </a:cubicBezTo>
                  <a:cubicBezTo>
                    <a:pt x="42" y="227"/>
                    <a:pt x="42" y="196"/>
                    <a:pt x="42" y="186"/>
                  </a:cubicBezTo>
                  <a:lnTo>
                    <a:pt x="42" y="135"/>
                  </a:lnTo>
                  <a:lnTo>
                    <a:pt x="42" y="23"/>
                  </a:lnTo>
                  <a:cubicBezTo>
                    <a:pt x="42" y="8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95A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7324735" y="2611375"/>
              <a:ext cx="2229" cy="14420"/>
            </a:xfrm>
            <a:custGeom>
              <a:avLst/>
              <a:gdLst/>
              <a:ahLst/>
              <a:cxnLst/>
              <a:rect l="l" t="t" r="r" b="b"/>
              <a:pathLst>
                <a:path w="32" h="207" extrusionOk="0">
                  <a:moveTo>
                    <a:pt x="11" y="0"/>
                  </a:moveTo>
                  <a:cubicBezTo>
                    <a:pt x="6" y="0"/>
                    <a:pt x="1" y="5"/>
                    <a:pt x="1" y="15"/>
                  </a:cubicBezTo>
                  <a:lnTo>
                    <a:pt x="11" y="15"/>
                  </a:lnTo>
                  <a:lnTo>
                    <a:pt x="11" y="148"/>
                  </a:lnTo>
                  <a:cubicBezTo>
                    <a:pt x="11" y="158"/>
                    <a:pt x="11" y="168"/>
                    <a:pt x="11" y="178"/>
                  </a:cubicBezTo>
                  <a:cubicBezTo>
                    <a:pt x="11" y="178"/>
                    <a:pt x="11" y="188"/>
                    <a:pt x="11" y="199"/>
                  </a:cubicBezTo>
                  <a:cubicBezTo>
                    <a:pt x="11" y="204"/>
                    <a:pt x="13" y="206"/>
                    <a:pt x="17" y="206"/>
                  </a:cubicBezTo>
                  <a:cubicBezTo>
                    <a:pt x="21" y="206"/>
                    <a:pt x="26" y="204"/>
                    <a:pt x="31" y="199"/>
                  </a:cubicBezTo>
                  <a:cubicBezTo>
                    <a:pt x="31" y="188"/>
                    <a:pt x="31" y="178"/>
                    <a:pt x="31" y="178"/>
                  </a:cubicBezTo>
                  <a:lnTo>
                    <a:pt x="31" y="148"/>
                  </a:lnTo>
                  <a:lnTo>
                    <a:pt x="31" y="107"/>
                  </a:lnTo>
                  <a:lnTo>
                    <a:pt x="21" y="15"/>
                  </a:ln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95A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7821288" y="2268844"/>
              <a:ext cx="25357" cy="32323"/>
            </a:xfrm>
            <a:custGeom>
              <a:avLst/>
              <a:gdLst/>
              <a:ahLst/>
              <a:cxnLst/>
              <a:rect l="l" t="t" r="r" b="b"/>
              <a:pathLst>
                <a:path w="364" h="464" extrusionOk="0">
                  <a:moveTo>
                    <a:pt x="231" y="0"/>
                  </a:moveTo>
                  <a:cubicBezTo>
                    <a:pt x="174" y="0"/>
                    <a:pt x="113" y="28"/>
                    <a:pt x="82" y="75"/>
                  </a:cubicBezTo>
                  <a:cubicBezTo>
                    <a:pt x="0" y="187"/>
                    <a:pt x="143" y="320"/>
                    <a:pt x="102" y="442"/>
                  </a:cubicBezTo>
                  <a:cubicBezTo>
                    <a:pt x="96" y="455"/>
                    <a:pt x="105" y="463"/>
                    <a:pt x="116" y="463"/>
                  </a:cubicBezTo>
                  <a:cubicBezTo>
                    <a:pt x="122" y="463"/>
                    <a:pt x="129" y="460"/>
                    <a:pt x="133" y="452"/>
                  </a:cubicBezTo>
                  <a:cubicBezTo>
                    <a:pt x="143" y="401"/>
                    <a:pt x="143" y="350"/>
                    <a:pt x="133" y="299"/>
                  </a:cubicBezTo>
                  <a:cubicBezTo>
                    <a:pt x="112" y="248"/>
                    <a:pt x="92" y="198"/>
                    <a:pt x="92" y="136"/>
                  </a:cubicBezTo>
                  <a:cubicBezTo>
                    <a:pt x="92" y="96"/>
                    <a:pt x="153" y="55"/>
                    <a:pt x="204" y="45"/>
                  </a:cubicBezTo>
                  <a:cubicBezTo>
                    <a:pt x="211" y="43"/>
                    <a:pt x="218" y="42"/>
                    <a:pt x="226" y="42"/>
                  </a:cubicBezTo>
                  <a:cubicBezTo>
                    <a:pt x="262" y="42"/>
                    <a:pt x="301" y="62"/>
                    <a:pt x="326" y="96"/>
                  </a:cubicBezTo>
                  <a:cubicBezTo>
                    <a:pt x="330" y="104"/>
                    <a:pt x="337" y="107"/>
                    <a:pt x="343" y="107"/>
                  </a:cubicBezTo>
                  <a:cubicBezTo>
                    <a:pt x="354" y="107"/>
                    <a:pt x="363" y="98"/>
                    <a:pt x="357" y="86"/>
                  </a:cubicBezTo>
                  <a:cubicBezTo>
                    <a:pt x="337" y="26"/>
                    <a:pt x="286" y="0"/>
                    <a:pt x="231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7827697" y="2277622"/>
              <a:ext cx="9265" cy="14350"/>
            </a:xfrm>
            <a:custGeom>
              <a:avLst/>
              <a:gdLst/>
              <a:ahLst/>
              <a:cxnLst/>
              <a:rect l="l" t="t" r="r" b="b"/>
              <a:pathLst>
                <a:path w="133" h="206" extrusionOk="0">
                  <a:moveTo>
                    <a:pt x="112" y="0"/>
                  </a:moveTo>
                  <a:cubicBezTo>
                    <a:pt x="71" y="0"/>
                    <a:pt x="31" y="21"/>
                    <a:pt x="20" y="61"/>
                  </a:cubicBezTo>
                  <a:cubicBezTo>
                    <a:pt x="10" y="102"/>
                    <a:pt x="0" y="143"/>
                    <a:pt x="10" y="194"/>
                  </a:cubicBezTo>
                  <a:cubicBezTo>
                    <a:pt x="10" y="200"/>
                    <a:pt x="20" y="206"/>
                    <a:pt x="29" y="206"/>
                  </a:cubicBezTo>
                  <a:cubicBezTo>
                    <a:pt x="35" y="206"/>
                    <a:pt x="41" y="202"/>
                    <a:pt x="41" y="194"/>
                  </a:cubicBezTo>
                  <a:lnTo>
                    <a:pt x="31" y="194"/>
                  </a:lnTo>
                  <a:cubicBezTo>
                    <a:pt x="31" y="153"/>
                    <a:pt x="41" y="122"/>
                    <a:pt x="51" y="82"/>
                  </a:cubicBezTo>
                  <a:cubicBezTo>
                    <a:pt x="51" y="72"/>
                    <a:pt x="61" y="61"/>
                    <a:pt x="71" y="51"/>
                  </a:cubicBezTo>
                  <a:lnTo>
                    <a:pt x="92" y="41"/>
                  </a:lnTo>
                  <a:lnTo>
                    <a:pt x="112" y="31"/>
                  </a:lnTo>
                  <a:cubicBezTo>
                    <a:pt x="132" y="31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7724109" y="2158708"/>
              <a:ext cx="14629" cy="31905"/>
            </a:xfrm>
            <a:custGeom>
              <a:avLst/>
              <a:gdLst/>
              <a:ahLst/>
              <a:cxnLst/>
              <a:rect l="l" t="t" r="r" b="b"/>
              <a:pathLst>
                <a:path w="210" h="458" extrusionOk="0">
                  <a:moveTo>
                    <a:pt x="178" y="0"/>
                  </a:moveTo>
                  <a:cubicBezTo>
                    <a:pt x="173" y="0"/>
                    <a:pt x="168" y="2"/>
                    <a:pt x="163" y="7"/>
                  </a:cubicBezTo>
                  <a:cubicBezTo>
                    <a:pt x="51" y="119"/>
                    <a:pt x="0" y="272"/>
                    <a:pt x="11" y="434"/>
                  </a:cubicBezTo>
                  <a:cubicBezTo>
                    <a:pt x="11" y="450"/>
                    <a:pt x="23" y="457"/>
                    <a:pt x="36" y="457"/>
                  </a:cubicBezTo>
                  <a:cubicBezTo>
                    <a:pt x="49" y="457"/>
                    <a:pt x="62" y="450"/>
                    <a:pt x="62" y="434"/>
                  </a:cubicBezTo>
                  <a:cubicBezTo>
                    <a:pt x="51" y="292"/>
                    <a:pt x="102" y="139"/>
                    <a:pt x="194" y="37"/>
                  </a:cubicBezTo>
                  <a:cubicBezTo>
                    <a:pt x="210" y="22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49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7750581" y="2193748"/>
              <a:ext cx="65831" cy="66876"/>
            </a:xfrm>
            <a:custGeom>
              <a:avLst/>
              <a:gdLst/>
              <a:ahLst/>
              <a:cxnLst/>
              <a:rect l="l" t="t" r="r" b="b"/>
              <a:pathLst>
                <a:path w="945" h="960" extrusionOk="0">
                  <a:moveTo>
                    <a:pt x="30" y="1"/>
                  </a:moveTo>
                  <a:cubicBezTo>
                    <a:pt x="13" y="1"/>
                    <a:pt x="0" y="25"/>
                    <a:pt x="18" y="33"/>
                  </a:cubicBezTo>
                  <a:cubicBezTo>
                    <a:pt x="119" y="74"/>
                    <a:pt x="211" y="135"/>
                    <a:pt x="303" y="206"/>
                  </a:cubicBezTo>
                  <a:cubicBezTo>
                    <a:pt x="394" y="278"/>
                    <a:pt x="455" y="369"/>
                    <a:pt x="496" y="481"/>
                  </a:cubicBezTo>
                  <a:cubicBezTo>
                    <a:pt x="527" y="583"/>
                    <a:pt x="578" y="685"/>
                    <a:pt x="649" y="766"/>
                  </a:cubicBezTo>
                  <a:cubicBezTo>
                    <a:pt x="730" y="838"/>
                    <a:pt x="812" y="909"/>
                    <a:pt x="914" y="960"/>
                  </a:cubicBezTo>
                  <a:cubicBezTo>
                    <a:pt x="924" y="960"/>
                    <a:pt x="944" y="950"/>
                    <a:pt x="934" y="929"/>
                  </a:cubicBezTo>
                  <a:cubicBezTo>
                    <a:pt x="853" y="858"/>
                    <a:pt x="751" y="797"/>
                    <a:pt x="679" y="716"/>
                  </a:cubicBezTo>
                  <a:cubicBezTo>
                    <a:pt x="639" y="675"/>
                    <a:pt x="598" y="624"/>
                    <a:pt x="578" y="573"/>
                  </a:cubicBezTo>
                  <a:cubicBezTo>
                    <a:pt x="547" y="512"/>
                    <a:pt x="537" y="451"/>
                    <a:pt x="506" y="400"/>
                  </a:cubicBezTo>
                  <a:cubicBezTo>
                    <a:pt x="425" y="196"/>
                    <a:pt x="221" y="94"/>
                    <a:pt x="38" y="3"/>
                  </a:cubicBezTo>
                  <a:cubicBezTo>
                    <a:pt x="35" y="1"/>
                    <a:pt x="32" y="1"/>
                    <a:pt x="30" y="1"/>
                  </a:cubicBezTo>
                  <a:close/>
                </a:path>
              </a:pathLst>
            </a:custGeom>
            <a:solidFill>
              <a:srgbClr val="49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7809376" y="2239725"/>
              <a:ext cx="19088" cy="16649"/>
            </a:xfrm>
            <a:custGeom>
              <a:avLst/>
              <a:gdLst/>
              <a:ahLst/>
              <a:cxnLst/>
              <a:rect l="l" t="t" r="r" b="b"/>
              <a:pathLst>
                <a:path w="274" h="239" extrusionOk="0">
                  <a:moveTo>
                    <a:pt x="29" y="1"/>
                  </a:moveTo>
                  <a:cubicBezTo>
                    <a:pt x="16" y="1"/>
                    <a:pt x="1" y="12"/>
                    <a:pt x="9" y="35"/>
                  </a:cubicBezTo>
                  <a:lnTo>
                    <a:pt x="9" y="25"/>
                  </a:lnTo>
                  <a:cubicBezTo>
                    <a:pt x="39" y="76"/>
                    <a:pt x="80" y="117"/>
                    <a:pt x="121" y="157"/>
                  </a:cubicBezTo>
                  <a:cubicBezTo>
                    <a:pt x="141" y="178"/>
                    <a:pt x="161" y="188"/>
                    <a:pt x="182" y="208"/>
                  </a:cubicBezTo>
                  <a:lnTo>
                    <a:pt x="212" y="229"/>
                  </a:lnTo>
                  <a:cubicBezTo>
                    <a:pt x="222" y="239"/>
                    <a:pt x="222" y="239"/>
                    <a:pt x="233" y="239"/>
                  </a:cubicBezTo>
                  <a:lnTo>
                    <a:pt x="253" y="239"/>
                  </a:lnTo>
                  <a:cubicBezTo>
                    <a:pt x="263" y="239"/>
                    <a:pt x="273" y="229"/>
                    <a:pt x="273" y="218"/>
                  </a:cubicBezTo>
                  <a:cubicBezTo>
                    <a:pt x="263" y="208"/>
                    <a:pt x="263" y="208"/>
                    <a:pt x="263" y="208"/>
                  </a:cubicBezTo>
                  <a:cubicBezTo>
                    <a:pt x="253" y="198"/>
                    <a:pt x="243" y="198"/>
                    <a:pt x="243" y="188"/>
                  </a:cubicBezTo>
                  <a:cubicBezTo>
                    <a:pt x="233" y="178"/>
                    <a:pt x="222" y="178"/>
                    <a:pt x="212" y="168"/>
                  </a:cubicBezTo>
                  <a:lnTo>
                    <a:pt x="151" y="117"/>
                  </a:lnTo>
                  <a:cubicBezTo>
                    <a:pt x="110" y="86"/>
                    <a:pt x="70" y="45"/>
                    <a:pt x="39" y="5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49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7836196" y="2332725"/>
              <a:ext cx="24173" cy="178127"/>
            </a:xfrm>
            <a:custGeom>
              <a:avLst/>
              <a:gdLst/>
              <a:ahLst/>
              <a:cxnLst/>
              <a:rect l="l" t="t" r="r" b="b"/>
              <a:pathLst>
                <a:path w="347" h="2557" extrusionOk="0">
                  <a:moveTo>
                    <a:pt x="133" y="1"/>
                  </a:moveTo>
                  <a:cubicBezTo>
                    <a:pt x="118" y="1"/>
                    <a:pt x="105" y="20"/>
                    <a:pt x="112" y="34"/>
                  </a:cubicBezTo>
                  <a:lnTo>
                    <a:pt x="112" y="44"/>
                  </a:lnTo>
                  <a:cubicBezTo>
                    <a:pt x="224" y="177"/>
                    <a:pt x="285" y="360"/>
                    <a:pt x="285" y="533"/>
                  </a:cubicBezTo>
                  <a:cubicBezTo>
                    <a:pt x="265" y="686"/>
                    <a:pt x="224" y="838"/>
                    <a:pt x="153" y="971"/>
                  </a:cubicBezTo>
                  <a:cubicBezTo>
                    <a:pt x="92" y="1113"/>
                    <a:pt x="41" y="1256"/>
                    <a:pt x="10" y="1399"/>
                  </a:cubicBezTo>
                  <a:cubicBezTo>
                    <a:pt x="0" y="1470"/>
                    <a:pt x="0" y="1541"/>
                    <a:pt x="10" y="1602"/>
                  </a:cubicBezTo>
                  <a:cubicBezTo>
                    <a:pt x="31" y="1694"/>
                    <a:pt x="61" y="1775"/>
                    <a:pt x="102" y="1857"/>
                  </a:cubicBezTo>
                  <a:cubicBezTo>
                    <a:pt x="143" y="1969"/>
                    <a:pt x="163" y="2081"/>
                    <a:pt x="143" y="2193"/>
                  </a:cubicBezTo>
                  <a:cubicBezTo>
                    <a:pt x="133" y="2315"/>
                    <a:pt x="112" y="2427"/>
                    <a:pt x="92" y="2549"/>
                  </a:cubicBezTo>
                  <a:cubicBezTo>
                    <a:pt x="92" y="2554"/>
                    <a:pt x="94" y="2557"/>
                    <a:pt x="97" y="2557"/>
                  </a:cubicBezTo>
                  <a:cubicBezTo>
                    <a:pt x="100" y="2557"/>
                    <a:pt x="102" y="2554"/>
                    <a:pt x="102" y="2549"/>
                  </a:cubicBezTo>
                  <a:cubicBezTo>
                    <a:pt x="153" y="2356"/>
                    <a:pt x="173" y="2162"/>
                    <a:pt x="163" y="1969"/>
                  </a:cubicBezTo>
                  <a:cubicBezTo>
                    <a:pt x="133" y="1785"/>
                    <a:pt x="41" y="1623"/>
                    <a:pt x="61" y="1439"/>
                  </a:cubicBezTo>
                  <a:cubicBezTo>
                    <a:pt x="92" y="1124"/>
                    <a:pt x="316" y="859"/>
                    <a:pt x="336" y="543"/>
                  </a:cubicBezTo>
                  <a:cubicBezTo>
                    <a:pt x="346" y="350"/>
                    <a:pt x="275" y="156"/>
                    <a:pt x="153" y="14"/>
                  </a:cubicBezTo>
                  <a:cubicBezTo>
                    <a:pt x="147" y="4"/>
                    <a:pt x="140" y="1"/>
                    <a:pt x="133" y="1"/>
                  </a:cubicBezTo>
                  <a:close/>
                </a:path>
              </a:pathLst>
            </a:custGeom>
            <a:solidFill>
              <a:srgbClr val="49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7860299" y="2417992"/>
              <a:ext cx="39081" cy="138768"/>
            </a:xfrm>
            <a:custGeom>
              <a:avLst/>
              <a:gdLst/>
              <a:ahLst/>
              <a:cxnLst/>
              <a:rect l="l" t="t" r="r" b="b"/>
              <a:pathLst>
                <a:path w="561" h="1992" extrusionOk="0">
                  <a:moveTo>
                    <a:pt x="130" y="0"/>
                  </a:moveTo>
                  <a:cubicBezTo>
                    <a:pt x="123" y="0"/>
                    <a:pt x="116" y="4"/>
                    <a:pt x="112" y="12"/>
                  </a:cubicBezTo>
                  <a:cubicBezTo>
                    <a:pt x="0" y="368"/>
                    <a:pt x="265" y="684"/>
                    <a:pt x="408" y="979"/>
                  </a:cubicBezTo>
                  <a:cubicBezTo>
                    <a:pt x="449" y="1060"/>
                    <a:pt x="479" y="1152"/>
                    <a:pt x="489" y="1244"/>
                  </a:cubicBezTo>
                  <a:cubicBezTo>
                    <a:pt x="499" y="1335"/>
                    <a:pt x="499" y="1427"/>
                    <a:pt x="489" y="1519"/>
                  </a:cubicBezTo>
                  <a:cubicBezTo>
                    <a:pt x="469" y="1661"/>
                    <a:pt x="418" y="1865"/>
                    <a:pt x="530" y="1987"/>
                  </a:cubicBezTo>
                  <a:cubicBezTo>
                    <a:pt x="533" y="1990"/>
                    <a:pt x="536" y="1991"/>
                    <a:pt x="539" y="1991"/>
                  </a:cubicBezTo>
                  <a:cubicBezTo>
                    <a:pt x="545" y="1991"/>
                    <a:pt x="550" y="1984"/>
                    <a:pt x="550" y="1977"/>
                  </a:cubicBezTo>
                  <a:cubicBezTo>
                    <a:pt x="530" y="1895"/>
                    <a:pt x="510" y="1804"/>
                    <a:pt x="510" y="1712"/>
                  </a:cubicBezTo>
                  <a:cubicBezTo>
                    <a:pt x="510" y="1631"/>
                    <a:pt x="530" y="1549"/>
                    <a:pt x="540" y="1468"/>
                  </a:cubicBezTo>
                  <a:cubicBezTo>
                    <a:pt x="561" y="1305"/>
                    <a:pt x="540" y="1152"/>
                    <a:pt x="479" y="999"/>
                  </a:cubicBezTo>
                  <a:cubicBezTo>
                    <a:pt x="347" y="694"/>
                    <a:pt x="51" y="378"/>
                    <a:pt x="153" y="22"/>
                  </a:cubicBezTo>
                  <a:cubicBezTo>
                    <a:pt x="153" y="9"/>
                    <a:pt x="142" y="0"/>
                    <a:pt x="130" y="0"/>
                  </a:cubicBezTo>
                  <a:close/>
                </a:path>
              </a:pathLst>
            </a:custGeom>
            <a:solidFill>
              <a:srgbClr val="49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7990846" y="2288628"/>
              <a:ext cx="31975" cy="245491"/>
            </a:xfrm>
            <a:custGeom>
              <a:avLst/>
              <a:gdLst/>
              <a:ahLst/>
              <a:cxnLst/>
              <a:rect l="l" t="t" r="r" b="b"/>
              <a:pathLst>
                <a:path w="459" h="3524" extrusionOk="0">
                  <a:moveTo>
                    <a:pt x="16" y="1"/>
                  </a:moveTo>
                  <a:cubicBezTo>
                    <a:pt x="12" y="1"/>
                    <a:pt x="10" y="2"/>
                    <a:pt x="10" y="5"/>
                  </a:cubicBezTo>
                  <a:lnTo>
                    <a:pt x="20" y="15"/>
                  </a:lnTo>
                  <a:cubicBezTo>
                    <a:pt x="0" y="127"/>
                    <a:pt x="0" y="239"/>
                    <a:pt x="20" y="351"/>
                  </a:cubicBezTo>
                  <a:cubicBezTo>
                    <a:pt x="41" y="463"/>
                    <a:pt x="92" y="565"/>
                    <a:pt x="143" y="667"/>
                  </a:cubicBezTo>
                  <a:cubicBezTo>
                    <a:pt x="214" y="769"/>
                    <a:pt x="265" y="871"/>
                    <a:pt x="306" y="993"/>
                  </a:cubicBezTo>
                  <a:cubicBezTo>
                    <a:pt x="326" y="1115"/>
                    <a:pt x="326" y="1258"/>
                    <a:pt x="295" y="1380"/>
                  </a:cubicBezTo>
                  <a:cubicBezTo>
                    <a:pt x="244" y="1624"/>
                    <a:pt x="122" y="1848"/>
                    <a:pt x="71" y="2093"/>
                  </a:cubicBezTo>
                  <a:cubicBezTo>
                    <a:pt x="10" y="2317"/>
                    <a:pt x="41" y="2541"/>
                    <a:pt x="163" y="2734"/>
                  </a:cubicBezTo>
                  <a:cubicBezTo>
                    <a:pt x="244" y="2846"/>
                    <a:pt x="316" y="2968"/>
                    <a:pt x="356" y="3101"/>
                  </a:cubicBezTo>
                  <a:cubicBezTo>
                    <a:pt x="377" y="3162"/>
                    <a:pt x="387" y="3233"/>
                    <a:pt x="387" y="3304"/>
                  </a:cubicBezTo>
                  <a:lnTo>
                    <a:pt x="387" y="3508"/>
                  </a:lnTo>
                  <a:cubicBezTo>
                    <a:pt x="387" y="3518"/>
                    <a:pt x="395" y="3523"/>
                    <a:pt x="402" y="3523"/>
                  </a:cubicBezTo>
                  <a:cubicBezTo>
                    <a:pt x="410" y="3523"/>
                    <a:pt x="418" y="3518"/>
                    <a:pt x="418" y="3508"/>
                  </a:cubicBezTo>
                  <a:cubicBezTo>
                    <a:pt x="448" y="3396"/>
                    <a:pt x="458" y="3284"/>
                    <a:pt x="428" y="3172"/>
                  </a:cubicBezTo>
                  <a:cubicBezTo>
                    <a:pt x="407" y="3060"/>
                    <a:pt x="367" y="2958"/>
                    <a:pt x="306" y="2866"/>
                  </a:cubicBezTo>
                  <a:cubicBezTo>
                    <a:pt x="234" y="2765"/>
                    <a:pt x="163" y="2653"/>
                    <a:pt x="112" y="2541"/>
                  </a:cubicBezTo>
                  <a:cubicBezTo>
                    <a:pt x="82" y="2418"/>
                    <a:pt x="71" y="2296"/>
                    <a:pt x="92" y="2174"/>
                  </a:cubicBezTo>
                  <a:cubicBezTo>
                    <a:pt x="153" y="1930"/>
                    <a:pt x="224" y="1685"/>
                    <a:pt x="306" y="1451"/>
                  </a:cubicBezTo>
                  <a:cubicBezTo>
                    <a:pt x="377" y="1237"/>
                    <a:pt x="367" y="1003"/>
                    <a:pt x="265" y="799"/>
                  </a:cubicBezTo>
                  <a:cubicBezTo>
                    <a:pt x="194" y="677"/>
                    <a:pt x="132" y="565"/>
                    <a:pt x="82" y="433"/>
                  </a:cubicBezTo>
                  <a:cubicBezTo>
                    <a:pt x="31" y="301"/>
                    <a:pt x="10" y="158"/>
                    <a:pt x="31" y="5"/>
                  </a:cubicBezTo>
                  <a:cubicBezTo>
                    <a:pt x="31" y="5"/>
                    <a:pt x="22" y="1"/>
                    <a:pt x="16" y="1"/>
                  </a:cubicBezTo>
                  <a:close/>
                </a:path>
              </a:pathLst>
            </a:custGeom>
            <a:solidFill>
              <a:srgbClr val="49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7968833" y="2488211"/>
              <a:ext cx="16371" cy="67503"/>
            </a:xfrm>
            <a:custGeom>
              <a:avLst/>
              <a:gdLst/>
              <a:ahLst/>
              <a:cxnLst/>
              <a:rect l="l" t="t" r="r" b="b"/>
              <a:pathLst>
                <a:path w="235" h="969" extrusionOk="0">
                  <a:moveTo>
                    <a:pt x="28" y="1"/>
                  </a:moveTo>
                  <a:cubicBezTo>
                    <a:pt x="17" y="1"/>
                    <a:pt x="4" y="9"/>
                    <a:pt x="11" y="22"/>
                  </a:cubicBezTo>
                  <a:lnTo>
                    <a:pt x="0" y="22"/>
                  </a:lnTo>
                  <a:cubicBezTo>
                    <a:pt x="51" y="175"/>
                    <a:pt x="133" y="337"/>
                    <a:pt x="173" y="500"/>
                  </a:cubicBezTo>
                  <a:cubicBezTo>
                    <a:pt x="194" y="572"/>
                    <a:pt x="204" y="653"/>
                    <a:pt x="194" y="735"/>
                  </a:cubicBezTo>
                  <a:cubicBezTo>
                    <a:pt x="194" y="765"/>
                    <a:pt x="194" y="806"/>
                    <a:pt x="173" y="847"/>
                  </a:cubicBezTo>
                  <a:cubicBezTo>
                    <a:pt x="163" y="887"/>
                    <a:pt x="153" y="918"/>
                    <a:pt x="143" y="959"/>
                  </a:cubicBezTo>
                  <a:cubicBezTo>
                    <a:pt x="143" y="959"/>
                    <a:pt x="153" y="969"/>
                    <a:pt x="163" y="969"/>
                  </a:cubicBezTo>
                  <a:cubicBezTo>
                    <a:pt x="204" y="908"/>
                    <a:pt x="224" y="847"/>
                    <a:pt x="224" y="775"/>
                  </a:cubicBezTo>
                  <a:cubicBezTo>
                    <a:pt x="235" y="694"/>
                    <a:pt x="235" y="612"/>
                    <a:pt x="224" y="531"/>
                  </a:cubicBezTo>
                  <a:cubicBezTo>
                    <a:pt x="184" y="348"/>
                    <a:pt x="123" y="175"/>
                    <a:pt x="41" y="12"/>
                  </a:cubicBezTo>
                  <a:cubicBezTo>
                    <a:pt x="41" y="4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49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812789" y="2329102"/>
              <a:ext cx="29816" cy="238873"/>
            </a:xfrm>
            <a:custGeom>
              <a:avLst/>
              <a:gdLst/>
              <a:ahLst/>
              <a:cxnLst/>
              <a:rect l="l" t="t" r="r" b="b"/>
              <a:pathLst>
                <a:path w="428" h="3429" extrusionOk="0">
                  <a:moveTo>
                    <a:pt x="356" y="0"/>
                  </a:moveTo>
                  <a:cubicBezTo>
                    <a:pt x="347" y="0"/>
                    <a:pt x="339" y="8"/>
                    <a:pt x="346" y="15"/>
                  </a:cubicBezTo>
                  <a:cubicBezTo>
                    <a:pt x="408" y="259"/>
                    <a:pt x="377" y="524"/>
                    <a:pt x="275" y="758"/>
                  </a:cubicBezTo>
                  <a:cubicBezTo>
                    <a:pt x="224" y="860"/>
                    <a:pt x="163" y="962"/>
                    <a:pt x="112" y="1074"/>
                  </a:cubicBezTo>
                  <a:cubicBezTo>
                    <a:pt x="61" y="1176"/>
                    <a:pt x="31" y="1277"/>
                    <a:pt x="21" y="1389"/>
                  </a:cubicBezTo>
                  <a:cubicBezTo>
                    <a:pt x="0" y="1501"/>
                    <a:pt x="10" y="1624"/>
                    <a:pt x="41" y="1736"/>
                  </a:cubicBezTo>
                  <a:cubicBezTo>
                    <a:pt x="72" y="1837"/>
                    <a:pt x="122" y="1939"/>
                    <a:pt x="173" y="2041"/>
                  </a:cubicBezTo>
                  <a:cubicBezTo>
                    <a:pt x="224" y="2153"/>
                    <a:pt x="255" y="2285"/>
                    <a:pt x="255" y="2418"/>
                  </a:cubicBezTo>
                  <a:cubicBezTo>
                    <a:pt x="234" y="2550"/>
                    <a:pt x="214" y="2683"/>
                    <a:pt x="184" y="2815"/>
                  </a:cubicBezTo>
                  <a:cubicBezTo>
                    <a:pt x="143" y="3019"/>
                    <a:pt x="143" y="3283"/>
                    <a:pt x="346" y="3426"/>
                  </a:cubicBezTo>
                  <a:cubicBezTo>
                    <a:pt x="348" y="3428"/>
                    <a:pt x="350" y="3429"/>
                    <a:pt x="352" y="3429"/>
                  </a:cubicBezTo>
                  <a:cubicBezTo>
                    <a:pt x="360" y="3429"/>
                    <a:pt x="365" y="3414"/>
                    <a:pt x="357" y="3406"/>
                  </a:cubicBezTo>
                  <a:cubicBezTo>
                    <a:pt x="163" y="3243"/>
                    <a:pt x="184" y="2978"/>
                    <a:pt x="234" y="2744"/>
                  </a:cubicBezTo>
                  <a:cubicBezTo>
                    <a:pt x="275" y="2520"/>
                    <a:pt x="326" y="2306"/>
                    <a:pt x="234" y="2082"/>
                  </a:cubicBezTo>
                  <a:cubicBezTo>
                    <a:pt x="184" y="1980"/>
                    <a:pt x="122" y="1878"/>
                    <a:pt x="92" y="1766"/>
                  </a:cubicBezTo>
                  <a:cubicBezTo>
                    <a:pt x="51" y="1644"/>
                    <a:pt x="41" y="1522"/>
                    <a:pt x="51" y="1400"/>
                  </a:cubicBezTo>
                  <a:cubicBezTo>
                    <a:pt x="61" y="1267"/>
                    <a:pt x="102" y="1145"/>
                    <a:pt x="163" y="1033"/>
                  </a:cubicBezTo>
                  <a:cubicBezTo>
                    <a:pt x="214" y="931"/>
                    <a:pt x="275" y="840"/>
                    <a:pt x="326" y="738"/>
                  </a:cubicBezTo>
                  <a:cubicBezTo>
                    <a:pt x="418" y="504"/>
                    <a:pt x="428" y="249"/>
                    <a:pt x="367" y="5"/>
                  </a:cubicBezTo>
                  <a:cubicBezTo>
                    <a:pt x="364" y="2"/>
                    <a:pt x="360" y="0"/>
                    <a:pt x="356" y="0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7851800" y="2472537"/>
              <a:ext cx="15674" cy="92024"/>
            </a:xfrm>
            <a:custGeom>
              <a:avLst/>
              <a:gdLst/>
              <a:ahLst/>
              <a:cxnLst/>
              <a:rect l="l" t="t" r="r" b="b"/>
              <a:pathLst>
                <a:path w="225" h="1321" extrusionOk="0">
                  <a:moveTo>
                    <a:pt x="114" y="1"/>
                  </a:moveTo>
                  <a:cubicBezTo>
                    <a:pt x="111" y="1"/>
                    <a:pt x="106" y="4"/>
                    <a:pt x="102" y="13"/>
                  </a:cubicBezTo>
                  <a:cubicBezTo>
                    <a:pt x="0" y="247"/>
                    <a:pt x="184" y="471"/>
                    <a:pt x="184" y="705"/>
                  </a:cubicBezTo>
                  <a:cubicBezTo>
                    <a:pt x="184" y="888"/>
                    <a:pt x="10" y="1163"/>
                    <a:pt x="173" y="1316"/>
                  </a:cubicBezTo>
                  <a:cubicBezTo>
                    <a:pt x="176" y="1319"/>
                    <a:pt x="180" y="1320"/>
                    <a:pt x="184" y="1320"/>
                  </a:cubicBezTo>
                  <a:cubicBezTo>
                    <a:pt x="193" y="1320"/>
                    <a:pt x="201" y="1313"/>
                    <a:pt x="194" y="1306"/>
                  </a:cubicBezTo>
                  <a:cubicBezTo>
                    <a:pt x="143" y="1204"/>
                    <a:pt x="133" y="1092"/>
                    <a:pt x="163" y="1000"/>
                  </a:cubicBezTo>
                  <a:cubicBezTo>
                    <a:pt x="204" y="888"/>
                    <a:pt x="224" y="786"/>
                    <a:pt x="224" y="674"/>
                  </a:cubicBezTo>
                  <a:cubicBezTo>
                    <a:pt x="204" y="450"/>
                    <a:pt x="41" y="237"/>
                    <a:pt x="122" y="13"/>
                  </a:cubicBezTo>
                  <a:cubicBezTo>
                    <a:pt x="122" y="7"/>
                    <a:pt x="119" y="1"/>
                    <a:pt x="114" y="1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8007147" y="2291276"/>
              <a:ext cx="57541" cy="240196"/>
            </a:xfrm>
            <a:custGeom>
              <a:avLst/>
              <a:gdLst/>
              <a:ahLst/>
              <a:cxnLst/>
              <a:rect l="l" t="t" r="r" b="b"/>
              <a:pathLst>
                <a:path w="826" h="3448" extrusionOk="0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lnTo>
                    <a:pt x="0" y="18"/>
                  </a:lnTo>
                  <a:cubicBezTo>
                    <a:pt x="10" y="487"/>
                    <a:pt x="448" y="812"/>
                    <a:pt x="489" y="1291"/>
                  </a:cubicBezTo>
                  <a:cubicBezTo>
                    <a:pt x="499" y="1423"/>
                    <a:pt x="479" y="1566"/>
                    <a:pt x="438" y="1698"/>
                  </a:cubicBezTo>
                  <a:cubicBezTo>
                    <a:pt x="377" y="1820"/>
                    <a:pt x="336" y="1953"/>
                    <a:pt x="296" y="2075"/>
                  </a:cubicBezTo>
                  <a:cubicBezTo>
                    <a:pt x="275" y="2187"/>
                    <a:pt x="285" y="2299"/>
                    <a:pt x="336" y="2401"/>
                  </a:cubicBezTo>
                  <a:cubicBezTo>
                    <a:pt x="397" y="2492"/>
                    <a:pt x="469" y="2584"/>
                    <a:pt x="550" y="2655"/>
                  </a:cubicBezTo>
                  <a:cubicBezTo>
                    <a:pt x="642" y="2757"/>
                    <a:pt x="713" y="2879"/>
                    <a:pt x="733" y="3012"/>
                  </a:cubicBezTo>
                  <a:cubicBezTo>
                    <a:pt x="764" y="3154"/>
                    <a:pt x="764" y="3297"/>
                    <a:pt x="754" y="3439"/>
                  </a:cubicBezTo>
                  <a:cubicBezTo>
                    <a:pt x="754" y="3445"/>
                    <a:pt x="759" y="3447"/>
                    <a:pt x="764" y="3447"/>
                  </a:cubicBezTo>
                  <a:cubicBezTo>
                    <a:pt x="769" y="3447"/>
                    <a:pt x="774" y="3445"/>
                    <a:pt x="774" y="3439"/>
                  </a:cubicBezTo>
                  <a:cubicBezTo>
                    <a:pt x="825" y="3215"/>
                    <a:pt x="794" y="2981"/>
                    <a:pt x="682" y="2767"/>
                  </a:cubicBezTo>
                  <a:cubicBezTo>
                    <a:pt x="570" y="2564"/>
                    <a:pt x="316" y="2442"/>
                    <a:pt x="326" y="2177"/>
                  </a:cubicBezTo>
                  <a:cubicBezTo>
                    <a:pt x="336" y="2034"/>
                    <a:pt x="377" y="1902"/>
                    <a:pt x="438" y="1780"/>
                  </a:cubicBezTo>
                  <a:cubicBezTo>
                    <a:pt x="489" y="1657"/>
                    <a:pt x="520" y="1535"/>
                    <a:pt x="530" y="1403"/>
                  </a:cubicBezTo>
                  <a:cubicBezTo>
                    <a:pt x="520" y="1169"/>
                    <a:pt x="458" y="935"/>
                    <a:pt x="326" y="731"/>
                  </a:cubicBezTo>
                  <a:cubicBezTo>
                    <a:pt x="204" y="507"/>
                    <a:pt x="31" y="283"/>
                    <a:pt x="10" y="8"/>
                  </a:cubicBezTo>
                  <a:cubicBezTo>
                    <a:pt x="16" y="3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847551" y="2482081"/>
              <a:ext cx="14211" cy="84919"/>
            </a:xfrm>
            <a:custGeom>
              <a:avLst/>
              <a:gdLst/>
              <a:ahLst/>
              <a:cxnLst/>
              <a:rect l="l" t="t" r="r" b="b"/>
              <a:pathLst>
                <a:path w="204" h="1219" extrusionOk="0">
                  <a:moveTo>
                    <a:pt x="148" y="0"/>
                  </a:moveTo>
                  <a:cubicBezTo>
                    <a:pt x="145" y="0"/>
                    <a:pt x="143" y="3"/>
                    <a:pt x="143" y="8"/>
                  </a:cubicBezTo>
                  <a:lnTo>
                    <a:pt x="133" y="8"/>
                  </a:lnTo>
                  <a:cubicBezTo>
                    <a:pt x="122" y="110"/>
                    <a:pt x="122" y="212"/>
                    <a:pt x="133" y="324"/>
                  </a:cubicBezTo>
                  <a:cubicBezTo>
                    <a:pt x="163" y="436"/>
                    <a:pt x="173" y="558"/>
                    <a:pt x="153" y="680"/>
                  </a:cubicBezTo>
                  <a:cubicBezTo>
                    <a:pt x="112" y="853"/>
                    <a:pt x="0" y="1047"/>
                    <a:pt x="112" y="1210"/>
                  </a:cubicBezTo>
                  <a:cubicBezTo>
                    <a:pt x="115" y="1216"/>
                    <a:pt x="119" y="1218"/>
                    <a:pt x="123" y="1218"/>
                  </a:cubicBezTo>
                  <a:cubicBezTo>
                    <a:pt x="132" y="1218"/>
                    <a:pt x="140" y="1206"/>
                    <a:pt x="133" y="1199"/>
                  </a:cubicBezTo>
                  <a:cubicBezTo>
                    <a:pt x="31" y="1006"/>
                    <a:pt x="173" y="812"/>
                    <a:pt x="194" y="629"/>
                  </a:cubicBezTo>
                  <a:cubicBezTo>
                    <a:pt x="204" y="537"/>
                    <a:pt x="183" y="436"/>
                    <a:pt x="163" y="344"/>
                  </a:cubicBezTo>
                  <a:cubicBezTo>
                    <a:pt x="143" y="232"/>
                    <a:pt x="143" y="120"/>
                    <a:pt x="153" y="8"/>
                  </a:cubicBezTo>
                  <a:cubicBezTo>
                    <a:pt x="153" y="3"/>
                    <a:pt x="150" y="0"/>
                    <a:pt x="148" y="0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7540061" y="2851571"/>
              <a:ext cx="19575" cy="60537"/>
            </a:xfrm>
            <a:custGeom>
              <a:avLst/>
              <a:gdLst/>
              <a:ahLst/>
              <a:cxnLst/>
              <a:rect l="l" t="t" r="r" b="b"/>
              <a:pathLst>
                <a:path w="281" h="869" extrusionOk="0">
                  <a:moveTo>
                    <a:pt x="36" y="1"/>
                  </a:moveTo>
                  <a:cubicBezTo>
                    <a:pt x="18" y="1"/>
                    <a:pt x="1" y="18"/>
                    <a:pt x="15" y="40"/>
                  </a:cubicBezTo>
                  <a:cubicBezTo>
                    <a:pt x="178" y="284"/>
                    <a:pt x="250" y="569"/>
                    <a:pt x="229" y="864"/>
                  </a:cubicBezTo>
                  <a:cubicBezTo>
                    <a:pt x="229" y="868"/>
                    <a:pt x="230" y="869"/>
                    <a:pt x="232" y="869"/>
                  </a:cubicBezTo>
                  <a:cubicBezTo>
                    <a:pt x="236" y="869"/>
                    <a:pt x="243" y="864"/>
                    <a:pt x="250" y="864"/>
                  </a:cubicBezTo>
                  <a:cubicBezTo>
                    <a:pt x="280" y="569"/>
                    <a:pt x="219" y="264"/>
                    <a:pt x="56" y="9"/>
                  </a:cubicBezTo>
                  <a:cubicBezTo>
                    <a:pt x="50" y="3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7552461" y="2843142"/>
              <a:ext cx="17764" cy="17903"/>
            </a:xfrm>
            <a:custGeom>
              <a:avLst/>
              <a:gdLst/>
              <a:ahLst/>
              <a:cxnLst/>
              <a:rect l="l" t="t" r="r" b="b"/>
              <a:pathLst>
                <a:path w="255" h="257" extrusionOk="0">
                  <a:moveTo>
                    <a:pt x="17" y="0"/>
                  </a:moveTo>
                  <a:cubicBezTo>
                    <a:pt x="13" y="0"/>
                    <a:pt x="10" y="3"/>
                    <a:pt x="10" y="8"/>
                  </a:cubicBezTo>
                  <a:cubicBezTo>
                    <a:pt x="0" y="18"/>
                    <a:pt x="0" y="18"/>
                    <a:pt x="10" y="28"/>
                  </a:cubicBezTo>
                  <a:lnTo>
                    <a:pt x="10" y="38"/>
                  </a:lnTo>
                  <a:cubicBezTo>
                    <a:pt x="112" y="79"/>
                    <a:pt x="194" y="161"/>
                    <a:pt x="245" y="252"/>
                  </a:cubicBezTo>
                  <a:cubicBezTo>
                    <a:pt x="245" y="256"/>
                    <a:pt x="246" y="257"/>
                    <a:pt x="247" y="257"/>
                  </a:cubicBezTo>
                  <a:cubicBezTo>
                    <a:pt x="250" y="257"/>
                    <a:pt x="255" y="252"/>
                    <a:pt x="255" y="252"/>
                  </a:cubicBezTo>
                  <a:cubicBezTo>
                    <a:pt x="234" y="191"/>
                    <a:pt x="214" y="140"/>
                    <a:pt x="173" y="99"/>
                  </a:cubicBezTo>
                  <a:cubicBezTo>
                    <a:pt x="133" y="59"/>
                    <a:pt x="82" y="28"/>
                    <a:pt x="31" y="8"/>
                  </a:cubicBezTo>
                  <a:cubicBezTo>
                    <a:pt x="26" y="3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7448873" y="2818969"/>
              <a:ext cx="26820" cy="68409"/>
            </a:xfrm>
            <a:custGeom>
              <a:avLst/>
              <a:gdLst/>
              <a:ahLst/>
              <a:cxnLst/>
              <a:rect l="l" t="t" r="r" b="b"/>
              <a:pathLst>
                <a:path w="385" h="982" extrusionOk="0">
                  <a:moveTo>
                    <a:pt x="351" y="0"/>
                  </a:moveTo>
                  <a:cubicBezTo>
                    <a:pt x="345" y="0"/>
                    <a:pt x="340" y="3"/>
                    <a:pt x="337" y="9"/>
                  </a:cubicBezTo>
                  <a:lnTo>
                    <a:pt x="337" y="19"/>
                  </a:lnTo>
                  <a:cubicBezTo>
                    <a:pt x="255" y="161"/>
                    <a:pt x="184" y="324"/>
                    <a:pt x="133" y="477"/>
                  </a:cubicBezTo>
                  <a:cubicBezTo>
                    <a:pt x="102" y="558"/>
                    <a:pt x="72" y="640"/>
                    <a:pt x="52" y="732"/>
                  </a:cubicBezTo>
                  <a:cubicBezTo>
                    <a:pt x="21" y="803"/>
                    <a:pt x="11" y="884"/>
                    <a:pt x="1" y="966"/>
                  </a:cubicBezTo>
                  <a:cubicBezTo>
                    <a:pt x="1" y="976"/>
                    <a:pt x="8" y="981"/>
                    <a:pt x="16" y="981"/>
                  </a:cubicBezTo>
                  <a:cubicBezTo>
                    <a:pt x="24" y="981"/>
                    <a:pt x="31" y="976"/>
                    <a:pt x="31" y="966"/>
                  </a:cubicBezTo>
                  <a:cubicBezTo>
                    <a:pt x="52" y="895"/>
                    <a:pt x="82" y="813"/>
                    <a:pt x="92" y="742"/>
                  </a:cubicBezTo>
                  <a:cubicBezTo>
                    <a:pt x="123" y="660"/>
                    <a:pt x="143" y="579"/>
                    <a:pt x="174" y="497"/>
                  </a:cubicBezTo>
                  <a:cubicBezTo>
                    <a:pt x="225" y="334"/>
                    <a:pt x="296" y="182"/>
                    <a:pt x="377" y="39"/>
                  </a:cubicBezTo>
                  <a:cubicBezTo>
                    <a:pt x="385" y="17"/>
                    <a:pt x="366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735603" y="2253658"/>
              <a:ext cx="52735" cy="23476"/>
            </a:xfrm>
            <a:custGeom>
              <a:avLst/>
              <a:gdLst/>
              <a:ahLst/>
              <a:cxnLst/>
              <a:rect l="l" t="t" r="r" b="b"/>
              <a:pathLst>
                <a:path w="757" h="337" extrusionOk="0">
                  <a:moveTo>
                    <a:pt x="268" y="1"/>
                  </a:moveTo>
                  <a:cubicBezTo>
                    <a:pt x="182" y="1"/>
                    <a:pt x="96" y="28"/>
                    <a:pt x="19" y="80"/>
                  </a:cubicBezTo>
                  <a:cubicBezTo>
                    <a:pt x="1" y="107"/>
                    <a:pt x="15" y="142"/>
                    <a:pt x="47" y="142"/>
                  </a:cubicBezTo>
                  <a:cubicBezTo>
                    <a:pt x="51" y="142"/>
                    <a:pt x="55" y="142"/>
                    <a:pt x="59" y="141"/>
                  </a:cubicBezTo>
                  <a:cubicBezTo>
                    <a:pt x="110" y="120"/>
                    <a:pt x="171" y="110"/>
                    <a:pt x="222" y="100"/>
                  </a:cubicBezTo>
                  <a:cubicBezTo>
                    <a:pt x="283" y="100"/>
                    <a:pt x="345" y="100"/>
                    <a:pt x="395" y="120"/>
                  </a:cubicBezTo>
                  <a:cubicBezTo>
                    <a:pt x="507" y="151"/>
                    <a:pt x="609" y="222"/>
                    <a:pt x="691" y="324"/>
                  </a:cubicBezTo>
                  <a:cubicBezTo>
                    <a:pt x="697" y="333"/>
                    <a:pt x="705" y="336"/>
                    <a:pt x="713" y="336"/>
                  </a:cubicBezTo>
                  <a:cubicBezTo>
                    <a:pt x="734" y="336"/>
                    <a:pt x="756" y="312"/>
                    <a:pt x="742" y="283"/>
                  </a:cubicBezTo>
                  <a:cubicBezTo>
                    <a:pt x="670" y="161"/>
                    <a:pt x="558" y="69"/>
                    <a:pt x="416" y="29"/>
                  </a:cubicBezTo>
                  <a:cubicBezTo>
                    <a:pt x="367" y="10"/>
                    <a:pt x="317" y="1"/>
                    <a:pt x="268" y="1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7739226" y="2258883"/>
              <a:ext cx="50854" cy="18252"/>
            </a:xfrm>
            <a:custGeom>
              <a:avLst/>
              <a:gdLst/>
              <a:ahLst/>
              <a:cxnLst/>
              <a:rect l="l" t="t" r="r" b="b"/>
              <a:pathLst>
                <a:path w="730" h="262" extrusionOk="0">
                  <a:moveTo>
                    <a:pt x="260" y="1"/>
                  </a:moveTo>
                  <a:cubicBezTo>
                    <a:pt x="244" y="1"/>
                    <a:pt x="227" y="2"/>
                    <a:pt x="211" y="5"/>
                  </a:cubicBezTo>
                  <a:cubicBezTo>
                    <a:pt x="150" y="5"/>
                    <a:pt x="89" y="15"/>
                    <a:pt x="28" y="35"/>
                  </a:cubicBezTo>
                  <a:cubicBezTo>
                    <a:pt x="0" y="44"/>
                    <a:pt x="6" y="87"/>
                    <a:pt x="30" y="87"/>
                  </a:cubicBezTo>
                  <a:cubicBezTo>
                    <a:pt x="33" y="87"/>
                    <a:pt x="35" y="87"/>
                    <a:pt x="38" y="86"/>
                  </a:cubicBezTo>
                  <a:cubicBezTo>
                    <a:pt x="78" y="79"/>
                    <a:pt x="119" y="75"/>
                    <a:pt x="160" y="75"/>
                  </a:cubicBezTo>
                  <a:cubicBezTo>
                    <a:pt x="234" y="75"/>
                    <a:pt x="308" y="87"/>
                    <a:pt x="374" y="106"/>
                  </a:cubicBezTo>
                  <a:cubicBezTo>
                    <a:pt x="435" y="127"/>
                    <a:pt x="486" y="147"/>
                    <a:pt x="537" y="167"/>
                  </a:cubicBezTo>
                  <a:cubicBezTo>
                    <a:pt x="578" y="208"/>
                    <a:pt x="629" y="229"/>
                    <a:pt x="690" y="259"/>
                  </a:cubicBezTo>
                  <a:cubicBezTo>
                    <a:pt x="692" y="261"/>
                    <a:pt x="695" y="261"/>
                    <a:pt x="698" y="261"/>
                  </a:cubicBezTo>
                  <a:cubicBezTo>
                    <a:pt x="715" y="261"/>
                    <a:pt x="729" y="236"/>
                    <a:pt x="720" y="218"/>
                  </a:cubicBezTo>
                  <a:cubicBezTo>
                    <a:pt x="680" y="157"/>
                    <a:pt x="639" y="117"/>
                    <a:pt x="578" y="86"/>
                  </a:cubicBezTo>
                  <a:cubicBezTo>
                    <a:pt x="517" y="55"/>
                    <a:pt x="455" y="35"/>
                    <a:pt x="394" y="25"/>
                  </a:cubicBezTo>
                  <a:cubicBezTo>
                    <a:pt x="350" y="10"/>
                    <a:pt x="305" y="1"/>
                    <a:pt x="260" y="1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7747516" y="2278736"/>
              <a:ext cx="13515" cy="29885"/>
            </a:xfrm>
            <a:custGeom>
              <a:avLst/>
              <a:gdLst/>
              <a:ahLst/>
              <a:cxnLst/>
              <a:rect l="l" t="t" r="r" b="b"/>
              <a:pathLst>
                <a:path w="194" h="429" extrusionOk="0">
                  <a:moveTo>
                    <a:pt x="92" y="112"/>
                  </a:moveTo>
                  <a:cubicBezTo>
                    <a:pt x="92" y="112"/>
                    <a:pt x="92" y="112"/>
                    <a:pt x="92" y="113"/>
                  </a:cubicBezTo>
                  <a:lnTo>
                    <a:pt x="92" y="113"/>
                  </a:lnTo>
                  <a:cubicBezTo>
                    <a:pt x="92" y="113"/>
                    <a:pt x="92" y="113"/>
                    <a:pt x="92" y="113"/>
                  </a:cubicBezTo>
                  <a:lnTo>
                    <a:pt x="92" y="113"/>
                  </a:lnTo>
                  <a:lnTo>
                    <a:pt x="92" y="112"/>
                  </a:lnTo>
                  <a:close/>
                  <a:moveTo>
                    <a:pt x="95" y="1"/>
                  </a:moveTo>
                  <a:cubicBezTo>
                    <a:pt x="77" y="1"/>
                    <a:pt x="59" y="10"/>
                    <a:pt x="51" y="25"/>
                  </a:cubicBezTo>
                  <a:cubicBezTo>
                    <a:pt x="41" y="35"/>
                    <a:pt x="31" y="56"/>
                    <a:pt x="21" y="76"/>
                  </a:cubicBezTo>
                  <a:cubicBezTo>
                    <a:pt x="11" y="127"/>
                    <a:pt x="11" y="178"/>
                    <a:pt x="0" y="229"/>
                  </a:cubicBezTo>
                  <a:cubicBezTo>
                    <a:pt x="0" y="269"/>
                    <a:pt x="0" y="320"/>
                    <a:pt x="0" y="361"/>
                  </a:cubicBezTo>
                  <a:cubicBezTo>
                    <a:pt x="8" y="401"/>
                    <a:pt x="48" y="429"/>
                    <a:pt x="84" y="429"/>
                  </a:cubicBezTo>
                  <a:cubicBezTo>
                    <a:pt x="94" y="429"/>
                    <a:pt x="104" y="426"/>
                    <a:pt x="112" y="422"/>
                  </a:cubicBezTo>
                  <a:cubicBezTo>
                    <a:pt x="153" y="402"/>
                    <a:pt x="174" y="361"/>
                    <a:pt x="184" y="320"/>
                  </a:cubicBezTo>
                  <a:cubicBezTo>
                    <a:pt x="194" y="280"/>
                    <a:pt x="194" y="229"/>
                    <a:pt x="194" y="178"/>
                  </a:cubicBezTo>
                  <a:cubicBezTo>
                    <a:pt x="191" y="165"/>
                    <a:pt x="189" y="154"/>
                    <a:pt x="186" y="142"/>
                  </a:cubicBezTo>
                  <a:lnTo>
                    <a:pt x="186" y="142"/>
                  </a:lnTo>
                  <a:cubicBezTo>
                    <a:pt x="186" y="130"/>
                    <a:pt x="185" y="118"/>
                    <a:pt x="184" y="106"/>
                  </a:cubicBezTo>
                  <a:cubicBezTo>
                    <a:pt x="184" y="66"/>
                    <a:pt x="163" y="15"/>
                    <a:pt x="112" y="5"/>
                  </a:cubicBezTo>
                  <a:cubicBezTo>
                    <a:pt x="107" y="2"/>
                    <a:pt x="101" y="1"/>
                    <a:pt x="95" y="1"/>
                  </a:cubicBezTo>
                  <a:close/>
                </a:path>
              </a:pathLst>
            </a:custGeom>
            <a:solidFill>
              <a:srgbClr val="6C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7754621" y="2349096"/>
              <a:ext cx="23476" cy="15256"/>
            </a:xfrm>
            <a:custGeom>
              <a:avLst/>
              <a:gdLst/>
              <a:ahLst/>
              <a:cxnLst/>
              <a:rect l="l" t="t" r="r" b="b"/>
              <a:pathLst>
                <a:path w="337" h="219" extrusionOk="0">
                  <a:moveTo>
                    <a:pt x="321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275" y="33"/>
                    <a:pt x="234" y="74"/>
                    <a:pt x="204" y="115"/>
                  </a:cubicBezTo>
                  <a:cubicBezTo>
                    <a:pt x="153" y="145"/>
                    <a:pt x="102" y="166"/>
                    <a:pt x="41" y="166"/>
                  </a:cubicBezTo>
                  <a:cubicBezTo>
                    <a:pt x="0" y="166"/>
                    <a:pt x="0" y="217"/>
                    <a:pt x="41" y="217"/>
                  </a:cubicBezTo>
                  <a:cubicBezTo>
                    <a:pt x="50" y="218"/>
                    <a:pt x="60" y="219"/>
                    <a:pt x="69" y="219"/>
                  </a:cubicBezTo>
                  <a:cubicBezTo>
                    <a:pt x="128" y="219"/>
                    <a:pt x="180" y="191"/>
                    <a:pt x="224" y="155"/>
                  </a:cubicBezTo>
                  <a:cubicBezTo>
                    <a:pt x="275" y="125"/>
                    <a:pt x="306" y="84"/>
                    <a:pt x="336" y="33"/>
                  </a:cubicBezTo>
                  <a:cubicBezTo>
                    <a:pt x="336" y="17"/>
                    <a:pt x="330" y="0"/>
                    <a:pt x="321" y="0"/>
                  </a:cubicBezTo>
                  <a:close/>
                </a:path>
              </a:pathLst>
            </a:custGeom>
            <a:solidFill>
              <a:srgbClr val="824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7745356" y="2510991"/>
              <a:ext cx="455523" cy="603138"/>
            </a:xfrm>
            <a:custGeom>
              <a:avLst/>
              <a:gdLst/>
              <a:ahLst/>
              <a:cxnLst/>
              <a:rect l="l" t="t" r="r" b="b"/>
              <a:pathLst>
                <a:path w="6539" h="8658" extrusionOk="0">
                  <a:moveTo>
                    <a:pt x="378" y="0"/>
                  </a:moveTo>
                  <a:cubicBezTo>
                    <a:pt x="235" y="0"/>
                    <a:pt x="154" y="92"/>
                    <a:pt x="1" y="255"/>
                  </a:cubicBezTo>
                  <a:cubicBezTo>
                    <a:pt x="62" y="601"/>
                    <a:pt x="194" y="733"/>
                    <a:pt x="398" y="1029"/>
                  </a:cubicBezTo>
                  <a:cubicBezTo>
                    <a:pt x="1009" y="1925"/>
                    <a:pt x="1742" y="2729"/>
                    <a:pt x="2587" y="3411"/>
                  </a:cubicBezTo>
                  <a:cubicBezTo>
                    <a:pt x="2720" y="3503"/>
                    <a:pt x="2832" y="3635"/>
                    <a:pt x="2913" y="3778"/>
                  </a:cubicBezTo>
                  <a:cubicBezTo>
                    <a:pt x="2954" y="3890"/>
                    <a:pt x="2964" y="4002"/>
                    <a:pt x="2944" y="4124"/>
                  </a:cubicBezTo>
                  <a:cubicBezTo>
                    <a:pt x="2852" y="4867"/>
                    <a:pt x="2119" y="5458"/>
                    <a:pt x="2200" y="6201"/>
                  </a:cubicBezTo>
                  <a:cubicBezTo>
                    <a:pt x="2251" y="6558"/>
                    <a:pt x="2485" y="6863"/>
                    <a:pt x="2740" y="7118"/>
                  </a:cubicBezTo>
                  <a:cubicBezTo>
                    <a:pt x="3086" y="7474"/>
                    <a:pt x="3473" y="7780"/>
                    <a:pt x="3901" y="8044"/>
                  </a:cubicBezTo>
                  <a:cubicBezTo>
                    <a:pt x="4320" y="8305"/>
                    <a:pt x="4879" y="8658"/>
                    <a:pt x="5338" y="8658"/>
                  </a:cubicBezTo>
                  <a:cubicBezTo>
                    <a:pt x="5526" y="8658"/>
                    <a:pt x="5697" y="8599"/>
                    <a:pt x="5835" y="8452"/>
                  </a:cubicBezTo>
                  <a:cubicBezTo>
                    <a:pt x="6426" y="7820"/>
                    <a:pt x="6538" y="6833"/>
                    <a:pt x="6273" y="6008"/>
                  </a:cubicBezTo>
                  <a:cubicBezTo>
                    <a:pt x="6202" y="5784"/>
                    <a:pt x="6090" y="5570"/>
                    <a:pt x="5958" y="5387"/>
                  </a:cubicBezTo>
                  <a:cubicBezTo>
                    <a:pt x="5652" y="4979"/>
                    <a:pt x="5194" y="4735"/>
                    <a:pt x="4746" y="4501"/>
                  </a:cubicBezTo>
                  <a:cubicBezTo>
                    <a:pt x="4166" y="4185"/>
                    <a:pt x="3585" y="3839"/>
                    <a:pt x="3117" y="3371"/>
                  </a:cubicBezTo>
                  <a:cubicBezTo>
                    <a:pt x="2862" y="3116"/>
                    <a:pt x="2638" y="2821"/>
                    <a:pt x="2404" y="2556"/>
                  </a:cubicBezTo>
                  <a:cubicBezTo>
                    <a:pt x="2190" y="2322"/>
                    <a:pt x="1966" y="2098"/>
                    <a:pt x="1773" y="1864"/>
                  </a:cubicBezTo>
                  <a:cubicBezTo>
                    <a:pt x="1620" y="1670"/>
                    <a:pt x="1477" y="1456"/>
                    <a:pt x="1345" y="1253"/>
                  </a:cubicBezTo>
                  <a:cubicBezTo>
                    <a:pt x="1101" y="886"/>
                    <a:pt x="846" y="509"/>
                    <a:pt x="602" y="143"/>
                  </a:cubicBezTo>
                  <a:cubicBezTo>
                    <a:pt x="581" y="92"/>
                    <a:pt x="551" y="61"/>
                    <a:pt x="510" y="41"/>
                  </a:cubicBezTo>
                  <a:cubicBezTo>
                    <a:pt x="469" y="10"/>
                    <a:pt x="42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7980188" y="2801762"/>
              <a:ext cx="205435" cy="202370"/>
            </a:xfrm>
            <a:custGeom>
              <a:avLst/>
              <a:gdLst/>
              <a:ahLst/>
              <a:cxnLst/>
              <a:rect l="l" t="t" r="r" b="b"/>
              <a:pathLst>
                <a:path w="2949" h="2905" extrusionOk="0">
                  <a:moveTo>
                    <a:pt x="71" y="0"/>
                  </a:moveTo>
                  <a:cubicBezTo>
                    <a:pt x="58" y="0"/>
                    <a:pt x="45" y="9"/>
                    <a:pt x="51" y="21"/>
                  </a:cubicBezTo>
                  <a:lnTo>
                    <a:pt x="41" y="21"/>
                  </a:lnTo>
                  <a:cubicBezTo>
                    <a:pt x="102" y="195"/>
                    <a:pt x="133" y="388"/>
                    <a:pt x="123" y="571"/>
                  </a:cubicBezTo>
                  <a:cubicBezTo>
                    <a:pt x="112" y="765"/>
                    <a:pt x="51" y="938"/>
                    <a:pt x="31" y="1121"/>
                  </a:cubicBezTo>
                  <a:cubicBezTo>
                    <a:pt x="0" y="1284"/>
                    <a:pt x="41" y="1457"/>
                    <a:pt x="143" y="1590"/>
                  </a:cubicBezTo>
                  <a:cubicBezTo>
                    <a:pt x="255" y="1712"/>
                    <a:pt x="367" y="1834"/>
                    <a:pt x="499" y="1946"/>
                  </a:cubicBezTo>
                  <a:cubicBezTo>
                    <a:pt x="764" y="2160"/>
                    <a:pt x="1039" y="2353"/>
                    <a:pt x="1344" y="2506"/>
                  </a:cubicBezTo>
                  <a:cubicBezTo>
                    <a:pt x="1640" y="2669"/>
                    <a:pt x="1955" y="2791"/>
                    <a:pt x="2291" y="2883"/>
                  </a:cubicBezTo>
                  <a:cubicBezTo>
                    <a:pt x="2338" y="2897"/>
                    <a:pt x="2386" y="2904"/>
                    <a:pt x="2433" y="2904"/>
                  </a:cubicBezTo>
                  <a:cubicBezTo>
                    <a:pt x="2550" y="2904"/>
                    <a:pt x="2665" y="2861"/>
                    <a:pt x="2760" y="2781"/>
                  </a:cubicBezTo>
                  <a:cubicBezTo>
                    <a:pt x="2862" y="2659"/>
                    <a:pt x="2923" y="2516"/>
                    <a:pt x="2943" y="2353"/>
                  </a:cubicBezTo>
                  <a:cubicBezTo>
                    <a:pt x="2949" y="2335"/>
                    <a:pt x="2938" y="2325"/>
                    <a:pt x="2923" y="2325"/>
                  </a:cubicBezTo>
                  <a:cubicBezTo>
                    <a:pt x="2913" y="2325"/>
                    <a:pt x="2901" y="2330"/>
                    <a:pt x="2892" y="2343"/>
                  </a:cubicBezTo>
                  <a:cubicBezTo>
                    <a:pt x="2862" y="2475"/>
                    <a:pt x="2800" y="2598"/>
                    <a:pt x="2729" y="2710"/>
                  </a:cubicBezTo>
                  <a:cubicBezTo>
                    <a:pt x="2645" y="2786"/>
                    <a:pt x="2543" y="2830"/>
                    <a:pt x="2437" y="2830"/>
                  </a:cubicBezTo>
                  <a:cubicBezTo>
                    <a:pt x="2389" y="2830"/>
                    <a:pt x="2339" y="2820"/>
                    <a:pt x="2291" y="2801"/>
                  </a:cubicBezTo>
                  <a:cubicBezTo>
                    <a:pt x="1976" y="2720"/>
                    <a:pt x="1680" y="2608"/>
                    <a:pt x="1395" y="2455"/>
                  </a:cubicBezTo>
                  <a:cubicBezTo>
                    <a:pt x="1110" y="2312"/>
                    <a:pt x="845" y="2139"/>
                    <a:pt x="601" y="1936"/>
                  </a:cubicBezTo>
                  <a:cubicBezTo>
                    <a:pt x="469" y="1834"/>
                    <a:pt x="357" y="1722"/>
                    <a:pt x="245" y="1610"/>
                  </a:cubicBezTo>
                  <a:cubicBezTo>
                    <a:pt x="184" y="1549"/>
                    <a:pt x="133" y="1478"/>
                    <a:pt x="102" y="1396"/>
                  </a:cubicBezTo>
                  <a:cubicBezTo>
                    <a:pt x="82" y="1304"/>
                    <a:pt x="72" y="1223"/>
                    <a:pt x="92" y="1142"/>
                  </a:cubicBezTo>
                  <a:cubicBezTo>
                    <a:pt x="112" y="948"/>
                    <a:pt x="173" y="765"/>
                    <a:pt x="184" y="571"/>
                  </a:cubicBezTo>
                  <a:cubicBezTo>
                    <a:pt x="184" y="388"/>
                    <a:pt x="153" y="195"/>
                    <a:pt x="92" y="11"/>
                  </a:cubicBezTo>
                  <a:cubicBezTo>
                    <a:pt x="88" y="3"/>
                    <a:pt x="80" y="0"/>
                    <a:pt x="71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8050408" y="2957388"/>
              <a:ext cx="24173" cy="33020"/>
            </a:xfrm>
            <a:custGeom>
              <a:avLst/>
              <a:gdLst/>
              <a:ahLst/>
              <a:cxnLst/>
              <a:rect l="l" t="t" r="r" b="b"/>
              <a:pathLst>
                <a:path w="347" h="474" extrusionOk="0">
                  <a:moveTo>
                    <a:pt x="285" y="58"/>
                  </a:moveTo>
                  <a:lnTo>
                    <a:pt x="285" y="89"/>
                  </a:lnTo>
                  <a:cubicBezTo>
                    <a:pt x="285" y="140"/>
                    <a:pt x="275" y="201"/>
                    <a:pt x="255" y="241"/>
                  </a:cubicBezTo>
                  <a:cubicBezTo>
                    <a:pt x="244" y="268"/>
                    <a:pt x="231" y="294"/>
                    <a:pt x="215" y="319"/>
                  </a:cubicBezTo>
                  <a:lnTo>
                    <a:pt x="215" y="319"/>
                  </a:lnTo>
                  <a:cubicBezTo>
                    <a:pt x="246" y="246"/>
                    <a:pt x="254" y="174"/>
                    <a:pt x="245" y="102"/>
                  </a:cubicBezTo>
                  <a:lnTo>
                    <a:pt x="245" y="102"/>
                  </a:lnTo>
                  <a:cubicBezTo>
                    <a:pt x="251" y="94"/>
                    <a:pt x="257" y="86"/>
                    <a:pt x="265" y="78"/>
                  </a:cubicBezTo>
                  <a:lnTo>
                    <a:pt x="285" y="58"/>
                  </a:lnTo>
                  <a:close/>
                  <a:moveTo>
                    <a:pt x="225" y="1"/>
                  </a:moveTo>
                  <a:cubicBezTo>
                    <a:pt x="218" y="1"/>
                    <a:pt x="211" y="3"/>
                    <a:pt x="204" y="7"/>
                  </a:cubicBezTo>
                  <a:cubicBezTo>
                    <a:pt x="143" y="58"/>
                    <a:pt x="102" y="109"/>
                    <a:pt x="61" y="180"/>
                  </a:cubicBezTo>
                  <a:cubicBezTo>
                    <a:pt x="21" y="241"/>
                    <a:pt x="0" y="313"/>
                    <a:pt x="11" y="394"/>
                  </a:cubicBezTo>
                  <a:cubicBezTo>
                    <a:pt x="18" y="444"/>
                    <a:pt x="59" y="473"/>
                    <a:pt x="104" y="473"/>
                  </a:cubicBezTo>
                  <a:cubicBezTo>
                    <a:pt x="124" y="473"/>
                    <a:pt x="145" y="468"/>
                    <a:pt x="163" y="455"/>
                  </a:cubicBezTo>
                  <a:cubicBezTo>
                    <a:pt x="194" y="435"/>
                    <a:pt x="214" y="404"/>
                    <a:pt x="235" y="374"/>
                  </a:cubicBezTo>
                  <a:cubicBezTo>
                    <a:pt x="255" y="353"/>
                    <a:pt x="275" y="323"/>
                    <a:pt x="285" y="282"/>
                  </a:cubicBezTo>
                  <a:cubicBezTo>
                    <a:pt x="316" y="221"/>
                    <a:pt x="336" y="150"/>
                    <a:pt x="336" y="78"/>
                  </a:cubicBezTo>
                  <a:cubicBezTo>
                    <a:pt x="347" y="48"/>
                    <a:pt x="326" y="17"/>
                    <a:pt x="296" y="7"/>
                  </a:cubicBezTo>
                  <a:cubicBezTo>
                    <a:pt x="288" y="3"/>
                    <a:pt x="280" y="2"/>
                    <a:pt x="273" y="2"/>
                  </a:cubicBezTo>
                  <a:cubicBezTo>
                    <a:pt x="264" y="2"/>
                    <a:pt x="256" y="4"/>
                    <a:pt x="248" y="9"/>
                  </a:cubicBezTo>
                  <a:lnTo>
                    <a:pt x="248" y="9"/>
                  </a:lnTo>
                  <a:cubicBezTo>
                    <a:pt x="242" y="4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7710595" y="2269123"/>
              <a:ext cx="127761" cy="145455"/>
            </a:xfrm>
            <a:custGeom>
              <a:avLst/>
              <a:gdLst/>
              <a:ahLst/>
              <a:cxnLst/>
              <a:rect l="l" t="t" r="r" b="b"/>
              <a:pathLst>
                <a:path w="1834" h="2088" extrusionOk="0">
                  <a:moveTo>
                    <a:pt x="1477" y="0"/>
                  </a:moveTo>
                  <a:cubicBezTo>
                    <a:pt x="1416" y="194"/>
                    <a:pt x="1315" y="367"/>
                    <a:pt x="1182" y="530"/>
                  </a:cubicBezTo>
                  <a:cubicBezTo>
                    <a:pt x="1081" y="647"/>
                    <a:pt x="931" y="710"/>
                    <a:pt x="775" y="710"/>
                  </a:cubicBezTo>
                  <a:cubicBezTo>
                    <a:pt x="727" y="710"/>
                    <a:pt x="680" y="704"/>
                    <a:pt x="632" y="693"/>
                  </a:cubicBezTo>
                  <a:cubicBezTo>
                    <a:pt x="490" y="631"/>
                    <a:pt x="398" y="489"/>
                    <a:pt x="256" y="448"/>
                  </a:cubicBezTo>
                  <a:cubicBezTo>
                    <a:pt x="184" y="550"/>
                    <a:pt x="113" y="662"/>
                    <a:pt x="52" y="764"/>
                  </a:cubicBezTo>
                  <a:cubicBezTo>
                    <a:pt x="11" y="815"/>
                    <a:pt x="1" y="886"/>
                    <a:pt x="11" y="947"/>
                  </a:cubicBezTo>
                  <a:cubicBezTo>
                    <a:pt x="32" y="978"/>
                    <a:pt x="42" y="998"/>
                    <a:pt x="72" y="1018"/>
                  </a:cubicBezTo>
                  <a:cubicBezTo>
                    <a:pt x="215" y="1161"/>
                    <a:pt x="337" y="1334"/>
                    <a:pt x="429" y="1517"/>
                  </a:cubicBezTo>
                  <a:cubicBezTo>
                    <a:pt x="469" y="1650"/>
                    <a:pt x="541" y="1782"/>
                    <a:pt x="632" y="1894"/>
                  </a:cubicBezTo>
                  <a:cubicBezTo>
                    <a:pt x="724" y="1986"/>
                    <a:pt x="826" y="2047"/>
                    <a:pt x="948" y="2087"/>
                  </a:cubicBezTo>
                  <a:cubicBezTo>
                    <a:pt x="1040" y="2057"/>
                    <a:pt x="1121" y="1996"/>
                    <a:pt x="1172" y="1914"/>
                  </a:cubicBezTo>
                  <a:cubicBezTo>
                    <a:pt x="1233" y="1823"/>
                    <a:pt x="1284" y="1721"/>
                    <a:pt x="1315" y="1619"/>
                  </a:cubicBezTo>
                  <a:cubicBezTo>
                    <a:pt x="1345" y="1548"/>
                    <a:pt x="1365" y="1487"/>
                    <a:pt x="1396" y="1426"/>
                  </a:cubicBezTo>
                  <a:cubicBezTo>
                    <a:pt x="1437" y="1365"/>
                    <a:pt x="1477" y="1303"/>
                    <a:pt x="1518" y="1253"/>
                  </a:cubicBezTo>
                  <a:cubicBezTo>
                    <a:pt x="1610" y="1130"/>
                    <a:pt x="1712" y="1018"/>
                    <a:pt x="1834" y="917"/>
                  </a:cubicBezTo>
                  <a:cubicBezTo>
                    <a:pt x="1824" y="886"/>
                    <a:pt x="1824" y="855"/>
                    <a:pt x="1834" y="825"/>
                  </a:cubicBezTo>
                  <a:lnTo>
                    <a:pt x="1834" y="825"/>
                  </a:lnTo>
                  <a:cubicBezTo>
                    <a:pt x="1803" y="866"/>
                    <a:pt x="1763" y="917"/>
                    <a:pt x="1712" y="947"/>
                  </a:cubicBezTo>
                  <a:lnTo>
                    <a:pt x="1355" y="1273"/>
                  </a:lnTo>
                  <a:cubicBezTo>
                    <a:pt x="1315" y="1151"/>
                    <a:pt x="1243" y="1039"/>
                    <a:pt x="1162" y="937"/>
                  </a:cubicBezTo>
                  <a:cubicBezTo>
                    <a:pt x="1131" y="906"/>
                    <a:pt x="1111" y="876"/>
                    <a:pt x="1101" y="835"/>
                  </a:cubicBezTo>
                  <a:cubicBezTo>
                    <a:pt x="1101" y="805"/>
                    <a:pt x="1111" y="774"/>
                    <a:pt x="1131" y="754"/>
                  </a:cubicBezTo>
                  <a:cubicBezTo>
                    <a:pt x="1172" y="672"/>
                    <a:pt x="1233" y="601"/>
                    <a:pt x="1284" y="519"/>
                  </a:cubicBezTo>
                  <a:cubicBezTo>
                    <a:pt x="1386" y="356"/>
                    <a:pt x="1447" y="183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659390" y="2327291"/>
              <a:ext cx="168165" cy="140718"/>
            </a:xfrm>
            <a:custGeom>
              <a:avLst/>
              <a:gdLst/>
              <a:ahLst/>
              <a:cxnLst/>
              <a:rect l="l" t="t" r="r" b="b"/>
              <a:pathLst>
                <a:path w="2414" h="2020" extrusionOk="0">
                  <a:moveTo>
                    <a:pt x="62" y="0"/>
                  </a:moveTo>
                  <a:lnTo>
                    <a:pt x="62" y="0"/>
                  </a:lnTo>
                  <a:cubicBezTo>
                    <a:pt x="143" y="132"/>
                    <a:pt x="255" y="244"/>
                    <a:pt x="388" y="326"/>
                  </a:cubicBezTo>
                  <a:cubicBezTo>
                    <a:pt x="438" y="356"/>
                    <a:pt x="479" y="397"/>
                    <a:pt x="500" y="458"/>
                  </a:cubicBezTo>
                  <a:cubicBezTo>
                    <a:pt x="500" y="540"/>
                    <a:pt x="459" y="621"/>
                    <a:pt x="388" y="662"/>
                  </a:cubicBezTo>
                  <a:cubicBezTo>
                    <a:pt x="276" y="743"/>
                    <a:pt x="143" y="794"/>
                    <a:pt x="1" y="804"/>
                  </a:cubicBezTo>
                  <a:cubicBezTo>
                    <a:pt x="62" y="835"/>
                    <a:pt x="123" y="866"/>
                    <a:pt x="184" y="886"/>
                  </a:cubicBezTo>
                  <a:cubicBezTo>
                    <a:pt x="347" y="967"/>
                    <a:pt x="418" y="1161"/>
                    <a:pt x="489" y="1324"/>
                  </a:cubicBezTo>
                  <a:cubicBezTo>
                    <a:pt x="571" y="1538"/>
                    <a:pt x="713" y="1721"/>
                    <a:pt x="897" y="1853"/>
                  </a:cubicBezTo>
                  <a:cubicBezTo>
                    <a:pt x="1039" y="1964"/>
                    <a:pt x="1206" y="2020"/>
                    <a:pt x="1379" y="2020"/>
                  </a:cubicBezTo>
                  <a:cubicBezTo>
                    <a:pt x="1428" y="2020"/>
                    <a:pt x="1478" y="2015"/>
                    <a:pt x="1528" y="2006"/>
                  </a:cubicBezTo>
                  <a:cubicBezTo>
                    <a:pt x="1732" y="1955"/>
                    <a:pt x="1905" y="1843"/>
                    <a:pt x="2027" y="1680"/>
                  </a:cubicBezTo>
                  <a:cubicBezTo>
                    <a:pt x="2210" y="1456"/>
                    <a:pt x="2332" y="1191"/>
                    <a:pt x="2373" y="906"/>
                  </a:cubicBezTo>
                  <a:cubicBezTo>
                    <a:pt x="2414" y="794"/>
                    <a:pt x="2393" y="672"/>
                    <a:pt x="2322" y="570"/>
                  </a:cubicBezTo>
                  <a:cubicBezTo>
                    <a:pt x="2286" y="580"/>
                    <a:pt x="2250" y="585"/>
                    <a:pt x="2215" y="585"/>
                  </a:cubicBezTo>
                  <a:cubicBezTo>
                    <a:pt x="2140" y="585"/>
                    <a:pt x="2069" y="564"/>
                    <a:pt x="2007" y="530"/>
                  </a:cubicBezTo>
                  <a:cubicBezTo>
                    <a:pt x="1945" y="479"/>
                    <a:pt x="1884" y="438"/>
                    <a:pt x="1823" y="397"/>
                  </a:cubicBezTo>
                  <a:cubicBezTo>
                    <a:pt x="1776" y="389"/>
                    <a:pt x="1727" y="384"/>
                    <a:pt x="1678" y="384"/>
                  </a:cubicBezTo>
                  <a:cubicBezTo>
                    <a:pt x="1602" y="384"/>
                    <a:pt x="1525" y="397"/>
                    <a:pt x="1457" y="428"/>
                  </a:cubicBezTo>
                  <a:cubicBezTo>
                    <a:pt x="1372" y="441"/>
                    <a:pt x="1287" y="448"/>
                    <a:pt x="1203" y="448"/>
                  </a:cubicBezTo>
                  <a:cubicBezTo>
                    <a:pt x="1035" y="448"/>
                    <a:pt x="870" y="421"/>
                    <a:pt x="713" y="367"/>
                  </a:cubicBezTo>
                  <a:cubicBezTo>
                    <a:pt x="479" y="275"/>
                    <a:pt x="265" y="153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751135" y="2360590"/>
              <a:ext cx="33856" cy="107350"/>
            </a:xfrm>
            <a:custGeom>
              <a:avLst/>
              <a:gdLst/>
              <a:ahLst/>
              <a:cxnLst/>
              <a:rect l="l" t="t" r="r" b="b"/>
              <a:pathLst>
                <a:path w="486" h="1541" extrusionOk="0">
                  <a:moveTo>
                    <a:pt x="411" y="0"/>
                  </a:moveTo>
                  <a:cubicBezTo>
                    <a:pt x="396" y="0"/>
                    <a:pt x="377" y="11"/>
                    <a:pt x="384" y="31"/>
                  </a:cubicBezTo>
                  <a:lnTo>
                    <a:pt x="384" y="21"/>
                  </a:lnTo>
                  <a:lnTo>
                    <a:pt x="384" y="21"/>
                  </a:lnTo>
                  <a:cubicBezTo>
                    <a:pt x="445" y="286"/>
                    <a:pt x="435" y="550"/>
                    <a:pt x="374" y="815"/>
                  </a:cubicBezTo>
                  <a:cubicBezTo>
                    <a:pt x="343" y="937"/>
                    <a:pt x="292" y="1060"/>
                    <a:pt x="231" y="1182"/>
                  </a:cubicBezTo>
                  <a:cubicBezTo>
                    <a:pt x="201" y="1233"/>
                    <a:pt x="170" y="1294"/>
                    <a:pt x="130" y="1345"/>
                  </a:cubicBezTo>
                  <a:cubicBezTo>
                    <a:pt x="89" y="1396"/>
                    <a:pt x="48" y="1447"/>
                    <a:pt x="18" y="1508"/>
                  </a:cubicBezTo>
                  <a:cubicBezTo>
                    <a:pt x="1" y="1524"/>
                    <a:pt x="18" y="1541"/>
                    <a:pt x="36" y="1541"/>
                  </a:cubicBezTo>
                  <a:cubicBezTo>
                    <a:pt x="40" y="1541"/>
                    <a:pt x="44" y="1540"/>
                    <a:pt x="48" y="1538"/>
                  </a:cubicBezTo>
                  <a:cubicBezTo>
                    <a:pt x="150" y="1436"/>
                    <a:pt x="221" y="1324"/>
                    <a:pt x="282" y="1202"/>
                  </a:cubicBezTo>
                  <a:cubicBezTo>
                    <a:pt x="343" y="1080"/>
                    <a:pt x="394" y="958"/>
                    <a:pt x="425" y="825"/>
                  </a:cubicBezTo>
                  <a:cubicBezTo>
                    <a:pt x="486" y="561"/>
                    <a:pt x="486" y="276"/>
                    <a:pt x="425" y="11"/>
                  </a:cubicBezTo>
                  <a:cubicBezTo>
                    <a:pt x="425" y="4"/>
                    <a:pt x="418" y="0"/>
                    <a:pt x="411" y="0"/>
                  </a:cubicBez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3" name="Google Shape;1203;p47"/>
            <p:cNvCxnSpPr/>
            <p:nvPr/>
          </p:nvCxnSpPr>
          <p:spPr>
            <a:xfrm rot="10800000">
              <a:off x="6242825" y="-286600"/>
              <a:ext cx="0" cy="1507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47"/>
            <p:cNvCxnSpPr/>
            <p:nvPr/>
          </p:nvCxnSpPr>
          <p:spPr>
            <a:xfrm rot="10800000">
              <a:off x="7350600" y="-286600"/>
              <a:ext cx="0" cy="1507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5" name="Google Shape;1205;p47"/>
            <p:cNvSpPr/>
            <p:nvPr/>
          </p:nvSpPr>
          <p:spPr>
            <a:xfrm>
              <a:off x="6609350" y="3437266"/>
              <a:ext cx="490700" cy="490700"/>
            </a:xfrm>
            <a:custGeom>
              <a:avLst/>
              <a:gdLst/>
              <a:ahLst/>
              <a:cxnLst/>
              <a:rect l="l" t="t" r="r" b="b"/>
              <a:pathLst>
                <a:path w="6721" h="6721" extrusionOk="0">
                  <a:moveTo>
                    <a:pt x="2353" y="0"/>
                  </a:moveTo>
                  <a:lnTo>
                    <a:pt x="2353" y="2352"/>
                  </a:lnTo>
                  <a:lnTo>
                    <a:pt x="1" y="2352"/>
                  </a:lnTo>
                  <a:lnTo>
                    <a:pt x="1" y="4368"/>
                  </a:lnTo>
                  <a:lnTo>
                    <a:pt x="2353" y="4368"/>
                  </a:lnTo>
                  <a:lnTo>
                    <a:pt x="2353" y="6721"/>
                  </a:lnTo>
                  <a:lnTo>
                    <a:pt x="4369" y="6721"/>
                  </a:lnTo>
                  <a:lnTo>
                    <a:pt x="4369" y="4368"/>
                  </a:lnTo>
                  <a:lnTo>
                    <a:pt x="6721" y="4368"/>
                  </a:lnTo>
                  <a:lnTo>
                    <a:pt x="6721" y="2352"/>
                  </a:lnTo>
                  <a:lnTo>
                    <a:pt x="4369" y="2352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rgbClr val="A6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298F-7A1D-0C78-291C-B2E54110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76" y="1773554"/>
            <a:ext cx="560441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</a:t>
            </a: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doctors</a:t>
            </a:r>
            <a:endParaRPr kumimoji="0" lang="ar-EG" altLang="ar-E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appointments</a:t>
            </a:r>
            <a:endParaRPr kumimoji="0" lang="ar-EG" altLang="ar-E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</a:t>
            </a: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diagnoses</a:t>
            </a:r>
            <a:endParaRPr kumimoji="0" lang="ar-EG" altLang="ar-E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</a:t>
            </a: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</a:t>
            </a:r>
            <a:endParaRPr kumimoji="0" lang="ar-EG" altLang="ar-E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53"/>
          <p:cNvSpPr/>
          <p:nvPr/>
        </p:nvSpPr>
        <p:spPr>
          <a:xfrm>
            <a:off x="6457375" y="1150102"/>
            <a:ext cx="2015400" cy="201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53"/>
          <p:cNvSpPr/>
          <p:nvPr/>
        </p:nvSpPr>
        <p:spPr>
          <a:xfrm>
            <a:off x="4881525" y="2718227"/>
            <a:ext cx="2015400" cy="201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53"/>
          <p:cNvSpPr/>
          <p:nvPr/>
        </p:nvSpPr>
        <p:spPr>
          <a:xfrm>
            <a:off x="3447300" y="1150102"/>
            <a:ext cx="2015400" cy="201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53"/>
          <p:cNvSpPr/>
          <p:nvPr/>
        </p:nvSpPr>
        <p:spPr>
          <a:xfrm>
            <a:off x="2071550" y="2718227"/>
            <a:ext cx="2015400" cy="201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53"/>
          <p:cNvSpPr/>
          <p:nvPr/>
        </p:nvSpPr>
        <p:spPr>
          <a:xfrm>
            <a:off x="612725" y="1150102"/>
            <a:ext cx="2015400" cy="201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53"/>
          <p:cNvSpPr/>
          <p:nvPr/>
        </p:nvSpPr>
        <p:spPr>
          <a:xfrm>
            <a:off x="-36725" y="2718225"/>
            <a:ext cx="9217359" cy="447274"/>
          </a:xfrm>
          <a:custGeom>
            <a:avLst/>
            <a:gdLst/>
            <a:ahLst/>
            <a:cxnLst/>
            <a:rect l="l" t="t" r="r" b="b"/>
            <a:pathLst>
              <a:path w="34139" h="3305" extrusionOk="0">
                <a:moveTo>
                  <a:pt x="1" y="0"/>
                </a:moveTo>
                <a:lnTo>
                  <a:pt x="1" y="3305"/>
                </a:lnTo>
                <a:lnTo>
                  <a:pt x="34139" y="3305"/>
                </a:lnTo>
                <a:lnTo>
                  <a:pt x="34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53"/>
          <p:cNvSpPr txBox="1">
            <a:spLocks noGrp="1"/>
          </p:cNvSpPr>
          <p:nvPr>
            <p:ph type="ctrTitle"/>
          </p:nvPr>
        </p:nvSpPr>
        <p:spPr>
          <a:xfrm>
            <a:off x="1964851" y="24276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Design</a:t>
            </a:r>
            <a:endParaRPr dirty="0"/>
          </a:p>
        </p:txBody>
      </p:sp>
      <p:sp>
        <p:nvSpPr>
          <p:cNvPr id="1720" name="Google Shape;1720;p53"/>
          <p:cNvSpPr txBox="1"/>
          <p:nvPr/>
        </p:nvSpPr>
        <p:spPr>
          <a:xfrm>
            <a:off x="865615" y="2748535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sp>
        <p:nvSpPr>
          <p:cNvPr id="1721" name="Google Shape;1721;p53"/>
          <p:cNvSpPr txBox="1"/>
          <p:nvPr/>
        </p:nvSpPr>
        <p:spPr>
          <a:xfrm>
            <a:off x="539365" y="1785113"/>
            <a:ext cx="21621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Department</a:t>
            </a:r>
            <a:endParaRPr sz="16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2" name="Google Shape;1722;p53"/>
          <p:cNvSpPr txBox="1"/>
          <p:nvPr/>
        </p:nvSpPr>
        <p:spPr>
          <a:xfrm>
            <a:off x="3783291" y="2748535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sp>
        <p:nvSpPr>
          <p:cNvPr id="1723" name="Google Shape;1723;p53"/>
          <p:cNvSpPr txBox="1"/>
          <p:nvPr/>
        </p:nvSpPr>
        <p:spPr>
          <a:xfrm>
            <a:off x="3520640" y="1720504"/>
            <a:ext cx="19071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Clinic</a:t>
            </a:r>
            <a:endParaRPr sz="16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4" name="Google Shape;1724;p53"/>
          <p:cNvSpPr txBox="1"/>
          <p:nvPr/>
        </p:nvSpPr>
        <p:spPr>
          <a:xfrm>
            <a:off x="1522888" y="2773262"/>
            <a:ext cx="6098132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Bellota"/>
                <a:ea typeface="Bellota"/>
                <a:cs typeface="Bellota"/>
                <a:sym typeface="Bellota"/>
              </a:rPr>
              <a:t>Clinic Management System</a:t>
            </a:r>
            <a:endParaRPr sz="2400" b="1" dirty="0">
              <a:solidFill>
                <a:schemeClr val="dk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sp>
        <p:nvSpPr>
          <p:cNvPr id="1725" name="Google Shape;1725;p53"/>
          <p:cNvSpPr txBox="1"/>
          <p:nvPr/>
        </p:nvSpPr>
        <p:spPr>
          <a:xfrm>
            <a:off x="6511525" y="1705349"/>
            <a:ext cx="19071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Doctor</a:t>
            </a:r>
            <a:endParaRPr sz="16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6" name="Google Shape;1726;p53"/>
          <p:cNvSpPr txBox="1"/>
          <p:nvPr/>
        </p:nvSpPr>
        <p:spPr>
          <a:xfrm>
            <a:off x="2324453" y="2748535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sp>
        <p:nvSpPr>
          <p:cNvPr id="1727" name="Google Shape;1727;p53"/>
          <p:cNvSpPr txBox="1"/>
          <p:nvPr/>
        </p:nvSpPr>
        <p:spPr>
          <a:xfrm>
            <a:off x="1995330" y="3579038"/>
            <a:ext cx="21621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Patient</a:t>
            </a:r>
            <a:endParaRPr sz="16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53"/>
          <p:cNvSpPr txBox="1"/>
          <p:nvPr/>
        </p:nvSpPr>
        <p:spPr>
          <a:xfrm>
            <a:off x="5075929" y="2748535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sp>
        <p:nvSpPr>
          <p:cNvPr id="1729" name="Google Shape;1729;p53"/>
          <p:cNvSpPr txBox="1"/>
          <p:nvPr/>
        </p:nvSpPr>
        <p:spPr>
          <a:xfrm>
            <a:off x="4952005" y="3529148"/>
            <a:ext cx="19071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b="1" dirty="0"/>
              <a:t>Appointment</a:t>
            </a:r>
          </a:p>
        </p:txBody>
      </p:sp>
      <p:sp>
        <p:nvSpPr>
          <p:cNvPr id="1730" name="Google Shape;1730;p53"/>
          <p:cNvSpPr/>
          <p:nvPr/>
        </p:nvSpPr>
        <p:spPr>
          <a:xfrm>
            <a:off x="8450071" y="2988696"/>
            <a:ext cx="354730" cy="88592"/>
          </a:xfrm>
          <a:custGeom>
            <a:avLst/>
            <a:gdLst/>
            <a:ahLst/>
            <a:cxnLst/>
            <a:rect l="l" t="t" r="r" b="b"/>
            <a:pathLst>
              <a:path w="6859" h="1713" extrusionOk="0">
                <a:moveTo>
                  <a:pt x="2344" y="0"/>
                </a:moveTo>
                <a:cubicBezTo>
                  <a:pt x="1307" y="0"/>
                  <a:pt x="230" y="713"/>
                  <a:pt x="0" y="1713"/>
                </a:cubicBezTo>
                <a:lnTo>
                  <a:pt x="6858" y="1713"/>
                </a:lnTo>
                <a:cubicBezTo>
                  <a:pt x="6858" y="1713"/>
                  <a:pt x="6622" y="825"/>
                  <a:pt x="5689" y="757"/>
                </a:cubicBezTo>
                <a:cubicBezTo>
                  <a:pt x="5616" y="752"/>
                  <a:pt x="5549" y="750"/>
                  <a:pt x="5485" y="750"/>
                </a:cubicBezTo>
                <a:cubicBezTo>
                  <a:pt x="5135" y="750"/>
                  <a:pt x="4910" y="816"/>
                  <a:pt x="4662" y="816"/>
                </a:cubicBezTo>
                <a:cubicBezTo>
                  <a:pt x="4368" y="816"/>
                  <a:pt x="4042" y="723"/>
                  <a:pt x="3440" y="319"/>
                </a:cubicBezTo>
                <a:cubicBezTo>
                  <a:pt x="3111" y="99"/>
                  <a:pt x="273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1BA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6"/>
          <p:cNvSpPr txBox="1">
            <a:spLocks noGrp="1"/>
          </p:cNvSpPr>
          <p:nvPr>
            <p:ph type="title"/>
          </p:nvPr>
        </p:nvSpPr>
        <p:spPr>
          <a:xfrm>
            <a:off x="504288" y="14589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ER Diagram</a:t>
            </a:r>
            <a:endParaRPr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E0673-D88C-5B9F-B549-D0AF2FEE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41" y="925193"/>
            <a:ext cx="7293077" cy="40724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1BA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/>
          <p:nvPr/>
        </p:nvSpPr>
        <p:spPr>
          <a:xfrm>
            <a:off x="334394" y="2754525"/>
            <a:ext cx="20151" cy="1264606"/>
          </a:xfrm>
          <a:custGeom>
            <a:avLst/>
            <a:gdLst/>
            <a:ahLst/>
            <a:cxnLst/>
            <a:rect l="l" t="t" r="r" b="b"/>
            <a:pathLst>
              <a:path w="276" h="17321" extrusionOk="0">
                <a:moveTo>
                  <a:pt x="0" y="0"/>
                </a:moveTo>
                <a:lnTo>
                  <a:pt x="0" y="17320"/>
                </a:lnTo>
                <a:lnTo>
                  <a:pt x="275" y="17320"/>
                </a:lnTo>
                <a:lnTo>
                  <a:pt x="2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4"/>
          <p:cNvSpPr txBox="1">
            <a:spLocks noGrp="1"/>
          </p:cNvSpPr>
          <p:nvPr>
            <p:ph type="ctrTitle"/>
          </p:nvPr>
        </p:nvSpPr>
        <p:spPr>
          <a:xfrm>
            <a:off x="158496" y="535321"/>
            <a:ext cx="4643400" cy="74970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r>
              <a:rPr lang="en-US" dirty="0"/>
              <a:t>SQL &amp; Sample Data</a:t>
            </a:r>
            <a:br>
              <a:rPr lang="en-US" dirty="0"/>
            </a:b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BAE30-D59C-EDBD-437A-3AFF6EC6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39" r="3554"/>
          <a:stretch/>
        </p:blipFill>
        <p:spPr>
          <a:xfrm>
            <a:off x="354545" y="1738815"/>
            <a:ext cx="7484911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9"/>
          <p:cNvSpPr txBox="1">
            <a:spLocks noGrp="1"/>
          </p:cNvSpPr>
          <p:nvPr>
            <p:ph type="title"/>
          </p:nvPr>
        </p:nvSpPr>
        <p:spPr>
          <a:xfrm>
            <a:off x="514119" y="1148137"/>
            <a:ext cx="4356253" cy="715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Query Examples</a:t>
            </a:r>
            <a:endParaRPr sz="3600" dirty="0"/>
          </a:p>
        </p:txBody>
      </p:sp>
      <p:grpSp>
        <p:nvGrpSpPr>
          <p:cNvPr id="1263" name="Google Shape;1263;p49"/>
          <p:cNvGrpSpPr/>
          <p:nvPr/>
        </p:nvGrpSpPr>
        <p:grpSpPr>
          <a:xfrm>
            <a:off x="7112410" y="0"/>
            <a:ext cx="2031590" cy="4942206"/>
            <a:chOff x="6995355" y="-330575"/>
            <a:chExt cx="2031590" cy="4942206"/>
          </a:xfrm>
        </p:grpSpPr>
        <p:sp>
          <p:nvSpPr>
            <p:cNvPr id="1264" name="Google Shape;1264;p49"/>
            <p:cNvSpPr/>
            <p:nvPr/>
          </p:nvSpPr>
          <p:spPr>
            <a:xfrm>
              <a:off x="7828602" y="1637290"/>
              <a:ext cx="330743" cy="136019"/>
            </a:xfrm>
            <a:custGeom>
              <a:avLst/>
              <a:gdLst/>
              <a:ahLst/>
              <a:cxnLst/>
              <a:rect l="l" t="t" r="r" b="b"/>
              <a:pathLst>
                <a:path w="6079" h="2500" extrusionOk="0">
                  <a:moveTo>
                    <a:pt x="0" y="1"/>
                  </a:moveTo>
                  <a:lnTo>
                    <a:pt x="0" y="2500"/>
                  </a:lnTo>
                  <a:lnTo>
                    <a:pt x="6079" y="2500"/>
                  </a:lnTo>
                  <a:lnTo>
                    <a:pt x="607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7435685" y="1825968"/>
              <a:ext cx="1116605" cy="2079346"/>
            </a:xfrm>
            <a:custGeom>
              <a:avLst/>
              <a:gdLst/>
              <a:ahLst/>
              <a:cxnLst/>
              <a:rect l="l" t="t" r="r" b="b"/>
              <a:pathLst>
                <a:path w="20523" h="38218" extrusionOk="0">
                  <a:moveTo>
                    <a:pt x="1" y="0"/>
                  </a:moveTo>
                  <a:lnTo>
                    <a:pt x="1" y="38218"/>
                  </a:lnTo>
                  <a:lnTo>
                    <a:pt x="20522" y="38218"/>
                  </a:lnTo>
                  <a:lnTo>
                    <a:pt x="20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7483399" y="1874225"/>
              <a:ext cx="1033362" cy="2031086"/>
            </a:xfrm>
            <a:custGeom>
              <a:avLst/>
              <a:gdLst/>
              <a:ahLst/>
              <a:cxnLst/>
              <a:rect l="l" t="t" r="r" b="b"/>
              <a:pathLst>
                <a:path w="18993" h="37331" extrusionOk="0">
                  <a:moveTo>
                    <a:pt x="1" y="1"/>
                  </a:moveTo>
                  <a:lnTo>
                    <a:pt x="1" y="37331"/>
                  </a:lnTo>
                  <a:lnTo>
                    <a:pt x="18992" y="37331"/>
                  </a:lnTo>
                  <a:lnTo>
                    <a:pt x="18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835240" y="1874225"/>
              <a:ext cx="681508" cy="2031086"/>
            </a:xfrm>
            <a:custGeom>
              <a:avLst/>
              <a:gdLst/>
              <a:ahLst/>
              <a:cxnLst/>
              <a:rect l="l" t="t" r="r" b="b"/>
              <a:pathLst>
                <a:path w="12526" h="37331" extrusionOk="0">
                  <a:moveTo>
                    <a:pt x="12525" y="1"/>
                  </a:moveTo>
                  <a:lnTo>
                    <a:pt x="0" y="3622"/>
                  </a:lnTo>
                  <a:lnTo>
                    <a:pt x="0" y="33720"/>
                  </a:lnTo>
                  <a:lnTo>
                    <a:pt x="12525" y="37331"/>
                  </a:lnTo>
                  <a:lnTo>
                    <a:pt x="12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7829146" y="4551674"/>
              <a:ext cx="569973" cy="59957"/>
            </a:xfrm>
            <a:custGeom>
              <a:avLst/>
              <a:gdLst/>
              <a:ahLst/>
              <a:cxnLst/>
              <a:rect l="l" t="t" r="r" b="b"/>
              <a:pathLst>
                <a:path w="10476" h="1102" extrusionOk="0">
                  <a:moveTo>
                    <a:pt x="551" y="0"/>
                  </a:moveTo>
                  <a:cubicBezTo>
                    <a:pt x="245" y="0"/>
                    <a:pt x="0" y="245"/>
                    <a:pt x="0" y="551"/>
                  </a:cubicBezTo>
                  <a:cubicBezTo>
                    <a:pt x="0" y="857"/>
                    <a:pt x="245" y="1102"/>
                    <a:pt x="551" y="1102"/>
                  </a:cubicBezTo>
                  <a:lnTo>
                    <a:pt x="9924" y="1102"/>
                  </a:lnTo>
                  <a:cubicBezTo>
                    <a:pt x="10230" y="1102"/>
                    <a:pt x="10475" y="857"/>
                    <a:pt x="10475" y="551"/>
                  </a:cubicBezTo>
                  <a:cubicBezTo>
                    <a:pt x="10475" y="245"/>
                    <a:pt x="10230" y="0"/>
                    <a:pt x="9924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956782" y="2989044"/>
              <a:ext cx="226444" cy="470679"/>
            </a:xfrm>
            <a:custGeom>
              <a:avLst/>
              <a:gdLst/>
              <a:ahLst/>
              <a:cxnLst/>
              <a:rect l="l" t="t" r="r" b="b"/>
              <a:pathLst>
                <a:path w="4162" h="8651" extrusionOk="0">
                  <a:moveTo>
                    <a:pt x="4162" y="1"/>
                  </a:moveTo>
                  <a:lnTo>
                    <a:pt x="1336" y="2102"/>
                  </a:lnTo>
                  <a:cubicBezTo>
                    <a:pt x="1336" y="2102"/>
                    <a:pt x="0" y="7824"/>
                    <a:pt x="0" y="8395"/>
                  </a:cubicBezTo>
                  <a:cubicBezTo>
                    <a:pt x="0" y="8570"/>
                    <a:pt x="168" y="8650"/>
                    <a:pt x="410" y="8650"/>
                  </a:cubicBezTo>
                  <a:cubicBezTo>
                    <a:pt x="955" y="8650"/>
                    <a:pt x="1873" y="8242"/>
                    <a:pt x="2071" y="7599"/>
                  </a:cubicBezTo>
                  <a:cubicBezTo>
                    <a:pt x="2305" y="6824"/>
                    <a:pt x="3111" y="4458"/>
                    <a:pt x="3539" y="2958"/>
                  </a:cubicBezTo>
                  <a:lnTo>
                    <a:pt x="4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966738" y="2992363"/>
              <a:ext cx="254790" cy="952403"/>
            </a:xfrm>
            <a:custGeom>
              <a:avLst/>
              <a:gdLst/>
              <a:ahLst/>
              <a:cxnLst/>
              <a:rect l="l" t="t" r="r" b="b"/>
              <a:pathLst>
                <a:path w="4683" h="17505" extrusionOk="0">
                  <a:moveTo>
                    <a:pt x="4019" y="1"/>
                  </a:moveTo>
                  <a:lnTo>
                    <a:pt x="4019" y="1"/>
                  </a:lnTo>
                  <a:cubicBezTo>
                    <a:pt x="3234" y="256"/>
                    <a:pt x="2581" y="827"/>
                    <a:pt x="2214" y="1572"/>
                  </a:cubicBezTo>
                  <a:cubicBezTo>
                    <a:pt x="1775" y="2449"/>
                    <a:pt x="1" y="16942"/>
                    <a:pt x="1" y="16942"/>
                  </a:cubicBezTo>
                  <a:cubicBezTo>
                    <a:pt x="1" y="16942"/>
                    <a:pt x="636" y="17504"/>
                    <a:pt x="1981" y="17504"/>
                  </a:cubicBezTo>
                  <a:cubicBezTo>
                    <a:pt x="2225" y="17504"/>
                    <a:pt x="2493" y="17486"/>
                    <a:pt x="2785" y="17442"/>
                  </a:cubicBezTo>
                  <a:cubicBezTo>
                    <a:pt x="4682" y="17167"/>
                    <a:pt x="4019" y="1"/>
                    <a:pt x="4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081588" y="2991819"/>
              <a:ext cx="97172" cy="284170"/>
            </a:xfrm>
            <a:custGeom>
              <a:avLst/>
              <a:gdLst/>
              <a:ahLst/>
              <a:cxnLst/>
              <a:rect l="l" t="t" r="r" b="b"/>
              <a:pathLst>
                <a:path w="1786" h="5223" fill="none" extrusionOk="0">
                  <a:moveTo>
                    <a:pt x="1786" y="1"/>
                  </a:moveTo>
                  <a:cubicBezTo>
                    <a:pt x="1245" y="582"/>
                    <a:pt x="552" y="1276"/>
                    <a:pt x="1" y="1847"/>
                  </a:cubicBezTo>
                  <a:lnTo>
                    <a:pt x="429" y="2459"/>
                  </a:lnTo>
                  <a:lnTo>
                    <a:pt x="72" y="2448"/>
                  </a:lnTo>
                  <a:lnTo>
                    <a:pt x="11" y="5223"/>
                  </a:ln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7994485" y="3714866"/>
              <a:ext cx="33352" cy="7835"/>
            </a:xfrm>
            <a:custGeom>
              <a:avLst/>
              <a:gdLst/>
              <a:ahLst/>
              <a:cxnLst/>
              <a:rect l="l" t="t" r="r" b="b"/>
              <a:pathLst>
                <a:path w="613" h="144" fill="none" extrusionOk="0">
                  <a:moveTo>
                    <a:pt x="1" y="1"/>
                  </a:moveTo>
                  <a:lnTo>
                    <a:pt x="613" y="143"/>
                  </a:ln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7866305" y="4471208"/>
              <a:ext cx="194833" cy="106040"/>
            </a:xfrm>
            <a:custGeom>
              <a:avLst/>
              <a:gdLst/>
              <a:ahLst/>
              <a:cxnLst/>
              <a:rect l="l" t="t" r="r" b="b"/>
              <a:pathLst>
                <a:path w="3581" h="1949" extrusionOk="0">
                  <a:moveTo>
                    <a:pt x="2515" y="1"/>
                  </a:moveTo>
                  <a:cubicBezTo>
                    <a:pt x="2361" y="1"/>
                    <a:pt x="2239" y="79"/>
                    <a:pt x="2193" y="296"/>
                  </a:cubicBezTo>
                  <a:cubicBezTo>
                    <a:pt x="2153" y="500"/>
                    <a:pt x="2061" y="684"/>
                    <a:pt x="1928" y="837"/>
                  </a:cubicBezTo>
                  <a:cubicBezTo>
                    <a:pt x="1561" y="1265"/>
                    <a:pt x="929" y="1469"/>
                    <a:pt x="521" y="1541"/>
                  </a:cubicBezTo>
                  <a:cubicBezTo>
                    <a:pt x="164" y="1612"/>
                    <a:pt x="41" y="1816"/>
                    <a:pt x="1" y="1949"/>
                  </a:cubicBezTo>
                  <a:lnTo>
                    <a:pt x="3458" y="1949"/>
                  </a:lnTo>
                  <a:cubicBezTo>
                    <a:pt x="3550" y="1857"/>
                    <a:pt x="3581" y="1602"/>
                    <a:pt x="3581" y="1347"/>
                  </a:cubicBezTo>
                  <a:cubicBezTo>
                    <a:pt x="3581" y="1082"/>
                    <a:pt x="3570" y="806"/>
                    <a:pt x="3540" y="541"/>
                  </a:cubicBezTo>
                  <a:cubicBezTo>
                    <a:pt x="3540" y="541"/>
                    <a:pt x="2920" y="1"/>
                    <a:pt x="2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7965106" y="3554860"/>
              <a:ext cx="316924" cy="990815"/>
            </a:xfrm>
            <a:custGeom>
              <a:avLst/>
              <a:gdLst/>
              <a:ahLst/>
              <a:cxnLst/>
              <a:rect l="l" t="t" r="r" b="b"/>
              <a:pathLst>
                <a:path w="5825" h="18211" extrusionOk="0">
                  <a:moveTo>
                    <a:pt x="4410" y="1"/>
                  </a:moveTo>
                  <a:cubicBezTo>
                    <a:pt x="3198" y="1"/>
                    <a:pt x="1642" y="453"/>
                    <a:pt x="1642" y="453"/>
                  </a:cubicBezTo>
                  <a:lnTo>
                    <a:pt x="500" y="9112"/>
                  </a:lnTo>
                  <a:cubicBezTo>
                    <a:pt x="500" y="9112"/>
                    <a:pt x="500" y="15099"/>
                    <a:pt x="31" y="17394"/>
                  </a:cubicBezTo>
                  <a:cubicBezTo>
                    <a:pt x="0" y="17578"/>
                    <a:pt x="102" y="17751"/>
                    <a:pt x="275" y="17812"/>
                  </a:cubicBezTo>
                  <a:cubicBezTo>
                    <a:pt x="583" y="17920"/>
                    <a:pt x="1133" y="18210"/>
                    <a:pt x="1585" y="18210"/>
                  </a:cubicBezTo>
                  <a:cubicBezTo>
                    <a:pt x="1689" y="18210"/>
                    <a:pt x="1787" y="18195"/>
                    <a:pt x="1877" y="18159"/>
                  </a:cubicBezTo>
                  <a:cubicBezTo>
                    <a:pt x="2173" y="18037"/>
                    <a:pt x="3488" y="9887"/>
                    <a:pt x="3488" y="9887"/>
                  </a:cubicBezTo>
                  <a:cubicBezTo>
                    <a:pt x="3488" y="9887"/>
                    <a:pt x="5824" y="1758"/>
                    <a:pt x="5814" y="769"/>
                  </a:cubicBezTo>
                  <a:cubicBezTo>
                    <a:pt x="5802" y="181"/>
                    <a:pt x="5174" y="1"/>
                    <a:pt x="4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8121032" y="4076117"/>
              <a:ext cx="30577" cy="12786"/>
            </a:xfrm>
            <a:custGeom>
              <a:avLst/>
              <a:gdLst/>
              <a:ahLst/>
              <a:cxnLst/>
              <a:rect l="l" t="t" r="r" b="b"/>
              <a:pathLst>
                <a:path w="562" h="235" fill="none" extrusionOk="0">
                  <a:moveTo>
                    <a:pt x="0" y="0"/>
                  </a:moveTo>
                  <a:cubicBezTo>
                    <a:pt x="194" y="41"/>
                    <a:pt x="388" y="123"/>
                    <a:pt x="561" y="235"/>
                  </a:cubicBezTo>
                </a:path>
              </a:pathLst>
            </a:custGeom>
            <a:noFill/>
            <a:ln w="3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8115483" y="4092765"/>
              <a:ext cx="37215" cy="8923"/>
            </a:xfrm>
            <a:custGeom>
              <a:avLst/>
              <a:gdLst/>
              <a:ahLst/>
              <a:cxnLst/>
              <a:rect l="l" t="t" r="r" b="b"/>
              <a:pathLst>
                <a:path w="684" h="164" fill="none" extrusionOk="0">
                  <a:moveTo>
                    <a:pt x="0" y="0"/>
                  </a:moveTo>
                  <a:lnTo>
                    <a:pt x="684" y="164"/>
                  </a:lnTo>
                </a:path>
              </a:pathLst>
            </a:custGeom>
            <a:noFill/>
            <a:ln w="3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8110477" y="3573357"/>
              <a:ext cx="238087" cy="972697"/>
            </a:xfrm>
            <a:custGeom>
              <a:avLst/>
              <a:gdLst/>
              <a:ahLst/>
              <a:cxnLst/>
              <a:rect l="l" t="t" r="r" b="b"/>
              <a:pathLst>
                <a:path w="4376" h="17878" extrusionOk="0">
                  <a:moveTo>
                    <a:pt x="4325" y="1"/>
                  </a:moveTo>
                  <a:lnTo>
                    <a:pt x="0" y="674"/>
                  </a:lnTo>
                  <a:lnTo>
                    <a:pt x="1806" y="10527"/>
                  </a:lnTo>
                  <a:lnTo>
                    <a:pt x="2662" y="17748"/>
                  </a:lnTo>
                  <a:cubicBezTo>
                    <a:pt x="2662" y="17748"/>
                    <a:pt x="3157" y="17878"/>
                    <a:pt x="3711" y="17878"/>
                  </a:cubicBezTo>
                  <a:cubicBezTo>
                    <a:pt x="3932" y="17878"/>
                    <a:pt x="4163" y="17857"/>
                    <a:pt x="4376" y="17799"/>
                  </a:cubicBezTo>
                  <a:lnTo>
                    <a:pt x="4274" y="10588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8129900" y="3725964"/>
              <a:ext cx="84386" cy="429003"/>
            </a:xfrm>
            <a:custGeom>
              <a:avLst/>
              <a:gdLst/>
              <a:ahLst/>
              <a:cxnLst/>
              <a:rect l="l" t="t" r="r" b="b"/>
              <a:pathLst>
                <a:path w="1551" h="7885" fill="none" extrusionOk="0">
                  <a:moveTo>
                    <a:pt x="0" y="1"/>
                  </a:moveTo>
                  <a:cubicBezTo>
                    <a:pt x="347" y="1673"/>
                    <a:pt x="1204" y="6212"/>
                    <a:pt x="1551" y="7885"/>
                  </a:cubicBezTo>
                </a:path>
              </a:pathLst>
            </a:custGeom>
            <a:noFill/>
            <a:ln w="3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261398" y="4153264"/>
              <a:ext cx="52231" cy="1687"/>
            </a:xfrm>
            <a:custGeom>
              <a:avLst/>
              <a:gdLst/>
              <a:ahLst/>
              <a:cxnLst/>
              <a:rect l="l" t="t" r="r" b="b"/>
              <a:pathLst>
                <a:path w="960" h="31" fill="none" extrusionOk="0">
                  <a:moveTo>
                    <a:pt x="1" y="31"/>
                  </a:moveTo>
                  <a:lnTo>
                    <a:pt x="959" y="0"/>
                  </a:lnTo>
                </a:path>
              </a:pathLst>
            </a:custGeom>
            <a:noFill/>
            <a:ln w="3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109335" y="3729827"/>
              <a:ext cx="31720" cy="53374"/>
            </a:xfrm>
            <a:custGeom>
              <a:avLst/>
              <a:gdLst/>
              <a:ahLst/>
              <a:cxnLst/>
              <a:rect l="l" t="t" r="r" b="b"/>
              <a:pathLst>
                <a:path w="583" h="981" fill="none" extrusionOk="0">
                  <a:moveTo>
                    <a:pt x="1" y="1"/>
                  </a:moveTo>
                  <a:lnTo>
                    <a:pt x="582" y="980"/>
                  </a:lnTo>
                </a:path>
              </a:pathLst>
            </a:custGeom>
            <a:noFill/>
            <a:ln w="3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253618" y="4513808"/>
              <a:ext cx="95540" cy="63439"/>
            </a:xfrm>
            <a:custGeom>
              <a:avLst/>
              <a:gdLst/>
              <a:ahLst/>
              <a:cxnLst/>
              <a:rect l="l" t="t" r="r" b="b"/>
              <a:pathLst>
                <a:path w="1756" h="1166" extrusionOk="0">
                  <a:moveTo>
                    <a:pt x="831" y="0"/>
                  </a:moveTo>
                  <a:cubicBezTo>
                    <a:pt x="573" y="0"/>
                    <a:pt x="322" y="46"/>
                    <a:pt x="246" y="207"/>
                  </a:cubicBezTo>
                  <a:cubicBezTo>
                    <a:pt x="205" y="299"/>
                    <a:pt x="174" y="390"/>
                    <a:pt x="144" y="482"/>
                  </a:cubicBezTo>
                  <a:cubicBezTo>
                    <a:pt x="82" y="707"/>
                    <a:pt x="31" y="941"/>
                    <a:pt x="1" y="1166"/>
                  </a:cubicBezTo>
                  <a:lnTo>
                    <a:pt x="1755" y="1166"/>
                  </a:lnTo>
                  <a:cubicBezTo>
                    <a:pt x="1745" y="951"/>
                    <a:pt x="1714" y="737"/>
                    <a:pt x="1674" y="523"/>
                  </a:cubicBezTo>
                  <a:cubicBezTo>
                    <a:pt x="1592" y="166"/>
                    <a:pt x="1500" y="74"/>
                    <a:pt x="1500" y="74"/>
                  </a:cubicBezTo>
                  <a:cubicBezTo>
                    <a:pt x="1500" y="74"/>
                    <a:pt x="1160" y="0"/>
                    <a:pt x="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036105" y="2992635"/>
              <a:ext cx="245323" cy="721280"/>
            </a:xfrm>
            <a:custGeom>
              <a:avLst/>
              <a:gdLst/>
              <a:ahLst/>
              <a:cxnLst/>
              <a:rect l="l" t="t" r="r" b="b"/>
              <a:pathLst>
                <a:path w="4509" h="13257" extrusionOk="0">
                  <a:moveTo>
                    <a:pt x="3485" y="0"/>
                  </a:moveTo>
                  <a:cubicBezTo>
                    <a:pt x="2805" y="0"/>
                    <a:pt x="1867" y="986"/>
                    <a:pt x="1867" y="995"/>
                  </a:cubicBezTo>
                  <a:cubicBezTo>
                    <a:pt x="725" y="3249"/>
                    <a:pt x="1" y="12817"/>
                    <a:pt x="1" y="12817"/>
                  </a:cubicBezTo>
                  <a:cubicBezTo>
                    <a:pt x="915" y="13111"/>
                    <a:pt x="1862" y="13257"/>
                    <a:pt x="2812" y="13257"/>
                  </a:cubicBezTo>
                  <a:cubicBezTo>
                    <a:pt x="3378" y="13257"/>
                    <a:pt x="3946" y="13205"/>
                    <a:pt x="4509" y="13102"/>
                  </a:cubicBezTo>
                  <a:lnTo>
                    <a:pt x="4509" y="179"/>
                  </a:lnTo>
                  <a:cubicBezTo>
                    <a:pt x="4193" y="118"/>
                    <a:pt x="3876" y="57"/>
                    <a:pt x="3570" y="6"/>
                  </a:cubicBezTo>
                  <a:cubicBezTo>
                    <a:pt x="3542" y="2"/>
                    <a:pt x="3514" y="0"/>
                    <a:pt x="3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8172064" y="2897480"/>
              <a:ext cx="101633" cy="137270"/>
            </a:xfrm>
            <a:custGeom>
              <a:avLst/>
              <a:gdLst/>
              <a:ahLst/>
              <a:cxnLst/>
              <a:rect l="l" t="t" r="r" b="b"/>
              <a:pathLst>
                <a:path w="1868" h="2523" extrusionOk="0">
                  <a:moveTo>
                    <a:pt x="1765" y="1"/>
                  </a:moveTo>
                  <a:lnTo>
                    <a:pt x="184" y="133"/>
                  </a:lnTo>
                  <a:cubicBezTo>
                    <a:pt x="184" y="133"/>
                    <a:pt x="235" y="653"/>
                    <a:pt x="235" y="725"/>
                  </a:cubicBezTo>
                  <a:cubicBezTo>
                    <a:pt x="225" y="970"/>
                    <a:pt x="215" y="1204"/>
                    <a:pt x="194" y="1439"/>
                  </a:cubicBezTo>
                  <a:cubicBezTo>
                    <a:pt x="174" y="1806"/>
                    <a:pt x="1" y="2030"/>
                    <a:pt x="11" y="2245"/>
                  </a:cubicBezTo>
                  <a:cubicBezTo>
                    <a:pt x="19" y="2349"/>
                    <a:pt x="235" y="2522"/>
                    <a:pt x="704" y="2522"/>
                  </a:cubicBezTo>
                  <a:cubicBezTo>
                    <a:pt x="831" y="2522"/>
                    <a:pt x="977" y="2510"/>
                    <a:pt x="1143" y="2479"/>
                  </a:cubicBezTo>
                  <a:cubicBezTo>
                    <a:pt x="1541" y="2408"/>
                    <a:pt x="1755" y="2306"/>
                    <a:pt x="1867" y="2214"/>
                  </a:cubicBezTo>
                  <a:cubicBezTo>
                    <a:pt x="1857" y="2194"/>
                    <a:pt x="1847" y="2183"/>
                    <a:pt x="1847" y="2163"/>
                  </a:cubicBezTo>
                  <a:cubicBezTo>
                    <a:pt x="1765" y="1939"/>
                    <a:pt x="1704" y="1704"/>
                    <a:pt x="1673" y="1469"/>
                  </a:cubicBezTo>
                  <a:cubicBezTo>
                    <a:pt x="1622" y="980"/>
                    <a:pt x="1653" y="480"/>
                    <a:pt x="1765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135450" y="2755591"/>
              <a:ext cx="160992" cy="199131"/>
            </a:xfrm>
            <a:custGeom>
              <a:avLst/>
              <a:gdLst/>
              <a:ahLst/>
              <a:cxnLst/>
              <a:rect l="l" t="t" r="r" b="b"/>
              <a:pathLst>
                <a:path w="2959" h="3660" extrusionOk="0">
                  <a:moveTo>
                    <a:pt x="1507" y="0"/>
                  </a:moveTo>
                  <a:cubicBezTo>
                    <a:pt x="654" y="0"/>
                    <a:pt x="246" y="781"/>
                    <a:pt x="133" y="1120"/>
                  </a:cubicBezTo>
                  <a:cubicBezTo>
                    <a:pt x="0" y="1517"/>
                    <a:pt x="62" y="3578"/>
                    <a:pt x="561" y="3659"/>
                  </a:cubicBezTo>
                  <a:cubicBezTo>
                    <a:pt x="674" y="3649"/>
                    <a:pt x="776" y="3649"/>
                    <a:pt x="878" y="3639"/>
                  </a:cubicBezTo>
                  <a:cubicBezTo>
                    <a:pt x="1336" y="3588"/>
                    <a:pt x="1836" y="3506"/>
                    <a:pt x="2173" y="3180"/>
                  </a:cubicBezTo>
                  <a:cubicBezTo>
                    <a:pt x="2530" y="2833"/>
                    <a:pt x="2764" y="2384"/>
                    <a:pt x="2856" y="1905"/>
                  </a:cubicBezTo>
                  <a:cubicBezTo>
                    <a:pt x="2917" y="1528"/>
                    <a:pt x="2958" y="1140"/>
                    <a:pt x="2815" y="773"/>
                  </a:cubicBezTo>
                  <a:cubicBezTo>
                    <a:pt x="2673" y="426"/>
                    <a:pt x="2367" y="171"/>
                    <a:pt x="1999" y="79"/>
                  </a:cubicBezTo>
                  <a:cubicBezTo>
                    <a:pt x="1821" y="24"/>
                    <a:pt x="1657" y="0"/>
                    <a:pt x="1507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8198941" y="2855425"/>
              <a:ext cx="14853" cy="14255"/>
            </a:xfrm>
            <a:custGeom>
              <a:avLst/>
              <a:gdLst/>
              <a:ahLst/>
              <a:cxnLst/>
              <a:rect l="l" t="t" r="r" b="b"/>
              <a:pathLst>
                <a:path w="273" h="262" extrusionOk="0">
                  <a:moveTo>
                    <a:pt x="134" y="1"/>
                  </a:moveTo>
                  <a:cubicBezTo>
                    <a:pt x="72" y="1"/>
                    <a:pt x="11" y="39"/>
                    <a:pt x="6" y="121"/>
                  </a:cubicBezTo>
                  <a:cubicBezTo>
                    <a:pt x="1" y="213"/>
                    <a:pt x="70" y="262"/>
                    <a:pt x="137" y="262"/>
                  </a:cubicBezTo>
                  <a:cubicBezTo>
                    <a:pt x="197" y="262"/>
                    <a:pt x="256" y="223"/>
                    <a:pt x="261" y="141"/>
                  </a:cubicBezTo>
                  <a:cubicBezTo>
                    <a:pt x="272" y="50"/>
                    <a:pt x="203" y="1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8143774" y="2854174"/>
              <a:ext cx="16159" cy="13983"/>
            </a:xfrm>
            <a:custGeom>
              <a:avLst/>
              <a:gdLst/>
              <a:ahLst/>
              <a:cxnLst/>
              <a:rect l="l" t="t" r="r" b="b"/>
              <a:pathLst>
                <a:path w="297" h="257" extrusionOk="0">
                  <a:moveTo>
                    <a:pt x="128" y="0"/>
                  </a:moveTo>
                  <a:cubicBezTo>
                    <a:pt x="63" y="0"/>
                    <a:pt x="10" y="57"/>
                    <a:pt x="0" y="124"/>
                  </a:cubicBezTo>
                  <a:cubicBezTo>
                    <a:pt x="0" y="202"/>
                    <a:pt x="66" y="256"/>
                    <a:pt x="133" y="256"/>
                  </a:cubicBezTo>
                  <a:cubicBezTo>
                    <a:pt x="162" y="256"/>
                    <a:pt x="190" y="247"/>
                    <a:pt x="215" y="226"/>
                  </a:cubicBezTo>
                  <a:cubicBezTo>
                    <a:pt x="296" y="154"/>
                    <a:pt x="255" y="11"/>
                    <a:pt x="143" y="1"/>
                  </a:cubicBezTo>
                  <a:cubicBezTo>
                    <a:pt x="138" y="0"/>
                    <a:pt x="133" y="0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8145406" y="2829800"/>
              <a:ext cx="17846" cy="2829"/>
            </a:xfrm>
            <a:custGeom>
              <a:avLst/>
              <a:gdLst/>
              <a:ahLst/>
              <a:cxnLst/>
              <a:rect l="l" t="t" r="r" b="b"/>
              <a:pathLst>
                <a:path w="328" h="52" fill="none" extrusionOk="0">
                  <a:moveTo>
                    <a:pt x="327" y="51"/>
                  </a:moveTo>
                  <a:cubicBezTo>
                    <a:pt x="225" y="0"/>
                    <a:pt x="103" y="0"/>
                    <a:pt x="1" y="41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miter lim="101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8197581" y="2832031"/>
              <a:ext cx="21165" cy="4461"/>
            </a:xfrm>
            <a:custGeom>
              <a:avLst/>
              <a:gdLst/>
              <a:ahLst/>
              <a:cxnLst/>
              <a:rect l="l" t="t" r="r" b="b"/>
              <a:pathLst>
                <a:path w="389" h="82" fill="none" extrusionOk="0">
                  <a:moveTo>
                    <a:pt x="388" y="82"/>
                  </a:moveTo>
                  <a:cubicBezTo>
                    <a:pt x="266" y="21"/>
                    <a:pt x="133" y="0"/>
                    <a:pt x="1" y="31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miter lim="101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8169834" y="2854228"/>
              <a:ext cx="4516" cy="35528"/>
            </a:xfrm>
            <a:custGeom>
              <a:avLst/>
              <a:gdLst/>
              <a:ahLst/>
              <a:cxnLst/>
              <a:rect l="l" t="t" r="r" b="b"/>
              <a:pathLst>
                <a:path w="83" h="653" fill="none" extrusionOk="0">
                  <a:moveTo>
                    <a:pt x="82" y="0"/>
                  </a:moveTo>
                  <a:cubicBezTo>
                    <a:pt x="52" y="214"/>
                    <a:pt x="21" y="429"/>
                    <a:pt x="1" y="653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miter lim="101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8138768" y="2875011"/>
              <a:ext cx="103265" cy="81938"/>
            </a:xfrm>
            <a:custGeom>
              <a:avLst/>
              <a:gdLst/>
              <a:ahLst/>
              <a:cxnLst/>
              <a:rect l="l" t="t" r="r" b="b"/>
              <a:pathLst>
                <a:path w="1898" h="1506" extrusionOk="0">
                  <a:moveTo>
                    <a:pt x="562" y="1"/>
                  </a:moveTo>
                  <a:cubicBezTo>
                    <a:pt x="533" y="1"/>
                    <a:pt x="505" y="6"/>
                    <a:pt x="480" y="16"/>
                  </a:cubicBezTo>
                  <a:cubicBezTo>
                    <a:pt x="327" y="67"/>
                    <a:pt x="154" y="138"/>
                    <a:pt x="1" y="189"/>
                  </a:cubicBezTo>
                  <a:cubicBezTo>
                    <a:pt x="21" y="393"/>
                    <a:pt x="41" y="587"/>
                    <a:pt x="82" y="791"/>
                  </a:cubicBezTo>
                  <a:cubicBezTo>
                    <a:pt x="113" y="985"/>
                    <a:pt x="164" y="1189"/>
                    <a:pt x="235" y="1372"/>
                  </a:cubicBezTo>
                  <a:cubicBezTo>
                    <a:pt x="245" y="1403"/>
                    <a:pt x="256" y="1464"/>
                    <a:pt x="276" y="1485"/>
                  </a:cubicBezTo>
                  <a:cubicBezTo>
                    <a:pt x="291" y="1495"/>
                    <a:pt x="317" y="1497"/>
                    <a:pt x="342" y="1497"/>
                  </a:cubicBezTo>
                  <a:cubicBezTo>
                    <a:pt x="368" y="1497"/>
                    <a:pt x="393" y="1495"/>
                    <a:pt x="409" y="1495"/>
                  </a:cubicBezTo>
                  <a:cubicBezTo>
                    <a:pt x="500" y="1505"/>
                    <a:pt x="602" y="1505"/>
                    <a:pt x="694" y="1505"/>
                  </a:cubicBezTo>
                  <a:cubicBezTo>
                    <a:pt x="888" y="1495"/>
                    <a:pt x="1082" y="1474"/>
                    <a:pt x="1265" y="1434"/>
                  </a:cubicBezTo>
                  <a:cubicBezTo>
                    <a:pt x="1357" y="1413"/>
                    <a:pt x="1449" y="1383"/>
                    <a:pt x="1541" y="1352"/>
                  </a:cubicBezTo>
                  <a:cubicBezTo>
                    <a:pt x="1632" y="1321"/>
                    <a:pt x="1826" y="1291"/>
                    <a:pt x="1877" y="1199"/>
                  </a:cubicBezTo>
                  <a:cubicBezTo>
                    <a:pt x="1887" y="1148"/>
                    <a:pt x="1898" y="1097"/>
                    <a:pt x="1887" y="1046"/>
                  </a:cubicBezTo>
                  <a:cubicBezTo>
                    <a:pt x="1887" y="883"/>
                    <a:pt x="1877" y="720"/>
                    <a:pt x="1867" y="556"/>
                  </a:cubicBezTo>
                  <a:cubicBezTo>
                    <a:pt x="1877" y="475"/>
                    <a:pt x="1867" y="393"/>
                    <a:pt x="1857" y="312"/>
                  </a:cubicBezTo>
                  <a:cubicBezTo>
                    <a:pt x="1847" y="250"/>
                    <a:pt x="1826" y="250"/>
                    <a:pt x="1775" y="240"/>
                  </a:cubicBezTo>
                  <a:cubicBezTo>
                    <a:pt x="1459" y="210"/>
                    <a:pt x="1143" y="149"/>
                    <a:pt x="837" y="77"/>
                  </a:cubicBezTo>
                  <a:cubicBezTo>
                    <a:pt x="776" y="57"/>
                    <a:pt x="715" y="36"/>
                    <a:pt x="653" y="16"/>
                  </a:cubicBezTo>
                  <a:lnTo>
                    <a:pt x="643" y="16"/>
                  </a:lnTo>
                  <a:cubicBezTo>
                    <a:pt x="618" y="6"/>
                    <a:pt x="590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8230333" y="2855860"/>
              <a:ext cx="37215" cy="33896"/>
            </a:xfrm>
            <a:custGeom>
              <a:avLst/>
              <a:gdLst/>
              <a:ahLst/>
              <a:cxnLst/>
              <a:rect l="l" t="t" r="r" b="b"/>
              <a:pathLst>
                <a:path w="684" h="623" fill="none" extrusionOk="0">
                  <a:moveTo>
                    <a:pt x="684" y="1"/>
                  </a:moveTo>
                  <a:lnTo>
                    <a:pt x="0" y="623"/>
                  </a:lnTo>
                </a:path>
              </a:pathLst>
            </a:custGeom>
            <a:noFill/>
            <a:ln w="2300" cap="rnd" cmpd="sng">
              <a:solidFill>
                <a:schemeClr val="lt2"/>
              </a:solidFill>
              <a:prstDash val="solid"/>
              <a:miter lim="101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8241432" y="2898623"/>
              <a:ext cx="24483" cy="39990"/>
            </a:xfrm>
            <a:custGeom>
              <a:avLst/>
              <a:gdLst/>
              <a:ahLst/>
              <a:cxnLst/>
              <a:rect l="l" t="t" r="r" b="b"/>
              <a:pathLst>
                <a:path w="450" h="735" fill="none" extrusionOk="0">
                  <a:moveTo>
                    <a:pt x="449" y="0"/>
                  </a:moveTo>
                  <a:lnTo>
                    <a:pt x="0" y="734"/>
                  </a:lnTo>
                </a:path>
              </a:pathLst>
            </a:custGeom>
            <a:noFill/>
            <a:ln w="2300" cap="rnd" cmpd="sng">
              <a:solidFill>
                <a:schemeClr val="lt2"/>
              </a:solidFill>
              <a:prstDash val="solid"/>
              <a:miter lim="101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8182619" y="2843129"/>
              <a:ext cx="53863" cy="53863"/>
            </a:xfrm>
            <a:custGeom>
              <a:avLst/>
              <a:gdLst/>
              <a:ahLst/>
              <a:cxnLst/>
              <a:rect l="l" t="t" r="r" b="b"/>
              <a:pathLst>
                <a:path w="990" h="990" fill="none" extrusionOk="0">
                  <a:moveTo>
                    <a:pt x="0" y="429"/>
                  </a:moveTo>
                  <a:cubicBezTo>
                    <a:pt x="0" y="806"/>
                    <a:pt x="449" y="989"/>
                    <a:pt x="724" y="724"/>
                  </a:cubicBezTo>
                  <a:cubicBezTo>
                    <a:pt x="990" y="459"/>
                    <a:pt x="796" y="10"/>
                    <a:pt x="418" y="10"/>
                  </a:cubicBezTo>
                  <a:cubicBezTo>
                    <a:pt x="184" y="0"/>
                    <a:pt x="0" y="194"/>
                    <a:pt x="0" y="429"/>
                  </a:cubicBezTo>
                  <a:close/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8121032" y="2843673"/>
              <a:ext cx="53863" cy="53319"/>
            </a:xfrm>
            <a:custGeom>
              <a:avLst/>
              <a:gdLst/>
              <a:ahLst/>
              <a:cxnLst/>
              <a:rect l="l" t="t" r="r" b="b"/>
              <a:pathLst>
                <a:path w="990" h="980" fill="none" extrusionOk="0">
                  <a:moveTo>
                    <a:pt x="0" y="419"/>
                  </a:moveTo>
                  <a:cubicBezTo>
                    <a:pt x="0" y="796"/>
                    <a:pt x="449" y="979"/>
                    <a:pt x="724" y="714"/>
                  </a:cubicBezTo>
                  <a:cubicBezTo>
                    <a:pt x="990" y="449"/>
                    <a:pt x="796" y="0"/>
                    <a:pt x="418" y="0"/>
                  </a:cubicBezTo>
                  <a:cubicBezTo>
                    <a:pt x="184" y="0"/>
                    <a:pt x="0" y="184"/>
                    <a:pt x="0" y="419"/>
                  </a:cubicBezTo>
                  <a:close/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165971" y="2861410"/>
              <a:ext cx="16159" cy="1741"/>
            </a:xfrm>
            <a:custGeom>
              <a:avLst/>
              <a:gdLst/>
              <a:ahLst/>
              <a:cxnLst/>
              <a:rect l="l" t="t" r="r" b="b"/>
              <a:pathLst>
                <a:path w="297" h="32" fill="none" extrusionOk="0">
                  <a:moveTo>
                    <a:pt x="296" y="31"/>
                  </a:moveTo>
                  <a:cubicBezTo>
                    <a:pt x="204" y="1"/>
                    <a:pt x="102" y="1"/>
                    <a:pt x="0" y="31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8228646" y="2862552"/>
              <a:ext cx="29489" cy="5604"/>
            </a:xfrm>
            <a:custGeom>
              <a:avLst/>
              <a:gdLst/>
              <a:ahLst/>
              <a:cxnLst/>
              <a:rect l="l" t="t" r="r" b="b"/>
              <a:pathLst>
                <a:path w="542" h="103" fill="none" extrusionOk="0">
                  <a:moveTo>
                    <a:pt x="541" y="0"/>
                  </a:moveTo>
                  <a:lnTo>
                    <a:pt x="1" y="102"/>
                  </a:ln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108247" y="2723492"/>
              <a:ext cx="199839" cy="139664"/>
            </a:xfrm>
            <a:custGeom>
              <a:avLst/>
              <a:gdLst/>
              <a:ahLst/>
              <a:cxnLst/>
              <a:rect l="l" t="t" r="r" b="b"/>
              <a:pathLst>
                <a:path w="3673" h="2567" extrusionOk="0">
                  <a:moveTo>
                    <a:pt x="2032" y="0"/>
                  </a:moveTo>
                  <a:cubicBezTo>
                    <a:pt x="1748" y="0"/>
                    <a:pt x="1460" y="100"/>
                    <a:pt x="1225" y="312"/>
                  </a:cubicBezTo>
                  <a:cubicBezTo>
                    <a:pt x="1021" y="486"/>
                    <a:pt x="888" y="730"/>
                    <a:pt x="715" y="934"/>
                  </a:cubicBezTo>
                  <a:cubicBezTo>
                    <a:pt x="558" y="1100"/>
                    <a:pt x="341" y="1243"/>
                    <a:pt x="116" y="1243"/>
                  </a:cubicBezTo>
                  <a:cubicBezTo>
                    <a:pt x="78" y="1243"/>
                    <a:pt x="39" y="1239"/>
                    <a:pt x="1" y="1230"/>
                  </a:cubicBezTo>
                  <a:lnTo>
                    <a:pt x="1" y="1230"/>
                  </a:lnTo>
                  <a:lnTo>
                    <a:pt x="521" y="1485"/>
                  </a:lnTo>
                  <a:cubicBezTo>
                    <a:pt x="398" y="1536"/>
                    <a:pt x="266" y="1597"/>
                    <a:pt x="133" y="1648"/>
                  </a:cubicBezTo>
                  <a:cubicBezTo>
                    <a:pt x="195" y="1654"/>
                    <a:pt x="257" y="1657"/>
                    <a:pt x="318" y="1657"/>
                  </a:cubicBezTo>
                  <a:cubicBezTo>
                    <a:pt x="579" y="1657"/>
                    <a:pt x="832" y="1605"/>
                    <a:pt x="1072" y="1506"/>
                  </a:cubicBezTo>
                  <a:cubicBezTo>
                    <a:pt x="1327" y="1393"/>
                    <a:pt x="1571" y="1251"/>
                    <a:pt x="1826" y="1149"/>
                  </a:cubicBezTo>
                  <a:cubicBezTo>
                    <a:pt x="1977" y="1090"/>
                    <a:pt x="2141" y="1060"/>
                    <a:pt x="2303" y="1060"/>
                  </a:cubicBezTo>
                  <a:cubicBezTo>
                    <a:pt x="2393" y="1060"/>
                    <a:pt x="2483" y="1069"/>
                    <a:pt x="2571" y="1087"/>
                  </a:cubicBezTo>
                  <a:cubicBezTo>
                    <a:pt x="2530" y="1587"/>
                    <a:pt x="2601" y="2087"/>
                    <a:pt x="2785" y="2566"/>
                  </a:cubicBezTo>
                  <a:lnTo>
                    <a:pt x="3387" y="2566"/>
                  </a:lnTo>
                  <a:cubicBezTo>
                    <a:pt x="3632" y="2128"/>
                    <a:pt x="3662" y="1608"/>
                    <a:pt x="3479" y="1149"/>
                  </a:cubicBezTo>
                  <a:lnTo>
                    <a:pt x="3672" y="1098"/>
                  </a:lnTo>
                  <a:cubicBezTo>
                    <a:pt x="3601" y="1016"/>
                    <a:pt x="3499" y="975"/>
                    <a:pt x="3387" y="975"/>
                  </a:cubicBezTo>
                  <a:cubicBezTo>
                    <a:pt x="3387" y="873"/>
                    <a:pt x="3366" y="781"/>
                    <a:pt x="3326" y="690"/>
                  </a:cubicBezTo>
                  <a:cubicBezTo>
                    <a:pt x="3285" y="618"/>
                    <a:pt x="3244" y="547"/>
                    <a:pt x="3193" y="475"/>
                  </a:cubicBezTo>
                  <a:lnTo>
                    <a:pt x="3152" y="751"/>
                  </a:lnTo>
                  <a:cubicBezTo>
                    <a:pt x="2956" y="269"/>
                    <a:pt x="2499" y="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8249592" y="2851889"/>
              <a:ext cx="44614" cy="53918"/>
            </a:xfrm>
            <a:custGeom>
              <a:avLst/>
              <a:gdLst/>
              <a:ahLst/>
              <a:cxnLst/>
              <a:rect l="l" t="t" r="r" b="b"/>
              <a:pathLst>
                <a:path w="820" h="991" extrusionOk="0">
                  <a:moveTo>
                    <a:pt x="541" y="1"/>
                  </a:moveTo>
                  <a:cubicBezTo>
                    <a:pt x="466" y="1"/>
                    <a:pt x="390" y="29"/>
                    <a:pt x="330" y="84"/>
                  </a:cubicBezTo>
                  <a:cubicBezTo>
                    <a:pt x="156" y="217"/>
                    <a:pt x="95" y="472"/>
                    <a:pt x="54" y="675"/>
                  </a:cubicBezTo>
                  <a:cubicBezTo>
                    <a:pt x="1" y="837"/>
                    <a:pt x="120" y="991"/>
                    <a:pt x="275" y="991"/>
                  </a:cubicBezTo>
                  <a:cubicBezTo>
                    <a:pt x="296" y="991"/>
                    <a:pt x="318" y="988"/>
                    <a:pt x="340" y="981"/>
                  </a:cubicBezTo>
                  <a:cubicBezTo>
                    <a:pt x="401" y="961"/>
                    <a:pt x="462" y="941"/>
                    <a:pt x="513" y="900"/>
                  </a:cubicBezTo>
                  <a:cubicBezTo>
                    <a:pt x="707" y="747"/>
                    <a:pt x="819" y="512"/>
                    <a:pt x="809" y="268"/>
                  </a:cubicBezTo>
                  <a:cubicBezTo>
                    <a:pt x="809" y="196"/>
                    <a:pt x="779" y="115"/>
                    <a:pt x="728" y="64"/>
                  </a:cubicBezTo>
                  <a:cubicBezTo>
                    <a:pt x="671" y="21"/>
                    <a:pt x="606" y="1"/>
                    <a:pt x="541" y="1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8265860" y="2867503"/>
              <a:ext cx="16159" cy="23395"/>
            </a:xfrm>
            <a:custGeom>
              <a:avLst/>
              <a:gdLst/>
              <a:ahLst/>
              <a:cxnLst/>
              <a:rect l="l" t="t" r="r" b="b"/>
              <a:pathLst>
                <a:path w="297" h="430" fill="none" extrusionOk="0">
                  <a:moveTo>
                    <a:pt x="286" y="113"/>
                  </a:moveTo>
                  <a:cubicBezTo>
                    <a:pt x="296" y="52"/>
                    <a:pt x="245" y="1"/>
                    <a:pt x="194" y="1"/>
                  </a:cubicBezTo>
                  <a:cubicBezTo>
                    <a:pt x="143" y="1"/>
                    <a:pt x="92" y="32"/>
                    <a:pt x="72" y="72"/>
                  </a:cubicBezTo>
                  <a:cubicBezTo>
                    <a:pt x="41" y="123"/>
                    <a:pt x="21" y="174"/>
                    <a:pt x="10" y="225"/>
                  </a:cubicBezTo>
                  <a:cubicBezTo>
                    <a:pt x="112" y="215"/>
                    <a:pt x="102" y="429"/>
                    <a:pt x="0" y="399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miter lim="101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8258624" y="2850311"/>
              <a:ext cx="37269" cy="55006"/>
            </a:xfrm>
            <a:custGeom>
              <a:avLst/>
              <a:gdLst/>
              <a:ahLst/>
              <a:cxnLst/>
              <a:rect l="l" t="t" r="r" b="b"/>
              <a:pathLst>
                <a:path w="685" h="1011" fill="none" extrusionOk="0">
                  <a:moveTo>
                    <a:pt x="31" y="307"/>
                  </a:moveTo>
                  <a:cubicBezTo>
                    <a:pt x="31" y="195"/>
                    <a:pt x="113" y="82"/>
                    <a:pt x="225" y="42"/>
                  </a:cubicBezTo>
                  <a:cubicBezTo>
                    <a:pt x="337" y="1"/>
                    <a:pt x="480" y="31"/>
                    <a:pt x="572" y="123"/>
                  </a:cubicBezTo>
                  <a:cubicBezTo>
                    <a:pt x="684" y="286"/>
                    <a:pt x="623" y="521"/>
                    <a:pt x="521" y="684"/>
                  </a:cubicBezTo>
                  <a:cubicBezTo>
                    <a:pt x="409" y="868"/>
                    <a:pt x="215" y="990"/>
                    <a:pt x="1" y="1010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miter lim="101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8164284" y="2987956"/>
              <a:ext cx="235911" cy="975037"/>
            </a:xfrm>
            <a:custGeom>
              <a:avLst/>
              <a:gdLst/>
              <a:ahLst/>
              <a:cxnLst/>
              <a:rect l="l" t="t" r="r" b="b"/>
              <a:pathLst>
                <a:path w="4336" h="17921" extrusionOk="0">
                  <a:moveTo>
                    <a:pt x="1979" y="0"/>
                  </a:moveTo>
                  <a:cubicBezTo>
                    <a:pt x="1888" y="51"/>
                    <a:pt x="1786" y="306"/>
                    <a:pt x="1673" y="653"/>
                  </a:cubicBezTo>
                  <a:cubicBezTo>
                    <a:pt x="1000" y="2734"/>
                    <a:pt x="817" y="4886"/>
                    <a:pt x="643" y="7079"/>
                  </a:cubicBezTo>
                  <a:cubicBezTo>
                    <a:pt x="348" y="10608"/>
                    <a:pt x="205" y="14157"/>
                    <a:pt x="11" y="17696"/>
                  </a:cubicBezTo>
                  <a:cubicBezTo>
                    <a:pt x="11" y="17758"/>
                    <a:pt x="11" y="17819"/>
                    <a:pt x="1" y="17880"/>
                  </a:cubicBezTo>
                  <a:cubicBezTo>
                    <a:pt x="263" y="17908"/>
                    <a:pt x="519" y="17921"/>
                    <a:pt x="772" y="17921"/>
                  </a:cubicBezTo>
                  <a:cubicBezTo>
                    <a:pt x="1721" y="17921"/>
                    <a:pt x="2622" y="17738"/>
                    <a:pt x="3581" y="17472"/>
                  </a:cubicBezTo>
                  <a:cubicBezTo>
                    <a:pt x="3815" y="17390"/>
                    <a:pt x="4060" y="17299"/>
                    <a:pt x="4315" y="17197"/>
                  </a:cubicBezTo>
                  <a:cubicBezTo>
                    <a:pt x="4336" y="17186"/>
                    <a:pt x="4244" y="13851"/>
                    <a:pt x="4132" y="10414"/>
                  </a:cubicBezTo>
                  <a:cubicBezTo>
                    <a:pt x="4121" y="10057"/>
                    <a:pt x="4111" y="9700"/>
                    <a:pt x="4101" y="9343"/>
                  </a:cubicBezTo>
                  <a:cubicBezTo>
                    <a:pt x="4101" y="9200"/>
                    <a:pt x="4091" y="9047"/>
                    <a:pt x="4081" y="8904"/>
                  </a:cubicBezTo>
                  <a:cubicBezTo>
                    <a:pt x="3989" y="5855"/>
                    <a:pt x="3887" y="3111"/>
                    <a:pt x="3866" y="2968"/>
                  </a:cubicBezTo>
                  <a:cubicBezTo>
                    <a:pt x="3815" y="2632"/>
                    <a:pt x="3775" y="2346"/>
                    <a:pt x="3724" y="2101"/>
                  </a:cubicBezTo>
                  <a:cubicBezTo>
                    <a:pt x="3581" y="1377"/>
                    <a:pt x="3407" y="979"/>
                    <a:pt x="3020" y="643"/>
                  </a:cubicBezTo>
                  <a:cubicBezTo>
                    <a:pt x="2989" y="602"/>
                    <a:pt x="2673" y="418"/>
                    <a:pt x="2408" y="255"/>
                  </a:cubicBezTo>
                  <a:cubicBezTo>
                    <a:pt x="2183" y="123"/>
                    <a:pt x="1979" y="0"/>
                    <a:pt x="1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8229245" y="3733744"/>
              <a:ext cx="140426" cy="24483"/>
            </a:xfrm>
            <a:custGeom>
              <a:avLst/>
              <a:gdLst/>
              <a:ahLst/>
              <a:cxnLst/>
              <a:rect l="l" t="t" r="r" b="b"/>
              <a:pathLst>
                <a:path w="2581" h="450" fill="none" extrusionOk="0">
                  <a:moveTo>
                    <a:pt x="0" y="276"/>
                  </a:moveTo>
                  <a:cubicBezTo>
                    <a:pt x="867" y="449"/>
                    <a:pt x="1765" y="357"/>
                    <a:pt x="2581" y="0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8207047" y="2989588"/>
              <a:ext cx="93799" cy="308055"/>
            </a:xfrm>
            <a:custGeom>
              <a:avLst/>
              <a:gdLst/>
              <a:ahLst/>
              <a:cxnLst/>
              <a:rect l="l" t="t" r="r" b="b"/>
              <a:pathLst>
                <a:path w="1724" h="5662" fill="none" extrusionOk="0">
                  <a:moveTo>
                    <a:pt x="0" y="5662"/>
                  </a:moveTo>
                  <a:cubicBezTo>
                    <a:pt x="428" y="4631"/>
                    <a:pt x="949" y="3652"/>
                    <a:pt x="1550" y="2714"/>
                  </a:cubicBezTo>
                  <a:lnTo>
                    <a:pt x="959" y="2591"/>
                  </a:lnTo>
                  <a:cubicBezTo>
                    <a:pt x="1224" y="2459"/>
                    <a:pt x="1448" y="2285"/>
                    <a:pt x="1724" y="2143"/>
                  </a:cubicBezTo>
                  <a:lnTo>
                    <a:pt x="1153" y="1"/>
                  </a:ln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8246437" y="3259820"/>
              <a:ext cx="70512" cy="33950"/>
            </a:xfrm>
            <a:custGeom>
              <a:avLst/>
              <a:gdLst/>
              <a:ahLst/>
              <a:cxnLst/>
              <a:rect l="l" t="t" r="r" b="b"/>
              <a:pathLst>
                <a:path w="1296" h="624" fill="none" extrusionOk="0">
                  <a:moveTo>
                    <a:pt x="0" y="1"/>
                  </a:moveTo>
                  <a:lnTo>
                    <a:pt x="1296" y="1"/>
                  </a:lnTo>
                  <a:lnTo>
                    <a:pt x="1296" y="623"/>
                  </a:lnTo>
                  <a:lnTo>
                    <a:pt x="0" y="623"/>
                  </a:lnTo>
                  <a:close/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8170378" y="2998456"/>
              <a:ext cx="330798" cy="532269"/>
            </a:xfrm>
            <a:custGeom>
              <a:avLst/>
              <a:gdLst/>
              <a:ahLst/>
              <a:cxnLst/>
              <a:rect l="l" t="t" r="r" b="b"/>
              <a:pathLst>
                <a:path w="6080" h="9783" extrusionOk="0">
                  <a:moveTo>
                    <a:pt x="2122" y="1"/>
                  </a:moveTo>
                  <a:lnTo>
                    <a:pt x="3775" y="6845"/>
                  </a:lnTo>
                  <a:lnTo>
                    <a:pt x="1" y="7702"/>
                  </a:lnTo>
                  <a:lnTo>
                    <a:pt x="32" y="9782"/>
                  </a:lnTo>
                  <a:lnTo>
                    <a:pt x="5713" y="8385"/>
                  </a:lnTo>
                  <a:cubicBezTo>
                    <a:pt x="5937" y="8324"/>
                    <a:pt x="6080" y="8089"/>
                    <a:pt x="6019" y="7855"/>
                  </a:cubicBezTo>
                  <a:cubicBezTo>
                    <a:pt x="5621" y="6396"/>
                    <a:pt x="4315" y="1613"/>
                    <a:pt x="4264" y="1531"/>
                  </a:cubicBezTo>
                  <a:cubicBezTo>
                    <a:pt x="4224" y="1460"/>
                    <a:pt x="2123" y="1"/>
                    <a:pt x="2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8314661" y="3112816"/>
              <a:ext cx="61100" cy="258055"/>
            </a:xfrm>
            <a:custGeom>
              <a:avLst/>
              <a:gdLst/>
              <a:ahLst/>
              <a:cxnLst/>
              <a:rect l="l" t="t" r="r" b="b"/>
              <a:pathLst>
                <a:path w="1123" h="4743" fill="none" extrusionOk="0">
                  <a:moveTo>
                    <a:pt x="1" y="0"/>
                  </a:moveTo>
                  <a:lnTo>
                    <a:pt x="1123" y="4743"/>
                  </a:ln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8306936" y="3128322"/>
              <a:ext cx="14472" cy="15615"/>
            </a:xfrm>
            <a:custGeom>
              <a:avLst/>
              <a:gdLst/>
              <a:ahLst/>
              <a:cxnLst/>
              <a:rect l="l" t="t" r="r" b="b"/>
              <a:pathLst>
                <a:path w="266" h="287" fill="none" extrusionOk="0">
                  <a:moveTo>
                    <a:pt x="0" y="1"/>
                  </a:moveTo>
                  <a:lnTo>
                    <a:pt x="265" y="286"/>
                  </a:ln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8375704" y="3368630"/>
              <a:ext cx="50000" cy="6148"/>
            </a:xfrm>
            <a:custGeom>
              <a:avLst/>
              <a:gdLst/>
              <a:ahLst/>
              <a:cxnLst/>
              <a:rect l="l" t="t" r="r" b="b"/>
              <a:pathLst>
                <a:path w="919" h="113" fill="none" extrusionOk="0">
                  <a:moveTo>
                    <a:pt x="919" y="112"/>
                  </a:moveTo>
                  <a:cubicBezTo>
                    <a:pt x="623" y="20"/>
                    <a:pt x="307" y="0"/>
                    <a:pt x="1" y="41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8170378" y="3370806"/>
              <a:ext cx="205388" cy="46682"/>
            </a:xfrm>
            <a:custGeom>
              <a:avLst/>
              <a:gdLst/>
              <a:ahLst/>
              <a:cxnLst/>
              <a:rect l="l" t="t" r="r" b="b"/>
              <a:pathLst>
                <a:path w="3775" h="858" fill="none" extrusionOk="0">
                  <a:moveTo>
                    <a:pt x="1" y="858"/>
                  </a:moveTo>
                  <a:lnTo>
                    <a:pt x="3775" y="1"/>
                  </a:ln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8375704" y="3356389"/>
              <a:ext cx="35583" cy="11154"/>
            </a:xfrm>
            <a:custGeom>
              <a:avLst/>
              <a:gdLst/>
              <a:ahLst/>
              <a:cxnLst/>
              <a:rect l="l" t="t" r="r" b="b"/>
              <a:pathLst>
                <a:path w="654" h="205" fill="none" extrusionOk="0">
                  <a:moveTo>
                    <a:pt x="1" y="205"/>
                  </a:moveTo>
                  <a:cubicBezTo>
                    <a:pt x="195" y="62"/>
                    <a:pt x="419" y="1"/>
                    <a:pt x="654" y="31"/>
                  </a:cubicBezTo>
                </a:path>
              </a:pathLst>
            </a:custGeom>
            <a:noFill/>
            <a:ln w="2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907925" y="3282615"/>
              <a:ext cx="321385" cy="375140"/>
            </a:xfrm>
            <a:custGeom>
              <a:avLst/>
              <a:gdLst/>
              <a:ahLst/>
              <a:cxnLst/>
              <a:rect l="l" t="t" r="r" b="b"/>
              <a:pathLst>
                <a:path w="5907" h="6895" extrusionOk="0">
                  <a:moveTo>
                    <a:pt x="4917" y="0"/>
                  </a:moveTo>
                  <a:lnTo>
                    <a:pt x="1" y="225"/>
                  </a:lnTo>
                  <a:lnTo>
                    <a:pt x="1000" y="6895"/>
                  </a:lnTo>
                  <a:lnTo>
                    <a:pt x="5906" y="667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136755" y="3428585"/>
              <a:ext cx="83407" cy="64473"/>
            </a:xfrm>
            <a:custGeom>
              <a:avLst/>
              <a:gdLst/>
              <a:ahLst/>
              <a:cxnLst/>
              <a:rect l="l" t="t" r="r" b="b"/>
              <a:pathLst>
                <a:path w="1533" h="1185" extrusionOk="0">
                  <a:moveTo>
                    <a:pt x="815" y="0"/>
                  </a:moveTo>
                  <a:cubicBezTo>
                    <a:pt x="531" y="0"/>
                    <a:pt x="141" y="29"/>
                    <a:pt x="109" y="183"/>
                  </a:cubicBezTo>
                  <a:cubicBezTo>
                    <a:pt x="0" y="736"/>
                    <a:pt x="867" y="1184"/>
                    <a:pt x="1200" y="1184"/>
                  </a:cubicBezTo>
                  <a:cubicBezTo>
                    <a:pt x="1211" y="1184"/>
                    <a:pt x="1221" y="1184"/>
                    <a:pt x="1231" y="1183"/>
                  </a:cubicBezTo>
                  <a:cubicBezTo>
                    <a:pt x="1533" y="1153"/>
                    <a:pt x="1338" y="9"/>
                    <a:pt x="1117" y="9"/>
                  </a:cubicBezTo>
                  <a:cubicBezTo>
                    <a:pt x="1114" y="9"/>
                    <a:pt x="1111" y="9"/>
                    <a:pt x="1109" y="10"/>
                  </a:cubicBezTo>
                  <a:cubicBezTo>
                    <a:pt x="1109" y="10"/>
                    <a:pt x="980" y="0"/>
                    <a:pt x="815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910918" y="3359708"/>
              <a:ext cx="79217" cy="72852"/>
            </a:xfrm>
            <a:custGeom>
              <a:avLst/>
              <a:gdLst/>
              <a:ahLst/>
              <a:cxnLst/>
              <a:rect l="l" t="t" r="r" b="b"/>
              <a:pathLst>
                <a:path w="1456" h="1339" extrusionOk="0">
                  <a:moveTo>
                    <a:pt x="1008" y="0"/>
                  </a:moveTo>
                  <a:cubicBezTo>
                    <a:pt x="707" y="0"/>
                    <a:pt x="221" y="164"/>
                    <a:pt x="221" y="164"/>
                  </a:cubicBezTo>
                  <a:cubicBezTo>
                    <a:pt x="0" y="184"/>
                    <a:pt x="46" y="1338"/>
                    <a:pt x="338" y="1338"/>
                  </a:cubicBezTo>
                  <a:cubicBezTo>
                    <a:pt x="343" y="1338"/>
                    <a:pt x="348" y="1338"/>
                    <a:pt x="354" y="1337"/>
                  </a:cubicBezTo>
                  <a:cubicBezTo>
                    <a:pt x="649" y="1286"/>
                    <a:pt x="1455" y="603"/>
                    <a:pt x="1231" y="82"/>
                  </a:cubicBezTo>
                  <a:cubicBezTo>
                    <a:pt x="1203" y="22"/>
                    <a:pt x="1118" y="0"/>
                    <a:pt x="1008" y="0"/>
                  </a:cubicBezTo>
                  <a:close/>
                </a:path>
              </a:pathLst>
            </a:custGeom>
            <a:solidFill>
              <a:srgbClr val="EAA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7978979" y="3277393"/>
              <a:ext cx="107672" cy="14146"/>
            </a:xfrm>
            <a:custGeom>
              <a:avLst/>
              <a:gdLst/>
              <a:ahLst/>
              <a:cxnLst/>
              <a:rect l="l" t="t" r="r" b="b"/>
              <a:pathLst>
                <a:path w="1979" h="260" extrusionOk="0">
                  <a:moveTo>
                    <a:pt x="1755" y="1"/>
                  </a:moveTo>
                  <a:cubicBezTo>
                    <a:pt x="1741" y="1"/>
                    <a:pt x="1728" y="2"/>
                    <a:pt x="1714" y="4"/>
                  </a:cubicBezTo>
                  <a:cubicBezTo>
                    <a:pt x="1499" y="35"/>
                    <a:pt x="235" y="96"/>
                    <a:pt x="235" y="96"/>
                  </a:cubicBezTo>
                  <a:cubicBezTo>
                    <a:pt x="235" y="96"/>
                    <a:pt x="0" y="96"/>
                    <a:pt x="20" y="259"/>
                  </a:cubicBezTo>
                  <a:lnTo>
                    <a:pt x="1979" y="178"/>
                  </a:lnTo>
                  <a:cubicBezTo>
                    <a:pt x="1952" y="69"/>
                    <a:pt x="1861" y="1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6995355" y="1175174"/>
              <a:ext cx="2031590" cy="186031"/>
            </a:xfrm>
            <a:custGeom>
              <a:avLst/>
              <a:gdLst/>
              <a:ahLst/>
              <a:cxnLst/>
              <a:rect l="l" t="t" r="r" b="b"/>
              <a:pathLst>
                <a:path w="35263" h="3229" extrusionOk="0">
                  <a:moveTo>
                    <a:pt x="4216" y="0"/>
                  </a:moveTo>
                  <a:cubicBezTo>
                    <a:pt x="2516" y="0"/>
                    <a:pt x="978" y="1008"/>
                    <a:pt x="296" y="2556"/>
                  </a:cubicBezTo>
                  <a:lnTo>
                    <a:pt x="1" y="3228"/>
                  </a:lnTo>
                  <a:lnTo>
                    <a:pt x="35262" y="3228"/>
                  </a:lnTo>
                  <a:lnTo>
                    <a:pt x="34641" y="2169"/>
                  </a:lnTo>
                  <a:cubicBezTo>
                    <a:pt x="33888" y="825"/>
                    <a:pt x="32462" y="0"/>
                    <a:pt x="309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6" name="Google Shape;1316;p49"/>
            <p:cNvCxnSpPr/>
            <p:nvPr/>
          </p:nvCxnSpPr>
          <p:spPr>
            <a:xfrm rot="10800000">
              <a:off x="7405050" y="-330575"/>
              <a:ext cx="0" cy="1507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9"/>
            <p:cNvCxnSpPr/>
            <p:nvPr/>
          </p:nvCxnSpPr>
          <p:spPr>
            <a:xfrm rot="10800000">
              <a:off x="8512825" y="-330575"/>
              <a:ext cx="0" cy="1507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9DC9C81-2E7E-01C1-83B4-25A4E69590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7049" y="2183068"/>
            <a:ext cx="46650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Fatty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Liver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endParaRPr kumimoji="0" lang="ar-EG" altLang="ar-EG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Cardiology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</a:t>
            </a:r>
            <a:endParaRPr kumimoji="0" lang="ar-EG" altLang="ar-EG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money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ar-EG" altLang="ar-E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</a:t>
            </a:r>
            <a:endParaRPr kumimoji="0" lang="ar-EG" altLang="ar-EG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58"/>
          <p:cNvSpPr txBox="1">
            <a:spLocks noGrp="1"/>
          </p:cNvSpPr>
          <p:nvPr>
            <p:ph type="title" idx="2"/>
          </p:nvPr>
        </p:nvSpPr>
        <p:spPr>
          <a:xfrm>
            <a:off x="3507183" y="1347339"/>
            <a:ext cx="4897908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Conclusion</a:t>
            </a:r>
            <a:br>
              <a:rPr lang="en-US" sz="6000" dirty="0"/>
            </a:br>
            <a:endParaRPr sz="6000" dirty="0"/>
          </a:p>
        </p:txBody>
      </p:sp>
      <p:grpSp>
        <p:nvGrpSpPr>
          <p:cNvPr id="1911" name="Google Shape;1911;p58"/>
          <p:cNvGrpSpPr/>
          <p:nvPr/>
        </p:nvGrpSpPr>
        <p:grpSpPr>
          <a:xfrm>
            <a:off x="207820" y="1674435"/>
            <a:ext cx="2988725" cy="2763925"/>
            <a:chOff x="1069650" y="1421075"/>
            <a:chExt cx="2988725" cy="2763925"/>
          </a:xfrm>
        </p:grpSpPr>
        <p:sp>
          <p:nvSpPr>
            <p:cNvPr id="1912" name="Google Shape;1912;p58"/>
            <p:cNvSpPr/>
            <p:nvPr/>
          </p:nvSpPr>
          <p:spPr>
            <a:xfrm>
              <a:off x="1069650" y="3675143"/>
              <a:ext cx="2723982" cy="133253"/>
            </a:xfrm>
            <a:custGeom>
              <a:avLst/>
              <a:gdLst/>
              <a:ahLst/>
              <a:cxnLst/>
              <a:rect l="l" t="t" r="r" b="b"/>
              <a:pathLst>
                <a:path w="45812" h="2414" extrusionOk="0">
                  <a:moveTo>
                    <a:pt x="0" y="0"/>
                  </a:moveTo>
                  <a:lnTo>
                    <a:pt x="0" y="2413"/>
                  </a:lnTo>
                  <a:lnTo>
                    <a:pt x="45811" y="2413"/>
                  </a:lnTo>
                  <a:lnTo>
                    <a:pt x="45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2811797" y="1421075"/>
              <a:ext cx="1246578" cy="2387407"/>
            </a:xfrm>
            <a:custGeom>
              <a:avLst/>
              <a:gdLst/>
              <a:ahLst/>
              <a:cxnLst/>
              <a:rect l="l" t="t" r="r" b="b"/>
              <a:pathLst>
                <a:path w="22586" h="43256" extrusionOk="0">
                  <a:moveTo>
                    <a:pt x="0" y="1"/>
                  </a:moveTo>
                  <a:lnTo>
                    <a:pt x="0" y="43255"/>
                  </a:lnTo>
                  <a:lnTo>
                    <a:pt x="22585" y="43255"/>
                  </a:lnTo>
                  <a:lnTo>
                    <a:pt x="225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2902806" y="1489621"/>
              <a:ext cx="1092039" cy="2318858"/>
            </a:xfrm>
            <a:custGeom>
              <a:avLst/>
              <a:gdLst/>
              <a:ahLst/>
              <a:cxnLst/>
              <a:rect l="l" t="t" r="r" b="b"/>
              <a:pathLst>
                <a:path w="19786" h="42014" extrusionOk="0">
                  <a:moveTo>
                    <a:pt x="1" y="1"/>
                  </a:moveTo>
                  <a:lnTo>
                    <a:pt x="1" y="42013"/>
                  </a:lnTo>
                  <a:lnTo>
                    <a:pt x="19785" y="42013"/>
                  </a:lnTo>
                  <a:lnTo>
                    <a:pt x="19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2888236" y="1474830"/>
              <a:ext cx="1121788" cy="2334643"/>
            </a:xfrm>
            <a:custGeom>
              <a:avLst/>
              <a:gdLst/>
              <a:ahLst/>
              <a:cxnLst/>
              <a:rect l="l" t="t" r="r" b="b"/>
              <a:pathLst>
                <a:path w="20325" h="42300" extrusionOk="0">
                  <a:moveTo>
                    <a:pt x="1103" y="1"/>
                  </a:moveTo>
                  <a:cubicBezTo>
                    <a:pt x="836" y="1"/>
                    <a:pt x="570" y="4"/>
                    <a:pt x="306" y="14"/>
                  </a:cubicBezTo>
                  <a:lnTo>
                    <a:pt x="265" y="14"/>
                  </a:lnTo>
                  <a:cubicBezTo>
                    <a:pt x="133" y="24"/>
                    <a:pt x="21" y="136"/>
                    <a:pt x="10" y="269"/>
                  </a:cubicBezTo>
                  <a:lnTo>
                    <a:pt x="10" y="40357"/>
                  </a:lnTo>
                  <a:cubicBezTo>
                    <a:pt x="10" y="40897"/>
                    <a:pt x="0" y="41436"/>
                    <a:pt x="10" y="41976"/>
                  </a:cubicBezTo>
                  <a:lnTo>
                    <a:pt x="10" y="42047"/>
                  </a:lnTo>
                  <a:cubicBezTo>
                    <a:pt x="10" y="42215"/>
                    <a:pt x="140" y="42299"/>
                    <a:pt x="270" y="42299"/>
                  </a:cubicBezTo>
                  <a:cubicBezTo>
                    <a:pt x="400" y="42299"/>
                    <a:pt x="530" y="42215"/>
                    <a:pt x="530" y="42047"/>
                  </a:cubicBezTo>
                  <a:lnTo>
                    <a:pt x="530" y="1969"/>
                  </a:lnTo>
                  <a:cubicBezTo>
                    <a:pt x="530" y="1491"/>
                    <a:pt x="554" y="1004"/>
                    <a:pt x="538" y="523"/>
                  </a:cubicBezTo>
                  <a:lnTo>
                    <a:pt x="19245" y="523"/>
                  </a:lnTo>
                  <a:cubicBezTo>
                    <a:pt x="19372" y="534"/>
                    <a:pt x="19502" y="539"/>
                    <a:pt x="19632" y="539"/>
                  </a:cubicBezTo>
                  <a:cubicBezTo>
                    <a:pt x="19690" y="539"/>
                    <a:pt x="19748" y="538"/>
                    <a:pt x="19805" y="536"/>
                  </a:cubicBezTo>
                  <a:lnTo>
                    <a:pt x="19805" y="536"/>
                  </a:lnTo>
                  <a:lnTo>
                    <a:pt x="19805" y="40357"/>
                  </a:lnTo>
                  <a:cubicBezTo>
                    <a:pt x="19805" y="40897"/>
                    <a:pt x="19795" y="41436"/>
                    <a:pt x="19805" y="41976"/>
                  </a:cubicBezTo>
                  <a:lnTo>
                    <a:pt x="19805" y="42047"/>
                  </a:lnTo>
                  <a:cubicBezTo>
                    <a:pt x="19805" y="42215"/>
                    <a:pt x="19932" y="42299"/>
                    <a:pt x="20060" y="42299"/>
                  </a:cubicBezTo>
                  <a:cubicBezTo>
                    <a:pt x="20187" y="42299"/>
                    <a:pt x="20314" y="42215"/>
                    <a:pt x="20314" y="42047"/>
                  </a:cubicBezTo>
                  <a:lnTo>
                    <a:pt x="20314" y="42037"/>
                  </a:lnTo>
                  <a:lnTo>
                    <a:pt x="20314" y="1969"/>
                  </a:lnTo>
                  <a:cubicBezTo>
                    <a:pt x="20314" y="1430"/>
                    <a:pt x="20324" y="880"/>
                    <a:pt x="20314" y="340"/>
                  </a:cubicBezTo>
                  <a:lnTo>
                    <a:pt x="20314" y="269"/>
                  </a:lnTo>
                  <a:cubicBezTo>
                    <a:pt x="20304" y="136"/>
                    <a:pt x="20192" y="24"/>
                    <a:pt x="20060" y="14"/>
                  </a:cubicBezTo>
                  <a:lnTo>
                    <a:pt x="2709" y="14"/>
                  </a:lnTo>
                  <a:cubicBezTo>
                    <a:pt x="2172" y="14"/>
                    <a:pt x="1636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2902806" y="1489621"/>
              <a:ext cx="1092039" cy="2318858"/>
            </a:xfrm>
            <a:custGeom>
              <a:avLst/>
              <a:gdLst/>
              <a:ahLst/>
              <a:cxnLst/>
              <a:rect l="l" t="t" r="r" b="b"/>
              <a:pathLst>
                <a:path w="19786" h="42014" fill="none" extrusionOk="0">
                  <a:moveTo>
                    <a:pt x="19785" y="42013"/>
                  </a:moveTo>
                  <a:lnTo>
                    <a:pt x="1" y="42013"/>
                  </a:lnTo>
                  <a:lnTo>
                    <a:pt x="1" y="1"/>
                  </a:lnTo>
                  <a:lnTo>
                    <a:pt x="19785" y="1"/>
                  </a:lnTo>
                  <a:close/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3017491" y="1605410"/>
              <a:ext cx="873366" cy="2199145"/>
            </a:xfrm>
            <a:custGeom>
              <a:avLst/>
              <a:gdLst/>
              <a:ahLst/>
              <a:cxnLst/>
              <a:rect l="l" t="t" r="r" b="b"/>
              <a:pathLst>
                <a:path w="15824" h="39845" extrusionOk="0">
                  <a:moveTo>
                    <a:pt x="0" y="0"/>
                  </a:moveTo>
                  <a:lnTo>
                    <a:pt x="0" y="39844"/>
                  </a:lnTo>
                  <a:lnTo>
                    <a:pt x="15824" y="39844"/>
                  </a:lnTo>
                  <a:lnTo>
                    <a:pt x="15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3017491" y="1605410"/>
              <a:ext cx="47797" cy="2199145"/>
            </a:xfrm>
            <a:custGeom>
              <a:avLst/>
              <a:gdLst/>
              <a:ahLst/>
              <a:cxnLst/>
              <a:rect l="l" t="t" r="r" b="b"/>
              <a:pathLst>
                <a:path w="866" h="39845" extrusionOk="0">
                  <a:moveTo>
                    <a:pt x="0" y="0"/>
                  </a:moveTo>
                  <a:lnTo>
                    <a:pt x="0" y="39844"/>
                  </a:lnTo>
                  <a:lnTo>
                    <a:pt x="866" y="39844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C67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3068597" y="1616669"/>
              <a:ext cx="612085" cy="2177179"/>
            </a:xfrm>
            <a:custGeom>
              <a:avLst/>
              <a:gdLst/>
              <a:ahLst/>
              <a:cxnLst/>
              <a:rect l="l" t="t" r="r" b="b"/>
              <a:pathLst>
                <a:path w="11090" h="39447" extrusionOk="0">
                  <a:moveTo>
                    <a:pt x="1" y="0"/>
                  </a:moveTo>
                  <a:lnTo>
                    <a:pt x="1" y="39447"/>
                  </a:lnTo>
                  <a:lnTo>
                    <a:pt x="11089" y="38673"/>
                  </a:lnTo>
                  <a:lnTo>
                    <a:pt x="11089" y="10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3181019" y="1752657"/>
              <a:ext cx="424927" cy="1855737"/>
            </a:xfrm>
            <a:custGeom>
              <a:avLst/>
              <a:gdLst/>
              <a:ahLst/>
              <a:cxnLst/>
              <a:rect l="l" t="t" r="r" b="b"/>
              <a:pathLst>
                <a:path w="7699" h="33623" extrusionOk="0">
                  <a:moveTo>
                    <a:pt x="165" y="153"/>
                  </a:moveTo>
                  <a:lnTo>
                    <a:pt x="2627" y="469"/>
                  </a:lnTo>
                  <a:lnTo>
                    <a:pt x="6670" y="978"/>
                  </a:lnTo>
                  <a:lnTo>
                    <a:pt x="7525" y="1089"/>
                  </a:lnTo>
                  <a:lnTo>
                    <a:pt x="7525" y="1089"/>
                  </a:lnTo>
                  <a:lnTo>
                    <a:pt x="7525" y="32726"/>
                  </a:lnTo>
                  <a:cubicBezTo>
                    <a:pt x="7515" y="32863"/>
                    <a:pt x="7515" y="33000"/>
                    <a:pt x="7524" y="33137"/>
                  </a:cubicBezTo>
                  <a:lnTo>
                    <a:pt x="7524" y="33137"/>
                  </a:lnTo>
                  <a:lnTo>
                    <a:pt x="5061" y="33246"/>
                  </a:lnTo>
                  <a:lnTo>
                    <a:pt x="1008" y="33419"/>
                  </a:lnTo>
                  <a:lnTo>
                    <a:pt x="163" y="33456"/>
                  </a:lnTo>
                  <a:lnTo>
                    <a:pt x="163" y="33456"/>
                  </a:lnTo>
                  <a:lnTo>
                    <a:pt x="163" y="570"/>
                  </a:lnTo>
                  <a:cubicBezTo>
                    <a:pt x="173" y="428"/>
                    <a:pt x="173" y="295"/>
                    <a:pt x="165" y="153"/>
                  </a:cubicBezTo>
                  <a:close/>
                  <a:moveTo>
                    <a:pt x="82" y="0"/>
                  </a:moveTo>
                  <a:cubicBezTo>
                    <a:pt x="41" y="0"/>
                    <a:pt x="10" y="31"/>
                    <a:pt x="10" y="82"/>
                  </a:cubicBezTo>
                  <a:lnTo>
                    <a:pt x="10" y="32187"/>
                  </a:lnTo>
                  <a:cubicBezTo>
                    <a:pt x="10" y="32614"/>
                    <a:pt x="0" y="33052"/>
                    <a:pt x="10" y="33480"/>
                  </a:cubicBezTo>
                  <a:lnTo>
                    <a:pt x="10" y="33541"/>
                  </a:lnTo>
                  <a:cubicBezTo>
                    <a:pt x="10" y="33582"/>
                    <a:pt x="41" y="33622"/>
                    <a:pt x="82" y="33622"/>
                  </a:cubicBezTo>
                  <a:lnTo>
                    <a:pt x="2627" y="33510"/>
                  </a:lnTo>
                  <a:lnTo>
                    <a:pt x="6680" y="33337"/>
                  </a:lnTo>
                  <a:lnTo>
                    <a:pt x="7607" y="33297"/>
                  </a:lnTo>
                  <a:cubicBezTo>
                    <a:pt x="7647" y="33297"/>
                    <a:pt x="7688" y="33256"/>
                    <a:pt x="7688" y="33215"/>
                  </a:cubicBezTo>
                  <a:lnTo>
                    <a:pt x="7688" y="2342"/>
                  </a:lnTo>
                  <a:cubicBezTo>
                    <a:pt x="7688" y="1925"/>
                    <a:pt x="7698" y="1507"/>
                    <a:pt x="7688" y="1090"/>
                  </a:cubicBezTo>
                  <a:lnTo>
                    <a:pt x="7688" y="1029"/>
                  </a:lnTo>
                  <a:cubicBezTo>
                    <a:pt x="7684" y="989"/>
                    <a:pt x="7657" y="967"/>
                    <a:pt x="7626" y="961"/>
                  </a:cubicBezTo>
                  <a:lnTo>
                    <a:pt x="7626" y="961"/>
                  </a:lnTo>
                  <a:cubicBezTo>
                    <a:pt x="7620" y="959"/>
                    <a:pt x="7613" y="958"/>
                    <a:pt x="7607" y="957"/>
                  </a:cubicBezTo>
                  <a:lnTo>
                    <a:pt x="5061" y="632"/>
                  </a:lnTo>
                  <a:lnTo>
                    <a:pt x="1029" y="12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3264742" y="1871758"/>
              <a:ext cx="279384" cy="394019"/>
            </a:xfrm>
            <a:custGeom>
              <a:avLst/>
              <a:gdLst/>
              <a:ahLst/>
              <a:cxnLst/>
              <a:rect l="l" t="t" r="r" b="b"/>
              <a:pathLst>
                <a:path w="5062" h="7139" extrusionOk="0">
                  <a:moveTo>
                    <a:pt x="0" y="1"/>
                  </a:moveTo>
                  <a:lnTo>
                    <a:pt x="0" y="7139"/>
                  </a:lnTo>
                  <a:lnTo>
                    <a:pt x="5061" y="7067"/>
                  </a:lnTo>
                  <a:lnTo>
                    <a:pt x="5061" y="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3890763" y="1489621"/>
              <a:ext cx="104038" cy="115849"/>
            </a:xfrm>
            <a:custGeom>
              <a:avLst/>
              <a:gdLst/>
              <a:ahLst/>
              <a:cxnLst/>
              <a:rect l="l" t="t" r="r" b="b"/>
              <a:pathLst>
                <a:path w="1885" h="2099" fill="none" extrusionOk="0">
                  <a:moveTo>
                    <a:pt x="1884" y="1"/>
                  </a:moveTo>
                  <a:lnTo>
                    <a:pt x="1" y="2098"/>
                  </a:lnTo>
                </a:path>
              </a:pathLst>
            </a:custGeom>
            <a:noFill/>
            <a:ln w="2550" cap="flat" cmpd="sng">
              <a:solidFill>
                <a:srgbClr val="E0EEF7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2902806" y="1489621"/>
              <a:ext cx="114745" cy="115849"/>
            </a:xfrm>
            <a:custGeom>
              <a:avLst/>
              <a:gdLst/>
              <a:ahLst/>
              <a:cxnLst/>
              <a:rect l="l" t="t" r="r" b="b"/>
              <a:pathLst>
                <a:path w="2079" h="2099" extrusionOk="0">
                  <a:moveTo>
                    <a:pt x="1" y="1"/>
                  </a:moveTo>
                  <a:lnTo>
                    <a:pt x="2078" y="2098"/>
                  </a:lnTo>
                </a:path>
              </a:pathLst>
            </a:custGeom>
            <a:solidFill>
              <a:srgbClr val="73A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2902806" y="1489621"/>
              <a:ext cx="114745" cy="115849"/>
            </a:xfrm>
            <a:custGeom>
              <a:avLst/>
              <a:gdLst/>
              <a:ahLst/>
              <a:cxnLst/>
              <a:rect l="l" t="t" r="r" b="b"/>
              <a:pathLst>
                <a:path w="2079" h="2099" fill="none" extrusionOk="0">
                  <a:moveTo>
                    <a:pt x="1" y="1"/>
                  </a:moveTo>
                  <a:lnTo>
                    <a:pt x="2078" y="2098"/>
                  </a:lnTo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2001442" y="2713020"/>
              <a:ext cx="630022" cy="723353"/>
            </a:xfrm>
            <a:custGeom>
              <a:avLst/>
              <a:gdLst/>
              <a:ahLst/>
              <a:cxnLst/>
              <a:rect l="l" t="t" r="r" b="b"/>
              <a:pathLst>
                <a:path w="11415" h="13106" extrusionOk="0">
                  <a:moveTo>
                    <a:pt x="2251" y="1"/>
                  </a:moveTo>
                  <a:cubicBezTo>
                    <a:pt x="1008" y="1"/>
                    <a:pt x="0" y="1111"/>
                    <a:pt x="0" y="2485"/>
                  </a:cubicBezTo>
                  <a:lnTo>
                    <a:pt x="0" y="13106"/>
                  </a:lnTo>
                  <a:lnTo>
                    <a:pt x="11415" y="13106"/>
                  </a:lnTo>
                  <a:lnTo>
                    <a:pt x="11415" y="2485"/>
                  </a:lnTo>
                  <a:cubicBezTo>
                    <a:pt x="11415" y="1111"/>
                    <a:pt x="10417" y="1"/>
                    <a:pt x="9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2001442" y="3469456"/>
              <a:ext cx="630022" cy="24230"/>
            </a:xfrm>
            <a:custGeom>
              <a:avLst/>
              <a:gdLst/>
              <a:ahLst/>
              <a:cxnLst/>
              <a:rect l="l" t="t" r="r" b="b"/>
              <a:pathLst>
                <a:path w="11415" h="439" extrusionOk="0">
                  <a:moveTo>
                    <a:pt x="0" y="0"/>
                  </a:moveTo>
                  <a:lnTo>
                    <a:pt x="0" y="438"/>
                  </a:lnTo>
                  <a:lnTo>
                    <a:pt x="11415" y="438"/>
                  </a:lnTo>
                  <a:lnTo>
                    <a:pt x="11415" y="0"/>
                  </a:lnTo>
                  <a:close/>
                </a:path>
              </a:pathLst>
            </a:custGeom>
            <a:solidFill>
              <a:srgbClr val="371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2001442" y="3395833"/>
              <a:ext cx="630022" cy="130420"/>
            </a:xfrm>
            <a:custGeom>
              <a:avLst/>
              <a:gdLst/>
              <a:ahLst/>
              <a:cxnLst/>
              <a:rect l="l" t="t" r="r" b="b"/>
              <a:pathLst>
                <a:path w="11415" h="2363" extrusionOk="0">
                  <a:moveTo>
                    <a:pt x="917" y="1"/>
                  </a:moveTo>
                  <a:cubicBezTo>
                    <a:pt x="408" y="1"/>
                    <a:pt x="0" y="408"/>
                    <a:pt x="0" y="917"/>
                  </a:cubicBezTo>
                  <a:lnTo>
                    <a:pt x="0" y="1446"/>
                  </a:lnTo>
                  <a:cubicBezTo>
                    <a:pt x="0" y="1956"/>
                    <a:pt x="408" y="2363"/>
                    <a:pt x="917" y="2363"/>
                  </a:cubicBezTo>
                  <a:lnTo>
                    <a:pt x="10509" y="2363"/>
                  </a:lnTo>
                  <a:cubicBezTo>
                    <a:pt x="11008" y="2363"/>
                    <a:pt x="11415" y="1956"/>
                    <a:pt x="11415" y="1446"/>
                  </a:cubicBezTo>
                  <a:lnTo>
                    <a:pt x="11415" y="917"/>
                  </a:lnTo>
                  <a:cubicBezTo>
                    <a:pt x="11415" y="408"/>
                    <a:pt x="11008" y="1"/>
                    <a:pt x="1050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1283184" y="2713020"/>
              <a:ext cx="630078" cy="723353"/>
            </a:xfrm>
            <a:custGeom>
              <a:avLst/>
              <a:gdLst/>
              <a:ahLst/>
              <a:cxnLst/>
              <a:rect l="l" t="t" r="r" b="b"/>
              <a:pathLst>
                <a:path w="11416" h="13106" extrusionOk="0">
                  <a:moveTo>
                    <a:pt x="2241" y="1"/>
                  </a:moveTo>
                  <a:cubicBezTo>
                    <a:pt x="999" y="1"/>
                    <a:pt x="1" y="1111"/>
                    <a:pt x="1" y="2485"/>
                  </a:cubicBezTo>
                  <a:lnTo>
                    <a:pt x="1" y="13106"/>
                  </a:lnTo>
                  <a:lnTo>
                    <a:pt x="11415" y="13106"/>
                  </a:lnTo>
                  <a:lnTo>
                    <a:pt x="11415" y="2485"/>
                  </a:lnTo>
                  <a:cubicBezTo>
                    <a:pt x="11415" y="1111"/>
                    <a:pt x="10407" y="1"/>
                    <a:pt x="9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1291090" y="3469456"/>
              <a:ext cx="630078" cy="24230"/>
            </a:xfrm>
            <a:custGeom>
              <a:avLst/>
              <a:gdLst/>
              <a:ahLst/>
              <a:cxnLst/>
              <a:rect l="l" t="t" r="r" b="b"/>
              <a:pathLst>
                <a:path w="11416" h="439" extrusionOk="0">
                  <a:moveTo>
                    <a:pt x="1" y="0"/>
                  </a:moveTo>
                  <a:lnTo>
                    <a:pt x="1" y="438"/>
                  </a:lnTo>
                  <a:lnTo>
                    <a:pt x="11415" y="438"/>
                  </a:lnTo>
                  <a:lnTo>
                    <a:pt x="11415" y="0"/>
                  </a:lnTo>
                  <a:close/>
                </a:path>
              </a:pathLst>
            </a:custGeom>
            <a:solidFill>
              <a:srgbClr val="371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1291090" y="3395833"/>
              <a:ext cx="630078" cy="130420"/>
            </a:xfrm>
            <a:custGeom>
              <a:avLst/>
              <a:gdLst/>
              <a:ahLst/>
              <a:cxnLst/>
              <a:rect l="l" t="t" r="r" b="b"/>
              <a:pathLst>
                <a:path w="11416" h="2363" extrusionOk="0">
                  <a:moveTo>
                    <a:pt x="907" y="1"/>
                  </a:moveTo>
                  <a:cubicBezTo>
                    <a:pt x="408" y="1"/>
                    <a:pt x="1" y="408"/>
                    <a:pt x="1" y="917"/>
                  </a:cubicBezTo>
                  <a:lnTo>
                    <a:pt x="1" y="1446"/>
                  </a:lnTo>
                  <a:cubicBezTo>
                    <a:pt x="1" y="1956"/>
                    <a:pt x="408" y="2363"/>
                    <a:pt x="907" y="2363"/>
                  </a:cubicBezTo>
                  <a:lnTo>
                    <a:pt x="10499" y="2363"/>
                  </a:lnTo>
                  <a:cubicBezTo>
                    <a:pt x="11008" y="2363"/>
                    <a:pt x="11415" y="1956"/>
                    <a:pt x="11415" y="1446"/>
                  </a:cubicBezTo>
                  <a:lnTo>
                    <a:pt x="11415" y="917"/>
                  </a:lnTo>
                  <a:cubicBezTo>
                    <a:pt x="11415" y="408"/>
                    <a:pt x="11008" y="1"/>
                    <a:pt x="1049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1928922" y="3650425"/>
              <a:ext cx="29859" cy="206310"/>
            </a:xfrm>
            <a:custGeom>
              <a:avLst/>
              <a:gdLst/>
              <a:ahLst/>
              <a:cxnLst/>
              <a:rect l="l" t="t" r="r" b="b"/>
              <a:pathLst>
                <a:path w="541" h="3738" extrusionOk="0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0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1904749" y="3340753"/>
              <a:ext cx="96752" cy="342856"/>
            </a:xfrm>
            <a:custGeom>
              <a:avLst/>
              <a:gdLst/>
              <a:ahLst/>
              <a:cxnLst/>
              <a:rect l="l" t="t" r="r" b="b"/>
              <a:pathLst>
                <a:path w="1753" h="6212" extrusionOk="0">
                  <a:moveTo>
                    <a:pt x="1" y="1"/>
                  </a:moveTo>
                  <a:lnTo>
                    <a:pt x="1" y="6212"/>
                  </a:lnTo>
                  <a:lnTo>
                    <a:pt x="1752" y="621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1944651" y="3683539"/>
              <a:ext cx="28203" cy="173194"/>
            </a:xfrm>
            <a:custGeom>
              <a:avLst/>
              <a:gdLst/>
              <a:ahLst/>
              <a:cxnLst/>
              <a:rect l="l" t="t" r="r" b="b"/>
              <a:pathLst>
                <a:path w="511" h="3138" extrusionOk="0">
                  <a:moveTo>
                    <a:pt x="1" y="1"/>
                  </a:moveTo>
                  <a:lnTo>
                    <a:pt x="1" y="3137"/>
                  </a:lnTo>
                  <a:lnTo>
                    <a:pt x="510" y="313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1904749" y="3194113"/>
              <a:ext cx="96752" cy="206861"/>
            </a:xfrm>
            <a:custGeom>
              <a:avLst/>
              <a:gdLst/>
              <a:ahLst/>
              <a:cxnLst/>
              <a:rect l="l" t="t" r="r" b="b"/>
              <a:pathLst>
                <a:path w="1753" h="3748" extrusionOk="0">
                  <a:moveTo>
                    <a:pt x="1" y="0"/>
                  </a:moveTo>
                  <a:lnTo>
                    <a:pt x="1" y="2902"/>
                  </a:lnTo>
                  <a:cubicBezTo>
                    <a:pt x="11" y="3370"/>
                    <a:pt x="398" y="3747"/>
                    <a:pt x="877" y="3747"/>
                  </a:cubicBezTo>
                  <a:cubicBezTo>
                    <a:pt x="1345" y="3747"/>
                    <a:pt x="1732" y="3370"/>
                    <a:pt x="1752" y="2902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1878368" y="3117123"/>
              <a:ext cx="148965" cy="96697"/>
            </a:xfrm>
            <a:custGeom>
              <a:avLst/>
              <a:gdLst/>
              <a:ahLst/>
              <a:cxnLst/>
              <a:rect l="l" t="t" r="r" b="b"/>
              <a:pathLst>
                <a:path w="2699" h="1752" extrusionOk="0">
                  <a:moveTo>
                    <a:pt x="744" y="0"/>
                  </a:moveTo>
                  <a:cubicBezTo>
                    <a:pt x="33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3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2656106" y="3650425"/>
              <a:ext cx="29859" cy="206310"/>
            </a:xfrm>
            <a:custGeom>
              <a:avLst/>
              <a:gdLst/>
              <a:ahLst/>
              <a:cxnLst/>
              <a:rect l="l" t="t" r="r" b="b"/>
              <a:pathLst>
                <a:path w="541" h="3738" extrusionOk="0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1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2631381" y="3340753"/>
              <a:ext cx="97304" cy="342856"/>
            </a:xfrm>
            <a:custGeom>
              <a:avLst/>
              <a:gdLst/>
              <a:ahLst/>
              <a:cxnLst/>
              <a:rect l="l" t="t" r="r" b="b"/>
              <a:pathLst>
                <a:path w="1763" h="6212" extrusionOk="0">
                  <a:moveTo>
                    <a:pt x="1" y="1"/>
                  </a:moveTo>
                  <a:lnTo>
                    <a:pt x="1" y="6212"/>
                  </a:lnTo>
                  <a:lnTo>
                    <a:pt x="1762" y="6212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2671283" y="3683539"/>
              <a:ext cx="28755" cy="173194"/>
            </a:xfrm>
            <a:custGeom>
              <a:avLst/>
              <a:gdLst/>
              <a:ahLst/>
              <a:cxnLst/>
              <a:rect l="l" t="t" r="r" b="b"/>
              <a:pathLst>
                <a:path w="521" h="3138" extrusionOk="0">
                  <a:moveTo>
                    <a:pt x="1" y="1"/>
                  </a:moveTo>
                  <a:lnTo>
                    <a:pt x="1" y="3137"/>
                  </a:lnTo>
                  <a:lnTo>
                    <a:pt x="520" y="3137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2631381" y="3194113"/>
              <a:ext cx="97304" cy="208517"/>
            </a:xfrm>
            <a:custGeom>
              <a:avLst/>
              <a:gdLst/>
              <a:ahLst/>
              <a:cxnLst/>
              <a:rect l="l" t="t" r="r" b="b"/>
              <a:pathLst>
                <a:path w="1763" h="3778" extrusionOk="0">
                  <a:moveTo>
                    <a:pt x="1" y="0"/>
                  </a:moveTo>
                  <a:lnTo>
                    <a:pt x="1" y="2902"/>
                  </a:lnTo>
                  <a:cubicBezTo>
                    <a:pt x="1" y="3391"/>
                    <a:pt x="398" y="3778"/>
                    <a:pt x="887" y="3778"/>
                  </a:cubicBezTo>
                  <a:cubicBezTo>
                    <a:pt x="1365" y="3778"/>
                    <a:pt x="1762" y="3391"/>
                    <a:pt x="1762" y="2902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2631381" y="3194113"/>
              <a:ext cx="97304" cy="37145"/>
            </a:xfrm>
            <a:custGeom>
              <a:avLst/>
              <a:gdLst/>
              <a:ahLst/>
              <a:cxnLst/>
              <a:rect l="l" t="t" r="r" b="b"/>
              <a:pathLst>
                <a:path w="1763" h="673" extrusionOk="0">
                  <a:moveTo>
                    <a:pt x="1" y="0"/>
                  </a:moveTo>
                  <a:lnTo>
                    <a:pt x="1" y="662"/>
                  </a:lnTo>
                  <a:cubicBezTo>
                    <a:pt x="31" y="672"/>
                    <a:pt x="72" y="672"/>
                    <a:pt x="103" y="672"/>
                  </a:cubicBezTo>
                  <a:lnTo>
                    <a:pt x="1671" y="672"/>
                  </a:lnTo>
                  <a:cubicBezTo>
                    <a:pt x="1701" y="672"/>
                    <a:pt x="1732" y="672"/>
                    <a:pt x="1762" y="662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rgbClr val="7C8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2605552" y="3117123"/>
              <a:ext cx="148965" cy="96697"/>
            </a:xfrm>
            <a:custGeom>
              <a:avLst/>
              <a:gdLst/>
              <a:ahLst/>
              <a:cxnLst/>
              <a:rect l="l" t="t" r="r" b="b"/>
              <a:pathLst>
                <a:path w="2699" h="1752" extrusionOk="0">
                  <a:moveTo>
                    <a:pt x="744" y="0"/>
                  </a:moveTo>
                  <a:cubicBezTo>
                    <a:pt x="32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2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8F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2605552" y="3117067"/>
              <a:ext cx="148965" cy="41670"/>
            </a:xfrm>
            <a:custGeom>
              <a:avLst/>
              <a:gdLst/>
              <a:ahLst/>
              <a:cxnLst/>
              <a:rect l="l" t="t" r="r" b="b"/>
              <a:pathLst>
                <a:path w="2699" h="755" extrusionOk="0">
                  <a:moveTo>
                    <a:pt x="552" y="1"/>
                  </a:moveTo>
                  <a:cubicBezTo>
                    <a:pt x="245" y="1"/>
                    <a:pt x="0" y="252"/>
                    <a:pt x="0" y="561"/>
                  </a:cubicBezTo>
                  <a:lnTo>
                    <a:pt x="0" y="755"/>
                  </a:lnTo>
                  <a:cubicBezTo>
                    <a:pt x="0" y="449"/>
                    <a:pt x="255" y="195"/>
                    <a:pt x="571" y="195"/>
                  </a:cubicBezTo>
                  <a:lnTo>
                    <a:pt x="2139" y="195"/>
                  </a:lnTo>
                  <a:cubicBezTo>
                    <a:pt x="2444" y="195"/>
                    <a:pt x="2699" y="449"/>
                    <a:pt x="2699" y="755"/>
                  </a:cubicBezTo>
                  <a:lnTo>
                    <a:pt x="2699" y="561"/>
                  </a:lnTo>
                  <a:cubicBezTo>
                    <a:pt x="2699" y="252"/>
                    <a:pt x="2454" y="1"/>
                    <a:pt x="2156" y="1"/>
                  </a:cubicBezTo>
                  <a:cubicBezTo>
                    <a:pt x="2151" y="1"/>
                    <a:pt x="2145" y="1"/>
                    <a:pt x="2139" y="1"/>
                  </a:cubicBezTo>
                  <a:lnTo>
                    <a:pt x="571" y="1"/>
                  </a:lnTo>
                  <a:cubicBezTo>
                    <a:pt x="565" y="1"/>
                    <a:pt x="558" y="1"/>
                    <a:pt x="552" y="1"/>
                  </a:cubicBezTo>
                  <a:close/>
                </a:path>
              </a:pathLst>
            </a:custGeom>
            <a:solidFill>
              <a:srgbClr val="8C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2218890" y="4101604"/>
              <a:ext cx="885233" cy="83396"/>
            </a:xfrm>
            <a:custGeom>
              <a:avLst/>
              <a:gdLst/>
              <a:ahLst/>
              <a:cxnLst/>
              <a:rect l="l" t="t" r="r" b="b"/>
              <a:pathLst>
                <a:path w="16039" h="1511" extrusionOk="0">
                  <a:moveTo>
                    <a:pt x="5080" y="0"/>
                  </a:moveTo>
                  <a:cubicBezTo>
                    <a:pt x="2614" y="0"/>
                    <a:pt x="1028" y="91"/>
                    <a:pt x="490" y="592"/>
                  </a:cubicBezTo>
                  <a:cubicBezTo>
                    <a:pt x="1" y="1061"/>
                    <a:pt x="1742" y="1478"/>
                    <a:pt x="6029" y="1509"/>
                  </a:cubicBezTo>
                  <a:cubicBezTo>
                    <a:pt x="6215" y="1510"/>
                    <a:pt x="6404" y="1511"/>
                    <a:pt x="6595" y="1511"/>
                  </a:cubicBezTo>
                  <a:cubicBezTo>
                    <a:pt x="10810" y="1511"/>
                    <a:pt x="16038" y="1191"/>
                    <a:pt x="16038" y="704"/>
                  </a:cubicBezTo>
                  <a:cubicBezTo>
                    <a:pt x="16038" y="195"/>
                    <a:pt x="12556" y="53"/>
                    <a:pt x="8269" y="22"/>
                  </a:cubicBezTo>
                  <a:cubicBezTo>
                    <a:pt x="7084" y="14"/>
                    <a:pt x="6018" y="0"/>
                    <a:pt x="5080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2252612" y="2483761"/>
              <a:ext cx="239480" cy="511469"/>
            </a:xfrm>
            <a:custGeom>
              <a:avLst/>
              <a:gdLst/>
              <a:ahLst/>
              <a:cxnLst/>
              <a:rect l="l" t="t" r="r" b="b"/>
              <a:pathLst>
                <a:path w="4339" h="9267" extrusionOk="0">
                  <a:moveTo>
                    <a:pt x="2118" y="1"/>
                  </a:moveTo>
                  <a:cubicBezTo>
                    <a:pt x="2088" y="1"/>
                    <a:pt x="902" y="10"/>
                    <a:pt x="479" y="1579"/>
                  </a:cubicBezTo>
                  <a:cubicBezTo>
                    <a:pt x="164" y="2780"/>
                    <a:pt x="133" y="3697"/>
                    <a:pt x="62" y="4929"/>
                  </a:cubicBezTo>
                  <a:cubicBezTo>
                    <a:pt x="1" y="5815"/>
                    <a:pt x="133" y="6762"/>
                    <a:pt x="276" y="7647"/>
                  </a:cubicBezTo>
                  <a:cubicBezTo>
                    <a:pt x="347" y="8085"/>
                    <a:pt x="541" y="8493"/>
                    <a:pt x="836" y="8829"/>
                  </a:cubicBezTo>
                  <a:cubicBezTo>
                    <a:pt x="1182" y="9216"/>
                    <a:pt x="1640" y="9266"/>
                    <a:pt x="2149" y="9266"/>
                  </a:cubicBezTo>
                  <a:cubicBezTo>
                    <a:pt x="3066" y="9154"/>
                    <a:pt x="4339" y="988"/>
                    <a:pt x="2119" y="1"/>
                  </a:cubicBezTo>
                  <a:cubicBezTo>
                    <a:pt x="2119" y="1"/>
                    <a:pt x="2119" y="1"/>
                    <a:pt x="2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2831445" y="2974291"/>
              <a:ext cx="88308" cy="291361"/>
            </a:xfrm>
            <a:custGeom>
              <a:avLst/>
              <a:gdLst/>
              <a:ahLst/>
              <a:cxnLst/>
              <a:rect l="l" t="t" r="r" b="b"/>
              <a:pathLst>
                <a:path w="1600" h="5279" extrusionOk="0">
                  <a:moveTo>
                    <a:pt x="732" y="1"/>
                  </a:moveTo>
                  <a:cubicBezTo>
                    <a:pt x="414" y="1"/>
                    <a:pt x="143" y="389"/>
                    <a:pt x="143" y="389"/>
                  </a:cubicBezTo>
                  <a:cubicBezTo>
                    <a:pt x="143" y="389"/>
                    <a:pt x="215" y="1478"/>
                    <a:pt x="306" y="2384"/>
                  </a:cubicBezTo>
                  <a:cubicBezTo>
                    <a:pt x="1" y="3056"/>
                    <a:pt x="82" y="4492"/>
                    <a:pt x="154" y="4574"/>
                  </a:cubicBezTo>
                  <a:cubicBezTo>
                    <a:pt x="174" y="4594"/>
                    <a:pt x="204" y="4594"/>
                    <a:pt x="225" y="4594"/>
                  </a:cubicBezTo>
                  <a:cubicBezTo>
                    <a:pt x="306" y="4584"/>
                    <a:pt x="367" y="4513"/>
                    <a:pt x="367" y="4431"/>
                  </a:cubicBezTo>
                  <a:cubicBezTo>
                    <a:pt x="367" y="4217"/>
                    <a:pt x="378" y="3708"/>
                    <a:pt x="388" y="3637"/>
                  </a:cubicBezTo>
                  <a:cubicBezTo>
                    <a:pt x="392" y="3601"/>
                    <a:pt x="417" y="3583"/>
                    <a:pt x="446" y="3583"/>
                  </a:cubicBezTo>
                  <a:cubicBezTo>
                    <a:pt x="483" y="3583"/>
                    <a:pt x="528" y="3611"/>
                    <a:pt x="551" y="3667"/>
                  </a:cubicBezTo>
                  <a:cubicBezTo>
                    <a:pt x="435" y="5184"/>
                    <a:pt x="631" y="5278"/>
                    <a:pt x="682" y="5278"/>
                  </a:cubicBezTo>
                  <a:cubicBezTo>
                    <a:pt x="689" y="5278"/>
                    <a:pt x="693" y="5276"/>
                    <a:pt x="693" y="5276"/>
                  </a:cubicBezTo>
                  <a:cubicBezTo>
                    <a:pt x="1599" y="4889"/>
                    <a:pt x="1243" y="440"/>
                    <a:pt x="1243" y="440"/>
                  </a:cubicBezTo>
                  <a:cubicBezTo>
                    <a:pt x="1081" y="109"/>
                    <a:pt x="900" y="1"/>
                    <a:pt x="732" y="1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2833708" y="4041557"/>
              <a:ext cx="310292" cy="95097"/>
            </a:xfrm>
            <a:custGeom>
              <a:avLst/>
              <a:gdLst/>
              <a:ahLst/>
              <a:cxnLst/>
              <a:rect l="l" t="t" r="r" b="b"/>
              <a:pathLst>
                <a:path w="5622" h="1723" extrusionOk="0">
                  <a:moveTo>
                    <a:pt x="5122" y="0"/>
                  </a:moveTo>
                  <a:lnTo>
                    <a:pt x="123" y="1273"/>
                  </a:lnTo>
                  <a:cubicBezTo>
                    <a:pt x="123" y="1273"/>
                    <a:pt x="1" y="1395"/>
                    <a:pt x="204" y="1721"/>
                  </a:cubicBezTo>
                  <a:cubicBezTo>
                    <a:pt x="205" y="1722"/>
                    <a:pt x="208" y="1723"/>
                    <a:pt x="213" y="1723"/>
                  </a:cubicBezTo>
                  <a:cubicBezTo>
                    <a:pt x="324" y="1723"/>
                    <a:pt x="1436" y="1402"/>
                    <a:pt x="2577" y="1100"/>
                  </a:cubicBezTo>
                  <a:cubicBezTo>
                    <a:pt x="4074" y="703"/>
                    <a:pt x="5621" y="265"/>
                    <a:pt x="5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2792150" y="3888128"/>
              <a:ext cx="121424" cy="168116"/>
            </a:xfrm>
            <a:custGeom>
              <a:avLst/>
              <a:gdLst/>
              <a:ahLst/>
              <a:cxnLst/>
              <a:rect l="l" t="t" r="r" b="b"/>
              <a:pathLst>
                <a:path w="2200" h="3046" extrusionOk="0">
                  <a:moveTo>
                    <a:pt x="1517" y="0"/>
                  </a:moveTo>
                  <a:lnTo>
                    <a:pt x="0" y="51"/>
                  </a:lnTo>
                  <a:cubicBezTo>
                    <a:pt x="0" y="51"/>
                    <a:pt x="468" y="1477"/>
                    <a:pt x="733" y="2495"/>
                  </a:cubicBezTo>
                  <a:cubicBezTo>
                    <a:pt x="733" y="2495"/>
                    <a:pt x="1079" y="3045"/>
                    <a:pt x="1459" y="3045"/>
                  </a:cubicBezTo>
                  <a:cubicBezTo>
                    <a:pt x="1725" y="3045"/>
                    <a:pt x="2007" y="2777"/>
                    <a:pt x="2199" y="1864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2825264" y="3982062"/>
              <a:ext cx="291196" cy="129758"/>
            </a:xfrm>
            <a:custGeom>
              <a:avLst/>
              <a:gdLst/>
              <a:ahLst/>
              <a:cxnLst/>
              <a:rect l="l" t="t" r="r" b="b"/>
              <a:pathLst>
                <a:path w="5276" h="2351" extrusionOk="0">
                  <a:moveTo>
                    <a:pt x="1607" y="1"/>
                  </a:moveTo>
                  <a:cubicBezTo>
                    <a:pt x="1566" y="1"/>
                    <a:pt x="1525" y="28"/>
                    <a:pt x="1518" y="70"/>
                  </a:cubicBezTo>
                  <a:cubicBezTo>
                    <a:pt x="1466" y="463"/>
                    <a:pt x="1312" y="1093"/>
                    <a:pt x="859" y="1093"/>
                  </a:cubicBezTo>
                  <a:cubicBezTo>
                    <a:pt x="689" y="1093"/>
                    <a:pt x="478" y="1005"/>
                    <a:pt x="215" y="783"/>
                  </a:cubicBezTo>
                  <a:lnTo>
                    <a:pt x="123" y="701"/>
                  </a:lnTo>
                  <a:cubicBezTo>
                    <a:pt x="31" y="732"/>
                    <a:pt x="42" y="834"/>
                    <a:pt x="31" y="936"/>
                  </a:cubicBezTo>
                  <a:cubicBezTo>
                    <a:pt x="1" y="1231"/>
                    <a:pt x="1" y="1546"/>
                    <a:pt x="52" y="1852"/>
                  </a:cubicBezTo>
                  <a:cubicBezTo>
                    <a:pt x="72" y="2035"/>
                    <a:pt x="154" y="2208"/>
                    <a:pt x="276" y="2351"/>
                  </a:cubicBezTo>
                  <a:cubicBezTo>
                    <a:pt x="459" y="2320"/>
                    <a:pt x="897" y="2208"/>
                    <a:pt x="1447" y="2066"/>
                  </a:cubicBezTo>
                  <a:lnTo>
                    <a:pt x="2546" y="1791"/>
                  </a:lnTo>
                  <a:cubicBezTo>
                    <a:pt x="3880" y="1445"/>
                    <a:pt x="5275" y="1078"/>
                    <a:pt x="5275" y="1078"/>
                  </a:cubicBezTo>
                  <a:cubicBezTo>
                    <a:pt x="5275" y="1078"/>
                    <a:pt x="5176" y="1001"/>
                    <a:pt x="4834" y="1001"/>
                  </a:cubicBezTo>
                  <a:cubicBezTo>
                    <a:pt x="4712" y="1001"/>
                    <a:pt x="4559" y="1011"/>
                    <a:pt x="4369" y="1037"/>
                  </a:cubicBezTo>
                  <a:cubicBezTo>
                    <a:pt x="4241" y="1058"/>
                    <a:pt x="4113" y="1068"/>
                    <a:pt x="3985" y="1068"/>
                  </a:cubicBezTo>
                  <a:cubicBezTo>
                    <a:pt x="3738" y="1068"/>
                    <a:pt x="3491" y="1030"/>
                    <a:pt x="3249" y="956"/>
                  </a:cubicBezTo>
                  <a:lnTo>
                    <a:pt x="3056" y="895"/>
                  </a:lnTo>
                  <a:cubicBezTo>
                    <a:pt x="2546" y="681"/>
                    <a:pt x="2068" y="386"/>
                    <a:pt x="1661" y="19"/>
                  </a:cubicBezTo>
                  <a:cubicBezTo>
                    <a:pt x="1645" y="6"/>
                    <a:pt x="1626" y="1"/>
                    <a:pt x="1607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8"/>
            <p:cNvSpPr/>
            <p:nvPr/>
          </p:nvSpPr>
          <p:spPr>
            <a:xfrm>
              <a:off x="2828078" y="4072629"/>
              <a:ext cx="82678" cy="39187"/>
            </a:xfrm>
            <a:custGeom>
              <a:avLst/>
              <a:gdLst/>
              <a:ahLst/>
              <a:cxnLst/>
              <a:rect l="l" t="t" r="r" b="b"/>
              <a:pathLst>
                <a:path w="1498" h="710" extrusionOk="0">
                  <a:moveTo>
                    <a:pt x="727" y="0"/>
                  </a:moveTo>
                  <a:cubicBezTo>
                    <a:pt x="526" y="0"/>
                    <a:pt x="285" y="56"/>
                    <a:pt x="1" y="211"/>
                  </a:cubicBezTo>
                  <a:cubicBezTo>
                    <a:pt x="31" y="394"/>
                    <a:pt x="103" y="567"/>
                    <a:pt x="225" y="710"/>
                  </a:cubicBezTo>
                  <a:cubicBezTo>
                    <a:pt x="408" y="679"/>
                    <a:pt x="846" y="567"/>
                    <a:pt x="1396" y="425"/>
                  </a:cubicBezTo>
                  <a:lnTo>
                    <a:pt x="1498" y="384"/>
                  </a:lnTo>
                  <a:cubicBezTo>
                    <a:pt x="1498" y="384"/>
                    <a:pt x="1252" y="0"/>
                    <a:pt x="727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8"/>
            <p:cNvSpPr/>
            <p:nvPr/>
          </p:nvSpPr>
          <p:spPr>
            <a:xfrm>
              <a:off x="2963515" y="4031402"/>
              <a:ext cx="152938" cy="49508"/>
            </a:xfrm>
            <a:custGeom>
              <a:avLst/>
              <a:gdLst/>
              <a:ahLst/>
              <a:cxnLst/>
              <a:rect l="l" t="t" r="r" b="b"/>
              <a:pathLst>
                <a:path w="2771" h="897" extrusionOk="0">
                  <a:moveTo>
                    <a:pt x="551" y="1"/>
                  </a:moveTo>
                  <a:cubicBezTo>
                    <a:pt x="276" y="194"/>
                    <a:pt x="1" y="500"/>
                    <a:pt x="41" y="897"/>
                  </a:cubicBezTo>
                  <a:cubicBezTo>
                    <a:pt x="1365" y="551"/>
                    <a:pt x="2770" y="184"/>
                    <a:pt x="2770" y="184"/>
                  </a:cubicBezTo>
                  <a:cubicBezTo>
                    <a:pt x="2770" y="184"/>
                    <a:pt x="2671" y="107"/>
                    <a:pt x="2329" y="107"/>
                  </a:cubicBezTo>
                  <a:cubicBezTo>
                    <a:pt x="2207" y="107"/>
                    <a:pt x="2054" y="117"/>
                    <a:pt x="1864" y="143"/>
                  </a:cubicBezTo>
                  <a:cubicBezTo>
                    <a:pt x="1736" y="164"/>
                    <a:pt x="1608" y="174"/>
                    <a:pt x="1480" y="174"/>
                  </a:cubicBezTo>
                  <a:cubicBezTo>
                    <a:pt x="1233" y="174"/>
                    <a:pt x="986" y="136"/>
                    <a:pt x="744" y="62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8"/>
            <p:cNvSpPr/>
            <p:nvPr/>
          </p:nvSpPr>
          <p:spPr>
            <a:xfrm>
              <a:off x="2950049" y="4019591"/>
              <a:ext cx="15785" cy="26492"/>
            </a:xfrm>
            <a:custGeom>
              <a:avLst/>
              <a:gdLst/>
              <a:ahLst/>
              <a:cxnLst/>
              <a:rect l="l" t="t" r="r" b="b"/>
              <a:pathLst>
                <a:path w="286" h="480" fill="none" extrusionOk="0">
                  <a:moveTo>
                    <a:pt x="0" y="480"/>
                  </a:moveTo>
                  <a:cubicBezTo>
                    <a:pt x="61" y="296"/>
                    <a:pt x="163" y="133"/>
                    <a:pt x="285" y="1"/>
                  </a:cubicBezTo>
                </a:path>
              </a:pathLst>
            </a:custGeom>
            <a:noFill/>
            <a:ln w="2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2934319" y="4010043"/>
              <a:ext cx="14626" cy="25389"/>
            </a:xfrm>
            <a:custGeom>
              <a:avLst/>
              <a:gdLst/>
              <a:ahLst/>
              <a:cxnLst/>
              <a:rect l="l" t="t" r="r" b="b"/>
              <a:pathLst>
                <a:path w="265" h="460" fill="none" extrusionOk="0">
                  <a:moveTo>
                    <a:pt x="0" y="459"/>
                  </a:moveTo>
                  <a:cubicBezTo>
                    <a:pt x="61" y="286"/>
                    <a:pt x="143" y="133"/>
                    <a:pt x="265" y="1"/>
                  </a:cubicBezTo>
                </a:path>
              </a:pathLst>
            </a:custGeom>
            <a:noFill/>
            <a:ln w="2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2555550" y="2882785"/>
              <a:ext cx="366478" cy="1076254"/>
            </a:xfrm>
            <a:custGeom>
              <a:avLst/>
              <a:gdLst/>
              <a:ahLst/>
              <a:cxnLst/>
              <a:rect l="l" t="t" r="r" b="b"/>
              <a:pathLst>
                <a:path w="6640" h="19500" extrusionOk="0">
                  <a:moveTo>
                    <a:pt x="489" y="0"/>
                  </a:moveTo>
                  <a:cubicBezTo>
                    <a:pt x="489" y="0"/>
                    <a:pt x="0" y="1874"/>
                    <a:pt x="21" y="3197"/>
                  </a:cubicBezTo>
                  <a:cubicBezTo>
                    <a:pt x="41" y="4694"/>
                    <a:pt x="968" y="5936"/>
                    <a:pt x="1375" y="7362"/>
                  </a:cubicBezTo>
                  <a:cubicBezTo>
                    <a:pt x="1782" y="8777"/>
                    <a:pt x="4246" y="17636"/>
                    <a:pt x="4501" y="19397"/>
                  </a:cubicBezTo>
                  <a:cubicBezTo>
                    <a:pt x="4501" y="19397"/>
                    <a:pt x="4827" y="19500"/>
                    <a:pt x="5222" y="19500"/>
                  </a:cubicBezTo>
                  <a:cubicBezTo>
                    <a:pt x="5644" y="19500"/>
                    <a:pt x="6147" y="19383"/>
                    <a:pt x="6415" y="18899"/>
                  </a:cubicBezTo>
                  <a:cubicBezTo>
                    <a:pt x="6639" y="18858"/>
                    <a:pt x="5886" y="14011"/>
                    <a:pt x="5865" y="12433"/>
                  </a:cubicBezTo>
                  <a:cubicBezTo>
                    <a:pt x="5835" y="10865"/>
                    <a:pt x="5713" y="10040"/>
                    <a:pt x="5102" y="7973"/>
                  </a:cubicBezTo>
                  <a:cubicBezTo>
                    <a:pt x="4481" y="5896"/>
                    <a:pt x="4256" y="3197"/>
                    <a:pt x="4715" y="2098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2318398" y="4083115"/>
              <a:ext cx="302510" cy="42995"/>
            </a:xfrm>
            <a:custGeom>
              <a:avLst/>
              <a:gdLst/>
              <a:ahLst/>
              <a:cxnLst/>
              <a:rect l="l" t="t" r="r" b="b"/>
              <a:pathLst>
                <a:path w="5481" h="779" extrusionOk="0">
                  <a:moveTo>
                    <a:pt x="163" y="1"/>
                  </a:moveTo>
                  <a:cubicBezTo>
                    <a:pt x="163" y="1"/>
                    <a:pt x="0" y="72"/>
                    <a:pt x="82" y="418"/>
                  </a:cubicBezTo>
                  <a:cubicBezTo>
                    <a:pt x="92" y="459"/>
                    <a:pt x="1304" y="540"/>
                    <a:pt x="2525" y="642"/>
                  </a:cubicBezTo>
                  <a:cubicBezTo>
                    <a:pt x="3287" y="713"/>
                    <a:pt x="4066" y="778"/>
                    <a:pt x="4611" y="778"/>
                  </a:cubicBezTo>
                  <a:cubicBezTo>
                    <a:pt x="5167" y="778"/>
                    <a:pt x="5480" y="710"/>
                    <a:pt x="5285" y="510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2348146" y="3874055"/>
              <a:ext cx="88308" cy="172145"/>
            </a:xfrm>
            <a:custGeom>
              <a:avLst/>
              <a:gdLst/>
              <a:ahLst/>
              <a:cxnLst/>
              <a:rect l="l" t="t" r="r" b="b"/>
              <a:pathLst>
                <a:path w="1600" h="3119" extrusionOk="0">
                  <a:moveTo>
                    <a:pt x="133" y="1"/>
                  </a:moveTo>
                  <a:cubicBezTo>
                    <a:pt x="133" y="1"/>
                    <a:pt x="103" y="1396"/>
                    <a:pt x="1" y="2383"/>
                  </a:cubicBezTo>
                  <a:cubicBezTo>
                    <a:pt x="1" y="2383"/>
                    <a:pt x="177" y="3118"/>
                    <a:pt x="636" y="3118"/>
                  </a:cubicBezTo>
                  <a:cubicBezTo>
                    <a:pt x="875" y="3118"/>
                    <a:pt x="1191" y="2919"/>
                    <a:pt x="1600" y="2312"/>
                  </a:cubicBezTo>
                  <a:lnTo>
                    <a:pt x="1579" y="449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8"/>
            <p:cNvSpPr/>
            <p:nvPr/>
          </p:nvSpPr>
          <p:spPr>
            <a:xfrm>
              <a:off x="2322869" y="3993321"/>
              <a:ext cx="287222" cy="117946"/>
            </a:xfrm>
            <a:custGeom>
              <a:avLst/>
              <a:gdLst/>
              <a:ahLst/>
              <a:cxnLst/>
              <a:rect l="l" t="t" r="r" b="b"/>
              <a:pathLst>
                <a:path w="5204" h="2137" extrusionOk="0">
                  <a:moveTo>
                    <a:pt x="2089" y="1"/>
                  </a:moveTo>
                  <a:cubicBezTo>
                    <a:pt x="2060" y="1"/>
                    <a:pt x="2032" y="14"/>
                    <a:pt x="2017" y="39"/>
                  </a:cubicBezTo>
                  <a:cubicBezTo>
                    <a:pt x="1861" y="325"/>
                    <a:pt x="1569" y="746"/>
                    <a:pt x="1212" y="746"/>
                  </a:cubicBezTo>
                  <a:cubicBezTo>
                    <a:pt x="1008" y="746"/>
                    <a:pt x="783" y="610"/>
                    <a:pt x="551" y="233"/>
                  </a:cubicBezTo>
                  <a:lnTo>
                    <a:pt x="489" y="141"/>
                  </a:lnTo>
                  <a:cubicBezTo>
                    <a:pt x="485" y="140"/>
                    <a:pt x="480" y="140"/>
                    <a:pt x="476" y="140"/>
                  </a:cubicBezTo>
                  <a:cubicBezTo>
                    <a:pt x="396" y="140"/>
                    <a:pt x="375" y="227"/>
                    <a:pt x="327" y="304"/>
                  </a:cubicBezTo>
                  <a:cubicBezTo>
                    <a:pt x="194" y="558"/>
                    <a:pt x="92" y="833"/>
                    <a:pt x="41" y="1118"/>
                  </a:cubicBezTo>
                  <a:cubicBezTo>
                    <a:pt x="1" y="1281"/>
                    <a:pt x="11" y="1465"/>
                    <a:pt x="82" y="1628"/>
                  </a:cubicBezTo>
                  <a:cubicBezTo>
                    <a:pt x="255" y="1658"/>
                    <a:pt x="703" y="1709"/>
                    <a:pt x="1274" y="1760"/>
                  </a:cubicBezTo>
                  <a:lnTo>
                    <a:pt x="2404" y="1872"/>
                  </a:lnTo>
                  <a:cubicBezTo>
                    <a:pt x="3768" y="2004"/>
                    <a:pt x="5204" y="2137"/>
                    <a:pt x="5204" y="2137"/>
                  </a:cubicBezTo>
                  <a:cubicBezTo>
                    <a:pt x="5204" y="2137"/>
                    <a:pt x="5082" y="1953"/>
                    <a:pt x="4369" y="1811"/>
                  </a:cubicBezTo>
                  <a:cubicBezTo>
                    <a:pt x="4002" y="1740"/>
                    <a:pt x="3646" y="1587"/>
                    <a:pt x="3341" y="1373"/>
                  </a:cubicBezTo>
                  <a:cubicBezTo>
                    <a:pt x="3290" y="1332"/>
                    <a:pt x="3239" y="1292"/>
                    <a:pt x="3188" y="1251"/>
                  </a:cubicBezTo>
                  <a:cubicBezTo>
                    <a:pt x="2770" y="915"/>
                    <a:pt x="2434" y="497"/>
                    <a:pt x="2170" y="39"/>
                  </a:cubicBezTo>
                  <a:cubicBezTo>
                    <a:pt x="2149" y="14"/>
                    <a:pt x="2119" y="1"/>
                    <a:pt x="2089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2322317" y="4053809"/>
              <a:ext cx="76497" cy="36648"/>
            </a:xfrm>
            <a:custGeom>
              <a:avLst/>
              <a:gdLst/>
              <a:ahLst/>
              <a:cxnLst/>
              <a:rect l="l" t="t" r="r" b="b"/>
              <a:pathLst>
                <a:path w="1386" h="664" extrusionOk="0">
                  <a:moveTo>
                    <a:pt x="337" y="1"/>
                  </a:moveTo>
                  <a:cubicBezTo>
                    <a:pt x="246" y="1"/>
                    <a:pt x="148" y="7"/>
                    <a:pt x="41" y="22"/>
                  </a:cubicBezTo>
                  <a:cubicBezTo>
                    <a:pt x="1" y="196"/>
                    <a:pt x="21" y="369"/>
                    <a:pt x="92" y="532"/>
                  </a:cubicBezTo>
                  <a:cubicBezTo>
                    <a:pt x="265" y="562"/>
                    <a:pt x="713" y="613"/>
                    <a:pt x="1284" y="664"/>
                  </a:cubicBezTo>
                  <a:lnTo>
                    <a:pt x="1385" y="664"/>
                  </a:lnTo>
                  <a:cubicBezTo>
                    <a:pt x="1385" y="664"/>
                    <a:pt x="1234" y="1"/>
                    <a:pt x="337" y="1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8"/>
            <p:cNvSpPr/>
            <p:nvPr/>
          </p:nvSpPr>
          <p:spPr>
            <a:xfrm>
              <a:off x="2455490" y="4062308"/>
              <a:ext cx="154594" cy="48956"/>
            </a:xfrm>
            <a:custGeom>
              <a:avLst/>
              <a:gdLst/>
              <a:ahLst/>
              <a:cxnLst/>
              <a:rect l="l" t="t" r="r" b="b"/>
              <a:pathLst>
                <a:path w="2801" h="887" extrusionOk="0">
                  <a:moveTo>
                    <a:pt x="785" y="1"/>
                  </a:moveTo>
                  <a:cubicBezTo>
                    <a:pt x="459" y="92"/>
                    <a:pt x="92" y="266"/>
                    <a:pt x="1" y="622"/>
                  </a:cubicBezTo>
                  <a:cubicBezTo>
                    <a:pt x="1365" y="754"/>
                    <a:pt x="2801" y="887"/>
                    <a:pt x="2801" y="887"/>
                  </a:cubicBezTo>
                  <a:cubicBezTo>
                    <a:pt x="2801" y="887"/>
                    <a:pt x="2679" y="703"/>
                    <a:pt x="1966" y="561"/>
                  </a:cubicBezTo>
                  <a:cubicBezTo>
                    <a:pt x="1599" y="490"/>
                    <a:pt x="1243" y="337"/>
                    <a:pt x="938" y="123"/>
                  </a:cubicBezTo>
                  <a:cubicBezTo>
                    <a:pt x="887" y="82"/>
                    <a:pt x="836" y="42"/>
                    <a:pt x="785" y="1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8"/>
            <p:cNvSpPr/>
            <p:nvPr/>
          </p:nvSpPr>
          <p:spPr>
            <a:xfrm>
              <a:off x="2452124" y="4043213"/>
              <a:ext cx="24230" cy="17496"/>
            </a:xfrm>
            <a:custGeom>
              <a:avLst/>
              <a:gdLst/>
              <a:ahLst/>
              <a:cxnLst/>
              <a:rect l="l" t="t" r="r" b="b"/>
              <a:pathLst>
                <a:path w="439" h="317" fill="none" extrusionOk="0">
                  <a:moveTo>
                    <a:pt x="1" y="316"/>
                  </a:moveTo>
                  <a:cubicBezTo>
                    <a:pt x="123" y="184"/>
                    <a:pt x="265" y="72"/>
                    <a:pt x="439" y="1"/>
                  </a:cubicBezTo>
                </a:path>
              </a:pathLst>
            </a:custGeom>
            <a:noFill/>
            <a:ln w="2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2440920" y="4029746"/>
              <a:ext cx="22519" cy="16889"/>
            </a:xfrm>
            <a:custGeom>
              <a:avLst/>
              <a:gdLst/>
              <a:ahLst/>
              <a:cxnLst/>
              <a:rect l="l" t="t" r="r" b="b"/>
              <a:pathLst>
                <a:path w="408" h="306" fill="none" extrusionOk="0">
                  <a:moveTo>
                    <a:pt x="0" y="306"/>
                  </a:moveTo>
                  <a:cubicBezTo>
                    <a:pt x="112" y="173"/>
                    <a:pt x="255" y="72"/>
                    <a:pt x="407" y="0"/>
                  </a:cubicBezTo>
                </a:path>
              </a:pathLst>
            </a:custGeom>
            <a:noFill/>
            <a:ln w="2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8"/>
            <p:cNvSpPr/>
            <p:nvPr/>
          </p:nvSpPr>
          <p:spPr>
            <a:xfrm>
              <a:off x="2345331" y="2923240"/>
              <a:ext cx="332204" cy="1033645"/>
            </a:xfrm>
            <a:custGeom>
              <a:avLst/>
              <a:gdLst/>
              <a:ahLst/>
              <a:cxnLst/>
              <a:rect l="l" t="t" r="r" b="b"/>
              <a:pathLst>
                <a:path w="6019" h="18728" extrusionOk="0">
                  <a:moveTo>
                    <a:pt x="2740" y="0"/>
                  </a:moveTo>
                  <a:cubicBezTo>
                    <a:pt x="2740" y="0"/>
                    <a:pt x="1640" y="1487"/>
                    <a:pt x="1223" y="2658"/>
                  </a:cubicBezTo>
                  <a:cubicBezTo>
                    <a:pt x="744" y="3971"/>
                    <a:pt x="1192" y="5356"/>
                    <a:pt x="1101" y="6731"/>
                  </a:cubicBezTo>
                  <a:cubicBezTo>
                    <a:pt x="1009" y="8115"/>
                    <a:pt x="357" y="16669"/>
                    <a:pt x="1" y="18288"/>
                  </a:cubicBezTo>
                  <a:cubicBezTo>
                    <a:pt x="1" y="18288"/>
                    <a:pt x="611" y="18728"/>
                    <a:pt x="1253" y="18728"/>
                  </a:cubicBezTo>
                  <a:cubicBezTo>
                    <a:pt x="1500" y="18728"/>
                    <a:pt x="1753" y="18663"/>
                    <a:pt x="1976" y="18481"/>
                  </a:cubicBezTo>
                  <a:cubicBezTo>
                    <a:pt x="1977" y="18481"/>
                    <a:pt x="1978" y="18481"/>
                    <a:pt x="1979" y="18481"/>
                  </a:cubicBezTo>
                  <a:cubicBezTo>
                    <a:pt x="2209" y="18481"/>
                    <a:pt x="3119" y="14025"/>
                    <a:pt x="3626" y="12636"/>
                  </a:cubicBezTo>
                  <a:cubicBezTo>
                    <a:pt x="4135" y="11252"/>
                    <a:pt x="4298" y="10498"/>
                    <a:pt x="4410" y="8482"/>
                  </a:cubicBezTo>
                  <a:cubicBezTo>
                    <a:pt x="4512" y="6466"/>
                    <a:pt x="5214" y="4022"/>
                    <a:pt x="6019" y="3218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8"/>
            <p:cNvSpPr/>
            <p:nvPr/>
          </p:nvSpPr>
          <p:spPr>
            <a:xfrm>
              <a:off x="2362219" y="2963694"/>
              <a:ext cx="142783" cy="962171"/>
            </a:xfrm>
            <a:custGeom>
              <a:avLst/>
              <a:gdLst/>
              <a:ahLst/>
              <a:cxnLst/>
              <a:rect l="l" t="t" r="r" b="b"/>
              <a:pathLst>
                <a:path w="2587" h="17433" fill="none" extrusionOk="0">
                  <a:moveTo>
                    <a:pt x="2587" y="0"/>
                  </a:moveTo>
                  <a:cubicBezTo>
                    <a:pt x="2149" y="672"/>
                    <a:pt x="1793" y="1395"/>
                    <a:pt x="1538" y="2159"/>
                  </a:cubicBezTo>
                  <a:cubicBezTo>
                    <a:pt x="1182" y="3279"/>
                    <a:pt x="1538" y="5743"/>
                    <a:pt x="1365" y="7128"/>
                  </a:cubicBezTo>
                  <a:cubicBezTo>
                    <a:pt x="1192" y="8503"/>
                    <a:pt x="499" y="16007"/>
                    <a:pt x="0" y="17433"/>
                  </a:cubicBezTo>
                </a:path>
              </a:pathLst>
            </a:custGeom>
            <a:noFill/>
            <a:ln w="2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2489211" y="2042571"/>
              <a:ext cx="288381" cy="262054"/>
            </a:xfrm>
            <a:custGeom>
              <a:avLst/>
              <a:gdLst/>
              <a:ahLst/>
              <a:cxnLst/>
              <a:rect l="l" t="t" r="r" b="b"/>
              <a:pathLst>
                <a:path w="5225" h="4748" extrusionOk="0">
                  <a:moveTo>
                    <a:pt x="2540" y="1"/>
                  </a:moveTo>
                  <a:cubicBezTo>
                    <a:pt x="2491" y="1"/>
                    <a:pt x="2442" y="8"/>
                    <a:pt x="2394" y="22"/>
                  </a:cubicBezTo>
                  <a:cubicBezTo>
                    <a:pt x="2261" y="62"/>
                    <a:pt x="2139" y="124"/>
                    <a:pt x="2027" y="205"/>
                  </a:cubicBezTo>
                  <a:cubicBezTo>
                    <a:pt x="1970" y="172"/>
                    <a:pt x="1906" y="156"/>
                    <a:pt x="1843" y="156"/>
                  </a:cubicBezTo>
                  <a:cubicBezTo>
                    <a:pt x="1748" y="156"/>
                    <a:pt x="1652" y="193"/>
                    <a:pt x="1579" y="266"/>
                  </a:cubicBezTo>
                  <a:cubicBezTo>
                    <a:pt x="1467" y="378"/>
                    <a:pt x="1386" y="531"/>
                    <a:pt x="1355" y="684"/>
                  </a:cubicBezTo>
                  <a:cubicBezTo>
                    <a:pt x="1223" y="684"/>
                    <a:pt x="1100" y="765"/>
                    <a:pt x="1060" y="887"/>
                  </a:cubicBezTo>
                  <a:cubicBezTo>
                    <a:pt x="978" y="1060"/>
                    <a:pt x="1090" y="1223"/>
                    <a:pt x="897" y="1315"/>
                  </a:cubicBezTo>
                  <a:cubicBezTo>
                    <a:pt x="754" y="1386"/>
                    <a:pt x="601" y="1406"/>
                    <a:pt x="469" y="1508"/>
                  </a:cubicBezTo>
                  <a:cubicBezTo>
                    <a:pt x="377" y="1580"/>
                    <a:pt x="327" y="1692"/>
                    <a:pt x="316" y="1804"/>
                  </a:cubicBezTo>
                  <a:cubicBezTo>
                    <a:pt x="316" y="1885"/>
                    <a:pt x="357" y="1977"/>
                    <a:pt x="316" y="2058"/>
                  </a:cubicBezTo>
                  <a:cubicBezTo>
                    <a:pt x="296" y="2089"/>
                    <a:pt x="265" y="2129"/>
                    <a:pt x="225" y="2160"/>
                  </a:cubicBezTo>
                  <a:cubicBezTo>
                    <a:pt x="103" y="2303"/>
                    <a:pt x="143" y="2506"/>
                    <a:pt x="174" y="2689"/>
                  </a:cubicBezTo>
                  <a:cubicBezTo>
                    <a:pt x="194" y="2751"/>
                    <a:pt x="184" y="2812"/>
                    <a:pt x="164" y="2873"/>
                  </a:cubicBezTo>
                  <a:cubicBezTo>
                    <a:pt x="143" y="2893"/>
                    <a:pt x="123" y="2924"/>
                    <a:pt x="103" y="2944"/>
                  </a:cubicBezTo>
                  <a:cubicBezTo>
                    <a:pt x="11" y="3066"/>
                    <a:pt x="1" y="3229"/>
                    <a:pt x="62" y="3362"/>
                  </a:cubicBezTo>
                  <a:cubicBezTo>
                    <a:pt x="123" y="3504"/>
                    <a:pt x="225" y="3616"/>
                    <a:pt x="337" y="3718"/>
                  </a:cubicBezTo>
                  <a:cubicBezTo>
                    <a:pt x="367" y="3728"/>
                    <a:pt x="388" y="3759"/>
                    <a:pt x="398" y="3779"/>
                  </a:cubicBezTo>
                  <a:cubicBezTo>
                    <a:pt x="408" y="3830"/>
                    <a:pt x="408" y="3881"/>
                    <a:pt x="398" y="3932"/>
                  </a:cubicBezTo>
                  <a:cubicBezTo>
                    <a:pt x="368" y="4201"/>
                    <a:pt x="592" y="4441"/>
                    <a:pt x="860" y="4441"/>
                  </a:cubicBezTo>
                  <a:cubicBezTo>
                    <a:pt x="865" y="4441"/>
                    <a:pt x="871" y="4441"/>
                    <a:pt x="876" y="4441"/>
                  </a:cubicBezTo>
                  <a:cubicBezTo>
                    <a:pt x="876" y="4594"/>
                    <a:pt x="999" y="4726"/>
                    <a:pt x="1151" y="4746"/>
                  </a:cubicBezTo>
                  <a:cubicBezTo>
                    <a:pt x="1154" y="4747"/>
                    <a:pt x="1159" y="4747"/>
                    <a:pt x="1163" y="4747"/>
                  </a:cubicBezTo>
                  <a:cubicBezTo>
                    <a:pt x="1314" y="4747"/>
                    <a:pt x="2239" y="4449"/>
                    <a:pt x="2180" y="4380"/>
                  </a:cubicBezTo>
                  <a:lnTo>
                    <a:pt x="1976" y="4115"/>
                  </a:lnTo>
                  <a:lnTo>
                    <a:pt x="1874" y="3983"/>
                  </a:lnTo>
                  <a:lnTo>
                    <a:pt x="1701" y="3280"/>
                  </a:lnTo>
                  <a:lnTo>
                    <a:pt x="1701" y="3280"/>
                  </a:lnTo>
                  <a:cubicBezTo>
                    <a:pt x="1783" y="3372"/>
                    <a:pt x="1834" y="3484"/>
                    <a:pt x="1864" y="3606"/>
                  </a:cubicBezTo>
                  <a:cubicBezTo>
                    <a:pt x="1946" y="3280"/>
                    <a:pt x="2058" y="2863"/>
                    <a:pt x="2129" y="2588"/>
                  </a:cubicBezTo>
                  <a:cubicBezTo>
                    <a:pt x="2149" y="2486"/>
                    <a:pt x="2170" y="2394"/>
                    <a:pt x="2170" y="2343"/>
                  </a:cubicBezTo>
                  <a:cubicBezTo>
                    <a:pt x="2434" y="2364"/>
                    <a:pt x="2740" y="2333"/>
                    <a:pt x="2984" y="2404"/>
                  </a:cubicBezTo>
                  <a:cubicBezTo>
                    <a:pt x="3146" y="2452"/>
                    <a:pt x="3276" y="2525"/>
                    <a:pt x="3407" y="2525"/>
                  </a:cubicBezTo>
                  <a:cubicBezTo>
                    <a:pt x="3499" y="2525"/>
                    <a:pt x="3592" y="2489"/>
                    <a:pt x="3697" y="2384"/>
                  </a:cubicBezTo>
                  <a:cubicBezTo>
                    <a:pt x="3714" y="2367"/>
                    <a:pt x="3737" y="2351"/>
                    <a:pt x="3756" y="2351"/>
                  </a:cubicBezTo>
                  <a:cubicBezTo>
                    <a:pt x="3760" y="2351"/>
                    <a:pt x="3764" y="2352"/>
                    <a:pt x="3768" y="2353"/>
                  </a:cubicBezTo>
                  <a:cubicBezTo>
                    <a:pt x="3789" y="2364"/>
                    <a:pt x="3799" y="2374"/>
                    <a:pt x="3809" y="2384"/>
                  </a:cubicBezTo>
                  <a:cubicBezTo>
                    <a:pt x="3873" y="2457"/>
                    <a:pt x="3962" y="2498"/>
                    <a:pt x="4060" y="2498"/>
                  </a:cubicBezTo>
                  <a:cubicBezTo>
                    <a:pt x="4072" y="2498"/>
                    <a:pt x="4083" y="2497"/>
                    <a:pt x="4094" y="2496"/>
                  </a:cubicBezTo>
                  <a:cubicBezTo>
                    <a:pt x="4359" y="2496"/>
                    <a:pt x="4837" y="2272"/>
                    <a:pt x="4898" y="1987"/>
                  </a:cubicBezTo>
                  <a:cubicBezTo>
                    <a:pt x="4898" y="1956"/>
                    <a:pt x="4909" y="1926"/>
                    <a:pt x="4919" y="1905"/>
                  </a:cubicBezTo>
                  <a:cubicBezTo>
                    <a:pt x="4939" y="1875"/>
                    <a:pt x="4960" y="1855"/>
                    <a:pt x="4980" y="1834"/>
                  </a:cubicBezTo>
                  <a:cubicBezTo>
                    <a:pt x="5224" y="1610"/>
                    <a:pt x="5112" y="1213"/>
                    <a:pt x="4786" y="1142"/>
                  </a:cubicBezTo>
                  <a:cubicBezTo>
                    <a:pt x="4898" y="1020"/>
                    <a:pt x="4919" y="846"/>
                    <a:pt x="4858" y="684"/>
                  </a:cubicBezTo>
                  <a:cubicBezTo>
                    <a:pt x="4786" y="490"/>
                    <a:pt x="4644" y="327"/>
                    <a:pt x="4450" y="236"/>
                  </a:cubicBezTo>
                  <a:cubicBezTo>
                    <a:pt x="4397" y="214"/>
                    <a:pt x="4329" y="205"/>
                    <a:pt x="4258" y="205"/>
                  </a:cubicBezTo>
                  <a:cubicBezTo>
                    <a:pt x="4063" y="205"/>
                    <a:pt x="3850" y="273"/>
                    <a:pt x="3889" y="325"/>
                  </a:cubicBezTo>
                  <a:lnTo>
                    <a:pt x="3889" y="325"/>
                  </a:lnTo>
                  <a:cubicBezTo>
                    <a:pt x="3746" y="147"/>
                    <a:pt x="3527" y="50"/>
                    <a:pt x="3304" y="50"/>
                  </a:cubicBezTo>
                  <a:cubicBezTo>
                    <a:pt x="3210" y="50"/>
                    <a:pt x="3115" y="67"/>
                    <a:pt x="3025" y="103"/>
                  </a:cubicBezTo>
                  <a:cubicBezTo>
                    <a:pt x="2984" y="124"/>
                    <a:pt x="2943" y="134"/>
                    <a:pt x="2893" y="134"/>
                  </a:cubicBezTo>
                  <a:cubicBezTo>
                    <a:pt x="2862" y="124"/>
                    <a:pt x="2831" y="103"/>
                    <a:pt x="2801" y="73"/>
                  </a:cubicBezTo>
                  <a:cubicBezTo>
                    <a:pt x="2721" y="26"/>
                    <a:pt x="2632" y="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2584745" y="2169067"/>
              <a:ext cx="110771" cy="71971"/>
            </a:xfrm>
            <a:custGeom>
              <a:avLst/>
              <a:gdLst/>
              <a:ahLst/>
              <a:cxnLst/>
              <a:rect l="l" t="t" r="r" b="b"/>
              <a:pathLst>
                <a:path w="2007" h="1304" extrusionOk="0">
                  <a:moveTo>
                    <a:pt x="1772" y="0"/>
                  </a:moveTo>
                  <a:cubicBezTo>
                    <a:pt x="1698" y="58"/>
                    <a:pt x="1484" y="77"/>
                    <a:pt x="1229" y="77"/>
                  </a:cubicBezTo>
                  <a:cubicBezTo>
                    <a:pt x="896" y="77"/>
                    <a:pt x="494" y="44"/>
                    <a:pt x="245" y="21"/>
                  </a:cubicBezTo>
                  <a:cubicBezTo>
                    <a:pt x="235" y="72"/>
                    <a:pt x="215" y="163"/>
                    <a:pt x="194" y="265"/>
                  </a:cubicBezTo>
                  <a:cubicBezTo>
                    <a:pt x="143" y="469"/>
                    <a:pt x="62" y="754"/>
                    <a:pt x="1" y="1019"/>
                  </a:cubicBezTo>
                  <a:cubicBezTo>
                    <a:pt x="62" y="1100"/>
                    <a:pt x="103" y="1202"/>
                    <a:pt x="123" y="1304"/>
                  </a:cubicBezTo>
                  <a:cubicBezTo>
                    <a:pt x="204" y="988"/>
                    <a:pt x="327" y="571"/>
                    <a:pt x="388" y="285"/>
                  </a:cubicBezTo>
                  <a:cubicBezTo>
                    <a:pt x="408" y="184"/>
                    <a:pt x="428" y="102"/>
                    <a:pt x="439" y="41"/>
                  </a:cubicBezTo>
                  <a:cubicBezTo>
                    <a:pt x="694" y="65"/>
                    <a:pt x="1113" y="99"/>
                    <a:pt x="1454" y="99"/>
                  </a:cubicBezTo>
                  <a:cubicBezTo>
                    <a:pt x="1697" y="99"/>
                    <a:pt x="1900" y="82"/>
                    <a:pt x="1976" y="31"/>
                  </a:cubicBezTo>
                  <a:cubicBezTo>
                    <a:pt x="1980" y="27"/>
                    <a:pt x="1984" y="25"/>
                    <a:pt x="1988" y="24"/>
                  </a:cubicBezTo>
                  <a:lnTo>
                    <a:pt x="1988" y="24"/>
                  </a:lnTo>
                  <a:cubicBezTo>
                    <a:pt x="1994" y="26"/>
                    <a:pt x="2001" y="28"/>
                    <a:pt x="2007" y="31"/>
                  </a:cubicBezTo>
                  <a:cubicBezTo>
                    <a:pt x="2002" y="26"/>
                    <a:pt x="1996" y="23"/>
                    <a:pt x="1991" y="23"/>
                  </a:cubicBezTo>
                  <a:cubicBezTo>
                    <a:pt x="1990" y="23"/>
                    <a:pt x="1989" y="23"/>
                    <a:pt x="1988" y="24"/>
                  </a:cubicBezTo>
                  <a:lnTo>
                    <a:pt x="1988" y="24"/>
                  </a:lnTo>
                  <a:cubicBezTo>
                    <a:pt x="1921" y="0"/>
                    <a:pt x="1847" y="0"/>
                    <a:pt x="1772" y="0"/>
                  </a:cubicBezTo>
                  <a:close/>
                </a:path>
              </a:pathLst>
            </a:custGeom>
            <a:solidFill>
              <a:srgbClr val="FF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2531929" y="2280330"/>
              <a:ext cx="142783" cy="139306"/>
            </a:xfrm>
            <a:custGeom>
              <a:avLst/>
              <a:gdLst/>
              <a:ahLst/>
              <a:cxnLst/>
              <a:rect l="l" t="t" r="r" b="b"/>
              <a:pathLst>
                <a:path w="2587" h="2524" extrusionOk="0">
                  <a:moveTo>
                    <a:pt x="866" y="0"/>
                  </a:moveTo>
                  <a:cubicBezTo>
                    <a:pt x="866" y="0"/>
                    <a:pt x="866" y="62"/>
                    <a:pt x="866" y="163"/>
                  </a:cubicBezTo>
                  <a:cubicBezTo>
                    <a:pt x="856" y="316"/>
                    <a:pt x="836" y="469"/>
                    <a:pt x="805" y="622"/>
                  </a:cubicBezTo>
                  <a:cubicBezTo>
                    <a:pt x="724" y="1121"/>
                    <a:pt x="550" y="1833"/>
                    <a:pt x="1" y="1996"/>
                  </a:cubicBezTo>
                  <a:cubicBezTo>
                    <a:pt x="21" y="2047"/>
                    <a:pt x="72" y="2088"/>
                    <a:pt x="92" y="2129"/>
                  </a:cubicBezTo>
                  <a:cubicBezTo>
                    <a:pt x="123" y="2190"/>
                    <a:pt x="174" y="2241"/>
                    <a:pt x="225" y="2281"/>
                  </a:cubicBezTo>
                  <a:cubicBezTo>
                    <a:pt x="408" y="2414"/>
                    <a:pt x="703" y="2454"/>
                    <a:pt x="917" y="2495"/>
                  </a:cubicBezTo>
                  <a:cubicBezTo>
                    <a:pt x="1041" y="2513"/>
                    <a:pt x="1162" y="2524"/>
                    <a:pt x="1281" y="2524"/>
                  </a:cubicBezTo>
                  <a:cubicBezTo>
                    <a:pt x="1368" y="2524"/>
                    <a:pt x="1453" y="2518"/>
                    <a:pt x="1538" y="2505"/>
                  </a:cubicBezTo>
                  <a:cubicBezTo>
                    <a:pt x="1640" y="2505"/>
                    <a:pt x="1732" y="2485"/>
                    <a:pt x="1823" y="2465"/>
                  </a:cubicBezTo>
                  <a:cubicBezTo>
                    <a:pt x="1905" y="2444"/>
                    <a:pt x="1986" y="2404"/>
                    <a:pt x="2057" y="2363"/>
                  </a:cubicBezTo>
                  <a:cubicBezTo>
                    <a:pt x="2108" y="2342"/>
                    <a:pt x="2587" y="2027"/>
                    <a:pt x="2587" y="2027"/>
                  </a:cubicBezTo>
                  <a:cubicBezTo>
                    <a:pt x="2577" y="2017"/>
                    <a:pt x="2567" y="2006"/>
                    <a:pt x="2556" y="1996"/>
                  </a:cubicBezTo>
                  <a:cubicBezTo>
                    <a:pt x="2434" y="1905"/>
                    <a:pt x="2434" y="1803"/>
                    <a:pt x="2424" y="1660"/>
                  </a:cubicBezTo>
                  <a:cubicBezTo>
                    <a:pt x="2414" y="1538"/>
                    <a:pt x="2424" y="1416"/>
                    <a:pt x="2455" y="1304"/>
                  </a:cubicBezTo>
                  <a:cubicBezTo>
                    <a:pt x="2455" y="1294"/>
                    <a:pt x="2465" y="1273"/>
                    <a:pt x="2465" y="1263"/>
                  </a:cubicBezTo>
                  <a:cubicBezTo>
                    <a:pt x="2516" y="1110"/>
                    <a:pt x="2587" y="1059"/>
                    <a:pt x="2455" y="947"/>
                  </a:cubicBezTo>
                  <a:cubicBezTo>
                    <a:pt x="2383" y="886"/>
                    <a:pt x="2312" y="835"/>
                    <a:pt x="2231" y="785"/>
                  </a:cubicBezTo>
                  <a:cubicBezTo>
                    <a:pt x="2037" y="662"/>
                    <a:pt x="1844" y="540"/>
                    <a:pt x="1640" y="428"/>
                  </a:cubicBezTo>
                  <a:cubicBezTo>
                    <a:pt x="1385" y="275"/>
                    <a:pt x="1121" y="133"/>
                    <a:pt x="866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2588443" y="2289878"/>
              <a:ext cx="85714" cy="62423"/>
            </a:xfrm>
            <a:custGeom>
              <a:avLst/>
              <a:gdLst/>
              <a:ahLst/>
              <a:cxnLst/>
              <a:rect l="l" t="t" r="r" b="b"/>
              <a:pathLst>
                <a:path w="1553" h="113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3"/>
                    <a:pt x="4" y="8"/>
                    <a:pt x="15" y="13"/>
                  </a:cubicBezTo>
                  <a:lnTo>
                    <a:pt x="15" y="13"/>
                  </a:lnTo>
                  <a:cubicBezTo>
                    <a:pt x="10" y="6"/>
                    <a:pt x="7" y="2"/>
                    <a:pt x="5" y="1"/>
                  </a:cubicBezTo>
                  <a:close/>
                  <a:moveTo>
                    <a:pt x="15" y="13"/>
                  </a:moveTo>
                  <a:cubicBezTo>
                    <a:pt x="98" y="137"/>
                    <a:pt x="654" y="1131"/>
                    <a:pt x="1409" y="1131"/>
                  </a:cubicBezTo>
                  <a:cubicBezTo>
                    <a:pt x="1413" y="1131"/>
                    <a:pt x="1417" y="1131"/>
                    <a:pt x="1420" y="1131"/>
                  </a:cubicBezTo>
                  <a:cubicBezTo>
                    <a:pt x="1431" y="1121"/>
                    <a:pt x="1441" y="1110"/>
                    <a:pt x="1441" y="1090"/>
                  </a:cubicBezTo>
                  <a:cubicBezTo>
                    <a:pt x="1492" y="948"/>
                    <a:pt x="1553" y="897"/>
                    <a:pt x="1431" y="774"/>
                  </a:cubicBezTo>
                  <a:cubicBezTo>
                    <a:pt x="1359" y="724"/>
                    <a:pt x="1278" y="662"/>
                    <a:pt x="1196" y="612"/>
                  </a:cubicBezTo>
                  <a:cubicBezTo>
                    <a:pt x="1013" y="489"/>
                    <a:pt x="809" y="367"/>
                    <a:pt x="616" y="255"/>
                  </a:cubicBezTo>
                  <a:cubicBezTo>
                    <a:pt x="396" y="132"/>
                    <a:pt x="78" y="47"/>
                    <a:pt x="15" y="13"/>
                  </a:cubicBezTo>
                  <a:close/>
                </a:path>
              </a:pathLst>
            </a:custGeom>
            <a:solidFill>
              <a:srgbClr val="DD9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2546002" y="2132531"/>
              <a:ext cx="190525" cy="212381"/>
            </a:xfrm>
            <a:custGeom>
              <a:avLst/>
              <a:gdLst/>
              <a:ahLst/>
              <a:cxnLst/>
              <a:rect l="l" t="t" r="r" b="b"/>
              <a:pathLst>
                <a:path w="3452" h="3848" extrusionOk="0">
                  <a:moveTo>
                    <a:pt x="1833" y="1"/>
                  </a:moveTo>
                  <a:lnTo>
                    <a:pt x="611" y="785"/>
                  </a:lnTo>
                  <a:cubicBezTo>
                    <a:pt x="611" y="785"/>
                    <a:pt x="642" y="1599"/>
                    <a:pt x="672" y="1854"/>
                  </a:cubicBezTo>
                  <a:cubicBezTo>
                    <a:pt x="672" y="1854"/>
                    <a:pt x="494" y="1658"/>
                    <a:pt x="327" y="1658"/>
                  </a:cubicBezTo>
                  <a:cubicBezTo>
                    <a:pt x="210" y="1658"/>
                    <a:pt x="99" y="1755"/>
                    <a:pt x="61" y="2088"/>
                  </a:cubicBezTo>
                  <a:cubicBezTo>
                    <a:pt x="0" y="2525"/>
                    <a:pt x="366" y="2692"/>
                    <a:pt x="542" y="2692"/>
                  </a:cubicBezTo>
                  <a:cubicBezTo>
                    <a:pt x="571" y="2692"/>
                    <a:pt x="595" y="2687"/>
                    <a:pt x="611" y="2678"/>
                  </a:cubicBezTo>
                  <a:cubicBezTo>
                    <a:pt x="640" y="2698"/>
                    <a:pt x="1466" y="3848"/>
                    <a:pt x="2267" y="3848"/>
                  </a:cubicBezTo>
                  <a:cubicBezTo>
                    <a:pt x="2306" y="3848"/>
                    <a:pt x="2344" y="3845"/>
                    <a:pt x="2383" y="3839"/>
                  </a:cubicBezTo>
                  <a:cubicBezTo>
                    <a:pt x="3157" y="3656"/>
                    <a:pt x="3381" y="2638"/>
                    <a:pt x="3442" y="1793"/>
                  </a:cubicBezTo>
                  <a:lnTo>
                    <a:pt x="3442" y="1701"/>
                  </a:lnTo>
                  <a:cubicBezTo>
                    <a:pt x="3452" y="1548"/>
                    <a:pt x="3452" y="1406"/>
                    <a:pt x="3452" y="1273"/>
                  </a:cubicBezTo>
                  <a:lnTo>
                    <a:pt x="3452" y="1039"/>
                  </a:lnTo>
                  <a:cubicBezTo>
                    <a:pt x="3442" y="785"/>
                    <a:pt x="3421" y="622"/>
                    <a:pt x="3421" y="622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2571279" y="2279778"/>
              <a:ext cx="3422" cy="1159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41" y="0"/>
                  </a:moveTo>
                  <a:cubicBezTo>
                    <a:pt x="31" y="10"/>
                    <a:pt x="21" y="10"/>
                    <a:pt x="0" y="10"/>
                  </a:cubicBezTo>
                  <a:cubicBezTo>
                    <a:pt x="21" y="10"/>
                    <a:pt x="41" y="21"/>
                    <a:pt x="61" y="21"/>
                  </a:cubicBezTo>
                  <a:cubicBezTo>
                    <a:pt x="61" y="10"/>
                    <a:pt x="51" y="10"/>
                    <a:pt x="41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2560020" y="2108358"/>
              <a:ext cx="186661" cy="131689"/>
            </a:xfrm>
            <a:custGeom>
              <a:avLst/>
              <a:gdLst/>
              <a:ahLst/>
              <a:cxnLst/>
              <a:rect l="l" t="t" r="r" b="b"/>
              <a:pathLst>
                <a:path w="3382" h="2386" extrusionOk="0">
                  <a:moveTo>
                    <a:pt x="2251" y="1"/>
                  </a:moveTo>
                  <a:lnTo>
                    <a:pt x="1640" y="21"/>
                  </a:lnTo>
                  <a:lnTo>
                    <a:pt x="876" y="164"/>
                  </a:lnTo>
                  <a:cubicBezTo>
                    <a:pt x="876" y="164"/>
                    <a:pt x="174" y="663"/>
                    <a:pt x="153" y="724"/>
                  </a:cubicBezTo>
                  <a:cubicBezTo>
                    <a:pt x="143" y="785"/>
                    <a:pt x="1" y="1396"/>
                    <a:pt x="1" y="1396"/>
                  </a:cubicBezTo>
                  <a:cubicBezTo>
                    <a:pt x="1" y="1396"/>
                    <a:pt x="31" y="2190"/>
                    <a:pt x="489" y="2373"/>
                  </a:cubicBezTo>
                  <a:cubicBezTo>
                    <a:pt x="516" y="2382"/>
                    <a:pt x="544" y="2386"/>
                    <a:pt x="571" y="2386"/>
                  </a:cubicBezTo>
                  <a:cubicBezTo>
                    <a:pt x="706" y="2386"/>
                    <a:pt x="831" y="2285"/>
                    <a:pt x="856" y="2149"/>
                  </a:cubicBezTo>
                  <a:cubicBezTo>
                    <a:pt x="876" y="2017"/>
                    <a:pt x="866" y="1884"/>
                    <a:pt x="805" y="1762"/>
                  </a:cubicBezTo>
                  <a:cubicBezTo>
                    <a:pt x="1031" y="1687"/>
                    <a:pt x="1161" y="1446"/>
                    <a:pt x="1099" y="1217"/>
                  </a:cubicBezTo>
                  <a:lnTo>
                    <a:pt x="1099" y="1217"/>
                  </a:lnTo>
                  <a:cubicBezTo>
                    <a:pt x="1106" y="1220"/>
                    <a:pt x="1113" y="1223"/>
                    <a:pt x="1121" y="1223"/>
                  </a:cubicBezTo>
                  <a:cubicBezTo>
                    <a:pt x="1167" y="1229"/>
                    <a:pt x="1214" y="1232"/>
                    <a:pt x="1260" y="1232"/>
                  </a:cubicBezTo>
                  <a:cubicBezTo>
                    <a:pt x="1427" y="1232"/>
                    <a:pt x="1591" y="1190"/>
                    <a:pt x="1742" y="1111"/>
                  </a:cubicBezTo>
                  <a:cubicBezTo>
                    <a:pt x="1762" y="1100"/>
                    <a:pt x="1793" y="1090"/>
                    <a:pt x="1823" y="1090"/>
                  </a:cubicBezTo>
                  <a:cubicBezTo>
                    <a:pt x="1864" y="1090"/>
                    <a:pt x="1895" y="1151"/>
                    <a:pt x="1925" y="1182"/>
                  </a:cubicBezTo>
                  <a:cubicBezTo>
                    <a:pt x="1990" y="1272"/>
                    <a:pt x="2090" y="1315"/>
                    <a:pt x="2191" y="1315"/>
                  </a:cubicBezTo>
                  <a:cubicBezTo>
                    <a:pt x="2294" y="1315"/>
                    <a:pt x="2398" y="1270"/>
                    <a:pt x="2465" y="1182"/>
                  </a:cubicBezTo>
                  <a:cubicBezTo>
                    <a:pt x="2522" y="1264"/>
                    <a:pt x="2619" y="1313"/>
                    <a:pt x="2719" y="1313"/>
                  </a:cubicBezTo>
                  <a:cubicBezTo>
                    <a:pt x="2743" y="1313"/>
                    <a:pt x="2767" y="1310"/>
                    <a:pt x="2791" y="1304"/>
                  </a:cubicBezTo>
                  <a:cubicBezTo>
                    <a:pt x="3015" y="1284"/>
                    <a:pt x="3218" y="1182"/>
                    <a:pt x="3361" y="1019"/>
                  </a:cubicBezTo>
                  <a:cubicBezTo>
                    <a:pt x="3381" y="999"/>
                    <a:pt x="3320" y="948"/>
                    <a:pt x="3320" y="948"/>
                  </a:cubicBezTo>
                  <a:lnTo>
                    <a:pt x="2465" y="204"/>
                  </a:lnTo>
                  <a:lnTo>
                    <a:pt x="2322" y="7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2705557" y="2240979"/>
              <a:ext cx="16944" cy="38856"/>
            </a:xfrm>
            <a:custGeom>
              <a:avLst/>
              <a:gdLst/>
              <a:ahLst/>
              <a:cxnLst/>
              <a:rect l="l" t="t" r="r" b="b"/>
              <a:pathLst>
                <a:path w="307" h="704" extrusionOk="0">
                  <a:moveTo>
                    <a:pt x="11" y="1"/>
                  </a:moveTo>
                  <a:cubicBezTo>
                    <a:pt x="1" y="41"/>
                    <a:pt x="1" y="92"/>
                    <a:pt x="1" y="143"/>
                  </a:cubicBezTo>
                  <a:cubicBezTo>
                    <a:pt x="11" y="194"/>
                    <a:pt x="21" y="255"/>
                    <a:pt x="42" y="296"/>
                  </a:cubicBezTo>
                  <a:cubicBezTo>
                    <a:pt x="78" y="386"/>
                    <a:pt x="130" y="460"/>
                    <a:pt x="198" y="526"/>
                  </a:cubicBezTo>
                  <a:lnTo>
                    <a:pt x="198" y="526"/>
                  </a:lnTo>
                  <a:cubicBezTo>
                    <a:pt x="170" y="545"/>
                    <a:pt x="141" y="563"/>
                    <a:pt x="113" y="591"/>
                  </a:cubicBezTo>
                  <a:cubicBezTo>
                    <a:pt x="93" y="601"/>
                    <a:pt x="82" y="622"/>
                    <a:pt x="62" y="642"/>
                  </a:cubicBezTo>
                  <a:cubicBezTo>
                    <a:pt x="42" y="663"/>
                    <a:pt x="31" y="683"/>
                    <a:pt x="31" y="703"/>
                  </a:cubicBezTo>
                  <a:cubicBezTo>
                    <a:pt x="62" y="673"/>
                    <a:pt x="93" y="642"/>
                    <a:pt x="144" y="622"/>
                  </a:cubicBezTo>
                  <a:cubicBezTo>
                    <a:pt x="184" y="601"/>
                    <a:pt x="225" y="581"/>
                    <a:pt x="266" y="561"/>
                  </a:cubicBezTo>
                  <a:lnTo>
                    <a:pt x="306" y="540"/>
                  </a:lnTo>
                  <a:lnTo>
                    <a:pt x="276" y="510"/>
                  </a:lnTo>
                  <a:cubicBezTo>
                    <a:pt x="205" y="439"/>
                    <a:pt x="154" y="357"/>
                    <a:pt x="103" y="276"/>
                  </a:cubicBezTo>
                  <a:cubicBezTo>
                    <a:pt x="62" y="184"/>
                    <a:pt x="31" y="92"/>
                    <a:pt x="11" y="1"/>
                  </a:cubicBezTo>
                  <a:close/>
                </a:path>
              </a:pathLst>
            </a:custGeom>
            <a:solidFill>
              <a:srgbClr val="BA6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2659473" y="2296887"/>
              <a:ext cx="38856" cy="26216"/>
            </a:xfrm>
            <a:custGeom>
              <a:avLst/>
              <a:gdLst/>
              <a:ahLst/>
              <a:cxnLst/>
              <a:rect l="l" t="t" r="r" b="b"/>
              <a:pathLst>
                <a:path w="704" h="475" extrusionOk="0">
                  <a:moveTo>
                    <a:pt x="98" y="0"/>
                  </a:moveTo>
                  <a:cubicBezTo>
                    <a:pt x="62" y="0"/>
                    <a:pt x="39" y="14"/>
                    <a:pt x="32" y="47"/>
                  </a:cubicBezTo>
                  <a:cubicBezTo>
                    <a:pt x="1" y="138"/>
                    <a:pt x="11" y="393"/>
                    <a:pt x="215" y="464"/>
                  </a:cubicBezTo>
                  <a:cubicBezTo>
                    <a:pt x="246" y="471"/>
                    <a:pt x="278" y="475"/>
                    <a:pt x="309" y="475"/>
                  </a:cubicBezTo>
                  <a:cubicBezTo>
                    <a:pt x="458" y="475"/>
                    <a:pt x="597" y="395"/>
                    <a:pt x="673" y="261"/>
                  </a:cubicBezTo>
                  <a:cubicBezTo>
                    <a:pt x="704" y="179"/>
                    <a:pt x="602" y="149"/>
                    <a:pt x="398" y="87"/>
                  </a:cubicBezTo>
                  <a:cubicBezTo>
                    <a:pt x="268" y="42"/>
                    <a:pt x="163" y="0"/>
                    <a:pt x="98" y="0"/>
                  </a:cubicBezTo>
                  <a:close/>
                </a:path>
              </a:pathLst>
            </a:custGeom>
            <a:solidFill>
              <a:srgbClr val="F9F6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2622385" y="2264546"/>
              <a:ext cx="36593" cy="17606"/>
            </a:xfrm>
            <a:custGeom>
              <a:avLst/>
              <a:gdLst/>
              <a:ahLst/>
              <a:cxnLst/>
              <a:rect l="l" t="t" r="r" b="b"/>
              <a:pathLst>
                <a:path w="663" h="319" extrusionOk="0">
                  <a:moveTo>
                    <a:pt x="299" y="0"/>
                  </a:moveTo>
                  <a:cubicBezTo>
                    <a:pt x="142" y="0"/>
                    <a:pt x="10" y="58"/>
                    <a:pt x="1" y="134"/>
                  </a:cubicBezTo>
                  <a:cubicBezTo>
                    <a:pt x="1" y="225"/>
                    <a:pt x="143" y="307"/>
                    <a:pt x="317" y="317"/>
                  </a:cubicBezTo>
                  <a:cubicBezTo>
                    <a:pt x="330" y="318"/>
                    <a:pt x="343" y="318"/>
                    <a:pt x="356" y="318"/>
                  </a:cubicBezTo>
                  <a:cubicBezTo>
                    <a:pt x="521" y="318"/>
                    <a:pt x="653" y="259"/>
                    <a:pt x="653" y="174"/>
                  </a:cubicBezTo>
                  <a:cubicBezTo>
                    <a:pt x="663" y="83"/>
                    <a:pt x="520" y="12"/>
                    <a:pt x="337" y="1"/>
                  </a:cubicBezTo>
                  <a:cubicBezTo>
                    <a:pt x="324" y="1"/>
                    <a:pt x="312" y="0"/>
                    <a:pt x="299" y="0"/>
                  </a:cubicBezTo>
                  <a:close/>
                </a:path>
              </a:pathLst>
            </a:custGeom>
            <a:solidFill>
              <a:srgbClr val="DD9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2469564" y="2381493"/>
              <a:ext cx="331045" cy="622847"/>
            </a:xfrm>
            <a:custGeom>
              <a:avLst/>
              <a:gdLst/>
              <a:ahLst/>
              <a:cxnLst/>
              <a:rect l="l" t="t" r="r" b="b"/>
              <a:pathLst>
                <a:path w="5998" h="11285" extrusionOk="0">
                  <a:moveTo>
                    <a:pt x="1426" y="0"/>
                  </a:moveTo>
                  <a:cubicBezTo>
                    <a:pt x="1426" y="0"/>
                    <a:pt x="0" y="7169"/>
                    <a:pt x="1110" y="11150"/>
                  </a:cubicBezTo>
                  <a:cubicBezTo>
                    <a:pt x="1110" y="11150"/>
                    <a:pt x="2164" y="11285"/>
                    <a:pt x="3360" y="11285"/>
                  </a:cubicBezTo>
                  <a:cubicBezTo>
                    <a:pt x="4081" y="11285"/>
                    <a:pt x="4854" y="11236"/>
                    <a:pt x="5478" y="11079"/>
                  </a:cubicBezTo>
                  <a:cubicBezTo>
                    <a:pt x="5723" y="10061"/>
                    <a:pt x="5998" y="1273"/>
                    <a:pt x="3717" y="194"/>
                  </a:cubicBezTo>
                  <a:lnTo>
                    <a:pt x="3452" y="245"/>
                  </a:lnTo>
                  <a:cubicBezTo>
                    <a:pt x="3235" y="293"/>
                    <a:pt x="3013" y="317"/>
                    <a:pt x="2792" y="317"/>
                  </a:cubicBezTo>
                  <a:cubicBezTo>
                    <a:pt x="2319" y="317"/>
                    <a:pt x="1849" y="208"/>
                    <a:pt x="1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2674650" y="2391704"/>
              <a:ext cx="238928" cy="742891"/>
            </a:xfrm>
            <a:custGeom>
              <a:avLst/>
              <a:gdLst/>
              <a:ahLst/>
              <a:cxnLst/>
              <a:rect l="l" t="t" r="r" b="b"/>
              <a:pathLst>
                <a:path w="4329" h="13460" extrusionOk="0">
                  <a:moveTo>
                    <a:pt x="202" y="1"/>
                  </a:moveTo>
                  <a:cubicBezTo>
                    <a:pt x="137" y="1"/>
                    <a:pt x="70" y="3"/>
                    <a:pt x="1" y="9"/>
                  </a:cubicBezTo>
                  <a:cubicBezTo>
                    <a:pt x="1" y="9"/>
                    <a:pt x="856" y="2045"/>
                    <a:pt x="866" y="3593"/>
                  </a:cubicBezTo>
                  <a:cubicBezTo>
                    <a:pt x="866" y="3878"/>
                    <a:pt x="877" y="4153"/>
                    <a:pt x="907" y="4438"/>
                  </a:cubicBezTo>
                  <a:cubicBezTo>
                    <a:pt x="989" y="5049"/>
                    <a:pt x="989" y="5894"/>
                    <a:pt x="1019" y="7371"/>
                  </a:cubicBezTo>
                  <a:cubicBezTo>
                    <a:pt x="1213" y="9234"/>
                    <a:pt x="1691" y="13348"/>
                    <a:pt x="1691" y="13348"/>
                  </a:cubicBezTo>
                  <a:lnTo>
                    <a:pt x="2933" y="13460"/>
                  </a:lnTo>
                  <a:lnTo>
                    <a:pt x="2984" y="12665"/>
                  </a:lnTo>
                  <a:cubicBezTo>
                    <a:pt x="2984" y="12665"/>
                    <a:pt x="3301" y="12763"/>
                    <a:pt x="3673" y="12763"/>
                  </a:cubicBezTo>
                  <a:cubicBezTo>
                    <a:pt x="3890" y="12763"/>
                    <a:pt x="4126" y="12730"/>
                    <a:pt x="4328" y="12625"/>
                  </a:cubicBezTo>
                  <a:cubicBezTo>
                    <a:pt x="4308" y="11943"/>
                    <a:pt x="4308" y="10334"/>
                    <a:pt x="4084" y="9702"/>
                  </a:cubicBezTo>
                  <a:cubicBezTo>
                    <a:pt x="3850" y="9061"/>
                    <a:pt x="3819" y="4601"/>
                    <a:pt x="3697" y="4010"/>
                  </a:cubicBezTo>
                  <a:cubicBezTo>
                    <a:pt x="3585" y="3430"/>
                    <a:pt x="3473" y="1231"/>
                    <a:pt x="2445" y="793"/>
                  </a:cubicBezTo>
                  <a:cubicBezTo>
                    <a:pt x="1503" y="388"/>
                    <a:pt x="997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2371767" y="2381493"/>
              <a:ext cx="198417" cy="751998"/>
            </a:xfrm>
            <a:custGeom>
              <a:avLst/>
              <a:gdLst/>
              <a:ahLst/>
              <a:cxnLst/>
              <a:rect l="l" t="t" r="r" b="b"/>
              <a:pathLst>
                <a:path w="3595" h="13625" extrusionOk="0">
                  <a:moveTo>
                    <a:pt x="3208" y="0"/>
                  </a:moveTo>
                  <a:cubicBezTo>
                    <a:pt x="1253" y="733"/>
                    <a:pt x="1070" y="957"/>
                    <a:pt x="520" y="1304"/>
                  </a:cubicBezTo>
                  <a:cubicBezTo>
                    <a:pt x="662" y="1823"/>
                    <a:pt x="326" y="6935"/>
                    <a:pt x="184" y="8462"/>
                  </a:cubicBezTo>
                  <a:cubicBezTo>
                    <a:pt x="1" y="9256"/>
                    <a:pt x="255" y="12423"/>
                    <a:pt x="316" y="13217"/>
                  </a:cubicBezTo>
                  <a:cubicBezTo>
                    <a:pt x="612" y="13533"/>
                    <a:pt x="2852" y="13624"/>
                    <a:pt x="2852" y="13624"/>
                  </a:cubicBezTo>
                  <a:lnTo>
                    <a:pt x="2852" y="13584"/>
                  </a:lnTo>
                  <a:lnTo>
                    <a:pt x="2892" y="12535"/>
                  </a:lnTo>
                  <a:cubicBezTo>
                    <a:pt x="2923" y="11904"/>
                    <a:pt x="3035" y="11221"/>
                    <a:pt x="2974" y="10580"/>
                  </a:cubicBezTo>
                  <a:cubicBezTo>
                    <a:pt x="2913" y="9938"/>
                    <a:pt x="3025" y="9266"/>
                    <a:pt x="3065" y="8625"/>
                  </a:cubicBezTo>
                  <a:cubicBezTo>
                    <a:pt x="3116" y="7912"/>
                    <a:pt x="3137" y="7189"/>
                    <a:pt x="3137" y="6456"/>
                  </a:cubicBezTo>
                  <a:cubicBezTo>
                    <a:pt x="3116" y="5906"/>
                    <a:pt x="3137" y="5356"/>
                    <a:pt x="3188" y="4806"/>
                  </a:cubicBezTo>
                  <a:cubicBezTo>
                    <a:pt x="3300" y="4053"/>
                    <a:pt x="3595" y="3320"/>
                    <a:pt x="3524" y="2556"/>
                  </a:cubicBezTo>
                  <a:cubicBezTo>
                    <a:pt x="3483" y="2016"/>
                    <a:pt x="3259" y="1528"/>
                    <a:pt x="3228" y="998"/>
                  </a:cubicBezTo>
                  <a:cubicBezTo>
                    <a:pt x="3218" y="927"/>
                    <a:pt x="3208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2295329" y="2453406"/>
              <a:ext cx="175402" cy="398490"/>
            </a:xfrm>
            <a:custGeom>
              <a:avLst/>
              <a:gdLst/>
              <a:ahLst/>
              <a:cxnLst/>
              <a:rect l="l" t="t" r="r" b="b"/>
              <a:pathLst>
                <a:path w="3178" h="7220" extrusionOk="0">
                  <a:moveTo>
                    <a:pt x="1915" y="1"/>
                  </a:moveTo>
                  <a:cubicBezTo>
                    <a:pt x="1915" y="1"/>
                    <a:pt x="1192" y="62"/>
                    <a:pt x="744" y="2913"/>
                  </a:cubicBezTo>
                  <a:cubicBezTo>
                    <a:pt x="184" y="3789"/>
                    <a:pt x="1" y="4023"/>
                    <a:pt x="103" y="5957"/>
                  </a:cubicBezTo>
                  <a:cubicBezTo>
                    <a:pt x="367" y="6935"/>
                    <a:pt x="815" y="7118"/>
                    <a:pt x="815" y="7118"/>
                  </a:cubicBezTo>
                  <a:lnTo>
                    <a:pt x="1660" y="7220"/>
                  </a:lnTo>
                  <a:cubicBezTo>
                    <a:pt x="1660" y="7220"/>
                    <a:pt x="2893" y="6466"/>
                    <a:pt x="3076" y="5520"/>
                  </a:cubicBezTo>
                  <a:cubicBezTo>
                    <a:pt x="3178" y="4298"/>
                    <a:pt x="3178" y="3982"/>
                    <a:pt x="2058" y="3626"/>
                  </a:cubicBezTo>
                  <a:lnTo>
                    <a:pt x="2200" y="2719"/>
                  </a:lnTo>
                  <a:cubicBezTo>
                    <a:pt x="2424" y="1905"/>
                    <a:pt x="1915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2337494" y="2656837"/>
              <a:ext cx="67500" cy="38635"/>
            </a:xfrm>
            <a:custGeom>
              <a:avLst/>
              <a:gdLst/>
              <a:ahLst/>
              <a:cxnLst/>
              <a:rect l="l" t="t" r="r" b="b"/>
              <a:pathLst>
                <a:path w="1223" h="700" extrusionOk="0">
                  <a:moveTo>
                    <a:pt x="1171" y="1"/>
                  </a:moveTo>
                  <a:cubicBezTo>
                    <a:pt x="1070" y="1"/>
                    <a:pt x="968" y="11"/>
                    <a:pt x="866" y="31"/>
                  </a:cubicBezTo>
                  <a:cubicBezTo>
                    <a:pt x="642" y="72"/>
                    <a:pt x="438" y="174"/>
                    <a:pt x="275" y="306"/>
                  </a:cubicBezTo>
                  <a:cubicBezTo>
                    <a:pt x="153" y="408"/>
                    <a:pt x="62" y="530"/>
                    <a:pt x="0" y="663"/>
                  </a:cubicBezTo>
                  <a:cubicBezTo>
                    <a:pt x="0" y="678"/>
                    <a:pt x="24" y="700"/>
                    <a:pt x="36" y="700"/>
                  </a:cubicBezTo>
                  <a:cubicBezTo>
                    <a:pt x="39" y="700"/>
                    <a:pt x="41" y="698"/>
                    <a:pt x="41" y="693"/>
                  </a:cubicBezTo>
                  <a:cubicBezTo>
                    <a:pt x="153" y="469"/>
                    <a:pt x="336" y="286"/>
                    <a:pt x="571" y="174"/>
                  </a:cubicBezTo>
                  <a:cubicBezTo>
                    <a:pt x="734" y="103"/>
                    <a:pt x="917" y="62"/>
                    <a:pt x="1090" y="52"/>
                  </a:cubicBezTo>
                  <a:lnTo>
                    <a:pt x="1202" y="52"/>
                  </a:lnTo>
                  <a:cubicBezTo>
                    <a:pt x="1222" y="52"/>
                    <a:pt x="1192" y="11"/>
                    <a:pt x="1171" y="11"/>
                  </a:cubicBezTo>
                  <a:lnTo>
                    <a:pt x="1171" y="1"/>
                  </a:ln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2344282" y="2650656"/>
              <a:ext cx="34275" cy="8003"/>
            </a:xfrm>
            <a:custGeom>
              <a:avLst/>
              <a:gdLst/>
              <a:ahLst/>
              <a:cxnLst/>
              <a:rect l="l" t="t" r="r" b="b"/>
              <a:pathLst>
                <a:path w="621" h="145" extrusionOk="0">
                  <a:moveTo>
                    <a:pt x="438" y="1"/>
                  </a:moveTo>
                  <a:cubicBezTo>
                    <a:pt x="344" y="1"/>
                    <a:pt x="251" y="14"/>
                    <a:pt x="163" y="41"/>
                  </a:cubicBezTo>
                  <a:cubicBezTo>
                    <a:pt x="112" y="52"/>
                    <a:pt x="61" y="72"/>
                    <a:pt x="10" y="102"/>
                  </a:cubicBezTo>
                  <a:cubicBezTo>
                    <a:pt x="1" y="112"/>
                    <a:pt x="32" y="145"/>
                    <a:pt x="46" y="145"/>
                  </a:cubicBezTo>
                  <a:cubicBezTo>
                    <a:pt x="48" y="145"/>
                    <a:pt x="49" y="144"/>
                    <a:pt x="51" y="143"/>
                  </a:cubicBezTo>
                  <a:cubicBezTo>
                    <a:pt x="91" y="113"/>
                    <a:pt x="142" y="92"/>
                    <a:pt x="193" y="82"/>
                  </a:cubicBezTo>
                  <a:cubicBezTo>
                    <a:pt x="281" y="55"/>
                    <a:pt x="370" y="41"/>
                    <a:pt x="461" y="41"/>
                  </a:cubicBezTo>
                  <a:cubicBezTo>
                    <a:pt x="506" y="41"/>
                    <a:pt x="553" y="45"/>
                    <a:pt x="600" y="52"/>
                  </a:cubicBezTo>
                  <a:cubicBezTo>
                    <a:pt x="621" y="52"/>
                    <a:pt x="600" y="11"/>
                    <a:pt x="580" y="11"/>
                  </a:cubicBezTo>
                  <a:cubicBezTo>
                    <a:pt x="533" y="4"/>
                    <a:pt x="485" y="1"/>
                    <a:pt x="438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2449309" y="2397112"/>
              <a:ext cx="83230" cy="357040"/>
            </a:xfrm>
            <a:custGeom>
              <a:avLst/>
              <a:gdLst/>
              <a:ahLst/>
              <a:cxnLst/>
              <a:rect l="l" t="t" r="r" b="b"/>
              <a:pathLst>
                <a:path w="1508" h="6469" extrusionOk="0">
                  <a:moveTo>
                    <a:pt x="955" y="1"/>
                  </a:moveTo>
                  <a:cubicBezTo>
                    <a:pt x="827" y="1"/>
                    <a:pt x="561" y="143"/>
                    <a:pt x="520" y="176"/>
                  </a:cubicBezTo>
                  <a:cubicBezTo>
                    <a:pt x="510" y="186"/>
                    <a:pt x="378" y="277"/>
                    <a:pt x="388" y="288"/>
                  </a:cubicBezTo>
                  <a:cubicBezTo>
                    <a:pt x="754" y="1133"/>
                    <a:pt x="907" y="2049"/>
                    <a:pt x="826" y="2965"/>
                  </a:cubicBezTo>
                  <a:cubicBezTo>
                    <a:pt x="683" y="4442"/>
                    <a:pt x="255" y="5318"/>
                    <a:pt x="255" y="5318"/>
                  </a:cubicBezTo>
                  <a:cubicBezTo>
                    <a:pt x="255" y="5318"/>
                    <a:pt x="1" y="6275"/>
                    <a:pt x="164" y="6468"/>
                  </a:cubicBezTo>
                  <a:cubicBezTo>
                    <a:pt x="479" y="6102"/>
                    <a:pt x="1508" y="4432"/>
                    <a:pt x="1426" y="2171"/>
                  </a:cubicBezTo>
                  <a:cubicBezTo>
                    <a:pt x="1416" y="2069"/>
                    <a:pt x="1416" y="1978"/>
                    <a:pt x="1396" y="1886"/>
                  </a:cubicBezTo>
                  <a:cubicBezTo>
                    <a:pt x="1314" y="1255"/>
                    <a:pt x="1192" y="634"/>
                    <a:pt x="1019" y="33"/>
                  </a:cubicBezTo>
                  <a:cubicBezTo>
                    <a:pt x="1011" y="10"/>
                    <a:pt x="987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2402673" y="2557715"/>
              <a:ext cx="143942" cy="138147"/>
            </a:xfrm>
            <a:custGeom>
              <a:avLst/>
              <a:gdLst/>
              <a:ahLst/>
              <a:cxnLst/>
              <a:rect l="l" t="t" r="r" b="b"/>
              <a:pathLst>
                <a:path w="2608" h="2503" extrusionOk="0">
                  <a:moveTo>
                    <a:pt x="1981" y="0"/>
                  </a:moveTo>
                  <a:cubicBezTo>
                    <a:pt x="1723" y="0"/>
                    <a:pt x="1448" y="20"/>
                    <a:pt x="1385" y="66"/>
                  </a:cubicBezTo>
                  <a:cubicBezTo>
                    <a:pt x="1284" y="137"/>
                    <a:pt x="1" y="1817"/>
                    <a:pt x="1" y="1817"/>
                  </a:cubicBezTo>
                  <a:cubicBezTo>
                    <a:pt x="1" y="1817"/>
                    <a:pt x="26" y="2503"/>
                    <a:pt x="651" y="2503"/>
                  </a:cubicBezTo>
                  <a:cubicBezTo>
                    <a:pt x="716" y="2503"/>
                    <a:pt x="788" y="2495"/>
                    <a:pt x="866" y="2479"/>
                  </a:cubicBezTo>
                  <a:cubicBezTo>
                    <a:pt x="1049" y="2092"/>
                    <a:pt x="1385" y="1501"/>
                    <a:pt x="1385" y="1501"/>
                  </a:cubicBezTo>
                  <a:cubicBezTo>
                    <a:pt x="1385" y="1501"/>
                    <a:pt x="2027" y="1461"/>
                    <a:pt x="2180" y="1440"/>
                  </a:cubicBezTo>
                  <a:cubicBezTo>
                    <a:pt x="2343" y="1410"/>
                    <a:pt x="2231" y="1155"/>
                    <a:pt x="2231" y="1155"/>
                  </a:cubicBezTo>
                  <a:lnTo>
                    <a:pt x="2231" y="1155"/>
                  </a:lnTo>
                  <a:cubicBezTo>
                    <a:pt x="2231" y="1155"/>
                    <a:pt x="2264" y="1158"/>
                    <a:pt x="2309" y="1158"/>
                  </a:cubicBezTo>
                  <a:cubicBezTo>
                    <a:pt x="2387" y="1158"/>
                    <a:pt x="2500" y="1150"/>
                    <a:pt x="2526" y="1104"/>
                  </a:cubicBezTo>
                  <a:cubicBezTo>
                    <a:pt x="2546" y="1002"/>
                    <a:pt x="2546" y="901"/>
                    <a:pt x="2526" y="799"/>
                  </a:cubicBezTo>
                  <a:cubicBezTo>
                    <a:pt x="2577" y="717"/>
                    <a:pt x="2597" y="626"/>
                    <a:pt x="2587" y="524"/>
                  </a:cubicBezTo>
                  <a:cubicBezTo>
                    <a:pt x="2567" y="422"/>
                    <a:pt x="2607" y="86"/>
                    <a:pt x="2444" y="35"/>
                  </a:cubicBezTo>
                  <a:cubicBezTo>
                    <a:pt x="2377" y="13"/>
                    <a:pt x="2184" y="0"/>
                    <a:pt x="1981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2399307" y="2452468"/>
              <a:ext cx="23678" cy="133455"/>
            </a:xfrm>
            <a:custGeom>
              <a:avLst/>
              <a:gdLst/>
              <a:ahLst/>
              <a:cxnLst/>
              <a:rect l="l" t="t" r="r" b="b"/>
              <a:pathLst>
                <a:path w="429" h="2418" extrusionOk="0">
                  <a:moveTo>
                    <a:pt x="12" y="1"/>
                  </a:moveTo>
                  <a:cubicBezTo>
                    <a:pt x="9" y="1"/>
                    <a:pt x="8" y="3"/>
                    <a:pt x="11" y="7"/>
                  </a:cubicBezTo>
                  <a:lnTo>
                    <a:pt x="1" y="7"/>
                  </a:lnTo>
                  <a:cubicBezTo>
                    <a:pt x="62" y="181"/>
                    <a:pt x="102" y="354"/>
                    <a:pt x="153" y="527"/>
                  </a:cubicBezTo>
                  <a:cubicBezTo>
                    <a:pt x="245" y="904"/>
                    <a:pt x="316" y="1290"/>
                    <a:pt x="347" y="1677"/>
                  </a:cubicBezTo>
                  <a:cubicBezTo>
                    <a:pt x="377" y="1912"/>
                    <a:pt x="377" y="2146"/>
                    <a:pt x="347" y="2380"/>
                  </a:cubicBezTo>
                  <a:cubicBezTo>
                    <a:pt x="347" y="2396"/>
                    <a:pt x="371" y="2417"/>
                    <a:pt x="386" y="2417"/>
                  </a:cubicBezTo>
                  <a:cubicBezTo>
                    <a:pt x="391" y="2417"/>
                    <a:pt x="395" y="2415"/>
                    <a:pt x="398" y="2411"/>
                  </a:cubicBezTo>
                  <a:cubicBezTo>
                    <a:pt x="428" y="1993"/>
                    <a:pt x="408" y="1576"/>
                    <a:pt x="337" y="1168"/>
                  </a:cubicBezTo>
                  <a:cubicBezTo>
                    <a:pt x="275" y="842"/>
                    <a:pt x="204" y="527"/>
                    <a:pt x="102" y="211"/>
                  </a:cubicBezTo>
                  <a:cubicBezTo>
                    <a:pt x="92" y="150"/>
                    <a:pt x="72" y="89"/>
                    <a:pt x="51" y="28"/>
                  </a:cubicBezTo>
                  <a:cubicBezTo>
                    <a:pt x="51" y="20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2814612" y="2485637"/>
              <a:ext cx="26437" cy="606234"/>
            </a:xfrm>
            <a:custGeom>
              <a:avLst/>
              <a:gdLst/>
              <a:ahLst/>
              <a:cxnLst/>
              <a:rect l="l" t="t" r="r" b="b"/>
              <a:pathLst>
                <a:path w="479" h="10984" extrusionOk="0">
                  <a:moveTo>
                    <a:pt x="303" y="0"/>
                  </a:moveTo>
                  <a:cubicBezTo>
                    <a:pt x="299" y="0"/>
                    <a:pt x="296" y="2"/>
                    <a:pt x="296" y="7"/>
                  </a:cubicBezTo>
                  <a:cubicBezTo>
                    <a:pt x="184" y="659"/>
                    <a:pt x="82" y="1311"/>
                    <a:pt x="41" y="1972"/>
                  </a:cubicBezTo>
                  <a:cubicBezTo>
                    <a:pt x="0" y="2522"/>
                    <a:pt x="133" y="3052"/>
                    <a:pt x="245" y="3581"/>
                  </a:cubicBezTo>
                  <a:cubicBezTo>
                    <a:pt x="285" y="3785"/>
                    <a:pt x="326" y="3999"/>
                    <a:pt x="347" y="4202"/>
                  </a:cubicBezTo>
                  <a:cubicBezTo>
                    <a:pt x="347" y="4365"/>
                    <a:pt x="347" y="4528"/>
                    <a:pt x="347" y="4691"/>
                  </a:cubicBezTo>
                  <a:cubicBezTo>
                    <a:pt x="336" y="5119"/>
                    <a:pt x="316" y="5546"/>
                    <a:pt x="296" y="5984"/>
                  </a:cubicBezTo>
                  <a:cubicBezTo>
                    <a:pt x="275" y="6392"/>
                    <a:pt x="285" y="6809"/>
                    <a:pt x="306" y="7216"/>
                  </a:cubicBezTo>
                  <a:cubicBezTo>
                    <a:pt x="316" y="7359"/>
                    <a:pt x="336" y="7491"/>
                    <a:pt x="357" y="7634"/>
                  </a:cubicBezTo>
                  <a:cubicBezTo>
                    <a:pt x="367" y="7787"/>
                    <a:pt x="377" y="7949"/>
                    <a:pt x="387" y="8102"/>
                  </a:cubicBezTo>
                  <a:cubicBezTo>
                    <a:pt x="408" y="8489"/>
                    <a:pt x="418" y="8866"/>
                    <a:pt x="428" y="9243"/>
                  </a:cubicBezTo>
                  <a:cubicBezTo>
                    <a:pt x="438" y="9803"/>
                    <a:pt x="438" y="10363"/>
                    <a:pt x="438" y="10923"/>
                  </a:cubicBezTo>
                  <a:lnTo>
                    <a:pt x="438" y="10953"/>
                  </a:lnTo>
                  <a:cubicBezTo>
                    <a:pt x="438" y="10961"/>
                    <a:pt x="462" y="10981"/>
                    <a:pt x="473" y="10981"/>
                  </a:cubicBezTo>
                  <a:cubicBezTo>
                    <a:pt x="477" y="10981"/>
                    <a:pt x="479" y="10979"/>
                    <a:pt x="479" y="10974"/>
                  </a:cubicBezTo>
                  <a:lnTo>
                    <a:pt x="479" y="10974"/>
                  </a:lnTo>
                  <a:cubicBezTo>
                    <a:pt x="479" y="10977"/>
                    <a:pt x="479" y="10980"/>
                    <a:pt x="479" y="10984"/>
                  </a:cubicBezTo>
                  <a:lnTo>
                    <a:pt x="479" y="10974"/>
                  </a:lnTo>
                  <a:lnTo>
                    <a:pt x="479" y="10974"/>
                  </a:lnTo>
                  <a:cubicBezTo>
                    <a:pt x="479" y="10498"/>
                    <a:pt x="479" y="10023"/>
                    <a:pt x="469" y="9548"/>
                  </a:cubicBezTo>
                  <a:cubicBezTo>
                    <a:pt x="469" y="9171"/>
                    <a:pt x="459" y="8784"/>
                    <a:pt x="438" y="8398"/>
                  </a:cubicBezTo>
                  <a:cubicBezTo>
                    <a:pt x="428" y="8082"/>
                    <a:pt x="418" y="7776"/>
                    <a:pt x="377" y="7471"/>
                  </a:cubicBezTo>
                  <a:cubicBezTo>
                    <a:pt x="336" y="7094"/>
                    <a:pt x="316" y="6717"/>
                    <a:pt x="336" y="6341"/>
                  </a:cubicBezTo>
                  <a:cubicBezTo>
                    <a:pt x="336" y="5893"/>
                    <a:pt x="367" y="5445"/>
                    <a:pt x="377" y="5007"/>
                  </a:cubicBezTo>
                  <a:cubicBezTo>
                    <a:pt x="397" y="4671"/>
                    <a:pt x="397" y="4335"/>
                    <a:pt x="357" y="3999"/>
                  </a:cubicBezTo>
                  <a:cubicBezTo>
                    <a:pt x="275" y="3449"/>
                    <a:pt x="102" y="2909"/>
                    <a:pt x="72" y="2359"/>
                  </a:cubicBezTo>
                  <a:cubicBezTo>
                    <a:pt x="72" y="2135"/>
                    <a:pt x="82" y="1922"/>
                    <a:pt x="112" y="1698"/>
                  </a:cubicBezTo>
                  <a:cubicBezTo>
                    <a:pt x="133" y="1494"/>
                    <a:pt x="153" y="1280"/>
                    <a:pt x="184" y="1066"/>
                  </a:cubicBezTo>
                  <a:cubicBezTo>
                    <a:pt x="224" y="740"/>
                    <a:pt x="275" y="415"/>
                    <a:pt x="336" y="89"/>
                  </a:cubicBezTo>
                  <a:cubicBezTo>
                    <a:pt x="336" y="68"/>
                    <a:pt x="336" y="48"/>
                    <a:pt x="336" y="28"/>
                  </a:cubicBezTo>
                  <a:cubicBezTo>
                    <a:pt x="344" y="20"/>
                    <a:pt x="317" y="0"/>
                    <a:pt x="303" y="0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2599371" y="2244622"/>
              <a:ext cx="132131" cy="105749"/>
            </a:xfrm>
            <a:custGeom>
              <a:avLst/>
              <a:gdLst/>
              <a:ahLst/>
              <a:cxnLst/>
              <a:rect l="l" t="t" r="r" b="b"/>
              <a:pathLst>
                <a:path w="2394" h="1916" extrusionOk="0">
                  <a:moveTo>
                    <a:pt x="1129" y="0"/>
                  </a:moveTo>
                  <a:cubicBezTo>
                    <a:pt x="966" y="0"/>
                    <a:pt x="787" y="14"/>
                    <a:pt x="591" y="47"/>
                  </a:cubicBezTo>
                  <a:cubicBezTo>
                    <a:pt x="336" y="108"/>
                    <a:pt x="224" y="149"/>
                    <a:pt x="224" y="149"/>
                  </a:cubicBezTo>
                  <a:lnTo>
                    <a:pt x="0" y="1177"/>
                  </a:lnTo>
                  <a:cubicBezTo>
                    <a:pt x="315" y="1511"/>
                    <a:pt x="782" y="1916"/>
                    <a:pt x="1249" y="1916"/>
                  </a:cubicBezTo>
                  <a:cubicBezTo>
                    <a:pt x="1281" y="1916"/>
                    <a:pt x="1313" y="1914"/>
                    <a:pt x="1345" y="1910"/>
                  </a:cubicBezTo>
                  <a:cubicBezTo>
                    <a:pt x="1966" y="1778"/>
                    <a:pt x="2261" y="1106"/>
                    <a:pt x="2393" y="403"/>
                  </a:cubicBezTo>
                  <a:cubicBezTo>
                    <a:pt x="2276" y="294"/>
                    <a:pt x="1877" y="0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2580827" y="2236619"/>
              <a:ext cx="41063" cy="16227"/>
            </a:xfrm>
            <a:custGeom>
              <a:avLst/>
              <a:gdLst/>
              <a:ahLst/>
              <a:cxnLst/>
              <a:rect l="l" t="t" r="r" b="b"/>
              <a:pathLst>
                <a:path w="744" h="294" extrusionOk="0">
                  <a:moveTo>
                    <a:pt x="91" y="1"/>
                  </a:moveTo>
                  <a:cubicBezTo>
                    <a:pt x="58" y="1"/>
                    <a:pt x="27" y="6"/>
                    <a:pt x="0" y="19"/>
                  </a:cubicBezTo>
                  <a:cubicBezTo>
                    <a:pt x="123" y="59"/>
                    <a:pt x="560" y="294"/>
                    <a:pt x="560" y="294"/>
                  </a:cubicBezTo>
                  <a:lnTo>
                    <a:pt x="601" y="283"/>
                  </a:lnTo>
                  <a:lnTo>
                    <a:pt x="744" y="243"/>
                  </a:lnTo>
                  <a:cubicBezTo>
                    <a:pt x="483" y="125"/>
                    <a:pt x="25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2575198" y="2281434"/>
              <a:ext cx="27044" cy="28148"/>
            </a:xfrm>
            <a:custGeom>
              <a:avLst/>
              <a:gdLst/>
              <a:ahLst/>
              <a:cxnLst/>
              <a:rect l="l" t="t" r="r" b="b"/>
              <a:pathLst>
                <a:path w="490" h="510" extrusionOk="0">
                  <a:moveTo>
                    <a:pt x="123" y="1"/>
                  </a:moveTo>
                  <a:cubicBezTo>
                    <a:pt x="102" y="6"/>
                    <a:pt x="82" y="8"/>
                    <a:pt x="62" y="8"/>
                  </a:cubicBezTo>
                  <a:cubicBezTo>
                    <a:pt x="41" y="8"/>
                    <a:pt x="21" y="6"/>
                    <a:pt x="1" y="1"/>
                  </a:cubicBezTo>
                  <a:lnTo>
                    <a:pt x="1" y="1"/>
                  </a:lnTo>
                  <a:lnTo>
                    <a:pt x="438" y="510"/>
                  </a:lnTo>
                  <a:lnTo>
                    <a:pt x="489" y="357"/>
                  </a:lnTo>
                  <a:cubicBezTo>
                    <a:pt x="489" y="357"/>
                    <a:pt x="449" y="316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2405488" y="2956243"/>
              <a:ext cx="84334" cy="71585"/>
            </a:xfrm>
            <a:custGeom>
              <a:avLst/>
              <a:gdLst/>
              <a:ahLst/>
              <a:cxnLst/>
              <a:rect l="l" t="t" r="r" b="b"/>
              <a:pathLst>
                <a:path w="1528" h="1297" extrusionOk="0">
                  <a:moveTo>
                    <a:pt x="1491" y="0"/>
                  </a:moveTo>
                  <a:cubicBezTo>
                    <a:pt x="1489" y="0"/>
                    <a:pt x="1487" y="1"/>
                    <a:pt x="1487" y="3"/>
                  </a:cubicBezTo>
                  <a:cubicBezTo>
                    <a:pt x="1273" y="481"/>
                    <a:pt x="897" y="879"/>
                    <a:pt x="428" y="1103"/>
                  </a:cubicBezTo>
                  <a:cubicBezTo>
                    <a:pt x="296" y="1164"/>
                    <a:pt x="153" y="1215"/>
                    <a:pt x="11" y="1255"/>
                  </a:cubicBezTo>
                  <a:cubicBezTo>
                    <a:pt x="1" y="1255"/>
                    <a:pt x="31" y="1296"/>
                    <a:pt x="51" y="1296"/>
                  </a:cubicBezTo>
                  <a:cubicBezTo>
                    <a:pt x="561" y="1164"/>
                    <a:pt x="1009" y="848"/>
                    <a:pt x="1304" y="420"/>
                  </a:cubicBezTo>
                  <a:cubicBezTo>
                    <a:pt x="1396" y="298"/>
                    <a:pt x="1467" y="166"/>
                    <a:pt x="1528" y="33"/>
                  </a:cubicBezTo>
                  <a:cubicBezTo>
                    <a:pt x="1528" y="17"/>
                    <a:pt x="1501" y="0"/>
                    <a:pt x="1491" y="0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2380984" y="2696353"/>
              <a:ext cx="77380" cy="151117"/>
            </a:xfrm>
            <a:custGeom>
              <a:avLst/>
              <a:gdLst/>
              <a:ahLst/>
              <a:cxnLst/>
              <a:rect l="l" t="t" r="r" b="b"/>
              <a:pathLst>
                <a:path w="1402" h="2738" extrusionOk="0">
                  <a:moveTo>
                    <a:pt x="1273" y="1"/>
                  </a:moveTo>
                  <a:cubicBezTo>
                    <a:pt x="1259" y="1"/>
                    <a:pt x="1231" y="23"/>
                    <a:pt x="1239" y="38"/>
                  </a:cubicBezTo>
                  <a:cubicBezTo>
                    <a:pt x="1320" y="252"/>
                    <a:pt x="1371" y="476"/>
                    <a:pt x="1371" y="700"/>
                  </a:cubicBezTo>
                  <a:cubicBezTo>
                    <a:pt x="1402" y="1148"/>
                    <a:pt x="1259" y="1586"/>
                    <a:pt x="974" y="1922"/>
                  </a:cubicBezTo>
                  <a:cubicBezTo>
                    <a:pt x="852" y="2085"/>
                    <a:pt x="719" y="2227"/>
                    <a:pt x="567" y="2360"/>
                  </a:cubicBezTo>
                  <a:cubicBezTo>
                    <a:pt x="414" y="2502"/>
                    <a:pt x="231" y="2614"/>
                    <a:pt x="27" y="2696"/>
                  </a:cubicBezTo>
                  <a:cubicBezTo>
                    <a:pt x="18" y="2696"/>
                    <a:pt x="0" y="2738"/>
                    <a:pt x="12" y="2738"/>
                  </a:cubicBezTo>
                  <a:cubicBezTo>
                    <a:pt x="13" y="2738"/>
                    <a:pt x="15" y="2737"/>
                    <a:pt x="17" y="2737"/>
                  </a:cubicBezTo>
                  <a:cubicBezTo>
                    <a:pt x="210" y="2686"/>
                    <a:pt x="394" y="2584"/>
                    <a:pt x="536" y="2441"/>
                  </a:cubicBezTo>
                  <a:cubicBezTo>
                    <a:pt x="699" y="2309"/>
                    <a:pt x="842" y="2156"/>
                    <a:pt x="964" y="1993"/>
                  </a:cubicBezTo>
                  <a:cubicBezTo>
                    <a:pt x="1106" y="1820"/>
                    <a:pt x="1208" y="1627"/>
                    <a:pt x="1290" y="1423"/>
                  </a:cubicBezTo>
                  <a:cubicBezTo>
                    <a:pt x="1361" y="1209"/>
                    <a:pt x="1402" y="995"/>
                    <a:pt x="1391" y="771"/>
                  </a:cubicBezTo>
                  <a:cubicBezTo>
                    <a:pt x="1391" y="649"/>
                    <a:pt x="1381" y="527"/>
                    <a:pt x="1361" y="405"/>
                  </a:cubicBezTo>
                  <a:cubicBezTo>
                    <a:pt x="1341" y="272"/>
                    <a:pt x="1300" y="140"/>
                    <a:pt x="1279" y="8"/>
                  </a:cubicBezTo>
                  <a:cubicBezTo>
                    <a:pt x="1279" y="3"/>
                    <a:pt x="1277" y="1"/>
                    <a:pt x="1273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2488108" y="2572562"/>
              <a:ext cx="56793" cy="5685"/>
            </a:xfrm>
            <a:custGeom>
              <a:avLst/>
              <a:gdLst/>
              <a:ahLst/>
              <a:cxnLst/>
              <a:rect l="l" t="t" r="r" b="b"/>
              <a:pathLst>
                <a:path w="1029" h="103" extrusionOk="0">
                  <a:moveTo>
                    <a:pt x="520" y="0"/>
                  </a:moveTo>
                  <a:cubicBezTo>
                    <a:pt x="357" y="0"/>
                    <a:pt x="194" y="11"/>
                    <a:pt x="31" y="41"/>
                  </a:cubicBezTo>
                  <a:cubicBezTo>
                    <a:pt x="0" y="41"/>
                    <a:pt x="11" y="92"/>
                    <a:pt x="41" y="92"/>
                  </a:cubicBezTo>
                  <a:lnTo>
                    <a:pt x="41" y="102"/>
                  </a:lnTo>
                  <a:cubicBezTo>
                    <a:pt x="204" y="92"/>
                    <a:pt x="357" y="82"/>
                    <a:pt x="520" y="82"/>
                  </a:cubicBezTo>
                  <a:cubicBezTo>
                    <a:pt x="601" y="82"/>
                    <a:pt x="683" y="82"/>
                    <a:pt x="764" y="92"/>
                  </a:cubicBezTo>
                  <a:cubicBezTo>
                    <a:pt x="835" y="102"/>
                    <a:pt x="917" y="102"/>
                    <a:pt x="998" y="102"/>
                  </a:cubicBezTo>
                  <a:cubicBezTo>
                    <a:pt x="1029" y="102"/>
                    <a:pt x="1029" y="61"/>
                    <a:pt x="998" y="61"/>
                  </a:cubicBezTo>
                  <a:cubicBezTo>
                    <a:pt x="927" y="31"/>
                    <a:pt x="845" y="21"/>
                    <a:pt x="754" y="11"/>
                  </a:cubicBezTo>
                  <a:cubicBezTo>
                    <a:pt x="683" y="11"/>
                    <a:pt x="601" y="0"/>
                    <a:pt x="52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2489763" y="2597839"/>
              <a:ext cx="52322" cy="4526"/>
            </a:xfrm>
            <a:custGeom>
              <a:avLst/>
              <a:gdLst/>
              <a:ahLst/>
              <a:cxnLst/>
              <a:rect l="l" t="t" r="r" b="b"/>
              <a:pathLst>
                <a:path w="948" h="82" extrusionOk="0">
                  <a:moveTo>
                    <a:pt x="31" y="1"/>
                  </a:moveTo>
                  <a:cubicBezTo>
                    <a:pt x="1" y="1"/>
                    <a:pt x="1" y="51"/>
                    <a:pt x="31" y="51"/>
                  </a:cubicBezTo>
                  <a:cubicBezTo>
                    <a:pt x="184" y="62"/>
                    <a:pt x="327" y="72"/>
                    <a:pt x="479" y="82"/>
                  </a:cubicBezTo>
                  <a:lnTo>
                    <a:pt x="703" y="82"/>
                  </a:lnTo>
                  <a:cubicBezTo>
                    <a:pt x="775" y="82"/>
                    <a:pt x="856" y="82"/>
                    <a:pt x="927" y="72"/>
                  </a:cubicBezTo>
                  <a:cubicBezTo>
                    <a:pt x="948" y="62"/>
                    <a:pt x="948" y="31"/>
                    <a:pt x="927" y="21"/>
                  </a:cubicBezTo>
                  <a:cubicBezTo>
                    <a:pt x="856" y="1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2488108" y="2619749"/>
              <a:ext cx="43878" cy="4581"/>
            </a:xfrm>
            <a:custGeom>
              <a:avLst/>
              <a:gdLst/>
              <a:ahLst/>
              <a:cxnLst/>
              <a:rect l="l" t="t" r="r" b="b"/>
              <a:pathLst>
                <a:path w="795" h="83" extrusionOk="0">
                  <a:moveTo>
                    <a:pt x="41" y="1"/>
                  </a:moveTo>
                  <a:cubicBezTo>
                    <a:pt x="11" y="1"/>
                    <a:pt x="0" y="52"/>
                    <a:pt x="31" y="52"/>
                  </a:cubicBezTo>
                  <a:cubicBezTo>
                    <a:pt x="163" y="62"/>
                    <a:pt x="275" y="82"/>
                    <a:pt x="408" y="82"/>
                  </a:cubicBezTo>
                  <a:lnTo>
                    <a:pt x="591" y="82"/>
                  </a:lnTo>
                  <a:cubicBezTo>
                    <a:pt x="652" y="82"/>
                    <a:pt x="713" y="82"/>
                    <a:pt x="774" y="62"/>
                  </a:cubicBezTo>
                  <a:cubicBezTo>
                    <a:pt x="795" y="62"/>
                    <a:pt x="795" y="31"/>
                    <a:pt x="774" y="21"/>
                  </a:cubicBezTo>
                  <a:cubicBezTo>
                    <a:pt x="713" y="11"/>
                    <a:pt x="652" y="11"/>
                    <a:pt x="601" y="11"/>
                  </a:cubicBezTo>
                  <a:lnTo>
                    <a:pt x="408" y="11"/>
                  </a:lnTo>
                  <a:cubicBezTo>
                    <a:pt x="285" y="11"/>
                    <a:pt x="163" y="11"/>
                    <a:pt x="41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2613996" y="3096426"/>
              <a:ext cx="68604" cy="143776"/>
            </a:xfrm>
            <a:custGeom>
              <a:avLst/>
              <a:gdLst/>
              <a:ahLst/>
              <a:cxnLst/>
              <a:rect l="l" t="t" r="r" b="b"/>
              <a:pathLst>
                <a:path w="1243" h="2605" extrusionOk="0">
                  <a:moveTo>
                    <a:pt x="1165" y="1"/>
                  </a:moveTo>
                  <a:cubicBezTo>
                    <a:pt x="1106" y="1"/>
                    <a:pt x="1061" y="82"/>
                    <a:pt x="1029" y="131"/>
                  </a:cubicBezTo>
                  <a:cubicBezTo>
                    <a:pt x="968" y="233"/>
                    <a:pt x="906" y="345"/>
                    <a:pt x="835" y="457"/>
                  </a:cubicBezTo>
                  <a:cubicBezTo>
                    <a:pt x="703" y="691"/>
                    <a:pt x="570" y="935"/>
                    <a:pt x="448" y="1179"/>
                  </a:cubicBezTo>
                  <a:cubicBezTo>
                    <a:pt x="346" y="1414"/>
                    <a:pt x="234" y="1648"/>
                    <a:pt x="153" y="1892"/>
                  </a:cubicBezTo>
                  <a:cubicBezTo>
                    <a:pt x="102" y="2014"/>
                    <a:pt x="61" y="2137"/>
                    <a:pt x="41" y="2269"/>
                  </a:cubicBezTo>
                  <a:cubicBezTo>
                    <a:pt x="31" y="2330"/>
                    <a:pt x="21" y="2391"/>
                    <a:pt x="10" y="2452"/>
                  </a:cubicBezTo>
                  <a:cubicBezTo>
                    <a:pt x="0" y="2503"/>
                    <a:pt x="0" y="2554"/>
                    <a:pt x="21" y="2605"/>
                  </a:cubicBezTo>
                  <a:lnTo>
                    <a:pt x="31" y="2605"/>
                  </a:lnTo>
                  <a:lnTo>
                    <a:pt x="41" y="2595"/>
                  </a:lnTo>
                  <a:cubicBezTo>
                    <a:pt x="61" y="2564"/>
                    <a:pt x="71" y="2524"/>
                    <a:pt x="61" y="2483"/>
                  </a:cubicBezTo>
                  <a:cubicBezTo>
                    <a:pt x="71" y="2412"/>
                    <a:pt x="82" y="2350"/>
                    <a:pt x="92" y="2279"/>
                  </a:cubicBezTo>
                  <a:cubicBezTo>
                    <a:pt x="122" y="2167"/>
                    <a:pt x="153" y="2055"/>
                    <a:pt x="194" y="1943"/>
                  </a:cubicBezTo>
                  <a:cubicBezTo>
                    <a:pt x="275" y="1719"/>
                    <a:pt x="377" y="1505"/>
                    <a:pt x="479" y="1291"/>
                  </a:cubicBezTo>
                  <a:cubicBezTo>
                    <a:pt x="570" y="1067"/>
                    <a:pt x="672" y="874"/>
                    <a:pt x="784" y="670"/>
                  </a:cubicBezTo>
                  <a:cubicBezTo>
                    <a:pt x="845" y="569"/>
                    <a:pt x="906" y="467"/>
                    <a:pt x="968" y="365"/>
                  </a:cubicBezTo>
                  <a:cubicBezTo>
                    <a:pt x="997" y="306"/>
                    <a:pt x="1111" y="68"/>
                    <a:pt x="1183" y="68"/>
                  </a:cubicBezTo>
                  <a:cubicBezTo>
                    <a:pt x="1186" y="68"/>
                    <a:pt x="1189" y="69"/>
                    <a:pt x="1192" y="70"/>
                  </a:cubicBezTo>
                  <a:cubicBezTo>
                    <a:pt x="1222" y="70"/>
                    <a:pt x="1242" y="29"/>
                    <a:pt x="1212" y="19"/>
                  </a:cubicBezTo>
                  <a:cubicBezTo>
                    <a:pt x="1195" y="6"/>
                    <a:pt x="1180" y="1"/>
                    <a:pt x="116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2735359" y="2811149"/>
              <a:ext cx="22519" cy="7230"/>
            </a:xfrm>
            <a:custGeom>
              <a:avLst/>
              <a:gdLst/>
              <a:ahLst/>
              <a:cxnLst/>
              <a:rect l="l" t="t" r="r" b="b"/>
              <a:pathLst>
                <a:path w="408" h="131" extrusionOk="0">
                  <a:moveTo>
                    <a:pt x="404" y="1"/>
                  </a:moveTo>
                  <a:cubicBezTo>
                    <a:pt x="403" y="1"/>
                    <a:pt x="401" y="2"/>
                    <a:pt x="398" y="5"/>
                  </a:cubicBezTo>
                  <a:cubicBezTo>
                    <a:pt x="304" y="56"/>
                    <a:pt x="196" y="79"/>
                    <a:pt x="85" y="79"/>
                  </a:cubicBezTo>
                  <a:cubicBezTo>
                    <a:pt x="64" y="79"/>
                    <a:pt x="42" y="78"/>
                    <a:pt x="21" y="76"/>
                  </a:cubicBezTo>
                  <a:cubicBezTo>
                    <a:pt x="1" y="76"/>
                    <a:pt x="11" y="127"/>
                    <a:pt x="31" y="127"/>
                  </a:cubicBezTo>
                  <a:cubicBezTo>
                    <a:pt x="54" y="130"/>
                    <a:pt x="78" y="131"/>
                    <a:pt x="101" y="131"/>
                  </a:cubicBezTo>
                  <a:cubicBezTo>
                    <a:pt x="173" y="131"/>
                    <a:pt x="248" y="119"/>
                    <a:pt x="316" y="96"/>
                  </a:cubicBezTo>
                  <a:cubicBezTo>
                    <a:pt x="337" y="76"/>
                    <a:pt x="367" y="66"/>
                    <a:pt x="388" y="46"/>
                  </a:cubicBezTo>
                  <a:cubicBezTo>
                    <a:pt x="398" y="35"/>
                    <a:pt x="408" y="25"/>
                    <a:pt x="408" y="15"/>
                  </a:cubicBezTo>
                  <a:cubicBezTo>
                    <a:pt x="408" y="8"/>
                    <a:pt x="408" y="1"/>
                    <a:pt x="404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2736463" y="2582110"/>
              <a:ext cx="20863" cy="20863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184" y="0"/>
                  </a:moveTo>
                  <a:cubicBezTo>
                    <a:pt x="164" y="0"/>
                    <a:pt x="133" y="0"/>
                    <a:pt x="113" y="11"/>
                  </a:cubicBezTo>
                  <a:cubicBezTo>
                    <a:pt x="93" y="21"/>
                    <a:pt x="72" y="31"/>
                    <a:pt x="52" y="51"/>
                  </a:cubicBezTo>
                  <a:cubicBezTo>
                    <a:pt x="42" y="72"/>
                    <a:pt x="21" y="92"/>
                    <a:pt x="21" y="112"/>
                  </a:cubicBezTo>
                  <a:cubicBezTo>
                    <a:pt x="1" y="133"/>
                    <a:pt x="1" y="153"/>
                    <a:pt x="1" y="184"/>
                  </a:cubicBezTo>
                  <a:lnTo>
                    <a:pt x="1" y="235"/>
                  </a:lnTo>
                  <a:cubicBezTo>
                    <a:pt x="11" y="265"/>
                    <a:pt x="32" y="296"/>
                    <a:pt x="52" y="316"/>
                  </a:cubicBezTo>
                  <a:lnTo>
                    <a:pt x="82" y="347"/>
                  </a:lnTo>
                  <a:cubicBezTo>
                    <a:pt x="113" y="357"/>
                    <a:pt x="144" y="367"/>
                    <a:pt x="184" y="367"/>
                  </a:cubicBezTo>
                  <a:lnTo>
                    <a:pt x="194" y="377"/>
                  </a:lnTo>
                  <a:cubicBezTo>
                    <a:pt x="215" y="377"/>
                    <a:pt x="245" y="367"/>
                    <a:pt x="266" y="357"/>
                  </a:cubicBezTo>
                  <a:cubicBezTo>
                    <a:pt x="286" y="347"/>
                    <a:pt x="306" y="336"/>
                    <a:pt x="327" y="316"/>
                  </a:cubicBezTo>
                  <a:cubicBezTo>
                    <a:pt x="337" y="306"/>
                    <a:pt x="357" y="286"/>
                    <a:pt x="368" y="255"/>
                  </a:cubicBezTo>
                  <a:cubicBezTo>
                    <a:pt x="378" y="235"/>
                    <a:pt x="378" y="214"/>
                    <a:pt x="378" y="184"/>
                  </a:cubicBezTo>
                  <a:lnTo>
                    <a:pt x="368" y="143"/>
                  </a:lnTo>
                  <a:cubicBezTo>
                    <a:pt x="357" y="102"/>
                    <a:pt x="347" y="72"/>
                    <a:pt x="317" y="51"/>
                  </a:cubicBezTo>
                  <a:lnTo>
                    <a:pt x="286" y="21"/>
                  </a:lnTo>
                  <a:cubicBezTo>
                    <a:pt x="256" y="0"/>
                    <a:pt x="22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2746066" y="2691827"/>
              <a:ext cx="21967" cy="21856"/>
            </a:xfrm>
            <a:custGeom>
              <a:avLst/>
              <a:gdLst/>
              <a:ahLst/>
              <a:cxnLst/>
              <a:rect l="l" t="t" r="r" b="b"/>
              <a:pathLst>
                <a:path w="398" h="396" extrusionOk="0">
                  <a:moveTo>
                    <a:pt x="200" y="1"/>
                  </a:moveTo>
                  <a:cubicBezTo>
                    <a:pt x="183" y="1"/>
                    <a:pt x="168" y="3"/>
                    <a:pt x="153" y="8"/>
                  </a:cubicBezTo>
                  <a:cubicBezTo>
                    <a:pt x="122" y="8"/>
                    <a:pt x="102" y="18"/>
                    <a:pt x="82" y="39"/>
                  </a:cubicBezTo>
                  <a:cubicBezTo>
                    <a:pt x="61" y="49"/>
                    <a:pt x="51" y="69"/>
                    <a:pt x="41" y="90"/>
                  </a:cubicBezTo>
                  <a:cubicBezTo>
                    <a:pt x="0" y="151"/>
                    <a:pt x="0" y="222"/>
                    <a:pt x="41" y="283"/>
                  </a:cubicBezTo>
                  <a:lnTo>
                    <a:pt x="51" y="303"/>
                  </a:lnTo>
                  <a:lnTo>
                    <a:pt x="82" y="344"/>
                  </a:lnTo>
                  <a:cubicBezTo>
                    <a:pt x="92" y="354"/>
                    <a:pt x="112" y="375"/>
                    <a:pt x="132" y="375"/>
                  </a:cubicBezTo>
                  <a:cubicBezTo>
                    <a:pt x="153" y="385"/>
                    <a:pt x="163" y="385"/>
                    <a:pt x="183" y="395"/>
                  </a:cubicBezTo>
                  <a:lnTo>
                    <a:pt x="255" y="395"/>
                  </a:lnTo>
                  <a:lnTo>
                    <a:pt x="306" y="375"/>
                  </a:lnTo>
                  <a:lnTo>
                    <a:pt x="336" y="344"/>
                  </a:lnTo>
                  <a:cubicBezTo>
                    <a:pt x="356" y="324"/>
                    <a:pt x="367" y="303"/>
                    <a:pt x="377" y="283"/>
                  </a:cubicBezTo>
                  <a:cubicBezTo>
                    <a:pt x="387" y="263"/>
                    <a:pt x="397" y="242"/>
                    <a:pt x="387" y="212"/>
                  </a:cubicBezTo>
                  <a:lnTo>
                    <a:pt x="387" y="191"/>
                  </a:lnTo>
                  <a:cubicBezTo>
                    <a:pt x="387" y="151"/>
                    <a:pt x="377" y="120"/>
                    <a:pt x="367" y="90"/>
                  </a:cubicBezTo>
                  <a:cubicBezTo>
                    <a:pt x="346" y="59"/>
                    <a:pt x="326" y="39"/>
                    <a:pt x="295" y="18"/>
                  </a:cubicBezTo>
                  <a:lnTo>
                    <a:pt x="255" y="8"/>
                  </a:lnTo>
                  <a:cubicBezTo>
                    <a:pt x="234" y="3"/>
                    <a:pt x="216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2554391" y="2232756"/>
              <a:ext cx="24230" cy="20035"/>
            </a:xfrm>
            <a:custGeom>
              <a:avLst/>
              <a:gdLst/>
              <a:ahLst/>
              <a:cxnLst/>
              <a:rect l="l" t="t" r="r" b="b"/>
              <a:pathLst>
                <a:path w="439" h="363" extrusionOk="0">
                  <a:moveTo>
                    <a:pt x="200" y="0"/>
                  </a:moveTo>
                  <a:cubicBezTo>
                    <a:pt x="146" y="0"/>
                    <a:pt x="91" y="23"/>
                    <a:pt x="52" y="68"/>
                  </a:cubicBezTo>
                  <a:cubicBezTo>
                    <a:pt x="21" y="119"/>
                    <a:pt x="1" y="180"/>
                    <a:pt x="1" y="252"/>
                  </a:cubicBezTo>
                  <a:cubicBezTo>
                    <a:pt x="6" y="263"/>
                    <a:pt x="18" y="271"/>
                    <a:pt x="29" y="271"/>
                  </a:cubicBezTo>
                  <a:cubicBezTo>
                    <a:pt x="38" y="271"/>
                    <a:pt x="47" y="265"/>
                    <a:pt x="52" y="252"/>
                  </a:cubicBezTo>
                  <a:cubicBezTo>
                    <a:pt x="62" y="201"/>
                    <a:pt x="82" y="150"/>
                    <a:pt x="113" y="99"/>
                  </a:cubicBezTo>
                  <a:cubicBezTo>
                    <a:pt x="136" y="76"/>
                    <a:pt x="170" y="64"/>
                    <a:pt x="203" y="64"/>
                  </a:cubicBezTo>
                  <a:cubicBezTo>
                    <a:pt x="214" y="64"/>
                    <a:pt x="225" y="66"/>
                    <a:pt x="235" y="68"/>
                  </a:cubicBezTo>
                  <a:cubicBezTo>
                    <a:pt x="347" y="109"/>
                    <a:pt x="378" y="241"/>
                    <a:pt x="367" y="343"/>
                  </a:cubicBezTo>
                  <a:cubicBezTo>
                    <a:pt x="367" y="354"/>
                    <a:pt x="377" y="362"/>
                    <a:pt x="385" y="362"/>
                  </a:cubicBezTo>
                  <a:cubicBezTo>
                    <a:pt x="392" y="362"/>
                    <a:pt x="398" y="357"/>
                    <a:pt x="398" y="343"/>
                  </a:cubicBezTo>
                  <a:lnTo>
                    <a:pt x="408" y="353"/>
                  </a:lnTo>
                  <a:cubicBezTo>
                    <a:pt x="439" y="241"/>
                    <a:pt x="408" y="129"/>
                    <a:pt x="327" y="48"/>
                  </a:cubicBezTo>
                  <a:cubicBezTo>
                    <a:pt x="290" y="16"/>
                    <a:pt x="245" y="0"/>
                    <a:pt x="20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2562283" y="2240979"/>
              <a:ext cx="12970" cy="5685"/>
            </a:xfrm>
            <a:custGeom>
              <a:avLst/>
              <a:gdLst/>
              <a:ahLst/>
              <a:cxnLst/>
              <a:rect l="l" t="t" r="r" b="b"/>
              <a:pathLst>
                <a:path w="235" h="103" extrusionOk="0">
                  <a:moveTo>
                    <a:pt x="112" y="1"/>
                  </a:moveTo>
                  <a:cubicBezTo>
                    <a:pt x="82" y="1"/>
                    <a:pt x="62" y="11"/>
                    <a:pt x="41" y="21"/>
                  </a:cubicBezTo>
                  <a:cubicBezTo>
                    <a:pt x="31" y="31"/>
                    <a:pt x="21" y="31"/>
                    <a:pt x="11" y="41"/>
                  </a:cubicBezTo>
                  <a:cubicBezTo>
                    <a:pt x="11" y="52"/>
                    <a:pt x="0" y="62"/>
                    <a:pt x="0" y="72"/>
                  </a:cubicBezTo>
                  <a:cubicBezTo>
                    <a:pt x="0" y="87"/>
                    <a:pt x="6" y="96"/>
                    <a:pt x="13" y="96"/>
                  </a:cubicBezTo>
                  <a:cubicBezTo>
                    <a:pt x="15" y="96"/>
                    <a:pt x="18" y="95"/>
                    <a:pt x="21" y="92"/>
                  </a:cubicBezTo>
                  <a:lnTo>
                    <a:pt x="51" y="82"/>
                  </a:lnTo>
                  <a:lnTo>
                    <a:pt x="133" y="82"/>
                  </a:lnTo>
                  <a:cubicBezTo>
                    <a:pt x="153" y="82"/>
                    <a:pt x="163" y="92"/>
                    <a:pt x="184" y="103"/>
                  </a:cubicBezTo>
                  <a:cubicBezTo>
                    <a:pt x="194" y="103"/>
                    <a:pt x="204" y="103"/>
                    <a:pt x="214" y="92"/>
                  </a:cubicBezTo>
                  <a:cubicBezTo>
                    <a:pt x="224" y="82"/>
                    <a:pt x="224" y="72"/>
                    <a:pt x="214" y="62"/>
                  </a:cubicBezTo>
                  <a:lnTo>
                    <a:pt x="235" y="31"/>
                  </a:lnTo>
                  <a:cubicBezTo>
                    <a:pt x="214" y="21"/>
                    <a:pt x="194" y="11"/>
                    <a:pt x="174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2643192" y="2197158"/>
              <a:ext cx="46693" cy="12418"/>
            </a:xfrm>
            <a:custGeom>
              <a:avLst/>
              <a:gdLst/>
              <a:ahLst/>
              <a:cxnLst/>
              <a:rect l="l" t="t" r="r" b="b"/>
              <a:pathLst>
                <a:path w="846" h="225" extrusionOk="0">
                  <a:moveTo>
                    <a:pt x="388" y="0"/>
                  </a:moveTo>
                  <a:cubicBezTo>
                    <a:pt x="327" y="0"/>
                    <a:pt x="255" y="11"/>
                    <a:pt x="194" y="31"/>
                  </a:cubicBezTo>
                  <a:cubicBezTo>
                    <a:pt x="123" y="41"/>
                    <a:pt x="62" y="82"/>
                    <a:pt x="21" y="143"/>
                  </a:cubicBezTo>
                  <a:cubicBezTo>
                    <a:pt x="1" y="163"/>
                    <a:pt x="21" y="224"/>
                    <a:pt x="52" y="224"/>
                  </a:cubicBezTo>
                  <a:cubicBezTo>
                    <a:pt x="123" y="214"/>
                    <a:pt x="184" y="204"/>
                    <a:pt x="255" y="174"/>
                  </a:cubicBezTo>
                  <a:cubicBezTo>
                    <a:pt x="306" y="163"/>
                    <a:pt x="367" y="153"/>
                    <a:pt x="428" y="143"/>
                  </a:cubicBezTo>
                  <a:cubicBezTo>
                    <a:pt x="540" y="143"/>
                    <a:pt x="663" y="163"/>
                    <a:pt x="775" y="214"/>
                  </a:cubicBezTo>
                  <a:cubicBezTo>
                    <a:pt x="781" y="219"/>
                    <a:pt x="789" y="221"/>
                    <a:pt x="796" y="221"/>
                  </a:cubicBezTo>
                  <a:cubicBezTo>
                    <a:pt x="821" y="221"/>
                    <a:pt x="846" y="197"/>
                    <a:pt x="846" y="174"/>
                  </a:cubicBezTo>
                  <a:cubicBezTo>
                    <a:pt x="846" y="133"/>
                    <a:pt x="815" y="92"/>
                    <a:pt x="775" y="82"/>
                  </a:cubicBezTo>
                  <a:cubicBezTo>
                    <a:pt x="652" y="21"/>
                    <a:pt x="520" y="0"/>
                    <a:pt x="388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2716263" y="2205051"/>
              <a:ext cx="19152" cy="10376"/>
            </a:xfrm>
            <a:custGeom>
              <a:avLst/>
              <a:gdLst/>
              <a:ahLst/>
              <a:cxnLst/>
              <a:rect l="l" t="t" r="r" b="b"/>
              <a:pathLst>
                <a:path w="347" h="188" extrusionOk="0">
                  <a:moveTo>
                    <a:pt x="143" y="0"/>
                  </a:moveTo>
                  <a:cubicBezTo>
                    <a:pt x="112" y="0"/>
                    <a:pt x="72" y="0"/>
                    <a:pt x="41" y="10"/>
                  </a:cubicBezTo>
                  <a:cubicBezTo>
                    <a:pt x="11" y="20"/>
                    <a:pt x="0" y="61"/>
                    <a:pt x="11" y="102"/>
                  </a:cubicBezTo>
                  <a:cubicBezTo>
                    <a:pt x="28" y="128"/>
                    <a:pt x="54" y="155"/>
                    <a:pt x="86" y="155"/>
                  </a:cubicBezTo>
                  <a:cubicBezTo>
                    <a:pt x="92" y="155"/>
                    <a:pt x="97" y="154"/>
                    <a:pt x="102" y="153"/>
                  </a:cubicBezTo>
                  <a:lnTo>
                    <a:pt x="174" y="153"/>
                  </a:lnTo>
                  <a:cubicBezTo>
                    <a:pt x="204" y="163"/>
                    <a:pt x="224" y="173"/>
                    <a:pt x="255" y="183"/>
                  </a:cubicBezTo>
                  <a:lnTo>
                    <a:pt x="245" y="173"/>
                  </a:lnTo>
                  <a:cubicBezTo>
                    <a:pt x="255" y="173"/>
                    <a:pt x="265" y="183"/>
                    <a:pt x="275" y="183"/>
                  </a:cubicBezTo>
                  <a:lnTo>
                    <a:pt x="296" y="183"/>
                  </a:lnTo>
                  <a:cubicBezTo>
                    <a:pt x="301" y="186"/>
                    <a:pt x="307" y="187"/>
                    <a:pt x="312" y="187"/>
                  </a:cubicBezTo>
                  <a:cubicBezTo>
                    <a:pt x="326" y="187"/>
                    <a:pt x="336" y="178"/>
                    <a:pt x="336" y="163"/>
                  </a:cubicBezTo>
                  <a:cubicBezTo>
                    <a:pt x="347" y="132"/>
                    <a:pt x="336" y="112"/>
                    <a:pt x="326" y="92"/>
                  </a:cubicBezTo>
                  <a:cubicBezTo>
                    <a:pt x="316" y="71"/>
                    <a:pt x="296" y="51"/>
                    <a:pt x="275" y="41"/>
                  </a:cubicBezTo>
                  <a:cubicBezTo>
                    <a:pt x="255" y="31"/>
                    <a:pt x="235" y="20"/>
                    <a:pt x="214" y="10"/>
                  </a:cubicBezTo>
                  <a:cubicBezTo>
                    <a:pt x="194" y="0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2662287" y="2215868"/>
              <a:ext cx="14129" cy="24616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169" y="0"/>
                  </a:moveTo>
                  <a:cubicBezTo>
                    <a:pt x="156" y="0"/>
                    <a:pt x="143" y="3"/>
                    <a:pt x="133" y="8"/>
                  </a:cubicBezTo>
                  <a:lnTo>
                    <a:pt x="123" y="28"/>
                  </a:lnTo>
                  <a:cubicBezTo>
                    <a:pt x="42" y="99"/>
                    <a:pt x="1" y="211"/>
                    <a:pt x="11" y="323"/>
                  </a:cubicBezTo>
                  <a:cubicBezTo>
                    <a:pt x="11" y="354"/>
                    <a:pt x="31" y="384"/>
                    <a:pt x="52" y="405"/>
                  </a:cubicBezTo>
                  <a:cubicBezTo>
                    <a:pt x="65" y="432"/>
                    <a:pt x="97" y="446"/>
                    <a:pt x="129" y="446"/>
                  </a:cubicBezTo>
                  <a:cubicBezTo>
                    <a:pt x="145" y="446"/>
                    <a:pt x="160" y="442"/>
                    <a:pt x="174" y="435"/>
                  </a:cubicBezTo>
                  <a:cubicBezTo>
                    <a:pt x="205" y="415"/>
                    <a:pt x="225" y="384"/>
                    <a:pt x="235" y="354"/>
                  </a:cubicBezTo>
                  <a:cubicBezTo>
                    <a:pt x="245" y="293"/>
                    <a:pt x="255" y="242"/>
                    <a:pt x="255" y="191"/>
                  </a:cubicBezTo>
                  <a:cubicBezTo>
                    <a:pt x="255" y="171"/>
                    <a:pt x="255" y="160"/>
                    <a:pt x="255" y="140"/>
                  </a:cubicBezTo>
                  <a:lnTo>
                    <a:pt x="255" y="99"/>
                  </a:lnTo>
                  <a:cubicBezTo>
                    <a:pt x="255" y="76"/>
                    <a:pt x="241" y="61"/>
                    <a:pt x="221" y="53"/>
                  </a:cubicBezTo>
                  <a:lnTo>
                    <a:pt x="221" y="53"/>
                  </a:lnTo>
                  <a:cubicBezTo>
                    <a:pt x="222" y="37"/>
                    <a:pt x="217" y="21"/>
                    <a:pt x="205" y="8"/>
                  </a:cubicBezTo>
                  <a:cubicBezTo>
                    <a:pt x="194" y="3"/>
                    <a:pt x="182" y="0"/>
                    <a:pt x="169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2717367" y="2222822"/>
              <a:ext cx="11314" cy="19980"/>
            </a:xfrm>
            <a:custGeom>
              <a:avLst/>
              <a:gdLst/>
              <a:ahLst/>
              <a:cxnLst/>
              <a:rect l="l" t="t" r="r" b="b"/>
              <a:pathLst>
                <a:path w="205" h="362" extrusionOk="0">
                  <a:moveTo>
                    <a:pt x="116" y="0"/>
                  </a:moveTo>
                  <a:cubicBezTo>
                    <a:pt x="98" y="0"/>
                    <a:pt x="77" y="12"/>
                    <a:pt x="62" y="34"/>
                  </a:cubicBezTo>
                  <a:cubicBezTo>
                    <a:pt x="42" y="75"/>
                    <a:pt x="21" y="116"/>
                    <a:pt x="11" y="167"/>
                  </a:cubicBezTo>
                  <a:cubicBezTo>
                    <a:pt x="11" y="187"/>
                    <a:pt x="11" y="208"/>
                    <a:pt x="11" y="238"/>
                  </a:cubicBezTo>
                  <a:cubicBezTo>
                    <a:pt x="1" y="258"/>
                    <a:pt x="11" y="289"/>
                    <a:pt x="11" y="309"/>
                  </a:cubicBezTo>
                  <a:cubicBezTo>
                    <a:pt x="24" y="342"/>
                    <a:pt x="53" y="362"/>
                    <a:pt x="83" y="362"/>
                  </a:cubicBezTo>
                  <a:cubicBezTo>
                    <a:pt x="101" y="362"/>
                    <a:pt x="118" y="355"/>
                    <a:pt x="133" y="340"/>
                  </a:cubicBezTo>
                  <a:cubicBezTo>
                    <a:pt x="143" y="320"/>
                    <a:pt x="164" y="299"/>
                    <a:pt x="174" y="279"/>
                  </a:cubicBezTo>
                  <a:cubicBezTo>
                    <a:pt x="184" y="258"/>
                    <a:pt x="194" y="228"/>
                    <a:pt x="204" y="208"/>
                  </a:cubicBezTo>
                  <a:cubicBezTo>
                    <a:pt x="204" y="177"/>
                    <a:pt x="204" y="157"/>
                    <a:pt x="204" y="126"/>
                  </a:cubicBezTo>
                  <a:cubicBezTo>
                    <a:pt x="204" y="96"/>
                    <a:pt x="194" y="55"/>
                    <a:pt x="174" y="34"/>
                  </a:cubicBezTo>
                  <a:cubicBezTo>
                    <a:pt x="167" y="24"/>
                    <a:pt x="157" y="19"/>
                    <a:pt x="146" y="17"/>
                  </a:cubicBezTo>
                  <a:lnTo>
                    <a:pt x="146" y="17"/>
                  </a:lnTo>
                  <a:cubicBezTo>
                    <a:pt x="142" y="12"/>
                    <a:pt x="137" y="8"/>
                    <a:pt x="133" y="4"/>
                  </a:cubicBezTo>
                  <a:cubicBezTo>
                    <a:pt x="128" y="1"/>
                    <a:pt x="122" y="0"/>
                    <a:pt x="11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2554391" y="2104273"/>
              <a:ext cx="52709" cy="62147"/>
            </a:xfrm>
            <a:custGeom>
              <a:avLst/>
              <a:gdLst/>
              <a:ahLst/>
              <a:cxnLst/>
              <a:rect l="l" t="t" r="r" b="b"/>
              <a:pathLst>
                <a:path w="955" h="1126" extrusionOk="0">
                  <a:moveTo>
                    <a:pt x="52" y="1"/>
                  </a:moveTo>
                  <a:cubicBezTo>
                    <a:pt x="42" y="1"/>
                    <a:pt x="31" y="8"/>
                    <a:pt x="31" y="24"/>
                  </a:cubicBezTo>
                  <a:cubicBezTo>
                    <a:pt x="1" y="278"/>
                    <a:pt x="143" y="492"/>
                    <a:pt x="296" y="675"/>
                  </a:cubicBezTo>
                  <a:cubicBezTo>
                    <a:pt x="469" y="859"/>
                    <a:pt x="673" y="1011"/>
                    <a:pt x="897" y="1123"/>
                  </a:cubicBezTo>
                  <a:cubicBezTo>
                    <a:pt x="900" y="1125"/>
                    <a:pt x="904" y="1125"/>
                    <a:pt x="907" y="1125"/>
                  </a:cubicBezTo>
                  <a:cubicBezTo>
                    <a:pt x="933" y="1125"/>
                    <a:pt x="955" y="1092"/>
                    <a:pt x="927" y="1083"/>
                  </a:cubicBezTo>
                  <a:lnTo>
                    <a:pt x="927" y="1073"/>
                  </a:lnTo>
                  <a:cubicBezTo>
                    <a:pt x="714" y="971"/>
                    <a:pt x="530" y="828"/>
                    <a:pt x="367" y="655"/>
                  </a:cubicBezTo>
                  <a:cubicBezTo>
                    <a:pt x="194" y="492"/>
                    <a:pt x="82" y="258"/>
                    <a:pt x="72" y="24"/>
                  </a:cubicBezTo>
                  <a:cubicBezTo>
                    <a:pt x="72" y="8"/>
                    <a:pt x="62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2639384" y="2128060"/>
              <a:ext cx="110661" cy="33888"/>
            </a:xfrm>
            <a:custGeom>
              <a:avLst/>
              <a:gdLst/>
              <a:ahLst/>
              <a:cxnLst/>
              <a:rect l="l" t="t" r="r" b="b"/>
              <a:pathLst>
                <a:path w="2005" h="614" extrusionOk="0">
                  <a:moveTo>
                    <a:pt x="1791" y="0"/>
                  </a:moveTo>
                  <a:cubicBezTo>
                    <a:pt x="1760" y="0"/>
                    <a:pt x="1740" y="41"/>
                    <a:pt x="1770" y="51"/>
                  </a:cubicBezTo>
                  <a:cubicBezTo>
                    <a:pt x="1892" y="112"/>
                    <a:pt x="1933" y="265"/>
                    <a:pt x="1862" y="387"/>
                  </a:cubicBezTo>
                  <a:cubicBezTo>
                    <a:pt x="1789" y="484"/>
                    <a:pt x="1672" y="542"/>
                    <a:pt x="1546" y="542"/>
                  </a:cubicBezTo>
                  <a:cubicBezTo>
                    <a:pt x="1512" y="542"/>
                    <a:pt x="1478" y="538"/>
                    <a:pt x="1444" y="530"/>
                  </a:cubicBezTo>
                  <a:cubicBezTo>
                    <a:pt x="1363" y="499"/>
                    <a:pt x="1271" y="489"/>
                    <a:pt x="1190" y="489"/>
                  </a:cubicBezTo>
                  <a:cubicBezTo>
                    <a:pt x="1108" y="499"/>
                    <a:pt x="1027" y="519"/>
                    <a:pt x="956" y="550"/>
                  </a:cubicBezTo>
                  <a:cubicBezTo>
                    <a:pt x="928" y="557"/>
                    <a:pt x="902" y="561"/>
                    <a:pt x="877" y="561"/>
                  </a:cubicBezTo>
                  <a:cubicBezTo>
                    <a:pt x="732" y="561"/>
                    <a:pt x="614" y="452"/>
                    <a:pt x="467" y="418"/>
                  </a:cubicBezTo>
                  <a:cubicBezTo>
                    <a:pt x="425" y="407"/>
                    <a:pt x="383" y="402"/>
                    <a:pt x="342" y="402"/>
                  </a:cubicBezTo>
                  <a:cubicBezTo>
                    <a:pt x="219" y="402"/>
                    <a:pt x="100" y="446"/>
                    <a:pt x="9" y="530"/>
                  </a:cubicBezTo>
                  <a:cubicBezTo>
                    <a:pt x="0" y="538"/>
                    <a:pt x="12" y="553"/>
                    <a:pt x="22" y="553"/>
                  </a:cubicBezTo>
                  <a:cubicBezTo>
                    <a:pt x="25" y="553"/>
                    <a:pt x="27" y="552"/>
                    <a:pt x="29" y="550"/>
                  </a:cubicBezTo>
                  <a:cubicBezTo>
                    <a:pt x="118" y="483"/>
                    <a:pt x="225" y="450"/>
                    <a:pt x="332" y="450"/>
                  </a:cubicBezTo>
                  <a:cubicBezTo>
                    <a:pt x="421" y="450"/>
                    <a:pt x="510" y="473"/>
                    <a:pt x="589" y="519"/>
                  </a:cubicBezTo>
                  <a:cubicBezTo>
                    <a:pt x="660" y="560"/>
                    <a:pt x="742" y="591"/>
                    <a:pt x="823" y="611"/>
                  </a:cubicBezTo>
                  <a:cubicBezTo>
                    <a:pt x="838" y="613"/>
                    <a:pt x="852" y="614"/>
                    <a:pt x="867" y="614"/>
                  </a:cubicBezTo>
                  <a:cubicBezTo>
                    <a:pt x="936" y="614"/>
                    <a:pt x="1009" y="595"/>
                    <a:pt x="1068" y="570"/>
                  </a:cubicBezTo>
                  <a:cubicBezTo>
                    <a:pt x="1118" y="550"/>
                    <a:pt x="1169" y="540"/>
                    <a:pt x="1210" y="540"/>
                  </a:cubicBezTo>
                  <a:cubicBezTo>
                    <a:pt x="1271" y="540"/>
                    <a:pt x="1332" y="550"/>
                    <a:pt x="1383" y="570"/>
                  </a:cubicBezTo>
                  <a:cubicBezTo>
                    <a:pt x="1443" y="585"/>
                    <a:pt x="1502" y="595"/>
                    <a:pt x="1562" y="595"/>
                  </a:cubicBezTo>
                  <a:cubicBezTo>
                    <a:pt x="1584" y="595"/>
                    <a:pt x="1606" y="593"/>
                    <a:pt x="1628" y="591"/>
                  </a:cubicBezTo>
                  <a:cubicBezTo>
                    <a:pt x="1770" y="580"/>
                    <a:pt x="1903" y="489"/>
                    <a:pt x="1953" y="346"/>
                  </a:cubicBezTo>
                  <a:cubicBezTo>
                    <a:pt x="2004" y="214"/>
                    <a:pt x="1933" y="51"/>
                    <a:pt x="1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2747335" y="2112938"/>
              <a:ext cx="18986" cy="25278"/>
            </a:xfrm>
            <a:custGeom>
              <a:avLst/>
              <a:gdLst/>
              <a:ahLst/>
              <a:cxnLst/>
              <a:rect l="l" t="t" r="r" b="b"/>
              <a:pathLst>
                <a:path w="344" h="458" extrusionOk="0">
                  <a:moveTo>
                    <a:pt x="75" y="0"/>
                  </a:moveTo>
                  <a:cubicBezTo>
                    <a:pt x="56" y="0"/>
                    <a:pt x="37" y="6"/>
                    <a:pt x="18" y="19"/>
                  </a:cubicBezTo>
                  <a:cubicBezTo>
                    <a:pt x="1" y="28"/>
                    <a:pt x="12" y="65"/>
                    <a:pt x="34" y="65"/>
                  </a:cubicBezTo>
                  <a:cubicBezTo>
                    <a:pt x="39" y="65"/>
                    <a:pt x="43" y="64"/>
                    <a:pt x="48" y="60"/>
                  </a:cubicBezTo>
                  <a:cubicBezTo>
                    <a:pt x="55" y="56"/>
                    <a:pt x="63" y="54"/>
                    <a:pt x="70" y="54"/>
                  </a:cubicBezTo>
                  <a:cubicBezTo>
                    <a:pt x="96" y="54"/>
                    <a:pt x="124" y="77"/>
                    <a:pt x="140" y="101"/>
                  </a:cubicBezTo>
                  <a:cubicBezTo>
                    <a:pt x="171" y="131"/>
                    <a:pt x="201" y="162"/>
                    <a:pt x="221" y="203"/>
                  </a:cubicBezTo>
                  <a:cubicBezTo>
                    <a:pt x="252" y="244"/>
                    <a:pt x="262" y="284"/>
                    <a:pt x="262" y="325"/>
                  </a:cubicBezTo>
                  <a:cubicBezTo>
                    <a:pt x="262" y="356"/>
                    <a:pt x="242" y="396"/>
                    <a:pt x="211" y="417"/>
                  </a:cubicBezTo>
                  <a:cubicBezTo>
                    <a:pt x="201" y="437"/>
                    <a:pt x="211" y="457"/>
                    <a:pt x="232" y="457"/>
                  </a:cubicBezTo>
                  <a:cubicBezTo>
                    <a:pt x="344" y="406"/>
                    <a:pt x="333" y="264"/>
                    <a:pt x="272" y="172"/>
                  </a:cubicBezTo>
                  <a:cubicBezTo>
                    <a:pt x="231" y="106"/>
                    <a:pt x="156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2708978" y="2069614"/>
              <a:ext cx="6789" cy="5078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1" y="0"/>
                  </a:moveTo>
                  <a:cubicBezTo>
                    <a:pt x="0" y="0"/>
                    <a:pt x="0" y="92"/>
                    <a:pt x="61" y="92"/>
                  </a:cubicBezTo>
                  <a:cubicBezTo>
                    <a:pt x="122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2712897" y="2070718"/>
              <a:ext cx="28700" cy="37752"/>
            </a:xfrm>
            <a:custGeom>
              <a:avLst/>
              <a:gdLst/>
              <a:ahLst/>
              <a:cxnLst/>
              <a:rect l="l" t="t" r="r" b="b"/>
              <a:pathLst>
                <a:path w="520" h="684" extrusionOk="0">
                  <a:moveTo>
                    <a:pt x="41" y="0"/>
                  </a:moveTo>
                  <a:cubicBezTo>
                    <a:pt x="0" y="0"/>
                    <a:pt x="0" y="51"/>
                    <a:pt x="41" y="62"/>
                  </a:cubicBezTo>
                  <a:cubicBezTo>
                    <a:pt x="173" y="72"/>
                    <a:pt x="285" y="143"/>
                    <a:pt x="367" y="255"/>
                  </a:cubicBezTo>
                  <a:cubicBezTo>
                    <a:pt x="397" y="316"/>
                    <a:pt x="428" y="377"/>
                    <a:pt x="438" y="448"/>
                  </a:cubicBezTo>
                  <a:cubicBezTo>
                    <a:pt x="438" y="520"/>
                    <a:pt x="438" y="591"/>
                    <a:pt x="428" y="662"/>
                  </a:cubicBezTo>
                  <a:cubicBezTo>
                    <a:pt x="428" y="675"/>
                    <a:pt x="436" y="684"/>
                    <a:pt x="444" y="684"/>
                  </a:cubicBezTo>
                  <a:cubicBezTo>
                    <a:pt x="449" y="684"/>
                    <a:pt x="455" y="680"/>
                    <a:pt x="459" y="672"/>
                  </a:cubicBezTo>
                  <a:cubicBezTo>
                    <a:pt x="520" y="520"/>
                    <a:pt x="509" y="357"/>
                    <a:pt x="408" y="224"/>
                  </a:cubicBezTo>
                  <a:cubicBezTo>
                    <a:pt x="326" y="102"/>
                    <a:pt x="184" y="21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2678734" y="2069117"/>
              <a:ext cx="33667" cy="24285"/>
            </a:xfrm>
            <a:custGeom>
              <a:avLst/>
              <a:gdLst/>
              <a:ahLst/>
              <a:cxnLst/>
              <a:rect l="l" t="t" r="r" b="b"/>
              <a:pathLst>
                <a:path w="610" h="440" extrusionOk="0">
                  <a:moveTo>
                    <a:pt x="196" y="0"/>
                  </a:moveTo>
                  <a:cubicBezTo>
                    <a:pt x="136" y="0"/>
                    <a:pt x="75" y="13"/>
                    <a:pt x="19" y="40"/>
                  </a:cubicBezTo>
                  <a:cubicBezTo>
                    <a:pt x="0" y="49"/>
                    <a:pt x="7" y="92"/>
                    <a:pt x="31" y="92"/>
                  </a:cubicBezTo>
                  <a:cubicBezTo>
                    <a:pt x="34" y="92"/>
                    <a:pt x="36" y="91"/>
                    <a:pt x="39" y="91"/>
                  </a:cubicBezTo>
                  <a:cubicBezTo>
                    <a:pt x="86" y="69"/>
                    <a:pt x="136" y="59"/>
                    <a:pt x="187" y="59"/>
                  </a:cubicBezTo>
                  <a:cubicBezTo>
                    <a:pt x="258" y="59"/>
                    <a:pt x="330" y="80"/>
                    <a:pt x="395" y="121"/>
                  </a:cubicBezTo>
                  <a:cubicBezTo>
                    <a:pt x="487" y="192"/>
                    <a:pt x="548" y="304"/>
                    <a:pt x="558" y="416"/>
                  </a:cubicBezTo>
                  <a:cubicBezTo>
                    <a:pt x="558" y="432"/>
                    <a:pt x="568" y="439"/>
                    <a:pt x="579" y="439"/>
                  </a:cubicBezTo>
                  <a:cubicBezTo>
                    <a:pt x="589" y="439"/>
                    <a:pt x="599" y="432"/>
                    <a:pt x="599" y="416"/>
                  </a:cubicBezTo>
                  <a:cubicBezTo>
                    <a:pt x="609" y="284"/>
                    <a:pt x="538" y="152"/>
                    <a:pt x="426" y="70"/>
                  </a:cubicBezTo>
                  <a:cubicBezTo>
                    <a:pt x="356" y="24"/>
                    <a:pt x="276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2581379" y="2204444"/>
              <a:ext cx="15233" cy="27044"/>
            </a:xfrm>
            <a:custGeom>
              <a:avLst/>
              <a:gdLst/>
              <a:ahLst/>
              <a:cxnLst/>
              <a:rect l="l" t="t" r="r" b="b"/>
              <a:pathLst>
                <a:path w="276" h="490" extrusionOk="0">
                  <a:moveTo>
                    <a:pt x="52" y="1"/>
                  </a:moveTo>
                  <a:cubicBezTo>
                    <a:pt x="21" y="1"/>
                    <a:pt x="21" y="52"/>
                    <a:pt x="52" y="52"/>
                  </a:cubicBezTo>
                  <a:lnTo>
                    <a:pt x="41" y="52"/>
                  </a:lnTo>
                  <a:cubicBezTo>
                    <a:pt x="143" y="72"/>
                    <a:pt x="225" y="154"/>
                    <a:pt x="214" y="266"/>
                  </a:cubicBezTo>
                  <a:cubicBezTo>
                    <a:pt x="214" y="306"/>
                    <a:pt x="194" y="357"/>
                    <a:pt x="153" y="388"/>
                  </a:cubicBezTo>
                  <a:cubicBezTo>
                    <a:pt x="123" y="418"/>
                    <a:pt x="72" y="439"/>
                    <a:pt x="31" y="449"/>
                  </a:cubicBezTo>
                  <a:cubicBezTo>
                    <a:pt x="1" y="449"/>
                    <a:pt x="1" y="490"/>
                    <a:pt x="31" y="490"/>
                  </a:cubicBezTo>
                  <a:cubicBezTo>
                    <a:pt x="92" y="490"/>
                    <a:pt x="153" y="469"/>
                    <a:pt x="194" y="429"/>
                  </a:cubicBezTo>
                  <a:cubicBezTo>
                    <a:pt x="245" y="378"/>
                    <a:pt x="265" y="327"/>
                    <a:pt x="276" y="255"/>
                  </a:cubicBezTo>
                  <a:cubicBezTo>
                    <a:pt x="276" y="133"/>
                    <a:pt x="174" y="2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2517303" y="2225140"/>
              <a:ext cx="24230" cy="38469"/>
            </a:xfrm>
            <a:custGeom>
              <a:avLst/>
              <a:gdLst/>
              <a:ahLst/>
              <a:cxnLst/>
              <a:rect l="l" t="t" r="r" b="b"/>
              <a:pathLst>
                <a:path w="439" h="697" extrusionOk="0">
                  <a:moveTo>
                    <a:pt x="187" y="0"/>
                  </a:moveTo>
                  <a:cubicBezTo>
                    <a:pt x="178" y="0"/>
                    <a:pt x="170" y="4"/>
                    <a:pt x="164" y="13"/>
                  </a:cubicBezTo>
                  <a:lnTo>
                    <a:pt x="164" y="3"/>
                  </a:lnTo>
                  <a:cubicBezTo>
                    <a:pt x="42" y="145"/>
                    <a:pt x="1" y="339"/>
                    <a:pt x="62" y="512"/>
                  </a:cubicBezTo>
                  <a:cubicBezTo>
                    <a:pt x="99" y="601"/>
                    <a:pt x="213" y="697"/>
                    <a:pt x="320" y="697"/>
                  </a:cubicBezTo>
                  <a:cubicBezTo>
                    <a:pt x="358" y="697"/>
                    <a:pt x="396" y="684"/>
                    <a:pt x="428" y="654"/>
                  </a:cubicBezTo>
                  <a:cubicBezTo>
                    <a:pt x="439" y="644"/>
                    <a:pt x="428" y="624"/>
                    <a:pt x="408" y="624"/>
                  </a:cubicBezTo>
                  <a:cubicBezTo>
                    <a:pt x="357" y="624"/>
                    <a:pt x="296" y="614"/>
                    <a:pt x="245" y="593"/>
                  </a:cubicBezTo>
                  <a:cubicBezTo>
                    <a:pt x="184" y="563"/>
                    <a:pt x="143" y="522"/>
                    <a:pt x="113" y="461"/>
                  </a:cubicBezTo>
                  <a:cubicBezTo>
                    <a:pt x="72" y="318"/>
                    <a:pt x="113" y="155"/>
                    <a:pt x="215" y="43"/>
                  </a:cubicBezTo>
                  <a:cubicBezTo>
                    <a:pt x="229" y="22"/>
                    <a:pt x="208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2522381" y="2180601"/>
              <a:ext cx="23512" cy="29638"/>
            </a:xfrm>
            <a:custGeom>
              <a:avLst/>
              <a:gdLst/>
              <a:ahLst/>
              <a:cxnLst/>
              <a:rect l="l" t="t" r="r" b="b"/>
              <a:pathLst>
                <a:path w="426" h="537" extrusionOk="0">
                  <a:moveTo>
                    <a:pt x="63" y="0"/>
                  </a:moveTo>
                  <a:cubicBezTo>
                    <a:pt x="56" y="0"/>
                    <a:pt x="51" y="5"/>
                    <a:pt x="51" y="15"/>
                  </a:cubicBezTo>
                  <a:cubicBezTo>
                    <a:pt x="0" y="260"/>
                    <a:pt x="153" y="484"/>
                    <a:pt x="387" y="535"/>
                  </a:cubicBezTo>
                  <a:cubicBezTo>
                    <a:pt x="390" y="536"/>
                    <a:pt x="393" y="536"/>
                    <a:pt x="395" y="536"/>
                  </a:cubicBezTo>
                  <a:cubicBezTo>
                    <a:pt x="419" y="536"/>
                    <a:pt x="425" y="493"/>
                    <a:pt x="398" y="484"/>
                  </a:cubicBezTo>
                  <a:cubicBezTo>
                    <a:pt x="204" y="433"/>
                    <a:pt x="72" y="239"/>
                    <a:pt x="92" y="36"/>
                  </a:cubicBezTo>
                  <a:cubicBezTo>
                    <a:pt x="92" y="16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2691814" y="2261400"/>
              <a:ext cx="20587" cy="68494"/>
            </a:xfrm>
            <a:custGeom>
              <a:avLst/>
              <a:gdLst/>
              <a:ahLst/>
              <a:cxnLst/>
              <a:rect l="l" t="t" r="r" b="b"/>
              <a:pathLst>
                <a:path w="373" h="1241" extrusionOk="0">
                  <a:moveTo>
                    <a:pt x="298" y="1"/>
                  </a:moveTo>
                  <a:cubicBezTo>
                    <a:pt x="284" y="1"/>
                    <a:pt x="270" y="9"/>
                    <a:pt x="270" y="28"/>
                  </a:cubicBezTo>
                  <a:cubicBezTo>
                    <a:pt x="311" y="425"/>
                    <a:pt x="301" y="883"/>
                    <a:pt x="16" y="1189"/>
                  </a:cubicBezTo>
                  <a:cubicBezTo>
                    <a:pt x="0" y="1212"/>
                    <a:pt x="14" y="1240"/>
                    <a:pt x="34" y="1240"/>
                  </a:cubicBezTo>
                  <a:cubicBezTo>
                    <a:pt x="41" y="1240"/>
                    <a:pt x="49" y="1237"/>
                    <a:pt x="56" y="1229"/>
                  </a:cubicBezTo>
                  <a:cubicBezTo>
                    <a:pt x="352" y="914"/>
                    <a:pt x="372" y="445"/>
                    <a:pt x="331" y="28"/>
                  </a:cubicBezTo>
                  <a:cubicBezTo>
                    <a:pt x="331" y="11"/>
                    <a:pt x="314" y="1"/>
                    <a:pt x="298" y="1"/>
                  </a:cubicBez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3276001" y="4088579"/>
              <a:ext cx="650278" cy="86983"/>
            </a:xfrm>
            <a:custGeom>
              <a:avLst/>
              <a:gdLst/>
              <a:ahLst/>
              <a:cxnLst/>
              <a:rect l="l" t="t" r="r" b="b"/>
              <a:pathLst>
                <a:path w="11782" h="1576" extrusionOk="0">
                  <a:moveTo>
                    <a:pt x="8750" y="0"/>
                  </a:moveTo>
                  <a:cubicBezTo>
                    <a:pt x="7906" y="0"/>
                    <a:pt x="6885" y="40"/>
                    <a:pt x="5702" y="75"/>
                  </a:cubicBezTo>
                  <a:cubicBezTo>
                    <a:pt x="2556" y="166"/>
                    <a:pt x="0" y="360"/>
                    <a:pt x="20" y="869"/>
                  </a:cubicBezTo>
                  <a:cubicBezTo>
                    <a:pt x="29" y="1317"/>
                    <a:pt x="3281" y="1576"/>
                    <a:pt x="6206" y="1576"/>
                  </a:cubicBezTo>
                  <a:cubicBezTo>
                    <a:pt x="6604" y="1576"/>
                    <a:pt x="6995" y="1571"/>
                    <a:pt x="7372" y="1561"/>
                  </a:cubicBezTo>
                  <a:cubicBezTo>
                    <a:pt x="10519" y="1470"/>
                    <a:pt x="11781" y="1011"/>
                    <a:pt x="11415" y="543"/>
                  </a:cubicBezTo>
                  <a:cubicBezTo>
                    <a:pt x="11065" y="111"/>
                    <a:pt x="10152" y="0"/>
                    <a:pt x="8750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3450181" y="2010340"/>
              <a:ext cx="258025" cy="229601"/>
            </a:xfrm>
            <a:custGeom>
              <a:avLst/>
              <a:gdLst/>
              <a:ahLst/>
              <a:cxnLst/>
              <a:rect l="l" t="t" r="r" b="b"/>
              <a:pathLst>
                <a:path w="4675" h="4160" extrusionOk="0">
                  <a:moveTo>
                    <a:pt x="948" y="56"/>
                  </a:moveTo>
                  <a:cubicBezTo>
                    <a:pt x="950" y="64"/>
                    <a:pt x="952" y="73"/>
                    <a:pt x="954" y="81"/>
                  </a:cubicBezTo>
                  <a:lnTo>
                    <a:pt x="954" y="81"/>
                  </a:lnTo>
                  <a:cubicBezTo>
                    <a:pt x="952" y="72"/>
                    <a:pt x="950" y="64"/>
                    <a:pt x="948" y="56"/>
                  </a:cubicBezTo>
                  <a:close/>
                  <a:moveTo>
                    <a:pt x="706" y="0"/>
                  </a:moveTo>
                  <a:cubicBezTo>
                    <a:pt x="662" y="0"/>
                    <a:pt x="608" y="10"/>
                    <a:pt x="540" y="35"/>
                  </a:cubicBezTo>
                  <a:cubicBezTo>
                    <a:pt x="204" y="158"/>
                    <a:pt x="1" y="911"/>
                    <a:pt x="143" y="1369"/>
                  </a:cubicBezTo>
                  <a:cubicBezTo>
                    <a:pt x="248" y="1698"/>
                    <a:pt x="522" y="1802"/>
                    <a:pt x="842" y="1802"/>
                  </a:cubicBezTo>
                  <a:cubicBezTo>
                    <a:pt x="958" y="1802"/>
                    <a:pt x="1080" y="1788"/>
                    <a:pt x="1202" y="1766"/>
                  </a:cubicBezTo>
                  <a:cubicBezTo>
                    <a:pt x="1312" y="1851"/>
                    <a:pt x="1717" y="1873"/>
                    <a:pt x="2111" y="1873"/>
                  </a:cubicBezTo>
                  <a:cubicBezTo>
                    <a:pt x="2337" y="1873"/>
                    <a:pt x="2560" y="1866"/>
                    <a:pt x="2719" y="1858"/>
                  </a:cubicBezTo>
                  <a:cubicBezTo>
                    <a:pt x="2740" y="2072"/>
                    <a:pt x="2872" y="2683"/>
                    <a:pt x="2964" y="3121"/>
                  </a:cubicBezTo>
                  <a:cubicBezTo>
                    <a:pt x="2994" y="2999"/>
                    <a:pt x="3055" y="2897"/>
                    <a:pt x="3137" y="2805"/>
                  </a:cubicBezTo>
                  <a:lnTo>
                    <a:pt x="3137" y="2805"/>
                  </a:lnTo>
                  <a:lnTo>
                    <a:pt x="2933" y="3487"/>
                  </a:lnTo>
                  <a:lnTo>
                    <a:pt x="2607" y="3874"/>
                  </a:lnTo>
                  <a:cubicBezTo>
                    <a:pt x="2780" y="4047"/>
                    <a:pt x="3015" y="4149"/>
                    <a:pt x="3259" y="4159"/>
                  </a:cubicBezTo>
                  <a:cubicBezTo>
                    <a:pt x="4552" y="4017"/>
                    <a:pt x="4674" y="2225"/>
                    <a:pt x="4512" y="1522"/>
                  </a:cubicBezTo>
                  <a:cubicBezTo>
                    <a:pt x="4338" y="809"/>
                    <a:pt x="3901" y="921"/>
                    <a:pt x="3819" y="769"/>
                  </a:cubicBezTo>
                  <a:cubicBezTo>
                    <a:pt x="3594" y="257"/>
                    <a:pt x="3117" y="97"/>
                    <a:pt x="2743" y="97"/>
                  </a:cubicBezTo>
                  <a:cubicBezTo>
                    <a:pt x="2508" y="97"/>
                    <a:pt x="2314" y="160"/>
                    <a:pt x="2251" y="239"/>
                  </a:cubicBezTo>
                  <a:cubicBezTo>
                    <a:pt x="2103" y="171"/>
                    <a:pt x="1942" y="137"/>
                    <a:pt x="1782" y="137"/>
                  </a:cubicBezTo>
                  <a:cubicBezTo>
                    <a:pt x="1657" y="137"/>
                    <a:pt x="1533" y="158"/>
                    <a:pt x="1416" y="198"/>
                  </a:cubicBezTo>
                  <a:cubicBezTo>
                    <a:pt x="1277" y="259"/>
                    <a:pt x="1108" y="372"/>
                    <a:pt x="998" y="372"/>
                  </a:cubicBezTo>
                  <a:cubicBezTo>
                    <a:pt x="980" y="372"/>
                    <a:pt x="963" y="369"/>
                    <a:pt x="948" y="361"/>
                  </a:cubicBezTo>
                  <a:cubicBezTo>
                    <a:pt x="1015" y="255"/>
                    <a:pt x="991" y="222"/>
                    <a:pt x="954" y="81"/>
                  </a:cubicBezTo>
                  <a:lnTo>
                    <a:pt x="954" y="81"/>
                  </a:lnTo>
                  <a:cubicBezTo>
                    <a:pt x="985" y="241"/>
                    <a:pt x="815" y="354"/>
                    <a:pt x="725" y="354"/>
                  </a:cubicBezTo>
                  <a:cubicBezTo>
                    <a:pt x="697" y="354"/>
                    <a:pt x="677" y="344"/>
                    <a:pt x="673" y="321"/>
                  </a:cubicBezTo>
                  <a:cubicBezTo>
                    <a:pt x="638" y="163"/>
                    <a:pt x="713" y="129"/>
                    <a:pt x="784" y="129"/>
                  </a:cubicBezTo>
                  <a:cubicBezTo>
                    <a:pt x="837" y="129"/>
                    <a:pt x="887" y="147"/>
                    <a:pt x="887" y="147"/>
                  </a:cubicBezTo>
                  <a:cubicBezTo>
                    <a:pt x="887" y="147"/>
                    <a:pt x="874" y="0"/>
                    <a:pt x="70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3512546" y="2221884"/>
              <a:ext cx="132131" cy="129426"/>
            </a:xfrm>
            <a:custGeom>
              <a:avLst/>
              <a:gdLst/>
              <a:ahLst/>
              <a:cxnLst/>
              <a:rect l="l" t="t" r="r" b="b"/>
              <a:pathLst>
                <a:path w="2394" h="2345" extrusionOk="0">
                  <a:moveTo>
                    <a:pt x="2017" y="1"/>
                  </a:moveTo>
                  <a:cubicBezTo>
                    <a:pt x="2017" y="1"/>
                    <a:pt x="673" y="622"/>
                    <a:pt x="306" y="937"/>
                  </a:cubicBezTo>
                  <a:cubicBezTo>
                    <a:pt x="306" y="988"/>
                    <a:pt x="317" y="1029"/>
                    <a:pt x="317" y="1059"/>
                  </a:cubicBezTo>
                  <a:cubicBezTo>
                    <a:pt x="327" y="1233"/>
                    <a:pt x="490" y="1589"/>
                    <a:pt x="215" y="1956"/>
                  </a:cubicBezTo>
                  <a:cubicBezTo>
                    <a:pt x="215" y="1956"/>
                    <a:pt x="1" y="2159"/>
                    <a:pt x="724" y="2281"/>
                  </a:cubicBezTo>
                  <a:cubicBezTo>
                    <a:pt x="949" y="2319"/>
                    <a:pt x="1161" y="2345"/>
                    <a:pt x="1357" y="2345"/>
                  </a:cubicBezTo>
                  <a:cubicBezTo>
                    <a:pt x="1788" y="2345"/>
                    <a:pt x="2142" y="2222"/>
                    <a:pt x="2394" y="1844"/>
                  </a:cubicBezTo>
                  <a:cubicBezTo>
                    <a:pt x="1997" y="1620"/>
                    <a:pt x="2017" y="1"/>
                    <a:pt x="2017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3304645" y="2925226"/>
              <a:ext cx="98960" cy="327512"/>
            </a:xfrm>
            <a:custGeom>
              <a:avLst/>
              <a:gdLst/>
              <a:ahLst/>
              <a:cxnLst/>
              <a:rect l="l" t="t" r="r" b="b"/>
              <a:pathLst>
                <a:path w="1793" h="5934" extrusionOk="0">
                  <a:moveTo>
                    <a:pt x="977" y="0"/>
                  </a:moveTo>
                  <a:cubicBezTo>
                    <a:pt x="788" y="0"/>
                    <a:pt x="583" y="122"/>
                    <a:pt x="398" y="494"/>
                  </a:cubicBezTo>
                  <a:cubicBezTo>
                    <a:pt x="398" y="494"/>
                    <a:pt x="0" y="5503"/>
                    <a:pt x="1019" y="5931"/>
                  </a:cubicBezTo>
                  <a:cubicBezTo>
                    <a:pt x="1019" y="5931"/>
                    <a:pt x="1024" y="5933"/>
                    <a:pt x="1032" y="5933"/>
                  </a:cubicBezTo>
                  <a:cubicBezTo>
                    <a:pt x="1089" y="5933"/>
                    <a:pt x="1305" y="5825"/>
                    <a:pt x="1171" y="4119"/>
                  </a:cubicBezTo>
                  <a:cubicBezTo>
                    <a:pt x="1206" y="4056"/>
                    <a:pt x="1256" y="4022"/>
                    <a:pt x="1297" y="4022"/>
                  </a:cubicBezTo>
                  <a:cubicBezTo>
                    <a:pt x="1329" y="4022"/>
                    <a:pt x="1356" y="4043"/>
                    <a:pt x="1365" y="4088"/>
                  </a:cubicBezTo>
                  <a:cubicBezTo>
                    <a:pt x="1375" y="4169"/>
                    <a:pt x="1375" y="4729"/>
                    <a:pt x="1385" y="4974"/>
                  </a:cubicBezTo>
                  <a:cubicBezTo>
                    <a:pt x="1385" y="5076"/>
                    <a:pt x="1446" y="5147"/>
                    <a:pt x="1538" y="5167"/>
                  </a:cubicBezTo>
                  <a:cubicBezTo>
                    <a:pt x="1569" y="5167"/>
                    <a:pt x="1599" y="5157"/>
                    <a:pt x="1630" y="5137"/>
                  </a:cubicBezTo>
                  <a:cubicBezTo>
                    <a:pt x="1711" y="5055"/>
                    <a:pt x="1793" y="3436"/>
                    <a:pt x="1457" y="2673"/>
                  </a:cubicBezTo>
                  <a:cubicBezTo>
                    <a:pt x="1558" y="1654"/>
                    <a:pt x="1640" y="443"/>
                    <a:pt x="1640" y="443"/>
                  </a:cubicBezTo>
                  <a:cubicBezTo>
                    <a:pt x="1640" y="443"/>
                    <a:pt x="1338" y="0"/>
                    <a:pt x="977" y="0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8"/>
            <p:cNvSpPr/>
            <p:nvPr/>
          </p:nvSpPr>
          <p:spPr>
            <a:xfrm>
              <a:off x="3472643" y="2072374"/>
              <a:ext cx="187103" cy="208352"/>
            </a:xfrm>
            <a:custGeom>
              <a:avLst/>
              <a:gdLst/>
              <a:ahLst/>
              <a:cxnLst/>
              <a:rect l="l" t="t" r="r" b="b"/>
              <a:pathLst>
                <a:path w="3390" h="3775" extrusionOk="0">
                  <a:moveTo>
                    <a:pt x="1671" y="1"/>
                  </a:moveTo>
                  <a:lnTo>
                    <a:pt x="72" y="541"/>
                  </a:lnTo>
                  <a:cubicBezTo>
                    <a:pt x="72" y="541"/>
                    <a:pt x="52" y="693"/>
                    <a:pt x="32" y="948"/>
                  </a:cubicBezTo>
                  <a:cubicBezTo>
                    <a:pt x="21" y="1019"/>
                    <a:pt x="11" y="1101"/>
                    <a:pt x="11" y="1182"/>
                  </a:cubicBezTo>
                  <a:cubicBezTo>
                    <a:pt x="1" y="1315"/>
                    <a:pt x="1" y="1457"/>
                    <a:pt x="1" y="1600"/>
                  </a:cubicBezTo>
                  <a:lnTo>
                    <a:pt x="1" y="1691"/>
                  </a:lnTo>
                  <a:cubicBezTo>
                    <a:pt x="1" y="1854"/>
                    <a:pt x="11" y="2027"/>
                    <a:pt x="32" y="2190"/>
                  </a:cubicBezTo>
                  <a:cubicBezTo>
                    <a:pt x="42" y="2211"/>
                    <a:pt x="42" y="2231"/>
                    <a:pt x="42" y="2251"/>
                  </a:cubicBezTo>
                  <a:cubicBezTo>
                    <a:pt x="52" y="2343"/>
                    <a:pt x="62" y="2445"/>
                    <a:pt x="82" y="2536"/>
                  </a:cubicBezTo>
                  <a:cubicBezTo>
                    <a:pt x="194" y="3107"/>
                    <a:pt x="439" y="3616"/>
                    <a:pt x="948" y="3758"/>
                  </a:cubicBezTo>
                  <a:cubicBezTo>
                    <a:pt x="1001" y="3770"/>
                    <a:pt x="1055" y="3775"/>
                    <a:pt x="1109" y="3775"/>
                  </a:cubicBezTo>
                  <a:cubicBezTo>
                    <a:pt x="1542" y="3775"/>
                    <a:pt x="1997" y="3437"/>
                    <a:pt x="2323" y="3147"/>
                  </a:cubicBezTo>
                  <a:cubicBezTo>
                    <a:pt x="2567" y="2913"/>
                    <a:pt x="2730" y="2710"/>
                    <a:pt x="2740" y="2710"/>
                  </a:cubicBezTo>
                  <a:cubicBezTo>
                    <a:pt x="2757" y="2719"/>
                    <a:pt x="2785" y="2724"/>
                    <a:pt x="2819" y="2724"/>
                  </a:cubicBezTo>
                  <a:cubicBezTo>
                    <a:pt x="3007" y="2724"/>
                    <a:pt x="3389" y="2572"/>
                    <a:pt x="3320" y="2149"/>
                  </a:cubicBezTo>
                  <a:cubicBezTo>
                    <a:pt x="3285" y="1933"/>
                    <a:pt x="3143" y="1878"/>
                    <a:pt x="3008" y="1878"/>
                  </a:cubicBezTo>
                  <a:cubicBezTo>
                    <a:pt x="2870" y="1878"/>
                    <a:pt x="2740" y="1936"/>
                    <a:pt x="2740" y="1936"/>
                  </a:cubicBezTo>
                  <a:cubicBezTo>
                    <a:pt x="2791" y="1691"/>
                    <a:pt x="2842" y="836"/>
                    <a:pt x="2842" y="836"/>
                  </a:cubicBezTo>
                  <a:lnTo>
                    <a:pt x="1671" y="1"/>
                  </a:ln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8"/>
            <p:cNvSpPr/>
            <p:nvPr/>
          </p:nvSpPr>
          <p:spPr>
            <a:xfrm>
              <a:off x="3465358" y="2047097"/>
              <a:ext cx="183846" cy="132904"/>
            </a:xfrm>
            <a:custGeom>
              <a:avLst/>
              <a:gdLst/>
              <a:ahLst/>
              <a:cxnLst/>
              <a:rect l="l" t="t" r="r" b="b"/>
              <a:pathLst>
                <a:path w="3331" h="2408" extrusionOk="0">
                  <a:moveTo>
                    <a:pt x="1161" y="1"/>
                  </a:moveTo>
                  <a:lnTo>
                    <a:pt x="62" y="887"/>
                  </a:lnTo>
                  <a:cubicBezTo>
                    <a:pt x="62" y="887"/>
                    <a:pt x="1" y="938"/>
                    <a:pt x="11" y="948"/>
                  </a:cubicBezTo>
                  <a:cubicBezTo>
                    <a:pt x="147" y="1138"/>
                    <a:pt x="459" y="1235"/>
                    <a:pt x="814" y="1235"/>
                  </a:cubicBezTo>
                  <a:cubicBezTo>
                    <a:pt x="1124" y="1235"/>
                    <a:pt x="1467" y="1161"/>
                    <a:pt x="1752" y="1009"/>
                  </a:cubicBezTo>
                  <a:cubicBezTo>
                    <a:pt x="1867" y="953"/>
                    <a:pt x="2007" y="912"/>
                    <a:pt x="2134" y="912"/>
                  </a:cubicBezTo>
                  <a:cubicBezTo>
                    <a:pt x="2310" y="912"/>
                    <a:pt x="2461" y="992"/>
                    <a:pt x="2485" y="1223"/>
                  </a:cubicBezTo>
                  <a:cubicBezTo>
                    <a:pt x="2504" y="1366"/>
                    <a:pt x="2425" y="2407"/>
                    <a:pt x="2794" y="2407"/>
                  </a:cubicBezTo>
                  <a:cubicBezTo>
                    <a:pt x="2818" y="2407"/>
                    <a:pt x="2844" y="2403"/>
                    <a:pt x="2872" y="2394"/>
                  </a:cubicBezTo>
                  <a:cubicBezTo>
                    <a:pt x="3330" y="2241"/>
                    <a:pt x="3310" y="1477"/>
                    <a:pt x="3310" y="1477"/>
                  </a:cubicBezTo>
                  <a:cubicBezTo>
                    <a:pt x="3310" y="1477"/>
                    <a:pt x="3198" y="876"/>
                    <a:pt x="3188" y="815"/>
                  </a:cubicBezTo>
                  <a:cubicBezTo>
                    <a:pt x="3188" y="754"/>
                    <a:pt x="2505" y="225"/>
                    <a:pt x="2505" y="225"/>
                  </a:cubicBezTo>
                  <a:lnTo>
                    <a:pt x="1762" y="4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3502998" y="2207810"/>
              <a:ext cx="45037" cy="26051"/>
            </a:xfrm>
            <a:custGeom>
              <a:avLst/>
              <a:gdLst/>
              <a:ahLst/>
              <a:cxnLst/>
              <a:rect l="l" t="t" r="r" b="b"/>
              <a:pathLst>
                <a:path w="816" h="472" extrusionOk="0">
                  <a:moveTo>
                    <a:pt x="612" y="1"/>
                  </a:moveTo>
                  <a:cubicBezTo>
                    <a:pt x="530" y="21"/>
                    <a:pt x="449" y="31"/>
                    <a:pt x="367" y="42"/>
                  </a:cubicBezTo>
                  <a:cubicBezTo>
                    <a:pt x="143" y="72"/>
                    <a:pt x="1" y="62"/>
                    <a:pt x="21" y="164"/>
                  </a:cubicBezTo>
                  <a:cubicBezTo>
                    <a:pt x="31" y="250"/>
                    <a:pt x="185" y="472"/>
                    <a:pt x="390" y="472"/>
                  </a:cubicBezTo>
                  <a:cubicBezTo>
                    <a:pt x="403" y="472"/>
                    <a:pt x="415" y="471"/>
                    <a:pt x="429" y="469"/>
                  </a:cubicBezTo>
                  <a:cubicBezTo>
                    <a:pt x="591" y="449"/>
                    <a:pt x="815" y="215"/>
                    <a:pt x="714" y="42"/>
                  </a:cubicBezTo>
                  <a:cubicBezTo>
                    <a:pt x="703" y="31"/>
                    <a:pt x="693" y="11"/>
                    <a:pt x="683" y="1"/>
                  </a:cubicBezTo>
                  <a:close/>
                </a:path>
              </a:pathLst>
            </a:custGeom>
            <a:solidFill>
              <a:srgbClr val="F8F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8"/>
            <p:cNvSpPr/>
            <p:nvPr/>
          </p:nvSpPr>
          <p:spPr>
            <a:xfrm>
              <a:off x="3474906" y="2196607"/>
              <a:ext cx="12418" cy="15785"/>
            </a:xfrm>
            <a:custGeom>
              <a:avLst/>
              <a:gdLst/>
              <a:ahLst/>
              <a:cxnLst/>
              <a:rect l="l" t="t" r="r" b="b"/>
              <a:pathLst>
                <a:path w="225" h="286" extrusionOk="0">
                  <a:moveTo>
                    <a:pt x="1" y="0"/>
                  </a:moveTo>
                  <a:cubicBezTo>
                    <a:pt x="11" y="92"/>
                    <a:pt x="21" y="194"/>
                    <a:pt x="41" y="285"/>
                  </a:cubicBezTo>
                  <a:cubicBezTo>
                    <a:pt x="153" y="245"/>
                    <a:pt x="225" y="184"/>
                    <a:pt x="225" y="122"/>
                  </a:cubicBezTo>
                  <a:cubicBezTo>
                    <a:pt x="225" y="51"/>
                    <a:pt x="123" y="0"/>
                    <a:pt x="1" y="0"/>
                  </a:cubicBezTo>
                  <a:close/>
                </a:path>
              </a:pathLst>
            </a:custGeom>
            <a:solidFill>
              <a:srgbClr val="BB6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8"/>
            <p:cNvSpPr/>
            <p:nvPr/>
          </p:nvSpPr>
          <p:spPr>
            <a:xfrm>
              <a:off x="3507523" y="2169067"/>
              <a:ext cx="11866" cy="29859"/>
            </a:xfrm>
            <a:custGeom>
              <a:avLst/>
              <a:gdLst/>
              <a:ahLst/>
              <a:cxnLst/>
              <a:rect l="l" t="t" r="r" b="b"/>
              <a:pathLst>
                <a:path w="215" h="541" extrusionOk="0">
                  <a:moveTo>
                    <a:pt x="204" y="0"/>
                  </a:moveTo>
                  <a:cubicBezTo>
                    <a:pt x="194" y="72"/>
                    <a:pt x="173" y="143"/>
                    <a:pt x="143" y="214"/>
                  </a:cubicBezTo>
                  <a:cubicBezTo>
                    <a:pt x="112" y="275"/>
                    <a:pt x="72" y="336"/>
                    <a:pt x="21" y="397"/>
                  </a:cubicBezTo>
                  <a:lnTo>
                    <a:pt x="0" y="418"/>
                  </a:lnTo>
                  <a:lnTo>
                    <a:pt x="31" y="438"/>
                  </a:lnTo>
                  <a:cubicBezTo>
                    <a:pt x="61" y="448"/>
                    <a:pt x="102" y="459"/>
                    <a:pt x="133" y="479"/>
                  </a:cubicBezTo>
                  <a:cubicBezTo>
                    <a:pt x="143" y="489"/>
                    <a:pt x="163" y="489"/>
                    <a:pt x="173" y="499"/>
                  </a:cubicBezTo>
                  <a:cubicBezTo>
                    <a:pt x="194" y="509"/>
                    <a:pt x="214" y="520"/>
                    <a:pt x="214" y="540"/>
                  </a:cubicBezTo>
                  <a:cubicBezTo>
                    <a:pt x="214" y="520"/>
                    <a:pt x="204" y="499"/>
                    <a:pt x="194" y="489"/>
                  </a:cubicBezTo>
                  <a:cubicBezTo>
                    <a:pt x="173" y="469"/>
                    <a:pt x="163" y="459"/>
                    <a:pt x="143" y="448"/>
                  </a:cubicBezTo>
                  <a:cubicBezTo>
                    <a:pt x="122" y="435"/>
                    <a:pt x="102" y="421"/>
                    <a:pt x="81" y="407"/>
                  </a:cubicBezTo>
                  <a:lnTo>
                    <a:pt x="81" y="407"/>
                  </a:lnTo>
                  <a:cubicBezTo>
                    <a:pt x="125" y="359"/>
                    <a:pt x="166" y="297"/>
                    <a:pt x="184" y="235"/>
                  </a:cubicBezTo>
                  <a:cubicBezTo>
                    <a:pt x="204" y="194"/>
                    <a:pt x="214" y="153"/>
                    <a:pt x="214" y="123"/>
                  </a:cubicBezTo>
                  <a:cubicBezTo>
                    <a:pt x="214" y="82"/>
                    <a:pt x="214" y="41"/>
                    <a:pt x="204" y="0"/>
                  </a:cubicBezTo>
                  <a:close/>
                </a:path>
              </a:pathLst>
            </a:custGeom>
            <a:solidFill>
              <a:srgbClr val="BB6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3308011" y="2329780"/>
              <a:ext cx="216410" cy="1166052"/>
            </a:xfrm>
            <a:custGeom>
              <a:avLst/>
              <a:gdLst/>
              <a:ahLst/>
              <a:cxnLst/>
              <a:rect l="l" t="t" r="r" b="b"/>
              <a:pathLst>
                <a:path w="3921" h="21127" extrusionOk="0">
                  <a:moveTo>
                    <a:pt x="3921" y="1"/>
                  </a:moveTo>
                  <a:lnTo>
                    <a:pt x="3921" y="1"/>
                  </a:lnTo>
                  <a:cubicBezTo>
                    <a:pt x="3921" y="1"/>
                    <a:pt x="1253" y="316"/>
                    <a:pt x="713" y="4674"/>
                  </a:cubicBezTo>
                  <a:cubicBezTo>
                    <a:pt x="367" y="8696"/>
                    <a:pt x="1" y="14724"/>
                    <a:pt x="1" y="14724"/>
                  </a:cubicBezTo>
                  <a:lnTo>
                    <a:pt x="764" y="14673"/>
                  </a:lnTo>
                  <a:lnTo>
                    <a:pt x="764" y="14673"/>
                  </a:lnTo>
                  <a:cubicBezTo>
                    <a:pt x="764" y="14673"/>
                    <a:pt x="408" y="20997"/>
                    <a:pt x="744" y="21119"/>
                  </a:cubicBezTo>
                  <a:cubicBezTo>
                    <a:pt x="897" y="21124"/>
                    <a:pt x="1049" y="21126"/>
                    <a:pt x="1201" y="21126"/>
                  </a:cubicBezTo>
                  <a:cubicBezTo>
                    <a:pt x="1352" y="21126"/>
                    <a:pt x="1502" y="21124"/>
                    <a:pt x="1650" y="21119"/>
                  </a:cubicBezTo>
                  <a:lnTo>
                    <a:pt x="39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3688492" y="3902147"/>
              <a:ext cx="78153" cy="153766"/>
            </a:xfrm>
            <a:custGeom>
              <a:avLst/>
              <a:gdLst/>
              <a:ahLst/>
              <a:cxnLst/>
              <a:rect l="l" t="t" r="r" b="b"/>
              <a:pathLst>
                <a:path w="1416" h="2786" extrusionOk="0">
                  <a:moveTo>
                    <a:pt x="1415" y="1"/>
                  </a:moveTo>
                  <a:lnTo>
                    <a:pt x="0" y="194"/>
                  </a:lnTo>
                  <a:lnTo>
                    <a:pt x="183" y="1946"/>
                  </a:lnTo>
                  <a:cubicBezTo>
                    <a:pt x="497" y="2583"/>
                    <a:pt x="746" y="2785"/>
                    <a:pt x="935" y="2785"/>
                  </a:cubicBezTo>
                  <a:cubicBezTo>
                    <a:pt x="1264" y="2785"/>
                    <a:pt x="1415" y="2180"/>
                    <a:pt x="1415" y="2180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8"/>
            <p:cNvSpPr/>
            <p:nvPr/>
          </p:nvSpPr>
          <p:spPr>
            <a:xfrm>
              <a:off x="3590143" y="3989844"/>
              <a:ext cx="203495" cy="159672"/>
            </a:xfrm>
            <a:custGeom>
              <a:avLst/>
              <a:gdLst/>
              <a:ahLst/>
              <a:cxnLst/>
              <a:rect l="l" t="t" r="r" b="b"/>
              <a:pathLst>
                <a:path w="3687" h="2893" extrusionOk="0">
                  <a:moveTo>
                    <a:pt x="2086" y="0"/>
                  </a:moveTo>
                  <a:cubicBezTo>
                    <a:pt x="1973" y="0"/>
                    <a:pt x="1884" y="72"/>
                    <a:pt x="1884" y="72"/>
                  </a:cubicBezTo>
                  <a:cubicBezTo>
                    <a:pt x="1925" y="499"/>
                    <a:pt x="1721" y="937"/>
                    <a:pt x="1426" y="1324"/>
                  </a:cubicBezTo>
                  <a:cubicBezTo>
                    <a:pt x="1365" y="1405"/>
                    <a:pt x="1303" y="1477"/>
                    <a:pt x="1242" y="1558"/>
                  </a:cubicBezTo>
                  <a:cubicBezTo>
                    <a:pt x="876" y="1955"/>
                    <a:pt x="458" y="2312"/>
                    <a:pt x="0" y="2597"/>
                  </a:cubicBezTo>
                  <a:cubicBezTo>
                    <a:pt x="0" y="2597"/>
                    <a:pt x="265" y="2750"/>
                    <a:pt x="295" y="2760"/>
                  </a:cubicBezTo>
                  <a:cubicBezTo>
                    <a:pt x="581" y="2851"/>
                    <a:pt x="876" y="2892"/>
                    <a:pt x="1171" y="2892"/>
                  </a:cubicBezTo>
                  <a:lnTo>
                    <a:pt x="1242" y="2892"/>
                  </a:lnTo>
                  <a:cubicBezTo>
                    <a:pt x="1690" y="2872"/>
                    <a:pt x="2128" y="2750"/>
                    <a:pt x="2525" y="2536"/>
                  </a:cubicBezTo>
                  <a:cubicBezTo>
                    <a:pt x="2943" y="2312"/>
                    <a:pt x="3259" y="1966"/>
                    <a:pt x="3544" y="1609"/>
                  </a:cubicBezTo>
                  <a:cubicBezTo>
                    <a:pt x="3635" y="1487"/>
                    <a:pt x="3686" y="1334"/>
                    <a:pt x="3676" y="1181"/>
                  </a:cubicBezTo>
                  <a:cubicBezTo>
                    <a:pt x="3676" y="1151"/>
                    <a:pt x="3686" y="1008"/>
                    <a:pt x="3645" y="998"/>
                  </a:cubicBezTo>
                  <a:cubicBezTo>
                    <a:pt x="3533" y="947"/>
                    <a:pt x="3452" y="764"/>
                    <a:pt x="3391" y="560"/>
                  </a:cubicBezTo>
                  <a:cubicBezTo>
                    <a:pt x="3350" y="438"/>
                    <a:pt x="3330" y="316"/>
                    <a:pt x="3309" y="214"/>
                  </a:cubicBezTo>
                  <a:cubicBezTo>
                    <a:pt x="3294" y="136"/>
                    <a:pt x="3230" y="88"/>
                    <a:pt x="3161" y="88"/>
                  </a:cubicBezTo>
                  <a:cubicBezTo>
                    <a:pt x="3139" y="88"/>
                    <a:pt x="3117" y="93"/>
                    <a:pt x="3096" y="102"/>
                  </a:cubicBezTo>
                  <a:cubicBezTo>
                    <a:pt x="2892" y="224"/>
                    <a:pt x="2668" y="316"/>
                    <a:pt x="2434" y="357"/>
                  </a:cubicBezTo>
                  <a:cubicBezTo>
                    <a:pt x="2337" y="72"/>
                    <a:pt x="2200" y="0"/>
                    <a:pt x="2086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3494609" y="3902147"/>
              <a:ext cx="84886" cy="155919"/>
            </a:xfrm>
            <a:custGeom>
              <a:avLst/>
              <a:gdLst/>
              <a:ahLst/>
              <a:cxnLst/>
              <a:rect l="l" t="t" r="r" b="b"/>
              <a:pathLst>
                <a:path w="1538" h="2825" extrusionOk="0">
                  <a:moveTo>
                    <a:pt x="1538" y="1"/>
                  </a:moveTo>
                  <a:lnTo>
                    <a:pt x="0" y="317"/>
                  </a:lnTo>
                  <a:lnTo>
                    <a:pt x="31" y="1986"/>
                  </a:lnTo>
                  <a:cubicBezTo>
                    <a:pt x="359" y="2622"/>
                    <a:pt x="636" y="2824"/>
                    <a:pt x="855" y="2824"/>
                  </a:cubicBezTo>
                  <a:cubicBezTo>
                    <a:pt x="1239" y="2824"/>
                    <a:pt x="1446" y="2200"/>
                    <a:pt x="1446" y="2200"/>
                  </a:cubicBezTo>
                  <a:cubicBezTo>
                    <a:pt x="1446" y="1284"/>
                    <a:pt x="1538" y="1"/>
                    <a:pt x="1538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3332185" y="4004524"/>
              <a:ext cx="259681" cy="93275"/>
            </a:xfrm>
            <a:custGeom>
              <a:avLst/>
              <a:gdLst/>
              <a:ahLst/>
              <a:cxnLst/>
              <a:rect l="l" t="t" r="r" b="b"/>
              <a:pathLst>
                <a:path w="4705" h="1690" extrusionOk="0">
                  <a:moveTo>
                    <a:pt x="2954" y="0"/>
                  </a:moveTo>
                  <a:cubicBezTo>
                    <a:pt x="2930" y="0"/>
                    <a:pt x="2907" y="10"/>
                    <a:pt x="2892" y="30"/>
                  </a:cubicBezTo>
                  <a:cubicBezTo>
                    <a:pt x="2617" y="427"/>
                    <a:pt x="2271" y="773"/>
                    <a:pt x="1874" y="1048"/>
                  </a:cubicBezTo>
                  <a:cubicBezTo>
                    <a:pt x="1823" y="1078"/>
                    <a:pt x="1772" y="1109"/>
                    <a:pt x="1721" y="1139"/>
                  </a:cubicBezTo>
                  <a:cubicBezTo>
                    <a:pt x="1436" y="1313"/>
                    <a:pt x="1110" y="1425"/>
                    <a:pt x="764" y="1445"/>
                  </a:cubicBezTo>
                  <a:cubicBezTo>
                    <a:pt x="123" y="1516"/>
                    <a:pt x="0" y="1679"/>
                    <a:pt x="0" y="1679"/>
                  </a:cubicBezTo>
                  <a:cubicBezTo>
                    <a:pt x="0" y="1679"/>
                    <a:pt x="1294" y="1689"/>
                    <a:pt x="2515" y="1689"/>
                  </a:cubicBezTo>
                  <a:lnTo>
                    <a:pt x="3534" y="1689"/>
                  </a:lnTo>
                  <a:cubicBezTo>
                    <a:pt x="4043" y="1689"/>
                    <a:pt x="4450" y="1689"/>
                    <a:pt x="4603" y="1679"/>
                  </a:cubicBezTo>
                  <a:cubicBezTo>
                    <a:pt x="4674" y="1537"/>
                    <a:pt x="4705" y="1374"/>
                    <a:pt x="4684" y="1211"/>
                  </a:cubicBezTo>
                  <a:cubicBezTo>
                    <a:pt x="4654" y="946"/>
                    <a:pt x="4593" y="691"/>
                    <a:pt x="4501" y="437"/>
                  </a:cubicBezTo>
                  <a:cubicBezTo>
                    <a:pt x="4470" y="355"/>
                    <a:pt x="4460" y="274"/>
                    <a:pt x="4369" y="274"/>
                  </a:cubicBezTo>
                  <a:lnTo>
                    <a:pt x="4308" y="355"/>
                  </a:lnTo>
                  <a:cubicBezTo>
                    <a:pt x="4085" y="653"/>
                    <a:pt x="3887" y="765"/>
                    <a:pt x="3715" y="765"/>
                  </a:cubicBezTo>
                  <a:cubicBezTo>
                    <a:pt x="3376" y="765"/>
                    <a:pt x="3139" y="330"/>
                    <a:pt x="3025" y="40"/>
                  </a:cubicBezTo>
                  <a:cubicBezTo>
                    <a:pt x="3008" y="13"/>
                    <a:pt x="2981" y="0"/>
                    <a:pt x="2954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3367009" y="2895148"/>
              <a:ext cx="435027" cy="1061297"/>
            </a:xfrm>
            <a:custGeom>
              <a:avLst/>
              <a:gdLst/>
              <a:ahLst/>
              <a:cxnLst/>
              <a:rect l="l" t="t" r="r" b="b"/>
              <a:pathLst>
                <a:path w="7882" h="19229" extrusionOk="0">
                  <a:moveTo>
                    <a:pt x="4430" y="0"/>
                  </a:moveTo>
                  <a:lnTo>
                    <a:pt x="1671" y="295"/>
                  </a:lnTo>
                  <a:lnTo>
                    <a:pt x="805" y="733"/>
                  </a:lnTo>
                  <a:lnTo>
                    <a:pt x="785" y="743"/>
                  </a:lnTo>
                  <a:lnTo>
                    <a:pt x="744" y="967"/>
                  </a:lnTo>
                  <a:lnTo>
                    <a:pt x="561" y="1823"/>
                  </a:lnTo>
                  <a:cubicBezTo>
                    <a:pt x="408" y="2485"/>
                    <a:pt x="316" y="3167"/>
                    <a:pt x="276" y="3859"/>
                  </a:cubicBezTo>
                  <a:cubicBezTo>
                    <a:pt x="225" y="4714"/>
                    <a:pt x="153" y="6008"/>
                    <a:pt x="92" y="7280"/>
                  </a:cubicBezTo>
                  <a:cubicBezTo>
                    <a:pt x="1" y="8950"/>
                    <a:pt x="143" y="10630"/>
                    <a:pt x="510" y="12260"/>
                  </a:cubicBezTo>
                  <a:lnTo>
                    <a:pt x="2068" y="19102"/>
                  </a:lnTo>
                  <a:lnTo>
                    <a:pt x="2088" y="19102"/>
                  </a:lnTo>
                  <a:cubicBezTo>
                    <a:pt x="2382" y="19175"/>
                    <a:pt x="2680" y="19211"/>
                    <a:pt x="2978" y="19211"/>
                  </a:cubicBezTo>
                  <a:cubicBezTo>
                    <a:pt x="3350" y="19211"/>
                    <a:pt x="3722" y="19154"/>
                    <a:pt x="4084" y="19041"/>
                  </a:cubicBezTo>
                  <a:cubicBezTo>
                    <a:pt x="4186" y="19000"/>
                    <a:pt x="4247" y="18909"/>
                    <a:pt x="4237" y="18807"/>
                  </a:cubicBezTo>
                  <a:lnTo>
                    <a:pt x="3503" y="11649"/>
                  </a:lnTo>
                  <a:cubicBezTo>
                    <a:pt x="3381" y="10447"/>
                    <a:pt x="3371" y="9235"/>
                    <a:pt x="3493" y="8034"/>
                  </a:cubicBezTo>
                  <a:lnTo>
                    <a:pt x="3717" y="5661"/>
                  </a:lnTo>
                  <a:cubicBezTo>
                    <a:pt x="3717" y="5661"/>
                    <a:pt x="3941" y="7413"/>
                    <a:pt x="4308" y="9846"/>
                  </a:cubicBezTo>
                  <a:lnTo>
                    <a:pt x="5570" y="18939"/>
                  </a:lnTo>
                  <a:cubicBezTo>
                    <a:pt x="5581" y="19011"/>
                    <a:pt x="5642" y="19082"/>
                    <a:pt x="5713" y="19102"/>
                  </a:cubicBezTo>
                  <a:cubicBezTo>
                    <a:pt x="6039" y="19184"/>
                    <a:pt x="6375" y="19224"/>
                    <a:pt x="6711" y="19224"/>
                  </a:cubicBezTo>
                  <a:cubicBezTo>
                    <a:pt x="6755" y="19227"/>
                    <a:pt x="6798" y="19228"/>
                    <a:pt x="6842" y="19228"/>
                  </a:cubicBezTo>
                  <a:cubicBezTo>
                    <a:pt x="6962" y="19228"/>
                    <a:pt x="7083" y="19219"/>
                    <a:pt x="7210" y="19204"/>
                  </a:cubicBezTo>
                  <a:cubicBezTo>
                    <a:pt x="7322" y="19184"/>
                    <a:pt x="7546" y="19194"/>
                    <a:pt x="7638" y="19123"/>
                  </a:cubicBezTo>
                  <a:cubicBezTo>
                    <a:pt x="7882" y="18939"/>
                    <a:pt x="7729" y="18328"/>
                    <a:pt x="7729" y="18074"/>
                  </a:cubicBezTo>
                  <a:lnTo>
                    <a:pt x="7699" y="14866"/>
                  </a:lnTo>
                  <a:lnTo>
                    <a:pt x="7668" y="11445"/>
                  </a:lnTo>
                  <a:cubicBezTo>
                    <a:pt x="7658" y="10905"/>
                    <a:pt x="7658" y="10376"/>
                    <a:pt x="7658" y="9846"/>
                  </a:cubicBezTo>
                  <a:lnTo>
                    <a:pt x="7658" y="4837"/>
                  </a:lnTo>
                  <a:cubicBezTo>
                    <a:pt x="7800" y="3778"/>
                    <a:pt x="7739" y="2688"/>
                    <a:pt x="7475" y="1650"/>
                  </a:cubicBezTo>
                  <a:lnTo>
                    <a:pt x="7291" y="1161"/>
                  </a:lnTo>
                  <a:lnTo>
                    <a:pt x="6945" y="214"/>
                  </a:lnTo>
                  <a:lnTo>
                    <a:pt x="6813" y="234"/>
                  </a:lnTo>
                  <a:lnTo>
                    <a:pt x="6691" y="244"/>
                  </a:lnTo>
                  <a:lnTo>
                    <a:pt x="6192" y="316"/>
                  </a:lnTo>
                  <a:lnTo>
                    <a:pt x="4980" y="479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3407464" y="2895700"/>
              <a:ext cx="335570" cy="76828"/>
            </a:xfrm>
            <a:custGeom>
              <a:avLst/>
              <a:gdLst/>
              <a:ahLst/>
              <a:cxnLst/>
              <a:rect l="l" t="t" r="r" b="b"/>
              <a:pathLst>
                <a:path w="6080" h="1392" extrusionOk="0">
                  <a:moveTo>
                    <a:pt x="3697" y="0"/>
                  </a:moveTo>
                  <a:lnTo>
                    <a:pt x="938" y="295"/>
                  </a:lnTo>
                  <a:lnTo>
                    <a:pt x="62" y="723"/>
                  </a:lnTo>
                  <a:lnTo>
                    <a:pt x="52" y="733"/>
                  </a:lnTo>
                  <a:lnTo>
                    <a:pt x="1" y="957"/>
                  </a:lnTo>
                  <a:cubicBezTo>
                    <a:pt x="235" y="1192"/>
                    <a:pt x="551" y="1324"/>
                    <a:pt x="877" y="1334"/>
                  </a:cubicBezTo>
                  <a:cubicBezTo>
                    <a:pt x="889" y="1334"/>
                    <a:pt x="902" y="1334"/>
                    <a:pt x="914" y="1334"/>
                  </a:cubicBezTo>
                  <a:cubicBezTo>
                    <a:pt x="1420" y="1334"/>
                    <a:pt x="1907" y="1140"/>
                    <a:pt x="2404" y="1120"/>
                  </a:cubicBezTo>
                  <a:cubicBezTo>
                    <a:pt x="2421" y="1120"/>
                    <a:pt x="2437" y="1120"/>
                    <a:pt x="2454" y="1120"/>
                  </a:cubicBezTo>
                  <a:cubicBezTo>
                    <a:pt x="2925" y="1120"/>
                    <a:pt x="3388" y="1256"/>
                    <a:pt x="3860" y="1344"/>
                  </a:cubicBezTo>
                  <a:cubicBezTo>
                    <a:pt x="4032" y="1373"/>
                    <a:pt x="4207" y="1392"/>
                    <a:pt x="4380" y="1392"/>
                  </a:cubicBezTo>
                  <a:cubicBezTo>
                    <a:pt x="4699" y="1392"/>
                    <a:pt x="5012" y="1329"/>
                    <a:pt x="5296" y="1151"/>
                  </a:cubicBezTo>
                  <a:cubicBezTo>
                    <a:pt x="5622" y="937"/>
                    <a:pt x="5856" y="581"/>
                    <a:pt x="6080" y="224"/>
                  </a:cubicBezTo>
                  <a:lnTo>
                    <a:pt x="6080" y="224"/>
                  </a:lnTo>
                  <a:lnTo>
                    <a:pt x="5947" y="245"/>
                  </a:lnTo>
                  <a:lnTo>
                    <a:pt x="5448" y="306"/>
                  </a:lnTo>
                  <a:lnTo>
                    <a:pt x="4247" y="479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3524908" y="2938582"/>
              <a:ext cx="44485" cy="198527"/>
            </a:xfrm>
            <a:custGeom>
              <a:avLst/>
              <a:gdLst/>
              <a:ahLst/>
              <a:cxnLst/>
              <a:rect l="l" t="t" r="r" b="b"/>
              <a:pathLst>
                <a:path w="806" h="3597" extrusionOk="0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93" y="445"/>
                    <a:pt x="184" y="893"/>
                    <a:pt x="256" y="1331"/>
                  </a:cubicBezTo>
                  <a:cubicBezTo>
                    <a:pt x="306" y="1606"/>
                    <a:pt x="337" y="1881"/>
                    <a:pt x="357" y="2146"/>
                  </a:cubicBezTo>
                  <a:cubicBezTo>
                    <a:pt x="368" y="2471"/>
                    <a:pt x="388" y="2787"/>
                    <a:pt x="429" y="3103"/>
                  </a:cubicBezTo>
                  <a:cubicBezTo>
                    <a:pt x="457" y="3274"/>
                    <a:pt x="530" y="3596"/>
                    <a:pt x="756" y="3596"/>
                  </a:cubicBezTo>
                  <a:cubicBezTo>
                    <a:pt x="771" y="3596"/>
                    <a:pt x="788" y="3595"/>
                    <a:pt x="805" y="3591"/>
                  </a:cubicBezTo>
                  <a:cubicBezTo>
                    <a:pt x="765" y="3154"/>
                    <a:pt x="754" y="2706"/>
                    <a:pt x="734" y="2258"/>
                  </a:cubicBezTo>
                  <a:cubicBezTo>
                    <a:pt x="724" y="1769"/>
                    <a:pt x="704" y="1270"/>
                    <a:pt x="683" y="781"/>
                  </a:cubicBezTo>
                  <a:cubicBezTo>
                    <a:pt x="683" y="669"/>
                    <a:pt x="683" y="567"/>
                    <a:pt x="673" y="465"/>
                  </a:cubicBezTo>
                  <a:cubicBezTo>
                    <a:pt x="673" y="449"/>
                    <a:pt x="646" y="432"/>
                    <a:pt x="636" y="432"/>
                  </a:cubicBezTo>
                  <a:cubicBezTo>
                    <a:pt x="634" y="432"/>
                    <a:pt x="632" y="433"/>
                    <a:pt x="632" y="435"/>
                  </a:cubicBezTo>
                  <a:cubicBezTo>
                    <a:pt x="642" y="730"/>
                    <a:pt x="642" y="1025"/>
                    <a:pt x="653" y="1321"/>
                  </a:cubicBezTo>
                  <a:cubicBezTo>
                    <a:pt x="673" y="1860"/>
                    <a:pt x="693" y="2390"/>
                    <a:pt x="714" y="2930"/>
                  </a:cubicBezTo>
                  <a:cubicBezTo>
                    <a:pt x="724" y="3123"/>
                    <a:pt x="734" y="3327"/>
                    <a:pt x="744" y="3520"/>
                  </a:cubicBezTo>
                  <a:lnTo>
                    <a:pt x="744" y="3561"/>
                  </a:lnTo>
                  <a:lnTo>
                    <a:pt x="683" y="3561"/>
                  </a:lnTo>
                  <a:cubicBezTo>
                    <a:pt x="653" y="3551"/>
                    <a:pt x="622" y="3530"/>
                    <a:pt x="602" y="3500"/>
                  </a:cubicBezTo>
                  <a:cubicBezTo>
                    <a:pt x="530" y="3408"/>
                    <a:pt x="490" y="3296"/>
                    <a:pt x="480" y="3184"/>
                  </a:cubicBezTo>
                  <a:cubicBezTo>
                    <a:pt x="429" y="2879"/>
                    <a:pt x="408" y="2573"/>
                    <a:pt x="398" y="2268"/>
                  </a:cubicBezTo>
                  <a:cubicBezTo>
                    <a:pt x="388" y="2013"/>
                    <a:pt x="357" y="1748"/>
                    <a:pt x="317" y="1494"/>
                  </a:cubicBezTo>
                  <a:cubicBezTo>
                    <a:pt x="235" y="1015"/>
                    <a:pt x="144" y="537"/>
                    <a:pt x="42" y="58"/>
                  </a:cubicBezTo>
                  <a:lnTo>
                    <a:pt x="42" y="28"/>
                  </a:lnTo>
                  <a:cubicBezTo>
                    <a:pt x="42" y="20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3566522" y="3106857"/>
              <a:ext cx="6789" cy="101499"/>
            </a:xfrm>
            <a:custGeom>
              <a:avLst/>
              <a:gdLst/>
              <a:ahLst/>
              <a:cxnLst/>
              <a:rect l="l" t="t" r="r" b="b"/>
              <a:pathLst>
                <a:path w="123" h="1839" extrusionOk="0">
                  <a:moveTo>
                    <a:pt x="5" y="0"/>
                  </a:moveTo>
                  <a:cubicBezTo>
                    <a:pt x="2" y="0"/>
                    <a:pt x="0" y="1"/>
                    <a:pt x="0" y="3"/>
                  </a:cubicBezTo>
                  <a:lnTo>
                    <a:pt x="0" y="13"/>
                  </a:lnTo>
                  <a:cubicBezTo>
                    <a:pt x="0" y="176"/>
                    <a:pt x="11" y="349"/>
                    <a:pt x="11" y="522"/>
                  </a:cubicBezTo>
                  <a:cubicBezTo>
                    <a:pt x="21" y="828"/>
                    <a:pt x="31" y="1133"/>
                    <a:pt x="51" y="1449"/>
                  </a:cubicBezTo>
                  <a:cubicBezTo>
                    <a:pt x="51" y="1571"/>
                    <a:pt x="62" y="1693"/>
                    <a:pt x="82" y="1815"/>
                  </a:cubicBezTo>
                  <a:cubicBezTo>
                    <a:pt x="82" y="1822"/>
                    <a:pt x="101" y="1839"/>
                    <a:pt x="113" y="1839"/>
                  </a:cubicBezTo>
                  <a:cubicBezTo>
                    <a:pt x="119" y="1839"/>
                    <a:pt x="123" y="1835"/>
                    <a:pt x="123" y="1825"/>
                  </a:cubicBezTo>
                  <a:cubicBezTo>
                    <a:pt x="92" y="1571"/>
                    <a:pt x="82" y="1316"/>
                    <a:pt x="72" y="1062"/>
                  </a:cubicBezTo>
                  <a:cubicBezTo>
                    <a:pt x="62" y="777"/>
                    <a:pt x="51" y="502"/>
                    <a:pt x="51" y="217"/>
                  </a:cubicBezTo>
                  <a:lnTo>
                    <a:pt x="51" y="33"/>
                  </a:lnTo>
                  <a:cubicBezTo>
                    <a:pt x="51" y="17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3473802" y="2177621"/>
              <a:ext cx="130420" cy="107018"/>
            </a:xfrm>
            <a:custGeom>
              <a:avLst/>
              <a:gdLst/>
              <a:ahLst/>
              <a:cxnLst/>
              <a:rect l="l" t="t" r="r" b="b"/>
              <a:pathLst>
                <a:path w="2363" h="1939" extrusionOk="0">
                  <a:moveTo>
                    <a:pt x="1098" y="0"/>
                  </a:moveTo>
                  <a:cubicBezTo>
                    <a:pt x="480" y="0"/>
                    <a:pt x="121" y="224"/>
                    <a:pt x="0" y="314"/>
                  </a:cubicBezTo>
                  <a:cubicBezTo>
                    <a:pt x="82" y="1037"/>
                    <a:pt x="316" y="1749"/>
                    <a:pt x="947" y="1923"/>
                  </a:cubicBezTo>
                  <a:cubicBezTo>
                    <a:pt x="1000" y="1934"/>
                    <a:pt x="1054" y="1939"/>
                    <a:pt x="1109" y="1939"/>
                  </a:cubicBezTo>
                  <a:cubicBezTo>
                    <a:pt x="1554" y="1939"/>
                    <a:pt x="2027" y="1591"/>
                    <a:pt x="2363" y="1291"/>
                  </a:cubicBezTo>
                  <a:lnTo>
                    <a:pt x="2220" y="232"/>
                  </a:lnTo>
                  <a:cubicBezTo>
                    <a:pt x="2220" y="232"/>
                    <a:pt x="2108" y="192"/>
                    <a:pt x="1854" y="100"/>
                  </a:cubicBezTo>
                  <a:cubicBezTo>
                    <a:pt x="1569" y="28"/>
                    <a:pt x="1317" y="0"/>
                    <a:pt x="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3586169" y="2176076"/>
              <a:ext cx="42774" cy="14405"/>
            </a:xfrm>
            <a:custGeom>
              <a:avLst/>
              <a:gdLst/>
              <a:ahLst/>
              <a:cxnLst/>
              <a:rect l="l" t="t" r="r" b="b"/>
              <a:pathLst>
                <a:path w="775" h="261" extrusionOk="0">
                  <a:moveTo>
                    <a:pt x="662" y="1"/>
                  </a:moveTo>
                  <a:cubicBezTo>
                    <a:pt x="503" y="1"/>
                    <a:pt x="264" y="101"/>
                    <a:pt x="1" y="189"/>
                  </a:cubicBezTo>
                  <a:lnTo>
                    <a:pt x="143" y="250"/>
                  </a:lnTo>
                  <a:lnTo>
                    <a:pt x="184" y="260"/>
                  </a:lnTo>
                  <a:cubicBezTo>
                    <a:pt x="184" y="260"/>
                    <a:pt x="653" y="57"/>
                    <a:pt x="775" y="26"/>
                  </a:cubicBezTo>
                  <a:cubicBezTo>
                    <a:pt x="744" y="9"/>
                    <a:pt x="706" y="1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3383898" y="2323599"/>
              <a:ext cx="369845" cy="739745"/>
            </a:xfrm>
            <a:custGeom>
              <a:avLst/>
              <a:gdLst/>
              <a:ahLst/>
              <a:cxnLst/>
              <a:rect l="l" t="t" r="r" b="b"/>
              <a:pathLst>
                <a:path w="6701" h="13403" extrusionOk="0">
                  <a:moveTo>
                    <a:pt x="4725" y="1"/>
                  </a:moveTo>
                  <a:cubicBezTo>
                    <a:pt x="4725" y="1"/>
                    <a:pt x="4214" y="371"/>
                    <a:pt x="3515" y="371"/>
                  </a:cubicBezTo>
                  <a:cubicBezTo>
                    <a:pt x="3218" y="371"/>
                    <a:pt x="2886" y="304"/>
                    <a:pt x="2546" y="113"/>
                  </a:cubicBezTo>
                  <a:cubicBezTo>
                    <a:pt x="2546" y="113"/>
                    <a:pt x="316" y="1406"/>
                    <a:pt x="336" y="4430"/>
                  </a:cubicBezTo>
                  <a:cubicBezTo>
                    <a:pt x="0" y="7485"/>
                    <a:pt x="10" y="13207"/>
                    <a:pt x="10" y="13207"/>
                  </a:cubicBezTo>
                  <a:cubicBezTo>
                    <a:pt x="10" y="13207"/>
                    <a:pt x="906" y="13329"/>
                    <a:pt x="1884" y="13390"/>
                  </a:cubicBezTo>
                  <a:cubicBezTo>
                    <a:pt x="2006" y="13398"/>
                    <a:pt x="2128" y="13402"/>
                    <a:pt x="2250" y="13402"/>
                  </a:cubicBezTo>
                  <a:cubicBezTo>
                    <a:pt x="3397" y="13402"/>
                    <a:pt x="4521" y="13057"/>
                    <a:pt x="5478" y="12413"/>
                  </a:cubicBezTo>
                  <a:cubicBezTo>
                    <a:pt x="5957" y="12097"/>
                    <a:pt x="6354" y="11832"/>
                    <a:pt x="6568" y="11720"/>
                  </a:cubicBezTo>
                  <a:cubicBezTo>
                    <a:pt x="6700" y="11201"/>
                    <a:pt x="6690" y="10641"/>
                    <a:pt x="6537" y="10122"/>
                  </a:cubicBezTo>
                  <a:lnTo>
                    <a:pt x="5845" y="1131"/>
                  </a:lnTo>
                  <a:lnTo>
                    <a:pt x="4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3644616" y="2322716"/>
              <a:ext cx="242295" cy="1139560"/>
            </a:xfrm>
            <a:custGeom>
              <a:avLst/>
              <a:gdLst/>
              <a:ahLst/>
              <a:cxnLst/>
              <a:rect l="l" t="t" r="r" b="b"/>
              <a:pathLst>
                <a:path w="4390" h="20647" extrusionOk="0">
                  <a:moveTo>
                    <a:pt x="390" y="1"/>
                  </a:moveTo>
                  <a:cubicBezTo>
                    <a:pt x="264" y="1"/>
                    <a:pt x="135" y="6"/>
                    <a:pt x="1" y="17"/>
                  </a:cubicBezTo>
                  <a:cubicBezTo>
                    <a:pt x="1" y="17"/>
                    <a:pt x="479" y="3631"/>
                    <a:pt x="673" y="5780"/>
                  </a:cubicBezTo>
                  <a:cubicBezTo>
                    <a:pt x="693" y="6717"/>
                    <a:pt x="724" y="7429"/>
                    <a:pt x="764" y="7949"/>
                  </a:cubicBezTo>
                  <a:cubicBezTo>
                    <a:pt x="805" y="8672"/>
                    <a:pt x="1070" y="20646"/>
                    <a:pt x="1070" y="20646"/>
                  </a:cubicBezTo>
                  <a:cubicBezTo>
                    <a:pt x="1070" y="20646"/>
                    <a:pt x="4308" y="20514"/>
                    <a:pt x="4389" y="19994"/>
                  </a:cubicBezTo>
                  <a:cubicBezTo>
                    <a:pt x="4257" y="19292"/>
                    <a:pt x="3860" y="10912"/>
                    <a:pt x="3789" y="10576"/>
                  </a:cubicBezTo>
                  <a:cubicBezTo>
                    <a:pt x="3707" y="10240"/>
                    <a:pt x="3198" y="1025"/>
                    <a:pt x="3198" y="1025"/>
                  </a:cubicBezTo>
                  <a:cubicBezTo>
                    <a:pt x="3198" y="1025"/>
                    <a:pt x="220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3601898" y="2221884"/>
              <a:ext cx="29307" cy="27044"/>
            </a:xfrm>
            <a:custGeom>
              <a:avLst/>
              <a:gdLst/>
              <a:ahLst/>
              <a:cxnLst/>
              <a:rect l="l" t="t" r="r" b="b"/>
              <a:pathLst>
                <a:path w="531" h="490" extrusionOk="0">
                  <a:moveTo>
                    <a:pt x="398" y="1"/>
                  </a:moveTo>
                  <a:cubicBezTo>
                    <a:pt x="52" y="296"/>
                    <a:pt x="1" y="337"/>
                    <a:pt x="1" y="337"/>
                  </a:cubicBezTo>
                  <a:lnTo>
                    <a:pt x="42" y="489"/>
                  </a:lnTo>
                  <a:lnTo>
                    <a:pt x="530" y="11"/>
                  </a:lnTo>
                  <a:lnTo>
                    <a:pt x="530" y="11"/>
                  </a:lnTo>
                  <a:cubicBezTo>
                    <a:pt x="519" y="14"/>
                    <a:pt x="506" y="15"/>
                    <a:pt x="493" y="15"/>
                  </a:cubicBezTo>
                  <a:cubicBezTo>
                    <a:pt x="461" y="15"/>
                    <a:pt x="427" y="8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3350176" y="2577584"/>
              <a:ext cx="33060" cy="551483"/>
            </a:xfrm>
            <a:custGeom>
              <a:avLst/>
              <a:gdLst/>
              <a:ahLst/>
              <a:cxnLst/>
              <a:rect l="l" t="t" r="r" b="b"/>
              <a:pathLst>
                <a:path w="599" h="9992" extrusionOk="0">
                  <a:moveTo>
                    <a:pt x="548" y="1"/>
                  </a:moveTo>
                  <a:cubicBezTo>
                    <a:pt x="541" y="1"/>
                    <a:pt x="535" y="7"/>
                    <a:pt x="530" y="21"/>
                  </a:cubicBezTo>
                  <a:cubicBezTo>
                    <a:pt x="479" y="184"/>
                    <a:pt x="448" y="347"/>
                    <a:pt x="438" y="510"/>
                  </a:cubicBezTo>
                  <a:cubicBezTo>
                    <a:pt x="397" y="785"/>
                    <a:pt x="377" y="1070"/>
                    <a:pt x="346" y="1355"/>
                  </a:cubicBezTo>
                  <a:cubicBezTo>
                    <a:pt x="285" y="2160"/>
                    <a:pt x="245" y="2964"/>
                    <a:pt x="204" y="3768"/>
                  </a:cubicBezTo>
                  <a:cubicBezTo>
                    <a:pt x="163" y="4685"/>
                    <a:pt x="133" y="5591"/>
                    <a:pt x="102" y="6508"/>
                  </a:cubicBezTo>
                  <a:cubicBezTo>
                    <a:pt x="71" y="7271"/>
                    <a:pt x="51" y="8045"/>
                    <a:pt x="31" y="8809"/>
                  </a:cubicBezTo>
                  <a:lnTo>
                    <a:pt x="10" y="9572"/>
                  </a:lnTo>
                  <a:cubicBezTo>
                    <a:pt x="10" y="9684"/>
                    <a:pt x="0" y="9807"/>
                    <a:pt x="0" y="9919"/>
                  </a:cubicBezTo>
                  <a:lnTo>
                    <a:pt x="0" y="9939"/>
                  </a:lnTo>
                  <a:cubicBezTo>
                    <a:pt x="0" y="9968"/>
                    <a:pt x="21" y="9991"/>
                    <a:pt x="40" y="9991"/>
                  </a:cubicBezTo>
                  <a:cubicBezTo>
                    <a:pt x="54" y="9991"/>
                    <a:pt x="67" y="9979"/>
                    <a:pt x="71" y="9949"/>
                  </a:cubicBezTo>
                  <a:cubicBezTo>
                    <a:pt x="71" y="9654"/>
                    <a:pt x="82" y="9348"/>
                    <a:pt x="92" y="9053"/>
                  </a:cubicBezTo>
                  <a:cubicBezTo>
                    <a:pt x="112" y="8320"/>
                    <a:pt x="133" y="7597"/>
                    <a:pt x="153" y="6864"/>
                  </a:cubicBezTo>
                  <a:cubicBezTo>
                    <a:pt x="183" y="5958"/>
                    <a:pt x="214" y="5051"/>
                    <a:pt x="255" y="4135"/>
                  </a:cubicBezTo>
                  <a:cubicBezTo>
                    <a:pt x="296" y="3310"/>
                    <a:pt x="336" y="2485"/>
                    <a:pt x="397" y="1661"/>
                  </a:cubicBezTo>
                  <a:cubicBezTo>
                    <a:pt x="418" y="1355"/>
                    <a:pt x="438" y="1040"/>
                    <a:pt x="479" y="734"/>
                  </a:cubicBezTo>
                  <a:cubicBezTo>
                    <a:pt x="489" y="541"/>
                    <a:pt x="520" y="357"/>
                    <a:pt x="560" y="164"/>
                  </a:cubicBezTo>
                  <a:cubicBezTo>
                    <a:pt x="570" y="144"/>
                    <a:pt x="581" y="113"/>
                    <a:pt x="591" y="93"/>
                  </a:cubicBezTo>
                  <a:cubicBezTo>
                    <a:pt x="599" y="62"/>
                    <a:pt x="57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3773871" y="2376747"/>
              <a:ext cx="41670" cy="36206"/>
            </a:xfrm>
            <a:custGeom>
              <a:avLst/>
              <a:gdLst/>
              <a:ahLst/>
              <a:cxnLst/>
              <a:rect l="l" t="t" r="r" b="b"/>
              <a:pathLst>
                <a:path w="755" h="656" extrusionOk="0">
                  <a:moveTo>
                    <a:pt x="696" y="1"/>
                  </a:moveTo>
                  <a:cubicBezTo>
                    <a:pt x="676" y="1"/>
                    <a:pt x="646" y="8"/>
                    <a:pt x="632" y="15"/>
                  </a:cubicBezTo>
                  <a:cubicBezTo>
                    <a:pt x="612" y="15"/>
                    <a:pt x="581" y="25"/>
                    <a:pt x="561" y="35"/>
                  </a:cubicBezTo>
                  <a:cubicBezTo>
                    <a:pt x="479" y="66"/>
                    <a:pt x="408" y="107"/>
                    <a:pt x="347" y="168"/>
                  </a:cubicBezTo>
                  <a:cubicBezTo>
                    <a:pt x="215" y="310"/>
                    <a:pt x="103" y="463"/>
                    <a:pt x="1" y="636"/>
                  </a:cubicBezTo>
                  <a:cubicBezTo>
                    <a:pt x="1" y="647"/>
                    <a:pt x="16" y="655"/>
                    <a:pt x="30" y="655"/>
                  </a:cubicBezTo>
                  <a:cubicBezTo>
                    <a:pt x="41" y="655"/>
                    <a:pt x="52" y="650"/>
                    <a:pt x="52" y="636"/>
                  </a:cubicBezTo>
                  <a:cubicBezTo>
                    <a:pt x="123" y="463"/>
                    <a:pt x="235" y="300"/>
                    <a:pt x="378" y="178"/>
                  </a:cubicBezTo>
                  <a:cubicBezTo>
                    <a:pt x="449" y="127"/>
                    <a:pt x="520" y="86"/>
                    <a:pt x="602" y="56"/>
                  </a:cubicBezTo>
                  <a:cubicBezTo>
                    <a:pt x="622" y="56"/>
                    <a:pt x="642" y="46"/>
                    <a:pt x="663" y="46"/>
                  </a:cubicBezTo>
                  <a:cubicBezTo>
                    <a:pt x="693" y="46"/>
                    <a:pt x="714" y="35"/>
                    <a:pt x="734" y="35"/>
                  </a:cubicBezTo>
                  <a:cubicBezTo>
                    <a:pt x="744" y="35"/>
                    <a:pt x="754" y="35"/>
                    <a:pt x="744" y="15"/>
                  </a:cubicBezTo>
                  <a:cubicBezTo>
                    <a:pt x="744" y="5"/>
                    <a:pt x="736" y="2"/>
                    <a:pt x="729" y="2"/>
                  </a:cubicBezTo>
                  <a:cubicBezTo>
                    <a:pt x="721" y="2"/>
                    <a:pt x="714" y="5"/>
                    <a:pt x="714" y="5"/>
                  </a:cubicBezTo>
                  <a:cubicBezTo>
                    <a:pt x="711" y="2"/>
                    <a:pt x="704" y="1"/>
                    <a:pt x="696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3665974" y="2407985"/>
              <a:ext cx="49508" cy="441982"/>
            </a:xfrm>
            <a:custGeom>
              <a:avLst/>
              <a:gdLst/>
              <a:ahLst/>
              <a:cxnLst/>
              <a:rect l="l" t="t" r="r" b="b"/>
              <a:pathLst>
                <a:path w="897" h="8008" extrusionOk="0">
                  <a:moveTo>
                    <a:pt x="41" y="1"/>
                  </a:moveTo>
                  <a:cubicBezTo>
                    <a:pt x="26" y="1"/>
                    <a:pt x="1" y="15"/>
                    <a:pt x="1" y="29"/>
                  </a:cubicBezTo>
                  <a:cubicBezTo>
                    <a:pt x="31" y="152"/>
                    <a:pt x="52" y="294"/>
                    <a:pt x="72" y="427"/>
                  </a:cubicBezTo>
                  <a:cubicBezTo>
                    <a:pt x="92" y="559"/>
                    <a:pt x="113" y="691"/>
                    <a:pt x="133" y="824"/>
                  </a:cubicBezTo>
                  <a:cubicBezTo>
                    <a:pt x="164" y="1078"/>
                    <a:pt x="204" y="1343"/>
                    <a:pt x="235" y="1608"/>
                  </a:cubicBezTo>
                  <a:cubicBezTo>
                    <a:pt x="296" y="2127"/>
                    <a:pt x="347" y="2656"/>
                    <a:pt x="377" y="3186"/>
                  </a:cubicBezTo>
                  <a:cubicBezTo>
                    <a:pt x="418" y="3705"/>
                    <a:pt x="449" y="4225"/>
                    <a:pt x="469" y="4734"/>
                  </a:cubicBezTo>
                  <a:cubicBezTo>
                    <a:pt x="490" y="5253"/>
                    <a:pt x="510" y="5752"/>
                    <a:pt x="561" y="6261"/>
                  </a:cubicBezTo>
                  <a:cubicBezTo>
                    <a:pt x="602" y="6770"/>
                    <a:pt x="683" y="7279"/>
                    <a:pt x="815" y="7788"/>
                  </a:cubicBezTo>
                  <a:cubicBezTo>
                    <a:pt x="836" y="7850"/>
                    <a:pt x="846" y="7921"/>
                    <a:pt x="866" y="7992"/>
                  </a:cubicBezTo>
                  <a:cubicBezTo>
                    <a:pt x="870" y="8003"/>
                    <a:pt x="875" y="8007"/>
                    <a:pt x="879" y="8007"/>
                  </a:cubicBezTo>
                  <a:cubicBezTo>
                    <a:pt x="888" y="8007"/>
                    <a:pt x="897" y="7992"/>
                    <a:pt x="897" y="7972"/>
                  </a:cubicBezTo>
                  <a:cubicBezTo>
                    <a:pt x="754" y="7483"/>
                    <a:pt x="663" y="6984"/>
                    <a:pt x="612" y="6475"/>
                  </a:cubicBezTo>
                  <a:cubicBezTo>
                    <a:pt x="561" y="5966"/>
                    <a:pt x="530" y="5457"/>
                    <a:pt x="510" y="4948"/>
                  </a:cubicBezTo>
                  <a:cubicBezTo>
                    <a:pt x="490" y="4438"/>
                    <a:pt x="459" y="3919"/>
                    <a:pt x="428" y="3400"/>
                  </a:cubicBezTo>
                  <a:cubicBezTo>
                    <a:pt x="388" y="2880"/>
                    <a:pt x="347" y="2351"/>
                    <a:pt x="286" y="1832"/>
                  </a:cubicBezTo>
                  <a:cubicBezTo>
                    <a:pt x="225" y="1312"/>
                    <a:pt x="153" y="763"/>
                    <a:pt x="72" y="233"/>
                  </a:cubicBezTo>
                  <a:cubicBezTo>
                    <a:pt x="62" y="152"/>
                    <a:pt x="62" y="80"/>
                    <a:pt x="52" y="9"/>
                  </a:cubicBezTo>
                  <a:cubicBezTo>
                    <a:pt x="52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8"/>
            <p:cNvSpPr/>
            <p:nvPr/>
          </p:nvSpPr>
          <p:spPr>
            <a:xfrm>
              <a:off x="3379538" y="2453903"/>
              <a:ext cx="25609" cy="125729"/>
            </a:xfrm>
            <a:custGeom>
              <a:avLst/>
              <a:gdLst/>
              <a:ahLst/>
              <a:cxnLst/>
              <a:rect l="l" t="t" r="r" b="b"/>
              <a:pathLst>
                <a:path w="464" h="2278" extrusionOk="0">
                  <a:moveTo>
                    <a:pt x="419" y="0"/>
                  </a:moveTo>
                  <a:cubicBezTo>
                    <a:pt x="413" y="0"/>
                    <a:pt x="408" y="7"/>
                    <a:pt x="405" y="22"/>
                  </a:cubicBezTo>
                  <a:cubicBezTo>
                    <a:pt x="232" y="745"/>
                    <a:pt x="100" y="1468"/>
                    <a:pt x="8" y="2211"/>
                  </a:cubicBezTo>
                  <a:cubicBezTo>
                    <a:pt x="1" y="2240"/>
                    <a:pt x="28" y="2278"/>
                    <a:pt x="49" y="2278"/>
                  </a:cubicBezTo>
                  <a:cubicBezTo>
                    <a:pt x="58" y="2278"/>
                    <a:pt x="66" y="2271"/>
                    <a:pt x="69" y="2252"/>
                  </a:cubicBezTo>
                  <a:cubicBezTo>
                    <a:pt x="171" y="1519"/>
                    <a:pt x="293" y="796"/>
                    <a:pt x="456" y="83"/>
                  </a:cubicBezTo>
                  <a:cubicBezTo>
                    <a:pt x="463" y="53"/>
                    <a:pt x="437" y="0"/>
                    <a:pt x="419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3785129" y="2373380"/>
              <a:ext cx="19704" cy="6182"/>
            </a:xfrm>
            <a:custGeom>
              <a:avLst/>
              <a:gdLst/>
              <a:ahLst/>
              <a:cxnLst/>
              <a:rect l="l" t="t" r="r" b="b"/>
              <a:pathLst>
                <a:path w="357" h="112" extrusionOk="0">
                  <a:moveTo>
                    <a:pt x="294" y="1"/>
                  </a:moveTo>
                  <a:cubicBezTo>
                    <a:pt x="261" y="1"/>
                    <a:pt x="230" y="8"/>
                    <a:pt x="194" y="15"/>
                  </a:cubicBezTo>
                  <a:cubicBezTo>
                    <a:pt x="174" y="15"/>
                    <a:pt x="153" y="25"/>
                    <a:pt x="133" y="25"/>
                  </a:cubicBezTo>
                  <a:cubicBezTo>
                    <a:pt x="112" y="35"/>
                    <a:pt x="92" y="45"/>
                    <a:pt x="82" y="56"/>
                  </a:cubicBezTo>
                  <a:lnTo>
                    <a:pt x="31" y="76"/>
                  </a:lnTo>
                  <a:cubicBezTo>
                    <a:pt x="21" y="76"/>
                    <a:pt x="0" y="96"/>
                    <a:pt x="11" y="107"/>
                  </a:cubicBezTo>
                  <a:cubicBezTo>
                    <a:pt x="11" y="110"/>
                    <a:pt x="13" y="111"/>
                    <a:pt x="16" y="111"/>
                  </a:cubicBezTo>
                  <a:cubicBezTo>
                    <a:pt x="23" y="111"/>
                    <a:pt x="34" y="107"/>
                    <a:pt x="41" y="107"/>
                  </a:cubicBezTo>
                  <a:cubicBezTo>
                    <a:pt x="62" y="96"/>
                    <a:pt x="92" y="86"/>
                    <a:pt x="123" y="76"/>
                  </a:cubicBezTo>
                  <a:lnTo>
                    <a:pt x="194" y="66"/>
                  </a:lnTo>
                  <a:lnTo>
                    <a:pt x="255" y="56"/>
                  </a:lnTo>
                  <a:lnTo>
                    <a:pt x="316" y="56"/>
                  </a:lnTo>
                  <a:cubicBezTo>
                    <a:pt x="336" y="56"/>
                    <a:pt x="357" y="5"/>
                    <a:pt x="336" y="5"/>
                  </a:cubicBezTo>
                  <a:cubicBezTo>
                    <a:pt x="322" y="2"/>
                    <a:pt x="307" y="1"/>
                    <a:pt x="29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8"/>
            <p:cNvSpPr/>
            <p:nvPr/>
          </p:nvSpPr>
          <p:spPr>
            <a:xfrm>
              <a:off x="3413645" y="2403680"/>
              <a:ext cx="25333" cy="37917"/>
            </a:xfrm>
            <a:custGeom>
              <a:avLst/>
              <a:gdLst/>
              <a:ahLst/>
              <a:cxnLst/>
              <a:rect l="l" t="t" r="r" b="b"/>
              <a:pathLst>
                <a:path w="459" h="687" extrusionOk="0">
                  <a:moveTo>
                    <a:pt x="447" y="1"/>
                  </a:moveTo>
                  <a:cubicBezTo>
                    <a:pt x="445" y="1"/>
                    <a:pt x="442" y="2"/>
                    <a:pt x="439" y="6"/>
                  </a:cubicBezTo>
                  <a:cubicBezTo>
                    <a:pt x="337" y="87"/>
                    <a:pt x="245" y="189"/>
                    <a:pt x="174" y="301"/>
                  </a:cubicBezTo>
                  <a:cubicBezTo>
                    <a:pt x="103" y="413"/>
                    <a:pt x="42" y="545"/>
                    <a:pt x="1" y="678"/>
                  </a:cubicBezTo>
                  <a:cubicBezTo>
                    <a:pt x="1" y="684"/>
                    <a:pt x="5" y="686"/>
                    <a:pt x="10" y="686"/>
                  </a:cubicBezTo>
                  <a:cubicBezTo>
                    <a:pt x="23" y="686"/>
                    <a:pt x="45" y="674"/>
                    <a:pt x="52" y="667"/>
                  </a:cubicBezTo>
                  <a:cubicBezTo>
                    <a:pt x="72" y="535"/>
                    <a:pt x="123" y="423"/>
                    <a:pt x="194" y="321"/>
                  </a:cubicBezTo>
                  <a:cubicBezTo>
                    <a:pt x="266" y="219"/>
                    <a:pt x="347" y="128"/>
                    <a:pt x="439" y="46"/>
                  </a:cubicBezTo>
                  <a:cubicBezTo>
                    <a:pt x="456" y="38"/>
                    <a:pt x="458" y="1"/>
                    <a:pt x="447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8"/>
            <p:cNvSpPr/>
            <p:nvPr/>
          </p:nvSpPr>
          <p:spPr>
            <a:xfrm>
              <a:off x="3390631" y="3040574"/>
              <a:ext cx="272872" cy="18434"/>
            </a:xfrm>
            <a:custGeom>
              <a:avLst/>
              <a:gdLst/>
              <a:ahLst/>
              <a:cxnLst/>
              <a:rect l="l" t="t" r="r" b="b"/>
              <a:pathLst>
                <a:path w="4944" h="334" extrusionOk="0">
                  <a:moveTo>
                    <a:pt x="4933" y="1"/>
                  </a:moveTo>
                  <a:cubicBezTo>
                    <a:pt x="4932" y="1"/>
                    <a:pt x="4931" y="1"/>
                    <a:pt x="4929" y="2"/>
                  </a:cubicBezTo>
                  <a:cubicBezTo>
                    <a:pt x="4623" y="94"/>
                    <a:pt x="4318" y="165"/>
                    <a:pt x="4002" y="216"/>
                  </a:cubicBezTo>
                  <a:cubicBezTo>
                    <a:pt x="3697" y="257"/>
                    <a:pt x="3381" y="277"/>
                    <a:pt x="3065" y="277"/>
                  </a:cubicBezTo>
                  <a:cubicBezTo>
                    <a:pt x="2434" y="277"/>
                    <a:pt x="1792" y="247"/>
                    <a:pt x="1161" y="175"/>
                  </a:cubicBezTo>
                  <a:cubicBezTo>
                    <a:pt x="978" y="155"/>
                    <a:pt x="805" y="145"/>
                    <a:pt x="632" y="135"/>
                  </a:cubicBezTo>
                  <a:cubicBezTo>
                    <a:pt x="540" y="124"/>
                    <a:pt x="448" y="114"/>
                    <a:pt x="357" y="104"/>
                  </a:cubicBezTo>
                  <a:cubicBezTo>
                    <a:pt x="245" y="104"/>
                    <a:pt x="133" y="104"/>
                    <a:pt x="31" y="94"/>
                  </a:cubicBezTo>
                  <a:cubicBezTo>
                    <a:pt x="0" y="94"/>
                    <a:pt x="31" y="124"/>
                    <a:pt x="51" y="124"/>
                  </a:cubicBezTo>
                  <a:lnTo>
                    <a:pt x="61" y="124"/>
                  </a:lnTo>
                  <a:cubicBezTo>
                    <a:pt x="143" y="124"/>
                    <a:pt x="224" y="135"/>
                    <a:pt x="306" y="145"/>
                  </a:cubicBezTo>
                  <a:lnTo>
                    <a:pt x="550" y="165"/>
                  </a:lnTo>
                  <a:lnTo>
                    <a:pt x="1039" y="206"/>
                  </a:lnTo>
                  <a:cubicBezTo>
                    <a:pt x="1355" y="236"/>
                    <a:pt x="1670" y="267"/>
                    <a:pt x="1996" y="298"/>
                  </a:cubicBezTo>
                  <a:cubicBezTo>
                    <a:pt x="2285" y="321"/>
                    <a:pt x="2574" y="334"/>
                    <a:pt x="2864" y="334"/>
                  </a:cubicBezTo>
                  <a:cubicBezTo>
                    <a:pt x="3206" y="334"/>
                    <a:pt x="3548" y="316"/>
                    <a:pt x="3890" y="277"/>
                  </a:cubicBezTo>
                  <a:cubicBezTo>
                    <a:pt x="4236" y="236"/>
                    <a:pt x="4582" y="155"/>
                    <a:pt x="4908" y="43"/>
                  </a:cubicBezTo>
                  <a:cubicBezTo>
                    <a:pt x="4918" y="43"/>
                    <a:pt x="4944" y="1"/>
                    <a:pt x="4933" y="1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8"/>
            <p:cNvSpPr/>
            <p:nvPr/>
          </p:nvSpPr>
          <p:spPr>
            <a:xfrm>
              <a:off x="3666250" y="2330994"/>
              <a:ext cx="61595" cy="278612"/>
            </a:xfrm>
            <a:custGeom>
              <a:avLst/>
              <a:gdLst/>
              <a:ahLst/>
              <a:cxnLst/>
              <a:rect l="l" t="t" r="r" b="b"/>
              <a:pathLst>
                <a:path w="1116" h="5048" extrusionOk="0">
                  <a:moveTo>
                    <a:pt x="24" y="1"/>
                  </a:moveTo>
                  <a:cubicBezTo>
                    <a:pt x="11" y="1"/>
                    <a:pt x="0" y="12"/>
                    <a:pt x="6" y="29"/>
                  </a:cubicBezTo>
                  <a:cubicBezTo>
                    <a:pt x="220" y="691"/>
                    <a:pt x="423" y="1353"/>
                    <a:pt x="637" y="2015"/>
                  </a:cubicBezTo>
                  <a:cubicBezTo>
                    <a:pt x="749" y="2351"/>
                    <a:pt x="851" y="2677"/>
                    <a:pt x="963" y="3013"/>
                  </a:cubicBezTo>
                  <a:cubicBezTo>
                    <a:pt x="983" y="3084"/>
                    <a:pt x="1014" y="3155"/>
                    <a:pt x="1034" y="3237"/>
                  </a:cubicBezTo>
                  <a:cubicBezTo>
                    <a:pt x="1055" y="3318"/>
                    <a:pt x="1055" y="3410"/>
                    <a:pt x="1014" y="3502"/>
                  </a:cubicBezTo>
                  <a:cubicBezTo>
                    <a:pt x="953" y="3654"/>
                    <a:pt x="871" y="3807"/>
                    <a:pt x="800" y="3960"/>
                  </a:cubicBezTo>
                  <a:lnTo>
                    <a:pt x="546" y="4469"/>
                  </a:lnTo>
                  <a:cubicBezTo>
                    <a:pt x="454" y="4652"/>
                    <a:pt x="362" y="4825"/>
                    <a:pt x="281" y="5009"/>
                  </a:cubicBezTo>
                  <a:cubicBezTo>
                    <a:pt x="274" y="5031"/>
                    <a:pt x="287" y="5047"/>
                    <a:pt x="303" y="5047"/>
                  </a:cubicBezTo>
                  <a:cubicBezTo>
                    <a:pt x="309" y="5047"/>
                    <a:pt x="316" y="5045"/>
                    <a:pt x="322" y="5039"/>
                  </a:cubicBezTo>
                  <a:cubicBezTo>
                    <a:pt x="413" y="4876"/>
                    <a:pt x="485" y="4713"/>
                    <a:pt x="566" y="4550"/>
                  </a:cubicBezTo>
                  <a:lnTo>
                    <a:pt x="800" y="4072"/>
                  </a:lnTo>
                  <a:cubicBezTo>
                    <a:pt x="882" y="3919"/>
                    <a:pt x="963" y="3756"/>
                    <a:pt x="1045" y="3593"/>
                  </a:cubicBezTo>
                  <a:cubicBezTo>
                    <a:pt x="1075" y="3532"/>
                    <a:pt x="1095" y="3471"/>
                    <a:pt x="1106" y="3410"/>
                  </a:cubicBezTo>
                  <a:cubicBezTo>
                    <a:pt x="1116" y="3329"/>
                    <a:pt x="1106" y="3247"/>
                    <a:pt x="1085" y="3176"/>
                  </a:cubicBezTo>
                  <a:cubicBezTo>
                    <a:pt x="983" y="2840"/>
                    <a:pt x="871" y="2504"/>
                    <a:pt x="759" y="2168"/>
                  </a:cubicBezTo>
                  <a:cubicBezTo>
                    <a:pt x="647" y="1832"/>
                    <a:pt x="535" y="1496"/>
                    <a:pt x="423" y="1160"/>
                  </a:cubicBezTo>
                  <a:lnTo>
                    <a:pt x="47" y="19"/>
                  </a:lnTo>
                  <a:cubicBezTo>
                    <a:pt x="42" y="6"/>
                    <a:pt x="33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8"/>
            <p:cNvSpPr/>
            <p:nvPr/>
          </p:nvSpPr>
          <p:spPr>
            <a:xfrm>
              <a:off x="3732313" y="3135998"/>
              <a:ext cx="97856" cy="8113"/>
            </a:xfrm>
            <a:custGeom>
              <a:avLst/>
              <a:gdLst/>
              <a:ahLst/>
              <a:cxnLst/>
              <a:rect l="l" t="t" r="r" b="b"/>
              <a:pathLst>
                <a:path w="1773" h="147" extrusionOk="0">
                  <a:moveTo>
                    <a:pt x="1614" y="0"/>
                  </a:moveTo>
                  <a:cubicBezTo>
                    <a:pt x="1595" y="0"/>
                    <a:pt x="1576" y="1"/>
                    <a:pt x="1558" y="4"/>
                  </a:cubicBezTo>
                  <a:lnTo>
                    <a:pt x="1334" y="14"/>
                  </a:lnTo>
                  <a:cubicBezTo>
                    <a:pt x="1192" y="14"/>
                    <a:pt x="1049" y="35"/>
                    <a:pt x="907" y="35"/>
                  </a:cubicBezTo>
                  <a:cubicBezTo>
                    <a:pt x="611" y="55"/>
                    <a:pt x="326" y="76"/>
                    <a:pt x="31" y="96"/>
                  </a:cubicBezTo>
                  <a:cubicBezTo>
                    <a:pt x="0" y="96"/>
                    <a:pt x="0" y="147"/>
                    <a:pt x="31" y="147"/>
                  </a:cubicBezTo>
                  <a:cubicBezTo>
                    <a:pt x="326" y="126"/>
                    <a:pt x="611" y="106"/>
                    <a:pt x="907" y="96"/>
                  </a:cubicBezTo>
                  <a:cubicBezTo>
                    <a:pt x="1049" y="86"/>
                    <a:pt x="1192" y="86"/>
                    <a:pt x="1334" y="76"/>
                  </a:cubicBezTo>
                  <a:lnTo>
                    <a:pt x="1558" y="65"/>
                  </a:lnTo>
                  <a:cubicBezTo>
                    <a:pt x="1575" y="68"/>
                    <a:pt x="1592" y="69"/>
                    <a:pt x="1609" y="69"/>
                  </a:cubicBezTo>
                  <a:cubicBezTo>
                    <a:pt x="1657" y="69"/>
                    <a:pt x="1707" y="60"/>
                    <a:pt x="1752" y="45"/>
                  </a:cubicBezTo>
                  <a:cubicBezTo>
                    <a:pt x="1772" y="45"/>
                    <a:pt x="1772" y="25"/>
                    <a:pt x="1752" y="14"/>
                  </a:cubicBezTo>
                  <a:cubicBezTo>
                    <a:pt x="1708" y="7"/>
                    <a:pt x="1660" y="0"/>
                    <a:pt x="1614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8"/>
            <p:cNvSpPr/>
            <p:nvPr/>
          </p:nvSpPr>
          <p:spPr>
            <a:xfrm>
              <a:off x="3731981" y="3134618"/>
              <a:ext cx="102106" cy="51881"/>
            </a:xfrm>
            <a:custGeom>
              <a:avLst/>
              <a:gdLst/>
              <a:ahLst/>
              <a:cxnLst/>
              <a:rect l="l" t="t" r="r" b="b"/>
              <a:pathLst>
                <a:path w="1850" h="940" extrusionOk="0">
                  <a:moveTo>
                    <a:pt x="1729" y="1"/>
                  </a:moveTo>
                  <a:cubicBezTo>
                    <a:pt x="1716" y="1"/>
                    <a:pt x="1701" y="12"/>
                    <a:pt x="1707" y="29"/>
                  </a:cubicBezTo>
                  <a:cubicBezTo>
                    <a:pt x="1737" y="192"/>
                    <a:pt x="1809" y="365"/>
                    <a:pt x="1747" y="538"/>
                  </a:cubicBezTo>
                  <a:cubicBezTo>
                    <a:pt x="1686" y="691"/>
                    <a:pt x="1544" y="793"/>
                    <a:pt x="1381" y="813"/>
                  </a:cubicBezTo>
                  <a:cubicBezTo>
                    <a:pt x="1198" y="834"/>
                    <a:pt x="1004" y="854"/>
                    <a:pt x="821" y="854"/>
                  </a:cubicBezTo>
                  <a:cubicBezTo>
                    <a:pt x="739" y="859"/>
                    <a:pt x="645" y="872"/>
                    <a:pt x="554" y="872"/>
                  </a:cubicBezTo>
                  <a:cubicBezTo>
                    <a:pt x="462" y="872"/>
                    <a:pt x="373" y="859"/>
                    <a:pt x="302" y="813"/>
                  </a:cubicBezTo>
                  <a:cubicBezTo>
                    <a:pt x="220" y="742"/>
                    <a:pt x="159" y="650"/>
                    <a:pt x="139" y="538"/>
                  </a:cubicBezTo>
                  <a:cubicBezTo>
                    <a:pt x="108" y="426"/>
                    <a:pt x="78" y="314"/>
                    <a:pt x="57" y="202"/>
                  </a:cubicBezTo>
                  <a:cubicBezTo>
                    <a:pt x="53" y="190"/>
                    <a:pt x="42" y="184"/>
                    <a:pt x="30" y="184"/>
                  </a:cubicBezTo>
                  <a:cubicBezTo>
                    <a:pt x="15" y="184"/>
                    <a:pt x="0" y="195"/>
                    <a:pt x="6" y="213"/>
                  </a:cubicBezTo>
                  <a:lnTo>
                    <a:pt x="6" y="223"/>
                  </a:lnTo>
                  <a:cubicBezTo>
                    <a:pt x="27" y="345"/>
                    <a:pt x="57" y="457"/>
                    <a:pt x="88" y="569"/>
                  </a:cubicBezTo>
                  <a:cubicBezTo>
                    <a:pt x="108" y="661"/>
                    <a:pt x="149" y="742"/>
                    <a:pt x="210" y="813"/>
                  </a:cubicBezTo>
                  <a:cubicBezTo>
                    <a:pt x="290" y="914"/>
                    <a:pt x="414" y="939"/>
                    <a:pt x="539" y="939"/>
                  </a:cubicBezTo>
                  <a:cubicBezTo>
                    <a:pt x="604" y="939"/>
                    <a:pt x="670" y="932"/>
                    <a:pt x="729" y="925"/>
                  </a:cubicBezTo>
                  <a:cubicBezTo>
                    <a:pt x="943" y="925"/>
                    <a:pt x="1157" y="905"/>
                    <a:pt x="1361" y="885"/>
                  </a:cubicBezTo>
                  <a:cubicBezTo>
                    <a:pt x="1534" y="864"/>
                    <a:pt x="1686" y="773"/>
                    <a:pt x="1778" y="630"/>
                  </a:cubicBezTo>
                  <a:cubicBezTo>
                    <a:pt x="1849" y="426"/>
                    <a:pt x="1839" y="202"/>
                    <a:pt x="1747" y="19"/>
                  </a:cubicBezTo>
                  <a:cubicBezTo>
                    <a:pt x="1747" y="6"/>
                    <a:pt x="1739" y="1"/>
                    <a:pt x="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8"/>
            <p:cNvSpPr/>
            <p:nvPr/>
          </p:nvSpPr>
          <p:spPr>
            <a:xfrm>
              <a:off x="3729498" y="3148415"/>
              <a:ext cx="113586" cy="120872"/>
            </a:xfrm>
            <a:custGeom>
              <a:avLst/>
              <a:gdLst/>
              <a:ahLst/>
              <a:cxnLst/>
              <a:rect l="l" t="t" r="r" b="b"/>
              <a:pathLst>
                <a:path w="2058" h="2190" extrusionOk="0">
                  <a:moveTo>
                    <a:pt x="26" y="1"/>
                  </a:moveTo>
                  <a:cubicBezTo>
                    <a:pt x="13" y="1"/>
                    <a:pt x="0" y="8"/>
                    <a:pt x="0" y="24"/>
                  </a:cubicBezTo>
                  <a:cubicBezTo>
                    <a:pt x="41" y="400"/>
                    <a:pt x="92" y="767"/>
                    <a:pt x="143" y="1144"/>
                  </a:cubicBezTo>
                  <a:cubicBezTo>
                    <a:pt x="173" y="1337"/>
                    <a:pt x="204" y="1531"/>
                    <a:pt x="235" y="1714"/>
                  </a:cubicBezTo>
                  <a:cubicBezTo>
                    <a:pt x="255" y="1867"/>
                    <a:pt x="285" y="2019"/>
                    <a:pt x="418" y="2101"/>
                  </a:cubicBezTo>
                  <a:cubicBezTo>
                    <a:pt x="527" y="2163"/>
                    <a:pt x="653" y="2190"/>
                    <a:pt x="780" y="2190"/>
                  </a:cubicBezTo>
                  <a:cubicBezTo>
                    <a:pt x="819" y="2190"/>
                    <a:pt x="858" y="2187"/>
                    <a:pt x="896" y="2182"/>
                  </a:cubicBezTo>
                  <a:cubicBezTo>
                    <a:pt x="1080" y="2172"/>
                    <a:pt x="1263" y="2131"/>
                    <a:pt x="1436" y="2070"/>
                  </a:cubicBezTo>
                  <a:cubicBezTo>
                    <a:pt x="1568" y="2040"/>
                    <a:pt x="1701" y="1989"/>
                    <a:pt x="1823" y="1907"/>
                  </a:cubicBezTo>
                  <a:cubicBezTo>
                    <a:pt x="1945" y="1826"/>
                    <a:pt x="2016" y="1694"/>
                    <a:pt x="2037" y="1551"/>
                  </a:cubicBezTo>
                  <a:cubicBezTo>
                    <a:pt x="2057" y="1378"/>
                    <a:pt x="2047" y="1195"/>
                    <a:pt x="2016" y="1022"/>
                  </a:cubicBezTo>
                  <a:cubicBezTo>
                    <a:pt x="1986" y="808"/>
                    <a:pt x="1955" y="594"/>
                    <a:pt x="1915" y="380"/>
                  </a:cubicBezTo>
                  <a:cubicBezTo>
                    <a:pt x="1915" y="366"/>
                    <a:pt x="1904" y="361"/>
                    <a:pt x="1893" y="361"/>
                  </a:cubicBezTo>
                  <a:cubicBezTo>
                    <a:pt x="1879" y="361"/>
                    <a:pt x="1864" y="369"/>
                    <a:pt x="1864" y="380"/>
                  </a:cubicBezTo>
                  <a:cubicBezTo>
                    <a:pt x="1884" y="553"/>
                    <a:pt x="1904" y="726"/>
                    <a:pt x="1935" y="899"/>
                  </a:cubicBezTo>
                  <a:cubicBezTo>
                    <a:pt x="1955" y="1072"/>
                    <a:pt x="1976" y="1215"/>
                    <a:pt x="1976" y="1368"/>
                  </a:cubicBezTo>
                  <a:cubicBezTo>
                    <a:pt x="1996" y="1520"/>
                    <a:pt x="1945" y="1673"/>
                    <a:pt x="1854" y="1785"/>
                  </a:cubicBezTo>
                  <a:cubicBezTo>
                    <a:pt x="1752" y="1877"/>
                    <a:pt x="1630" y="1948"/>
                    <a:pt x="1497" y="1979"/>
                  </a:cubicBezTo>
                  <a:cubicBezTo>
                    <a:pt x="1289" y="2043"/>
                    <a:pt x="1051" y="2113"/>
                    <a:pt x="822" y="2113"/>
                  </a:cubicBezTo>
                  <a:cubicBezTo>
                    <a:pt x="725" y="2113"/>
                    <a:pt x="630" y="2100"/>
                    <a:pt x="540" y="2070"/>
                  </a:cubicBezTo>
                  <a:cubicBezTo>
                    <a:pt x="459" y="2050"/>
                    <a:pt x="397" y="1999"/>
                    <a:pt x="367" y="1928"/>
                  </a:cubicBezTo>
                  <a:cubicBezTo>
                    <a:pt x="336" y="1856"/>
                    <a:pt x="316" y="1795"/>
                    <a:pt x="316" y="1714"/>
                  </a:cubicBezTo>
                  <a:cubicBezTo>
                    <a:pt x="285" y="1551"/>
                    <a:pt x="255" y="1378"/>
                    <a:pt x="224" y="1205"/>
                  </a:cubicBezTo>
                  <a:cubicBezTo>
                    <a:pt x="163" y="808"/>
                    <a:pt x="102" y="411"/>
                    <a:pt x="51" y="24"/>
                  </a:cubicBezTo>
                  <a:cubicBezTo>
                    <a:pt x="51" y="8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8"/>
            <p:cNvSpPr/>
            <p:nvPr/>
          </p:nvSpPr>
          <p:spPr>
            <a:xfrm>
              <a:off x="3762060" y="2430502"/>
              <a:ext cx="15233" cy="137209"/>
            </a:xfrm>
            <a:custGeom>
              <a:avLst/>
              <a:gdLst/>
              <a:ahLst/>
              <a:cxnLst/>
              <a:rect l="l" t="t" r="r" b="b"/>
              <a:pathLst>
                <a:path w="276" h="2486" extrusionOk="0">
                  <a:moveTo>
                    <a:pt x="255" y="0"/>
                  </a:moveTo>
                  <a:cubicBezTo>
                    <a:pt x="247" y="0"/>
                    <a:pt x="239" y="6"/>
                    <a:pt x="235" y="19"/>
                  </a:cubicBezTo>
                  <a:cubicBezTo>
                    <a:pt x="144" y="416"/>
                    <a:pt x="82" y="813"/>
                    <a:pt x="52" y="1220"/>
                  </a:cubicBezTo>
                  <a:cubicBezTo>
                    <a:pt x="11" y="1638"/>
                    <a:pt x="1" y="2045"/>
                    <a:pt x="42" y="2462"/>
                  </a:cubicBezTo>
                  <a:cubicBezTo>
                    <a:pt x="42" y="2478"/>
                    <a:pt x="52" y="2485"/>
                    <a:pt x="63" y="2485"/>
                  </a:cubicBezTo>
                  <a:cubicBezTo>
                    <a:pt x="75" y="2485"/>
                    <a:pt x="87" y="2478"/>
                    <a:pt x="93" y="2462"/>
                  </a:cubicBezTo>
                  <a:cubicBezTo>
                    <a:pt x="82" y="2055"/>
                    <a:pt x="72" y="1648"/>
                    <a:pt x="103" y="1240"/>
                  </a:cubicBezTo>
                  <a:cubicBezTo>
                    <a:pt x="133" y="833"/>
                    <a:pt x="184" y="426"/>
                    <a:pt x="276" y="29"/>
                  </a:cubicBezTo>
                  <a:cubicBezTo>
                    <a:pt x="276" y="11"/>
                    <a:pt x="26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8"/>
            <p:cNvSpPr/>
            <p:nvPr/>
          </p:nvSpPr>
          <p:spPr>
            <a:xfrm>
              <a:off x="3677785" y="2337672"/>
              <a:ext cx="96973" cy="49397"/>
            </a:xfrm>
            <a:custGeom>
              <a:avLst/>
              <a:gdLst/>
              <a:ahLst/>
              <a:cxnLst/>
              <a:rect l="l" t="t" r="r" b="b"/>
              <a:pathLst>
                <a:path w="1757" h="895" extrusionOk="0">
                  <a:moveTo>
                    <a:pt x="31" y="0"/>
                  </a:moveTo>
                  <a:cubicBezTo>
                    <a:pt x="1" y="0"/>
                    <a:pt x="1" y="41"/>
                    <a:pt x="31" y="41"/>
                  </a:cubicBezTo>
                  <a:cubicBezTo>
                    <a:pt x="520" y="71"/>
                    <a:pt x="988" y="244"/>
                    <a:pt x="1365" y="550"/>
                  </a:cubicBezTo>
                  <a:cubicBezTo>
                    <a:pt x="1426" y="601"/>
                    <a:pt x="1487" y="652"/>
                    <a:pt x="1538" y="703"/>
                  </a:cubicBezTo>
                  <a:cubicBezTo>
                    <a:pt x="1599" y="764"/>
                    <a:pt x="1650" y="835"/>
                    <a:pt x="1701" y="886"/>
                  </a:cubicBezTo>
                  <a:cubicBezTo>
                    <a:pt x="1707" y="892"/>
                    <a:pt x="1714" y="894"/>
                    <a:pt x="1721" y="894"/>
                  </a:cubicBezTo>
                  <a:cubicBezTo>
                    <a:pt x="1739" y="894"/>
                    <a:pt x="1756" y="877"/>
                    <a:pt x="1742" y="855"/>
                  </a:cubicBezTo>
                  <a:cubicBezTo>
                    <a:pt x="1650" y="723"/>
                    <a:pt x="1528" y="601"/>
                    <a:pt x="1396" y="499"/>
                  </a:cubicBezTo>
                  <a:cubicBezTo>
                    <a:pt x="1263" y="407"/>
                    <a:pt x="1121" y="316"/>
                    <a:pt x="978" y="244"/>
                  </a:cubicBezTo>
                  <a:cubicBezTo>
                    <a:pt x="683" y="92"/>
                    <a:pt x="357" y="1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8"/>
            <p:cNvSpPr/>
            <p:nvPr/>
          </p:nvSpPr>
          <p:spPr>
            <a:xfrm>
              <a:off x="3518727" y="2809162"/>
              <a:ext cx="372660" cy="341145"/>
            </a:xfrm>
            <a:custGeom>
              <a:avLst/>
              <a:gdLst/>
              <a:ahLst/>
              <a:cxnLst/>
              <a:rect l="l" t="t" r="r" b="b"/>
              <a:pathLst>
                <a:path w="6752" h="6181" extrusionOk="0">
                  <a:moveTo>
                    <a:pt x="1946" y="0"/>
                  </a:moveTo>
                  <a:lnTo>
                    <a:pt x="1" y="3544"/>
                  </a:lnTo>
                  <a:lnTo>
                    <a:pt x="4807" y="6181"/>
                  </a:lnTo>
                  <a:lnTo>
                    <a:pt x="6752" y="263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8"/>
            <p:cNvSpPr/>
            <p:nvPr/>
          </p:nvSpPr>
          <p:spPr>
            <a:xfrm>
              <a:off x="3541796" y="2873844"/>
              <a:ext cx="63582" cy="71805"/>
            </a:xfrm>
            <a:custGeom>
              <a:avLst/>
              <a:gdLst/>
              <a:ahLst/>
              <a:cxnLst/>
              <a:rect l="l" t="t" r="r" b="b"/>
              <a:pathLst>
                <a:path w="1152" h="1301" extrusionOk="0">
                  <a:moveTo>
                    <a:pt x="632" y="1"/>
                  </a:moveTo>
                  <a:cubicBezTo>
                    <a:pt x="561" y="1"/>
                    <a:pt x="493" y="42"/>
                    <a:pt x="459" y="111"/>
                  </a:cubicBezTo>
                  <a:lnTo>
                    <a:pt x="51" y="844"/>
                  </a:lnTo>
                  <a:cubicBezTo>
                    <a:pt x="0" y="936"/>
                    <a:pt x="31" y="1068"/>
                    <a:pt x="133" y="1119"/>
                  </a:cubicBezTo>
                  <a:lnTo>
                    <a:pt x="418" y="1272"/>
                  </a:lnTo>
                  <a:cubicBezTo>
                    <a:pt x="447" y="1291"/>
                    <a:pt x="481" y="1301"/>
                    <a:pt x="515" y="1301"/>
                  </a:cubicBezTo>
                  <a:cubicBezTo>
                    <a:pt x="586" y="1301"/>
                    <a:pt x="658" y="1260"/>
                    <a:pt x="693" y="1190"/>
                  </a:cubicBezTo>
                  <a:lnTo>
                    <a:pt x="1100" y="457"/>
                  </a:lnTo>
                  <a:cubicBezTo>
                    <a:pt x="1151" y="355"/>
                    <a:pt x="1120" y="233"/>
                    <a:pt x="1019" y="182"/>
                  </a:cubicBezTo>
                  <a:lnTo>
                    <a:pt x="734" y="30"/>
                  </a:lnTo>
                  <a:cubicBezTo>
                    <a:pt x="701" y="10"/>
                    <a:pt x="666" y="1"/>
                    <a:pt x="632" y="1"/>
                  </a:cubicBezTo>
                  <a:close/>
                </a:path>
              </a:pathLst>
            </a:custGeom>
            <a:solidFill>
              <a:srgbClr val="343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8"/>
            <p:cNvSpPr/>
            <p:nvPr/>
          </p:nvSpPr>
          <p:spPr>
            <a:xfrm>
              <a:off x="3721275" y="2582661"/>
              <a:ext cx="101002" cy="387838"/>
            </a:xfrm>
            <a:custGeom>
              <a:avLst/>
              <a:gdLst/>
              <a:ahLst/>
              <a:cxnLst/>
              <a:rect l="l" t="t" r="r" b="b"/>
              <a:pathLst>
                <a:path w="1830" h="7027" extrusionOk="0">
                  <a:moveTo>
                    <a:pt x="916" y="0"/>
                  </a:moveTo>
                  <a:cubicBezTo>
                    <a:pt x="903" y="0"/>
                    <a:pt x="893" y="12"/>
                    <a:pt x="893" y="41"/>
                  </a:cubicBezTo>
                  <a:lnTo>
                    <a:pt x="903" y="31"/>
                  </a:lnTo>
                  <a:cubicBezTo>
                    <a:pt x="954" y="408"/>
                    <a:pt x="1005" y="805"/>
                    <a:pt x="1056" y="1192"/>
                  </a:cubicBezTo>
                  <a:cubicBezTo>
                    <a:pt x="1096" y="1579"/>
                    <a:pt x="1168" y="1966"/>
                    <a:pt x="1269" y="2353"/>
                  </a:cubicBezTo>
                  <a:cubicBezTo>
                    <a:pt x="1361" y="2689"/>
                    <a:pt x="1534" y="3015"/>
                    <a:pt x="1646" y="3340"/>
                  </a:cubicBezTo>
                  <a:cubicBezTo>
                    <a:pt x="1707" y="3452"/>
                    <a:pt x="1738" y="3575"/>
                    <a:pt x="1758" y="3697"/>
                  </a:cubicBezTo>
                  <a:cubicBezTo>
                    <a:pt x="1748" y="3748"/>
                    <a:pt x="1748" y="3799"/>
                    <a:pt x="1728" y="3850"/>
                  </a:cubicBezTo>
                  <a:cubicBezTo>
                    <a:pt x="1626" y="4206"/>
                    <a:pt x="1473" y="4552"/>
                    <a:pt x="1280" y="4868"/>
                  </a:cubicBezTo>
                  <a:cubicBezTo>
                    <a:pt x="1056" y="5265"/>
                    <a:pt x="821" y="5652"/>
                    <a:pt x="577" y="6039"/>
                  </a:cubicBezTo>
                  <a:cubicBezTo>
                    <a:pt x="394" y="6334"/>
                    <a:pt x="200" y="6629"/>
                    <a:pt x="17" y="6935"/>
                  </a:cubicBezTo>
                  <a:cubicBezTo>
                    <a:pt x="0" y="6960"/>
                    <a:pt x="32" y="7027"/>
                    <a:pt x="55" y="7027"/>
                  </a:cubicBezTo>
                  <a:cubicBezTo>
                    <a:pt x="60" y="7027"/>
                    <a:pt x="64" y="7023"/>
                    <a:pt x="68" y="7016"/>
                  </a:cubicBezTo>
                  <a:cubicBezTo>
                    <a:pt x="221" y="6752"/>
                    <a:pt x="394" y="6507"/>
                    <a:pt x="557" y="6242"/>
                  </a:cubicBezTo>
                  <a:cubicBezTo>
                    <a:pt x="801" y="5855"/>
                    <a:pt x="1045" y="5458"/>
                    <a:pt x="1269" y="5061"/>
                  </a:cubicBezTo>
                  <a:cubicBezTo>
                    <a:pt x="1473" y="4725"/>
                    <a:pt x="1636" y="4369"/>
                    <a:pt x="1768" y="4002"/>
                  </a:cubicBezTo>
                  <a:cubicBezTo>
                    <a:pt x="1809" y="3890"/>
                    <a:pt x="1829" y="3768"/>
                    <a:pt x="1809" y="3656"/>
                  </a:cubicBezTo>
                  <a:cubicBezTo>
                    <a:pt x="1779" y="3493"/>
                    <a:pt x="1728" y="3351"/>
                    <a:pt x="1667" y="3208"/>
                  </a:cubicBezTo>
                  <a:cubicBezTo>
                    <a:pt x="1595" y="3035"/>
                    <a:pt x="1514" y="2862"/>
                    <a:pt x="1443" y="2699"/>
                  </a:cubicBezTo>
                  <a:cubicBezTo>
                    <a:pt x="1300" y="2281"/>
                    <a:pt x="1198" y="1864"/>
                    <a:pt x="1147" y="1436"/>
                  </a:cubicBezTo>
                  <a:cubicBezTo>
                    <a:pt x="1076" y="978"/>
                    <a:pt x="1025" y="520"/>
                    <a:pt x="964" y="62"/>
                  </a:cubicBezTo>
                  <a:cubicBezTo>
                    <a:pt x="958" y="26"/>
                    <a:pt x="934" y="0"/>
                    <a:pt x="916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8"/>
            <p:cNvSpPr/>
            <p:nvPr/>
          </p:nvSpPr>
          <p:spPr>
            <a:xfrm>
              <a:off x="3645774" y="2973794"/>
              <a:ext cx="134890" cy="150841"/>
            </a:xfrm>
            <a:custGeom>
              <a:avLst/>
              <a:gdLst/>
              <a:ahLst/>
              <a:cxnLst/>
              <a:rect l="l" t="t" r="r" b="b"/>
              <a:pathLst>
                <a:path w="2444" h="2733" extrusionOk="0">
                  <a:moveTo>
                    <a:pt x="1813" y="1"/>
                  </a:moveTo>
                  <a:cubicBezTo>
                    <a:pt x="1650" y="1"/>
                    <a:pt x="1670" y="133"/>
                    <a:pt x="1629" y="225"/>
                  </a:cubicBezTo>
                  <a:cubicBezTo>
                    <a:pt x="1578" y="357"/>
                    <a:pt x="1477" y="479"/>
                    <a:pt x="1365" y="561"/>
                  </a:cubicBezTo>
                  <a:cubicBezTo>
                    <a:pt x="1253" y="632"/>
                    <a:pt x="1130" y="683"/>
                    <a:pt x="1008" y="713"/>
                  </a:cubicBezTo>
                  <a:cubicBezTo>
                    <a:pt x="723" y="815"/>
                    <a:pt x="458" y="978"/>
                    <a:pt x="234" y="1182"/>
                  </a:cubicBezTo>
                  <a:cubicBezTo>
                    <a:pt x="122" y="1284"/>
                    <a:pt x="0" y="1457"/>
                    <a:pt x="82" y="1589"/>
                  </a:cubicBezTo>
                  <a:cubicBezTo>
                    <a:pt x="102" y="1630"/>
                    <a:pt x="133" y="1660"/>
                    <a:pt x="153" y="1691"/>
                  </a:cubicBezTo>
                  <a:cubicBezTo>
                    <a:pt x="173" y="1782"/>
                    <a:pt x="163" y="1884"/>
                    <a:pt x="122" y="1966"/>
                  </a:cubicBezTo>
                  <a:cubicBezTo>
                    <a:pt x="71" y="2149"/>
                    <a:pt x="112" y="2383"/>
                    <a:pt x="285" y="2444"/>
                  </a:cubicBezTo>
                  <a:cubicBezTo>
                    <a:pt x="330" y="2461"/>
                    <a:pt x="378" y="2462"/>
                    <a:pt x="426" y="2462"/>
                  </a:cubicBezTo>
                  <a:cubicBezTo>
                    <a:pt x="438" y="2462"/>
                    <a:pt x="450" y="2462"/>
                    <a:pt x="462" y="2462"/>
                  </a:cubicBezTo>
                  <a:cubicBezTo>
                    <a:pt x="522" y="2462"/>
                    <a:pt x="581" y="2465"/>
                    <a:pt x="631" y="2495"/>
                  </a:cubicBezTo>
                  <a:cubicBezTo>
                    <a:pt x="662" y="2526"/>
                    <a:pt x="703" y="2546"/>
                    <a:pt x="743" y="2567"/>
                  </a:cubicBezTo>
                  <a:cubicBezTo>
                    <a:pt x="766" y="2574"/>
                    <a:pt x="789" y="2576"/>
                    <a:pt x="811" y="2576"/>
                  </a:cubicBezTo>
                  <a:cubicBezTo>
                    <a:pt x="836" y="2576"/>
                    <a:pt x="861" y="2574"/>
                    <a:pt x="885" y="2574"/>
                  </a:cubicBezTo>
                  <a:cubicBezTo>
                    <a:pt x="899" y="2574"/>
                    <a:pt x="913" y="2574"/>
                    <a:pt x="927" y="2577"/>
                  </a:cubicBezTo>
                  <a:cubicBezTo>
                    <a:pt x="988" y="2597"/>
                    <a:pt x="1029" y="2668"/>
                    <a:pt x="1090" y="2709"/>
                  </a:cubicBezTo>
                  <a:cubicBezTo>
                    <a:pt x="1118" y="2726"/>
                    <a:pt x="1148" y="2733"/>
                    <a:pt x="1180" y="2733"/>
                  </a:cubicBezTo>
                  <a:cubicBezTo>
                    <a:pt x="1283" y="2733"/>
                    <a:pt x="1396" y="2653"/>
                    <a:pt x="1466" y="2567"/>
                  </a:cubicBezTo>
                  <a:cubicBezTo>
                    <a:pt x="1650" y="2353"/>
                    <a:pt x="1762" y="2088"/>
                    <a:pt x="1792" y="1813"/>
                  </a:cubicBezTo>
                  <a:cubicBezTo>
                    <a:pt x="1813" y="1487"/>
                    <a:pt x="1925" y="1182"/>
                    <a:pt x="2118" y="917"/>
                  </a:cubicBezTo>
                  <a:cubicBezTo>
                    <a:pt x="2261" y="774"/>
                    <a:pt x="2363" y="611"/>
                    <a:pt x="2434" y="428"/>
                  </a:cubicBezTo>
                  <a:cubicBezTo>
                    <a:pt x="2444" y="398"/>
                    <a:pt x="2444" y="377"/>
                    <a:pt x="2434" y="357"/>
                  </a:cubicBezTo>
                  <a:cubicBezTo>
                    <a:pt x="2413" y="337"/>
                    <a:pt x="2403" y="316"/>
                    <a:pt x="2383" y="306"/>
                  </a:cubicBezTo>
                  <a:lnTo>
                    <a:pt x="2047" y="92"/>
                  </a:lnTo>
                  <a:cubicBezTo>
                    <a:pt x="1976" y="41"/>
                    <a:pt x="1894" y="11"/>
                    <a:pt x="1813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8"/>
            <p:cNvSpPr/>
            <p:nvPr/>
          </p:nvSpPr>
          <p:spPr>
            <a:xfrm>
              <a:off x="3722765" y="2379231"/>
              <a:ext cx="253499" cy="653645"/>
            </a:xfrm>
            <a:custGeom>
              <a:avLst/>
              <a:gdLst/>
              <a:ahLst/>
              <a:cxnLst/>
              <a:rect l="l" t="t" r="r" b="b"/>
              <a:pathLst>
                <a:path w="4593" h="11843" extrusionOk="0">
                  <a:moveTo>
                    <a:pt x="1782" y="1"/>
                  </a:moveTo>
                  <a:cubicBezTo>
                    <a:pt x="1263" y="1131"/>
                    <a:pt x="743" y="2465"/>
                    <a:pt x="906" y="3727"/>
                  </a:cubicBezTo>
                  <a:cubicBezTo>
                    <a:pt x="1008" y="4440"/>
                    <a:pt x="1080" y="5163"/>
                    <a:pt x="1232" y="5876"/>
                  </a:cubicBezTo>
                  <a:cubicBezTo>
                    <a:pt x="1344" y="6375"/>
                    <a:pt x="1629" y="6823"/>
                    <a:pt x="1762" y="7322"/>
                  </a:cubicBezTo>
                  <a:cubicBezTo>
                    <a:pt x="1894" y="7851"/>
                    <a:pt x="255" y="10264"/>
                    <a:pt x="0" y="10712"/>
                  </a:cubicBezTo>
                  <a:cubicBezTo>
                    <a:pt x="397" y="11323"/>
                    <a:pt x="1039" y="11731"/>
                    <a:pt x="1752" y="11843"/>
                  </a:cubicBezTo>
                  <a:cubicBezTo>
                    <a:pt x="2098" y="11588"/>
                    <a:pt x="3381" y="9175"/>
                    <a:pt x="3656" y="8859"/>
                  </a:cubicBezTo>
                  <a:cubicBezTo>
                    <a:pt x="3992" y="8472"/>
                    <a:pt x="4358" y="8116"/>
                    <a:pt x="4491" y="7607"/>
                  </a:cubicBezTo>
                  <a:cubicBezTo>
                    <a:pt x="4592" y="7128"/>
                    <a:pt x="4582" y="6629"/>
                    <a:pt x="4450" y="6151"/>
                  </a:cubicBezTo>
                  <a:cubicBezTo>
                    <a:pt x="4216" y="5346"/>
                    <a:pt x="3920" y="4562"/>
                    <a:pt x="3574" y="3809"/>
                  </a:cubicBezTo>
                  <a:cubicBezTo>
                    <a:pt x="3208" y="2953"/>
                    <a:pt x="2953" y="2057"/>
                    <a:pt x="2617" y="1192"/>
                  </a:cubicBezTo>
                  <a:cubicBezTo>
                    <a:pt x="2475" y="846"/>
                    <a:pt x="2149" y="163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8"/>
            <p:cNvSpPr/>
            <p:nvPr/>
          </p:nvSpPr>
          <p:spPr>
            <a:xfrm>
              <a:off x="3824149" y="2781953"/>
              <a:ext cx="45203" cy="13357"/>
            </a:xfrm>
            <a:custGeom>
              <a:avLst/>
              <a:gdLst/>
              <a:ahLst/>
              <a:cxnLst/>
              <a:rect l="l" t="t" r="r" b="b"/>
              <a:pathLst>
                <a:path w="819" h="242" extrusionOk="0">
                  <a:moveTo>
                    <a:pt x="315" y="0"/>
                  </a:moveTo>
                  <a:cubicBezTo>
                    <a:pt x="216" y="0"/>
                    <a:pt x="117" y="21"/>
                    <a:pt x="27" y="55"/>
                  </a:cubicBezTo>
                  <a:cubicBezTo>
                    <a:pt x="0" y="64"/>
                    <a:pt x="4" y="110"/>
                    <a:pt x="32" y="110"/>
                  </a:cubicBezTo>
                  <a:cubicBezTo>
                    <a:pt x="36" y="110"/>
                    <a:pt x="41" y="109"/>
                    <a:pt x="47" y="106"/>
                  </a:cubicBezTo>
                  <a:cubicBezTo>
                    <a:pt x="123" y="74"/>
                    <a:pt x="204" y="58"/>
                    <a:pt x="285" y="58"/>
                  </a:cubicBezTo>
                  <a:cubicBezTo>
                    <a:pt x="335" y="58"/>
                    <a:pt x="384" y="64"/>
                    <a:pt x="434" y="76"/>
                  </a:cubicBezTo>
                  <a:cubicBezTo>
                    <a:pt x="495" y="86"/>
                    <a:pt x="556" y="106"/>
                    <a:pt x="617" y="137"/>
                  </a:cubicBezTo>
                  <a:cubicBezTo>
                    <a:pt x="648" y="147"/>
                    <a:pt x="678" y="167"/>
                    <a:pt x="699" y="188"/>
                  </a:cubicBezTo>
                  <a:cubicBezTo>
                    <a:pt x="729" y="208"/>
                    <a:pt x="760" y="218"/>
                    <a:pt x="790" y="239"/>
                  </a:cubicBezTo>
                  <a:cubicBezTo>
                    <a:pt x="792" y="240"/>
                    <a:pt x="795" y="241"/>
                    <a:pt x="797" y="241"/>
                  </a:cubicBezTo>
                  <a:cubicBezTo>
                    <a:pt x="807" y="241"/>
                    <a:pt x="819" y="226"/>
                    <a:pt x="811" y="218"/>
                  </a:cubicBezTo>
                  <a:cubicBezTo>
                    <a:pt x="770" y="157"/>
                    <a:pt x="719" y="116"/>
                    <a:pt x="658" y="86"/>
                  </a:cubicBezTo>
                  <a:cubicBezTo>
                    <a:pt x="587" y="55"/>
                    <a:pt x="526" y="25"/>
                    <a:pt x="454" y="15"/>
                  </a:cubicBezTo>
                  <a:cubicBezTo>
                    <a:pt x="409" y="5"/>
                    <a:pt x="362" y="0"/>
                    <a:pt x="315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8"/>
            <p:cNvSpPr/>
            <p:nvPr/>
          </p:nvSpPr>
          <p:spPr>
            <a:xfrm>
              <a:off x="3824480" y="2795088"/>
              <a:ext cx="44430" cy="48901"/>
            </a:xfrm>
            <a:custGeom>
              <a:avLst/>
              <a:gdLst/>
              <a:ahLst/>
              <a:cxnLst/>
              <a:rect l="l" t="t" r="r" b="b"/>
              <a:pathLst>
                <a:path w="805" h="886" extrusionOk="0">
                  <a:moveTo>
                    <a:pt x="61" y="1"/>
                  </a:moveTo>
                  <a:cubicBezTo>
                    <a:pt x="21" y="1"/>
                    <a:pt x="0" y="51"/>
                    <a:pt x="41" y="51"/>
                  </a:cubicBezTo>
                  <a:cubicBezTo>
                    <a:pt x="224" y="92"/>
                    <a:pt x="397" y="184"/>
                    <a:pt x="509" y="337"/>
                  </a:cubicBezTo>
                  <a:cubicBezTo>
                    <a:pt x="632" y="489"/>
                    <a:pt x="693" y="673"/>
                    <a:pt x="693" y="866"/>
                  </a:cubicBezTo>
                  <a:cubicBezTo>
                    <a:pt x="693" y="877"/>
                    <a:pt x="708" y="885"/>
                    <a:pt x="722" y="885"/>
                  </a:cubicBezTo>
                  <a:cubicBezTo>
                    <a:pt x="733" y="885"/>
                    <a:pt x="744" y="880"/>
                    <a:pt x="744" y="866"/>
                  </a:cubicBezTo>
                  <a:cubicBezTo>
                    <a:pt x="805" y="459"/>
                    <a:pt x="448" y="62"/>
                    <a:pt x="61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8"/>
            <p:cNvSpPr/>
            <p:nvPr/>
          </p:nvSpPr>
          <p:spPr>
            <a:xfrm>
              <a:off x="3721937" y="2967999"/>
              <a:ext cx="94158" cy="58670"/>
            </a:xfrm>
            <a:custGeom>
              <a:avLst/>
              <a:gdLst/>
              <a:ahLst/>
              <a:cxnLst/>
              <a:rect l="l" t="t" r="r" b="b"/>
              <a:pathLst>
                <a:path w="1706" h="1063" extrusionOk="0">
                  <a:moveTo>
                    <a:pt x="34" y="1"/>
                  </a:moveTo>
                  <a:cubicBezTo>
                    <a:pt x="16" y="1"/>
                    <a:pt x="1" y="20"/>
                    <a:pt x="15" y="34"/>
                  </a:cubicBezTo>
                  <a:cubicBezTo>
                    <a:pt x="280" y="472"/>
                    <a:pt x="687" y="788"/>
                    <a:pt x="1166" y="961"/>
                  </a:cubicBezTo>
                  <a:cubicBezTo>
                    <a:pt x="1329" y="1022"/>
                    <a:pt x="1492" y="1053"/>
                    <a:pt x="1665" y="1063"/>
                  </a:cubicBezTo>
                  <a:cubicBezTo>
                    <a:pt x="1695" y="1063"/>
                    <a:pt x="1705" y="1002"/>
                    <a:pt x="1675" y="1002"/>
                  </a:cubicBezTo>
                  <a:cubicBezTo>
                    <a:pt x="1512" y="971"/>
                    <a:pt x="1349" y="930"/>
                    <a:pt x="1196" y="890"/>
                  </a:cubicBezTo>
                  <a:cubicBezTo>
                    <a:pt x="728" y="727"/>
                    <a:pt x="321" y="421"/>
                    <a:pt x="56" y="14"/>
                  </a:cubicBezTo>
                  <a:cubicBezTo>
                    <a:pt x="50" y="5"/>
                    <a:pt x="42" y="1"/>
                    <a:pt x="3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8"/>
            <p:cNvSpPr/>
            <p:nvPr/>
          </p:nvSpPr>
          <p:spPr>
            <a:xfrm>
              <a:off x="3818685" y="2980527"/>
              <a:ext cx="34495" cy="36096"/>
            </a:xfrm>
            <a:custGeom>
              <a:avLst/>
              <a:gdLst/>
              <a:ahLst/>
              <a:cxnLst/>
              <a:rect l="l" t="t" r="r" b="b"/>
              <a:pathLst>
                <a:path w="625" h="654" extrusionOk="0">
                  <a:moveTo>
                    <a:pt x="604" y="1"/>
                  </a:moveTo>
                  <a:cubicBezTo>
                    <a:pt x="574" y="1"/>
                    <a:pt x="553" y="41"/>
                    <a:pt x="533" y="62"/>
                  </a:cubicBezTo>
                  <a:cubicBezTo>
                    <a:pt x="523" y="82"/>
                    <a:pt x="492" y="113"/>
                    <a:pt x="472" y="133"/>
                  </a:cubicBezTo>
                  <a:cubicBezTo>
                    <a:pt x="421" y="194"/>
                    <a:pt x="370" y="245"/>
                    <a:pt x="329" y="296"/>
                  </a:cubicBezTo>
                  <a:cubicBezTo>
                    <a:pt x="227" y="408"/>
                    <a:pt x="126" y="510"/>
                    <a:pt x="24" y="601"/>
                  </a:cubicBezTo>
                  <a:cubicBezTo>
                    <a:pt x="1" y="624"/>
                    <a:pt x="18" y="653"/>
                    <a:pt x="41" y="653"/>
                  </a:cubicBezTo>
                  <a:cubicBezTo>
                    <a:pt x="49" y="653"/>
                    <a:pt x="57" y="650"/>
                    <a:pt x="64" y="642"/>
                  </a:cubicBezTo>
                  <a:cubicBezTo>
                    <a:pt x="176" y="551"/>
                    <a:pt x="278" y="449"/>
                    <a:pt x="370" y="337"/>
                  </a:cubicBezTo>
                  <a:cubicBezTo>
                    <a:pt x="421" y="286"/>
                    <a:pt x="472" y="235"/>
                    <a:pt x="512" y="184"/>
                  </a:cubicBezTo>
                  <a:cubicBezTo>
                    <a:pt x="533" y="153"/>
                    <a:pt x="553" y="123"/>
                    <a:pt x="584" y="92"/>
                  </a:cubicBezTo>
                  <a:cubicBezTo>
                    <a:pt x="604" y="62"/>
                    <a:pt x="625" y="41"/>
                    <a:pt x="614" y="21"/>
                  </a:cubicBezTo>
                  <a:cubicBezTo>
                    <a:pt x="614" y="11"/>
                    <a:pt x="604" y="1"/>
                    <a:pt x="60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8"/>
            <p:cNvSpPr/>
            <p:nvPr/>
          </p:nvSpPr>
          <p:spPr>
            <a:xfrm>
              <a:off x="3654384" y="3057628"/>
              <a:ext cx="10652" cy="14074"/>
            </a:xfrm>
            <a:custGeom>
              <a:avLst/>
              <a:gdLst/>
              <a:ahLst/>
              <a:cxnLst/>
              <a:rect l="l" t="t" r="r" b="b"/>
              <a:pathLst>
                <a:path w="193" h="255" extrusionOk="0">
                  <a:moveTo>
                    <a:pt x="155" y="1"/>
                  </a:moveTo>
                  <a:cubicBezTo>
                    <a:pt x="148" y="1"/>
                    <a:pt x="142" y="3"/>
                    <a:pt x="139" y="9"/>
                  </a:cubicBezTo>
                  <a:cubicBezTo>
                    <a:pt x="89" y="80"/>
                    <a:pt x="38" y="151"/>
                    <a:pt x="7" y="233"/>
                  </a:cubicBezTo>
                  <a:cubicBezTo>
                    <a:pt x="1" y="246"/>
                    <a:pt x="14" y="254"/>
                    <a:pt x="27" y="254"/>
                  </a:cubicBezTo>
                  <a:cubicBezTo>
                    <a:pt x="36" y="254"/>
                    <a:pt x="44" y="251"/>
                    <a:pt x="48" y="243"/>
                  </a:cubicBezTo>
                  <a:lnTo>
                    <a:pt x="38" y="243"/>
                  </a:lnTo>
                  <a:cubicBezTo>
                    <a:pt x="58" y="213"/>
                    <a:pt x="78" y="172"/>
                    <a:pt x="99" y="141"/>
                  </a:cubicBezTo>
                  <a:cubicBezTo>
                    <a:pt x="129" y="101"/>
                    <a:pt x="150" y="70"/>
                    <a:pt x="170" y="39"/>
                  </a:cubicBezTo>
                  <a:cubicBezTo>
                    <a:pt x="192" y="17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8"/>
            <p:cNvSpPr/>
            <p:nvPr/>
          </p:nvSpPr>
          <p:spPr>
            <a:xfrm>
              <a:off x="3676681" y="3100345"/>
              <a:ext cx="8279" cy="9714"/>
            </a:xfrm>
            <a:custGeom>
              <a:avLst/>
              <a:gdLst/>
              <a:ahLst/>
              <a:cxnLst/>
              <a:rect l="l" t="t" r="r" b="b"/>
              <a:pathLst>
                <a:path w="150" h="176" extrusionOk="0">
                  <a:moveTo>
                    <a:pt x="133" y="0"/>
                  </a:moveTo>
                  <a:cubicBezTo>
                    <a:pt x="129" y="0"/>
                    <a:pt x="125" y="3"/>
                    <a:pt x="122" y="9"/>
                  </a:cubicBezTo>
                  <a:lnTo>
                    <a:pt x="92" y="39"/>
                  </a:lnTo>
                  <a:lnTo>
                    <a:pt x="61" y="70"/>
                  </a:lnTo>
                  <a:lnTo>
                    <a:pt x="10" y="131"/>
                  </a:lnTo>
                  <a:cubicBezTo>
                    <a:pt x="0" y="141"/>
                    <a:pt x="0" y="162"/>
                    <a:pt x="10" y="172"/>
                  </a:cubicBezTo>
                  <a:cubicBezTo>
                    <a:pt x="13" y="175"/>
                    <a:pt x="17" y="176"/>
                    <a:pt x="21" y="176"/>
                  </a:cubicBezTo>
                  <a:cubicBezTo>
                    <a:pt x="32" y="176"/>
                    <a:pt x="44" y="169"/>
                    <a:pt x="51" y="162"/>
                  </a:cubicBezTo>
                  <a:lnTo>
                    <a:pt x="102" y="100"/>
                  </a:lnTo>
                  <a:lnTo>
                    <a:pt x="122" y="60"/>
                  </a:lnTo>
                  <a:cubicBezTo>
                    <a:pt x="133" y="49"/>
                    <a:pt x="143" y="39"/>
                    <a:pt x="143" y="29"/>
                  </a:cubicBezTo>
                  <a:cubicBezTo>
                    <a:pt x="150" y="15"/>
                    <a:pt x="142" y="0"/>
                    <a:pt x="133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8"/>
            <p:cNvSpPr/>
            <p:nvPr/>
          </p:nvSpPr>
          <p:spPr>
            <a:xfrm>
              <a:off x="3696880" y="3106857"/>
              <a:ext cx="8941" cy="9603"/>
            </a:xfrm>
            <a:custGeom>
              <a:avLst/>
              <a:gdLst/>
              <a:ahLst/>
              <a:cxnLst/>
              <a:rect l="l" t="t" r="r" b="b"/>
              <a:pathLst>
                <a:path w="162" h="174" extrusionOk="0">
                  <a:moveTo>
                    <a:pt x="134" y="0"/>
                  </a:moveTo>
                  <a:cubicBezTo>
                    <a:pt x="130" y="0"/>
                    <a:pt x="127" y="1"/>
                    <a:pt x="123" y="3"/>
                  </a:cubicBezTo>
                  <a:lnTo>
                    <a:pt x="92" y="33"/>
                  </a:lnTo>
                  <a:lnTo>
                    <a:pt x="62" y="64"/>
                  </a:lnTo>
                  <a:lnTo>
                    <a:pt x="11" y="125"/>
                  </a:lnTo>
                  <a:cubicBezTo>
                    <a:pt x="1" y="135"/>
                    <a:pt x="1" y="156"/>
                    <a:pt x="11" y="166"/>
                  </a:cubicBezTo>
                  <a:cubicBezTo>
                    <a:pt x="16" y="171"/>
                    <a:pt x="24" y="173"/>
                    <a:pt x="31" y="173"/>
                  </a:cubicBezTo>
                  <a:cubicBezTo>
                    <a:pt x="39" y="173"/>
                    <a:pt x="47" y="171"/>
                    <a:pt x="52" y="166"/>
                  </a:cubicBezTo>
                  <a:lnTo>
                    <a:pt x="103" y="105"/>
                  </a:lnTo>
                  <a:lnTo>
                    <a:pt x="133" y="74"/>
                  </a:lnTo>
                  <a:lnTo>
                    <a:pt x="143" y="54"/>
                  </a:lnTo>
                  <a:cubicBezTo>
                    <a:pt x="154" y="54"/>
                    <a:pt x="154" y="44"/>
                    <a:pt x="154" y="33"/>
                  </a:cubicBezTo>
                  <a:cubicBezTo>
                    <a:pt x="162" y="17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3621601" y="2183251"/>
              <a:ext cx="25333" cy="16227"/>
            </a:xfrm>
            <a:custGeom>
              <a:avLst/>
              <a:gdLst/>
              <a:ahLst/>
              <a:cxnLst/>
              <a:rect l="l" t="t" r="r" b="b"/>
              <a:pathLst>
                <a:path w="459" h="294" extrusionOk="0">
                  <a:moveTo>
                    <a:pt x="280" y="0"/>
                  </a:moveTo>
                  <a:cubicBezTo>
                    <a:pt x="240" y="0"/>
                    <a:pt x="199" y="13"/>
                    <a:pt x="163" y="39"/>
                  </a:cubicBezTo>
                  <a:cubicBezTo>
                    <a:pt x="92" y="100"/>
                    <a:pt x="31" y="171"/>
                    <a:pt x="0" y="263"/>
                  </a:cubicBezTo>
                  <a:cubicBezTo>
                    <a:pt x="0" y="282"/>
                    <a:pt x="13" y="294"/>
                    <a:pt x="25" y="294"/>
                  </a:cubicBezTo>
                  <a:cubicBezTo>
                    <a:pt x="31" y="294"/>
                    <a:pt x="37" y="290"/>
                    <a:pt x="41" y="283"/>
                  </a:cubicBezTo>
                  <a:cubicBezTo>
                    <a:pt x="61" y="191"/>
                    <a:pt x="123" y="130"/>
                    <a:pt x="194" y="79"/>
                  </a:cubicBezTo>
                  <a:cubicBezTo>
                    <a:pt x="217" y="56"/>
                    <a:pt x="251" y="45"/>
                    <a:pt x="284" y="45"/>
                  </a:cubicBezTo>
                  <a:cubicBezTo>
                    <a:pt x="295" y="45"/>
                    <a:pt x="306" y="46"/>
                    <a:pt x="316" y="49"/>
                  </a:cubicBezTo>
                  <a:cubicBezTo>
                    <a:pt x="357" y="59"/>
                    <a:pt x="387" y="79"/>
                    <a:pt x="397" y="120"/>
                  </a:cubicBezTo>
                  <a:cubicBezTo>
                    <a:pt x="408" y="130"/>
                    <a:pt x="408" y="161"/>
                    <a:pt x="428" y="161"/>
                  </a:cubicBezTo>
                  <a:cubicBezTo>
                    <a:pt x="430" y="163"/>
                    <a:pt x="432" y="164"/>
                    <a:pt x="434" y="164"/>
                  </a:cubicBezTo>
                  <a:cubicBezTo>
                    <a:pt x="445" y="164"/>
                    <a:pt x="459" y="147"/>
                    <a:pt x="459" y="130"/>
                  </a:cubicBezTo>
                  <a:cubicBezTo>
                    <a:pt x="448" y="100"/>
                    <a:pt x="428" y="59"/>
                    <a:pt x="397" y="39"/>
                  </a:cubicBezTo>
                  <a:cubicBezTo>
                    <a:pt x="362" y="13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3624968" y="2189873"/>
              <a:ext cx="11866" cy="3422"/>
            </a:xfrm>
            <a:custGeom>
              <a:avLst/>
              <a:gdLst/>
              <a:ahLst/>
              <a:cxnLst/>
              <a:rect l="l" t="t" r="r" b="b"/>
              <a:pathLst>
                <a:path w="215" h="62" extrusionOk="0">
                  <a:moveTo>
                    <a:pt x="112" y="0"/>
                  </a:moveTo>
                  <a:cubicBezTo>
                    <a:pt x="82" y="0"/>
                    <a:pt x="51" y="0"/>
                    <a:pt x="21" y="10"/>
                  </a:cubicBezTo>
                  <a:cubicBezTo>
                    <a:pt x="11" y="10"/>
                    <a:pt x="0" y="31"/>
                    <a:pt x="0" y="41"/>
                  </a:cubicBezTo>
                  <a:cubicBezTo>
                    <a:pt x="11" y="61"/>
                    <a:pt x="21" y="61"/>
                    <a:pt x="41" y="61"/>
                  </a:cubicBezTo>
                  <a:cubicBezTo>
                    <a:pt x="62" y="61"/>
                    <a:pt x="92" y="51"/>
                    <a:pt x="112" y="51"/>
                  </a:cubicBezTo>
                  <a:lnTo>
                    <a:pt x="194" y="51"/>
                  </a:lnTo>
                  <a:cubicBezTo>
                    <a:pt x="204" y="51"/>
                    <a:pt x="214" y="51"/>
                    <a:pt x="214" y="41"/>
                  </a:cubicBezTo>
                  <a:cubicBezTo>
                    <a:pt x="214" y="31"/>
                    <a:pt x="214" y="20"/>
                    <a:pt x="204" y="10"/>
                  </a:cubicBezTo>
                  <a:cubicBezTo>
                    <a:pt x="194" y="10"/>
                    <a:pt x="174" y="0"/>
                    <a:pt x="163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8"/>
            <p:cNvSpPr/>
            <p:nvPr/>
          </p:nvSpPr>
          <p:spPr>
            <a:xfrm>
              <a:off x="3538982" y="2144066"/>
              <a:ext cx="14129" cy="23843"/>
            </a:xfrm>
            <a:custGeom>
              <a:avLst/>
              <a:gdLst/>
              <a:ahLst/>
              <a:cxnLst/>
              <a:rect l="l" t="t" r="r" b="b"/>
              <a:pathLst>
                <a:path w="256" h="432" extrusionOk="0">
                  <a:moveTo>
                    <a:pt x="97" y="292"/>
                  </a:moveTo>
                  <a:lnTo>
                    <a:pt x="92" y="301"/>
                  </a:lnTo>
                  <a:cubicBezTo>
                    <a:pt x="92" y="296"/>
                    <a:pt x="94" y="294"/>
                    <a:pt x="97" y="292"/>
                  </a:cubicBezTo>
                  <a:close/>
                  <a:moveTo>
                    <a:pt x="163" y="301"/>
                  </a:moveTo>
                  <a:cubicBezTo>
                    <a:pt x="169" y="306"/>
                    <a:pt x="169" y="308"/>
                    <a:pt x="167" y="308"/>
                  </a:cubicBezTo>
                  <a:cubicBezTo>
                    <a:pt x="166" y="308"/>
                    <a:pt x="163" y="306"/>
                    <a:pt x="163" y="301"/>
                  </a:cubicBezTo>
                  <a:close/>
                  <a:moveTo>
                    <a:pt x="107" y="0"/>
                  </a:moveTo>
                  <a:cubicBezTo>
                    <a:pt x="95" y="0"/>
                    <a:pt x="82" y="5"/>
                    <a:pt x="72" y="16"/>
                  </a:cubicBezTo>
                  <a:cubicBezTo>
                    <a:pt x="70" y="17"/>
                    <a:pt x="68" y="18"/>
                    <a:pt x="66" y="19"/>
                  </a:cubicBezTo>
                  <a:lnTo>
                    <a:pt x="66" y="19"/>
                  </a:lnTo>
                  <a:cubicBezTo>
                    <a:pt x="35" y="21"/>
                    <a:pt x="5" y="42"/>
                    <a:pt x="1" y="87"/>
                  </a:cubicBezTo>
                  <a:cubicBezTo>
                    <a:pt x="1" y="97"/>
                    <a:pt x="1" y="107"/>
                    <a:pt x="1" y="117"/>
                  </a:cubicBezTo>
                  <a:lnTo>
                    <a:pt x="1" y="128"/>
                  </a:lnTo>
                  <a:cubicBezTo>
                    <a:pt x="1" y="138"/>
                    <a:pt x="1" y="148"/>
                    <a:pt x="1" y="158"/>
                  </a:cubicBezTo>
                  <a:cubicBezTo>
                    <a:pt x="1" y="178"/>
                    <a:pt x="1" y="209"/>
                    <a:pt x="1" y="229"/>
                  </a:cubicBezTo>
                  <a:cubicBezTo>
                    <a:pt x="1" y="260"/>
                    <a:pt x="11" y="290"/>
                    <a:pt x="21" y="321"/>
                  </a:cubicBezTo>
                  <a:cubicBezTo>
                    <a:pt x="21" y="352"/>
                    <a:pt x="41" y="372"/>
                    <a:pt x="51" y="402"/>
                  </a:cubicBezTo>
                  <a:cubicBezTo>
                    <a:pt x="75" y="420"/>
                    <a:pt x="102" y="431"/>
                    <a:pt x="129" y="431"/>
                  </a:cubicBezTo>
                  <a:cubicBezTo>
                    <a:pt x="148" y="431"/>
                    <a:pt x="167" y="425"/>
                    <a:pt x="184" y="413"/>
                  </a:cubicBezTo>
                  <a:cubicBezTo>
                    <a:pt x="214" y="392"/>
                    <a:pt x="235" y="362"/>
                    <a:pt x="245" y="331"/>
                  </a:cubicBezTo>
                  <a:cubicBezTo>
                    <a:pt x="255" y="270"/>
                    <a:pt x="255" y="219"/>
                    <a:pt x="245" y="168"/>
                  </a:cubicBezTo>
                  <a:cubicBezTo>
                    <a:pt x="225" y="107"/>
                    <a:pt x="184" y="56"/>
                    <a:pt x="143" y="16"/>
                  </a:cubicBezTo>
                  <a:cubicBezTo>
                    <a:pt x="133" y="5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8"/>
            <p:cNvSpPr/>
            <p:nvPr/>
          </p:nvSpPr>
          <p:spPr>
            <a:xfrm>
              <a:off x="3486165" y="2149750"/>
              <a:ext cx="10707" cy="19924"/>
            </a:xfrm>
            <a:custGeom>
              <a:avLst/>
              <a:gdLst/>
              <a:ahLst/>
              <a:cxnLst/>
              <a:rect l="l" t="t" r="r" b="b"/>
              <a:pathLst>
                <a:path w="194" h="361" extrusionOk="0">
                  <a:moveTo>
                    <a:pt x="94" y="0"/>
                  </a:moveTo>
                  <a:cubicBezTo>
                    <a:pt x="87" y="0"/>
                    <a:pt x="79" y="2"/>
                    <a:pt x="72" y="4"/>
                  </a:cubicBezTo>
                  <a:cubicBezTo>
                    <a:pt x="69" y="6"/>
                    <a:pt x="65" y="8"/>
                    <a:pt x="62" y="10"/>
                  </a:cubicBezTo>
                  <a:lnTo>
                    <a:pt x="62" y="10"/>
                  </a:lnTo>
                  <a:cubicBezTo>
                    <a:pt x="49" y="11"/>
                    <a:pt x="38" y="18"/>
                    <a:pt x="31" y="25"/>
                  </a:cubicBezTo>
                  <a:cubicBezTo>
                    <a:pt x="11" y="55"/>
                    <a:pt x="0" y="86"/>
                    <a:pt x="0" y="116"/>
                  </a:cubicBezTo>
                  <a:cubicBezTo>
                    <a:pt x="0" y="147"/>
                    <a:pt x="0" y="177"/>
                    <a:pt x="0" y="198"/>
                  </a:cubicBezTo>
                  <a:cubicBezTo>
                    <a:pt x="11" y="249"/>
                    <a:pt x="41" y="299"/>
                    <a:pt x="72" y="340"/>
                  </a:cubicBezTo>
                  <a:cubicBezTo>
                    <a:pt x="92" y="361"/>
                    <a:pt x="112" y="361"/>
                    <a:pt x="143" y="361"/>
                  </a:cubicBezTo>
                  <a:cubicBezTo>
                    <a:pt x="163" y="350"/>
                    <a:pt x="184" y="330"/>
                    <a:pt x="194" y="310"/>
                  </a:cubicBezTo>
                  <a:cubicBezTo>
                    <a:pt x="194" y="279"/>
                    <a:pt x="194" y="259"/>
                    <a:pt x="194" y="238"/>
                  </a:cubicBezTo>
                  <a:cubicBezTo>
                    <a:pt x="194" y="208"/>
                    <a:pt x="194" y="187"/>
                    <a:pt x="194" y="157"/>
                  </a:cubicBezTo>
                  <a:cubicBezTo>
                    <a:pt x="184" y="116"/>
                    <a:pt x="173" y="75"/>
                    <a:pt x="153" y="35"/>
                  </a:cubicBezTo>
                  <a:cubicBezTo>
                    <a:pt x="138" y="12"/>
                    <a:pt x="117" y="0"/>
                    <a:pt x="94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3464254" y="2030705"/>
              <a:ext cx="133235" cy="59994"/>
            </a:xfrm>
            <a:custGeom>
              <a:avLst/>
              <a:gdLst/>
              <a:ahLst/>
              <a:cxnLst/>
              <a:rect l="l" t="t" r="r" b="b"/>
              <a:pathLst>
                <a:path w="2414" h="1087" extrusionOk="0">
                  <a:moveTo>
                    <a:pt x="229" y="0"/>
                  </a:moveTo>
                  <a:cubicBezTo>
                    <a:pt x="227" y="0"/>
                    <a:pt x="226" y="1"/>
                    <a:pt x="224" y="2"/>
                  </a:cubicBezTo>
                  <a:lnTo>
                    <a:pt x="214" y="13"/>
                  </a:lnTo>
                  <a:cubicBezTo>
                    <a:pt x="72" y="94"/>
                    <a:pt x="0" y="267"/>
                    <a:pt x="51" y="420"/>
                  </a:cubicBezTo>
                  <a:cubicBezTo>
                    <a:pt x="112" y="593"/>
                    <a:pt x="255" y="725"/>
                    <a:pt x="428" y="766"/>
                  </a:cubicBezTo>
                  <a:cubicBezTo>
                    <a:pt x="540" y="792"/>
                    <a:pt x="654" y="804"/>
                    <a:pt x="770" y="804"/>
                  </a:cubicBezTo>
                  <a:cubicBezTo>
                    <a:pt x="886" y="804"/>
                    <a:pt x="1003" y="792"/>
                    <a:pt x="1120" y="766"/>
                  </a:cubicBezTo>
                  <a:cubicBezTo>
                    <a:pt x="1352" y="737"/>
                    <a:pt x="1584" y="653"/>
                    <a:pt x="1824" y="653"/>
                  </a:cubicBezTo>
                  <a:cubicBezTo>
                    <a:pt x="1837" y="653"/>
                    <a:pt x="1850" y="654"/>
                    <a:pt x="1864" y="654"/>
                  </a:cubicBezTo>
                  <a:cubicBezTo>
                    <a:pt x="2118" y="675"/>
                    <a:pt x="2352" y="807"/>
                    <a:pt x="2373" y="1072"/>
                  </a:cubicBezTo>
                  <a:cubicBezTo>
                    <a:pt x="2378" y="1082"/>
                    <a:pt x="2388" y="1087"/>
                    <a:pt x="2397" y="1087"/>
                  </a:cubicBezTo>
                  <a:cubicBezTo>
                    <a:pt x="2406" y="1087"/>
                    <a:pt x="2413" y="1082"/>
                    <a:pt x="2413" y="1072"/>
                  </a:cubicBezTo>
                  <a:cubicBezTo>
                    <a:pt x="2413" y="899"/>
                    <a:pt x="2322" y="746"/>
                    <a:pt x="2159" y="675"/>
                  </a:cubicBezTo>
                  <a:cubicBezTo>
                    <a:pt x="2050" y="626"/>
                    <a:pt x="1929" y="603"/>
                    <a:pt x="1807" y="603"/>
                  </a:cubicBezTo>
                  <a:cubicBezTo>
                    <a:pt x="1724" y="603"/>
                    <a:pt x="1640" y="613"/>
                    <a:pt x="1558" y="634"/>
                  </a:cubicBezTo>
                  <a:cubicBezTo>
                    <a:pt x="1324" y="685"/>
                    <a:pt x="1090" y="725"/>
                    <a:pt x="845" y="746"/>
                  </a:cubicBezTo>
                  <a:cubicBezTo>
                    <a:pt x="800" y="754"/>
                    <a:pt x="754" y="758"/>
                    <a:pt x="709" y="758"/>
                  </a:cubicBezTo>
                  <a:cubicBezTo>
                    <a:pt x="532" y="758"/>
                    <a:pt x="360" y="696"/>
                    <a:pt x="214" y="583"/>
                  </a:cubicBezTo>
                  <a:cubicBezTo>
                    <a:pt x="133" y="512"/>
                    <a:pt x="92" y="410"/>
                    <a:pt x="92" y="298"/>
                  </a:cubicBezTo>
                  <a:cubicBezTo>
                    <a:pt x="82" y="196"/>
                    <a:pt x="143" y="94"/>
                    <a:pt x="234" y="33"/>
                  </a:cubicBezTo>
                  <a:cubicBezTo>
                    <a:pt x="252" y="24"/>
                    <a:pt x="239" y="0"/>
                    <a:pt x="229" y="0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8"/>
            <p:cNvSpPr/>
            <p:nvPr/>
          </p:nvSpPr>
          <p:spPr>
            <a:xfrm>
              <a:off x="3471153" y="2078665"/>
              <a:ext cx="55855" cy="20808"/>
            </a:xfrm>
            <a:custGeom>
              <a:avLst/>
              <a:gdLst/>
              <a:ahLst/>
              <a:cxnLst/>
              <a:rect l="l" t="t" r="r" b="b"/>
              <a:pathLst>
                <a:path w="1012" h="377" extrusionOk="0">
                  <a:moveTo>
                    <a:pt x="26" y="1"/>
                  </a:moveTo>
                  <a:cubicBezTo>
                    <a:pt x="14" y="1"/>
                    <a:pt x="0" y="15"/>
                    <a:pt x="8" y="30"/>
                  </a:cubicBezTo>
                  <a:lnTo>
                    <a:pt x="8" y="19"/>
                  </a:lnTo>
                  <a:cubicBezTo>
                    <a:pt x="130" y="251"/>
                    <a:pt x="361" y="377"/>
                    <a:pt x="597" y="377"/>
                  </a:cubicBezTo>
                  <a:cubicBezTo>
                    <a:pt x="735" y="377"/>
                    <a:pt x="875" y="334"/>
                    <a:pt x="995" y="243"/>
                  </a:cubicBezTo>
                  <a:cubicBezTo>
                    <a:pt x="1012" y="235"/>
                    <a:pt x="1002" y="220"/>
                    <a:pt x="992" y="220"/>
                  </a:cubicBezTo>
                  <a:cubicBezTo>
                    <a:pt x="989" y="220"/>
                    <a:pt x="987" y="221"/>
                    <a:pt x="985" y="223"/>
                  </a:cubicBezTo>
                  <a:cubicBezTo>
                    <a:pt x="869" y="296"/>
                    <a:pt x="737" y="332"/>
                    <a:pt x="600" y="332"/>
                  </a:cubicBezTo>
                  <a:cubicBezTo>
                    <a:pt x="546" y="332"/>
                    <a:pt x="491" y="326"/>
                    <a:pt x="435" y="315"/>
                  </a:cubicBezTo>
                  <a:cubicBezTo>
                    <a:pt x="272" y="274"/>
                    <a:pt x="130" y="162"/>
                    <a:pt x="38" y="9"/>
                  </a:cubicBezTo>
                  <a:cubicBezTo>
                    <a:pt x="35" y="3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8"/>
            <p:cNvSpPr/>
            <p:nvPr/>
          </p:nvSpPr>
          <p:spPr>
            <a:xfrm>
              <a:off x="3611501" y="2096547"/>
              <a:ext cx="19704" cy="67500"/>
            </a:xfrm>
            <a:custGeom>
              <a:avLst/>
              <a:gdLst/>
              <a:ahLst/>
              <a:cxnLst/>
              <a:rect l="l" t="t" r="r" b="b"/>
              <a:pathLst>
                <a:path w="357" h="1223" extrusionOk="0">
                  <a:moveTo>
                    <a:pt x="20" y="1"/>
                  </a:moveTo>
                  <a:cubicBezTo>
                    <a:pt x="0" y="1"/>
                    <a:pt x="0" y="31"/>
                    <a:pt x="20" y="31"/>
                  </a:cubicBezTo>
                  <a:cubicBezTo>
                    <a:pt x="326" y="72"/>
                    <a:pt x="255" y="541"/>
                    <a:pt x="214" y="744"/>
                  </a:cubicBezTo>
                  <a:cubicBezTo>
                    <a:pt x="183" y="846"/>
                    <a:pt x="163" y="958"/>
                    <a:pt x="183" y="1070"/>
                  </a:cubicBezTo>
                  <a:cubicBezTo>
                    <a:pt x="194" y="1151"/>
                    <a:pt x="255" y="1223"/>
                    <a:pt x="336" y="1223"/>
                  </a:cubicBezTo>
                  <a:cubicBezTo>
                    <a:pt x="356" y="1223"/>
                    <a:pt x="356" y="1202"/>
                    <a:pt x="336" y="1202"/>
                  </a:cubicBezTo>
                  <a:cubicBezTo>
                    <a:pt x="194" y="1151"/>
                    <a:pt x="204" y="989"/>
                    <a:pt x="224" y="877"/>
                  </a:cubicBezTo>
                  <a:cubicBezTo>
                    <a:pt x="255" y="744"/>
                    <a:pt x="275" y="612"/>
                    <a:pt x="285" y="479"/>
                  </a:cubicBezTo>
                  <a:cubicBezTo>
                    <a:pt x="295" y="286"/>
                    <a:pt x="255" y="21"/>
                    <a:pt x="20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3630597" y="2142355"/>
              <a:ext cx="20863" cy="30135"/>
            </a:xfrm>
            <a:custGeom>
              <a:avLst/>
              <a:gdLst/>
              <a:ahLst/>
              <a:cxnLst/>
              <a:rect l="l" t="t" r="r" b="b"/>
              <a:pathLst>
                <a:path w="378" h="546" extrusionOk="0">
                  <a:moveTo>
                    <a:pt x="24" y="1"/>
                  </a:moveTo>
                  <a:cubicBezTo>
                    <a:pt x="16" y="1"/>
                    <a:pt x="5" y="6"/>
                    <a:pt x="0" y="16"/>
                  </a:cubicBezTo>
                  <a:cubicBezTo>
                    <a:pt x="0" y="128"/>
                    <a:pt x="31" y="250"/>
                    <a:pt x="92" y="342"/>
                  </a:cubicBezTo>
                  <a:cubicBezTo>
                    <a:pt x="122" y="393"/>
                    <a:pt x="163" y="433"/>
                    <a:pt x="204" y="474"/>
                  </a:cubicBezTo>
                  <a:cubicBezTo>
                    <a:pt x="255" y="505"/>
                    <a:pt x="306" y="535"/>
                    <a:pt x="357" y="545"/>
                  </a:cubicBezTo>
                  <a:cubicBezTo>
                    <a:pt x="377" y="535"/>
                    <a:pt x="377" y="515"/>
                    <a:pt x="367" y="505"/>
                  </a:cubicBezTo>
                  <a:cubicBezTo>
                    <a:pt x="326" y="474"/>
                    <a:pt x="285" y="454"/>
                    <a:pt x="245" y="423"/>
                  </a:cubicBezTo>
                  <a:cubicBezTo>
                    <a:pt x="204" y="393"/>
                    <a:pt x="163" y="352"/>
                    <a:pt x="133" y="311"/>
                  </a:cubicBezTo>
                  <a:cubicBezTo>
                    <a:pt x="72" y="230"/>
                    <a:pt x="41" y="128"/>
                    <a:pt x="41" y="16"/>
                  </a:cubicBezTo>
                  <a:cubicBezTo>
                    <a:pt x="41" y="6"/>
                    <a:pt x="33" y="1"/>
                    <a:pt x="24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8"/>
            <p:cNvSpPr/>
            <p:nvPr/>
          </p:nvSpPr>
          <p:spPr>
            <a:xfrm>
              <a:off x="3606424" y="2062274"/>
              <a:ext cx="52874" cy="30466"/>
            </a:xfrm>
            <a:custGeom>
              <a:avLst/>
              <a:gdLst/>
              <a:ahLst/>
              <a:cxnLst/>
              <a:rect l="l" t="t" r="r" b="b"/>
              <a:pathLst>
                <a:path w="958" h="552" extrusionOk="0">
                  <a:moveTo>
                    <a:pt x="937" y="1"/>
                  </a:moveTo>
                  <a:cubicBezTo>
                    <a:pt x="846" y="1"/>
                    <a:pt x="744" y="21"/>
                    <a:pt x="662" y="52"/>
                  </a:cubicBezTo>
                  <a:cubicBezTo>
                    <a:pt x="571" y="82"/>
                    <a:pt x="489" y="123"/>
                    <a:pt x="408" y="164"/>
                  </a:cubicBezTo>
                  <a:cubicBezTo>
                    <a:pt x="326" y="215"/>
                    <a:pt x="245" y="265"/>
                    <a:pt x="184" y="327"/>
                  </a:cubicBezTo>
                  <a:cubicBezTo>
                    <a:pt x="102" y="377"/>
                    <a:pt x="41" y="449"/>
                    <a:pt x="0" y="530"/>
                  </a:cubicBezTo>
                  <a:cubicBezTo>
                    <a:pt x="0" y="543"/>
                    <a:pt x="16" y="551"/>
                    <a:pt x="30" y="551"/>
                  </a:cubicBezTo>
                  <a:cubicBezTo>
                    <a:pt x="39" y="551"/>
                    <a:pt x="47" y="548"/>
                    <a:pt x="51" y="540"/>
                  </a:cubicBezTo>
                  <a:lnTo>
                    <a:pt x="41" y="540"/>
                  </a:lnTo>
                  <a:cubicBezTo>
                    <a:pt x="82" y="459"/>
                    <a:pt x="153" y="388"/>
                    <a:pt x="224" y="337"/>
                  </a:cubicBezTo>
                  <a:cubicBezTo>
                    <a:pt x="296" y="286"/>
                    <a:pt x="367" y="235"/>
                    <a:pt x="448" y="194"/>
                  </a:cubicBezTo>
                  <a:cubicBezTo>
                    <a:pt x="520" y="153"/>
                    <a:pt x="601" y="123"/>
                    <a:pt x="683" y="92"/>
                  </a:cubicBezTo>
                  <a:cubicBezTo>
                    <a:pt x="764" y="72"/>
                    <a:pt x="856" y="62"/>
                    <a:pt x="937" y="31"/>
                  </a:cubicBezTo>
                  <a:cubicBezTo>
                    <a:pt x="958" y="31"/>
                    <a:pt x="958" y="1"/>
                    <a:pt x="937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8"/>
            <p:cNvSpPr/>
            <p:nvPr/>
          </p:nvSpPr>
          <p:spPr>
            <a:xfrm>
              <a:off x="3582251" y="2028553"/>
              <a:ext cx="32067" cy="40401"/>
            </a:xfrm>
            <a:custGeom>
              <a:avLst/>
              <a:gdLst/>
              <a:ahLst/>
              <a:cxnLst/>
              <a:rect l="l" t="t" r="r" b="b"/>
              <a:pathLst>
                <a:path w="581" h="732" extrusionOk="0">
                  <a:moveTo>
                    <a:pt x="41" y="1"/>
                  </a:moveTo>
                  <a:cubicBezTo>
                    <a:pt x="21" y="1"/>
                    <a:pt x="1" y="41"/>
                    <a:pt x="31" y="52"/>
                  </a:cubicBezTo>
                  <a:cubicBezTo>
                    <a:pt x="174" y="92"/>
                    <a:pt x="296" y="184"/>
                    <a:pt x="387" y="306"/>
                  </a:cubicBezTo>
                  <a:cubicBezTo>
                    <a:pt x="438" y="367"/>
                    <a:pt x="469" y="439"/>
                    <a:pt x="500" y="500"/>
                  </a:cubicBezTo>
                  <a:cubicBezTo>
                    <a:pt x="510" y="540"/>
                    <a:pt x="520" y="571"/>
                    <a:pt x="530" y="612"/>
                  </a:cubicBezTo>
                  <a:cubicBezTo>
                    <a:pt x="530" y="642"/>
                    <a:pt x="540" y="683"/>
                    <a:pt x="550" y="724"/>
                  </a:cubicBezTo>
                  <a:cubicBezTo>
                    <a:pt x="550" y="729"/>
                    <a:pt x="556" y="731"/>
                    <a:pt x="561" y="731"/>
                  </a:cubicBezTo>
                  <a:cubicBezTo>
                    <a:pt x="566" y="731"/>
                    <a:pt x="571" y="729"/>
                    <a:pt x="571" y="724"/>
                  </a:cubicBezTo>
                  <a:cubicBezTo>
                    <a:pt x="581" y="642"/>
                    <a:pt x="571" y="561"/>
                    <a:pt x="540" y="490"/>
                  </a:cubicBezTo>
                  <a:cubicBezTo>
                    <a:pt x="510" y="408"/>
                    <a:pt x="469" y="337"/>
                    <a:pt x="428" y="276"/>
                  </a:cubicBezTo>
                  <a:cubicBezTo>
                    <a:pt x="326" y="143"/>
                    <a:pt x="194" y="52"/>
                    <a:pt x="41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8"/>
            <p:cNvSpPr/>
            <p:nvPr/>
          </p:nvSpPr>
          <p:spPr>
            <a:xfrm>
              <a:off x="3648589" y="2146328"/>
              <a:ext cx="32067" cy="72799"/>
            </a:xfrm>
            <a:custGeom>
              <a:avLst/>
              <a:gdLst/>
              <a:ahLst/>
              <a:cxnLst/>
              <a:rect l="l" t="t" r="r" b="b"/>
              <a:pathLst>
                <a:path w="581" h="1319" extrusionOk="0">
                  <a:moveTo>
                    <a:pt x="443" y="1"/>
                  </a:moveTo>
                  <a:cubicBezTo>
                    <a:pt x="438" y="1"/>
                    <a:pt x="431" y="5"/>
                    <a:pt x="438" y="5"/>
                  </a:cubicBezTo>
                  <a:lnTo>
                    <a:pt x="438" y="15"/>
                  </a:lnTo>
                  <a:cubicBezTo>
                    <a:pt x="448" y="46"/>
                    <a:pt x="458" y="87"/>
                    <a:pt x="468" y="117"/>
                  </a:cubicBezTo>
                  <a:cubicBezTo>
                    <a:pt x="468" y="148"/>
                    <a:pt x="479" y="178"/>
                    <a:pt x="489" y="209"/>
                  </a:cubicBezTo>
                  <a:cubicBezTo>
                    <a:pt x="509" y="270"/>
                    <a:pt x="519" y="341"/>
                    <a:pt x="530" y="412"/>
                  </a:cubicBezTo>
                  <a:cubicBezTo>
                    <a:pt x="540" y="535"/>
                    <a:pt x="519" y="657"/>
                    <a:pt x="479" y="769"/>
                  </a:cubicBezTo>
                  <a:cubicBezTo>
                    <a:pt x="377" y="983"/>
                    <a:pt x="214" y="1166"/>
                    <a:pt x="20" y="1298"/>
                  </a:cubicBezTo>
                  <a:cubicBezTo>
                    <a:pt x="0" y="1298"/>
                    <a:pt x="10" y="1319"/>
                    <a:pt x="31" y="1319"/>
                  </a:cubicBezTo>
                  <a:cubicBezTo>
                    <a:pt x="244" y="1207"/>
                    <a:pt x="418" y="1023"/>
                    <a:pt x="509" y="799"/>
                  </a:cubicBezTo>
                  <a:cubicBezTo>
                    <a:pt x="560" y="677"/>
                    <a:pt x="580" y="555"/>
                    <a:pt x="570" y="423"/>
                  </a:cubicBezTo>
                  <a:cubicBezTo>
                    <a:pt x="560" y="361"/>
                    <a:pt x="550" y="300"/>
                    <a:pt x="519" y="239"/>
                  </a:cubicBezTo>
                  <a:cubicBezTo>
                    <a:pt x="489" y="168"/>
                    <a:pt x="458" y="87"/>
                    <a:pt x="448" y="5"/>
                  </a:cubicBezTo>
                  <a:cubicBezTo>
                    <a:pt x="448" y="2"/>
                    <a:pt x="446" y="1"/>
                    <a:pt x="443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3656426" y="2191805"/>
              <a:ext cx="28148" cy="31239"/>
            </a:xfrm>
            <a:custGeom>
              <a:avLst/>
              <a:gdLst/>
              <a:ahLst/>
              <a:cxnLst/>
              <a:rect l="l" t="t" r="r" b="b"/>
              <a:pathLst>
                <a:path w="510" h="566" extrusionOk="0">
                  <a:moveTo>
                    <a:pt x="494" y="1"/>
                  </a:moveTo>
                  <a:cubicBezTo>
                    <a:pt x="487" y="1"/>
                    <a:pt x="479" y="6"/>
                    <a:pt x="479" y="16"/>
                  </a:cubicBezTo>
                  <a:cubicBezTo>
                    <a:pt x="438" y="118"/>
                    <a:pt x="367" y="230"/>
                    <a:pt x="286" y="311"/>
                  </a:cubicBezTo>
                  <a:cubicBezTo>
                    <a:pt x="204" y="403"/>
                    <a:pt x="113" y="474"/>
                    <a:pt x="11" y="535"/>
                  </a:cubicBezTo>
                  <a:cubicBezTo>
                    <a:pt x="1" y="546"/>
                    <a:pt x="11" y="566"/>
                    <a:pt x="21" y="566"/>
                  </a:cubicBezTo>
                  <a:cubicBezTo>
                    <a:pt x="255" y="454"/>
                    <a:pt x="428" y="260"/>
                    <a:pt x="510" y="16"/>
                  </a:cubicBezTo>
                  <a:cubicBezTo>
                    <a:pt x="510" y="6"/>
                    <a:pt x="502" y="1"/>
                    <a:pt x="494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3638213" y="2309305"/>
              <a:ext cx="43547" cy="181914"/>
            </a:xfrm>
            <a:custGeom>
              <a:avLst/>
              <a:gdLst/>
              <a:ahLst/>
              <a:cxnLst/>
              <a:rect l="l" t="t" r="r" b="b"/>
              <a:pathLst>
                <a:path w="789" h="3296" extrusionOk="0">
                  <a:moveTo>
                    <a:pt x="50" y="1"/>
                  </a:moveTo>
                  <a:cubicBezTo>
                    <a:pt x="18" y="1"/>
                    <a:pt x="0" y="49"/>
                    <a:pt x="35" y="66"/>
                  </a:cubicBezTo>
                  <a:cubicBezTo>
                    <a:pt x="219" y="219"/>
                    <a:pt x="351" y="422"/>
                    <a:pt x="422" y="646"/>
                  </a:cubicBezTo>
                  <a:cubicBezTo>
                    <a:pt x="514" y="881"/>
                    <a:pt x="575" y="1125"/>
                    <a:pt x="616" y="1380"/>
                  </a:cubicBezTo>
                  <a:cubicBezTo>
                    <a:pt x="646" y="1665"/>
                    <a:pt x="646" y="1950"/>
                    <a:pt x="616" y="2235"/>
                  </a:cubicBezTo>
                  <a:cubicBezTo>
                    <a:pt x="595" y="2571"/>
                    <a:pt x="514" y="2917"/>
                    <a:pt x="504" y="3263"/>
                  </a:cubicBezTo>
                  <a:cubicBezTo>
                    <a:pt x="504" y="3285"/>
                    <a:pt x="521" y="3295"/>
                    <a:pt x="539" y="3295"/>
                  </a:cubicBezTo>
                  <a:cubicBezTo>
                    <a:pt x="555" y="3295"/>
                    <a:pt x="570" y="3288"/>
                    <a:pt x="575" y="3274"/>
                  </a:cubicBezTo>
                  <a:cubicBezTo>
                    <a:pt x="677" y="2927"/>
                    <a:pt x="738" y="2571"/>
                    <a:pt x="758" y="2204"/>
                  </a:cubicBezTo>
                  <a:cubicBezTo>
                    <a:pt x="789" y="1899"/>
                    <a:pt x="789" y="1573"/>
                    <a:pt x="738" y="1268"/>
                  </a:cubicBezTo>
                  <a:cubicBezTo>
                    <a:pt x="656" y="820"/>
                    <a:pt x="483" y="260"/>
                    <a:pt x="66" y="5"/>
                  </a:cubicBezTo>
                  <a:cubicBezTo>
                    <a:pt x="60" y="2"/>
                    <a:pt x="55" y="1"/>
                    <a:pt x="50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3600243" y="2488949"/>
              <a:ext cx="116953" cy="205647"/>
            </a:xfrm>
            <a:custGeom>
              <a:avLst/>
              <a:gdLst/>
              <a:ahLst/>
              <a:cxnLst/>
              <a:rect l="l" t="t" r="r" b="b"/>
              <a:pathLst>
                <a:path w="2119" h="3726" extrusionOk="0">
                  <a:moveTo>
                    <a:pt x="1263" y="1"/>
                  </a:moveTo>
                  <a:cubicBezTo>
                    <a:pt x="1165" y="1"/>
                    <a:pt x="1065" y="31"/>
                    <a:pt x="968" y="100"/>
                  </a:cubicBezTo>
                  <a:cubicBezTo>
                    <a:pt x="805" y="232"/>
                    <a:pt x="672" y="416"/>
                    <a:pt x="581" y="609"/>
                  </a:cubicBezTo>
                  <a:cubicBezTo>
                    <a:pt x="469" y="823"/>
                    <a:pt x="367" y="1037"/>
                    <a:pt x="286" y="1271"/>
                  </a:cubicBezTo>
                  <a:cubicBezTo>
                    <a:pt x="92" y="1790"/>
                    <a:pt x="0" y="2350"/>
                    <a:pt x="11" y="2910"/>
                  </a:cubicBezTo>
                  <a:cubicBezTo>
                    <a:pt x="16" y="2936"/>
                    <a:pt x="39" y="2948"/>
                    <a:pt x="61" y="2948"/>
                  </a:cubicBezTo>
                  <a:cubicBezTo>
                    <a:pt x="84" y="2948"/>
                    <a:pt x="107" y="2936"/>
                    <a:pt x="112" y="2910"/>
                  </a:cubicBezTo>
                  <a:lnTo>
                    <a:pt x="112" y="2900"/>
                  </a:lnTo>
                  <a:cubicBezTo>
                    <a:pt x="112" y="2024"/>
                    <a:pt x="367" y="1169"/>
                    <a:pt x="846" y="436"/>
                  </a:cubicBezTo>
                  <a:cubicBezTo>
                    <a:pt x="950" y="288"/>
                    <a:pt x="1084" y="148"/>
                    <a:pt x="1266" y="148"/>
                  </a:cubicBezTo>
                  <a:cubicBezTo>
                    <a:pt x="1298" y="148"/>
                    <a:pt x="1331" y="152"/>
                    <a:pt x="1365" y="161"/>
                  </a:cubicBezTo>
                  <a:cubicBezTo>
                    <a:pt x="1589" y="222"/>
                    <a:pt x="1711" y="436"/>
                    <a:pt x="1772" y="650"/>
                  </a:cubicBezTo>
                  <a:cubicBezTo>
                    <a:pt x="1874" y="1108"/>
                    <a:pt x="1925" y="1576"/>
                    <a:pt x="1925" y="2055"/>
                  </a:cubicBezTo>
                  <a:cubicBezTo>
                    <a:pt x="1945" y="2310"/>
                    <a:pt x="1945" y="2574"/>
                    <a:pt x="1945" y="2839"/>
                  </a:cubicBezTo>
                  <a:cubicBezTo>
                    <a:pt x="1945" y="3114"/>
                    <a:pt x="1915" y="3379"/>
                    <a:pt x="1925" y="3654"/>
                  </a:cubicBezTo>
                  <a:cubicBezTo>
                    <a:pt x="1925" y="3699"/>
                    <a:pt x="1967" y="3726"/>
                    <a:pt x="2005" y="3726"/>
                  </a:cubicBezTo>
                  <a:cubicBezTo>
                    <a:pt x="2035" y="3726"/>
                    <a:pt x="2063" y="3710"/>
                    <a:pt x="2067" y="3674"/>
                  </a:cubicBezTo>
                  <a:cubicBezTo>
                    <a:pt x="2098" y="3409"/>
                    <a:pt x="2118" y="3134"/>
                    <a:pt x="2108" y="2870"/>
                  </a:cubicBezTo>
                  <a:cubicBezTo>
                    <a:pt x="2108" y="2584"/>
                    <a:pt x="2108" y="2299"/>
                    <a:pt x="2088" y="2024"/>
                  </a:cubicBezTo>
                  <a:cubicBezTo>
                    <a:pt x="2067" y="1739"/>
                    <a:pt x="2047" y="1464"/>
                    <a:pt x="2017" y="1189"/>
                  </a:cubicBezTo>
                  <a:cubicBezTo>
                    <a:pt x="2006" y="945"/>
                    <a:pt x="1955" y="711"/>
                    <a:pt x="1884" y="477"/>
                  </a:cubicBezTo>
                  <a:cubicBezTo>
                    <a:pt x="1773" y="217"/>
                    <a:pt x="1527" y="1"/>
                    <a:pt x="1263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3597980" y="2646020"/>
              <a:ext cx="37586" cy="89577"/>
            </a:xfrm>
            <a:custGeom>
              <a:avLst/>
              <a:gdLst/>
              <a:ahLst/>
              <a:cxnLst/>
              <a:rect l="l" t="t" r="r" b="b"/>
              <a:pathLst>
                <a:path w="681" h="1623" extrusionOk="0">
                  <a:moveTo>
                    <a:pt x="119" y="0"/>
                  </a:moveTo>
                  <a:cubicBezTo>
                    <a:pt x="98" y="0"/>
                    <a:pt x="77" y="11"/>
                    <a:pt x="72" y="34"/>
                  </a:cubicBezTo>
                  <a:lnTo>
                    <a:pt x="72" y="44"/>
                  </a:lnTo>
                  <a:cubicBezTo>
                    <a:pt x="41" y="237"/>
                    <a:pt x="21" y="431"/>
                    <a:pt x="11" y="624"/>
                  </a:cubicBezTo>
                  <a:cubicBezTo>
                    <a:pt x="1" y="808"/>
                    <a:pt x="1" y="991"/>
                    <a:pt x="21" y="1174"/>
                  </a:cubicBezTo>
                  <a:cubicBezTo>
                    <a:pt x="41" y="1327"/>
                    <a:pt x="123" y="1459"/>
                    <a:pt x="245" y="1551"/>
                  </a:cubicBezTo>
                  <a:cubicBezTo>
                    <a:pt x="309" y="1592"/>
                    <a:pt x="396" y="1622"/>
                    <a:pt x="478" y="1622"/>
                  </a:cubicBezTo>
                  <a:cubicBezTo>
                    <a:pt x="540" y="1622"/>
                    <a:pt x="598" y="1605"/>
                    <a:pt x="642" y="1561"/>
                  </a:cubicBezTo>
                  <a:cubicBezTo>
                    <a:pt x="681" y="1513"/>
                    <a:pt x="638" y="1438"/>
                    <a:pt x="581" y="1438"/>
                  </a:cubicBezTo>
                  <a:cubicBezTo>
                    <a:pt x="578" y="1438"/>
                    <a:pt x="574" y="1438"/>
                    <a:pt x="571" y="1439"/>
                  </a:cubicBezTo>
                  <a:cubicBezTo>
                    <a:pt x="520" y="1459"/>
                    <a:pt x="469" y="1459"/>
                    <a:pt x="418" y="1459"/>
                  </a:cubicBezTo>
                  <a:cubicBezTo>
                    <a:pt x="357" y="1449"/>
                    <a:pt x="306" y="1419"/>
                    <a:pt x="276" y="1368"/>
                  </a:cubicBezTo>
                  <a:cubicBezTo>
                    <a:pt x="194" y="1256"/>
                    <a:pt x="153" y="1123"/>
                    <a:pt x="153" y="991"/>
                  </a:cubicBezTo>
                  <a:cubicBezTo>
                    <a:pt x="123" y="675"/>
                    <a:pt x="133" y="360"/>
                    <a:pt x="164" y="44"/>
                  </a:cubicBezTo>
                  <a:cubicBezTo>
                    <a:pt x="169" y="16"/>
                    <a:pt x="144" y="0"/>
                    <a:pt x="119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8"/>
            <p:cNvSpPr/>
            <p:nvPr/>
          </p:nvSpPr>
          <p:spPr>
            <a:xfrm>
              <a:off x="3624526" y="2718815"/>
              <a:ext cx="14516" cy="27044"/>
            </a:xfrm>
            <a:custGeom>
              <a:avLst/>
              <a:gdLst/>
              <a:ahLst/>
              <a:cxnLst/>
              <a:rect l="l" t="t" r="r" b="b"/>
              <a:pathLst>
                <a:path w="263" h="490" extrusionOk="0">
                  <a:moveTo>
                    <a:pt x="145" y="1"/>
                  </a:moveTo>
                  <a:cubicBezTo>
                    <a:pt x="120" y="1"/>
                    <a:pt x="94" y="17"/>
                    <a:pt x="90" y="49"/>
                  </a:cubicBezTo>
                  <a:cubicBezTo>
                    <a:pt x="87" y="56"/>
                    <a:pt x="84" y="63"/>
                    <a:pt x="82" y="70"/>
                  </a:cubicBezTo>
                  <a:lnTo>
                    <a:pt x="82" y="70"/>
                  </a:lnTo>
                  <a:cubicBezTo>
                    <a:pt x="8" y="182"/>
                    <a:pt x="1" y="338"/>
                    <a:pt x="70" y="456"/>
                  </a:cubicBezTo>
                  <a:cubicBezTo>
                    <a:pt x="86" y="473"/>
                    <a:pt x="110" y="489"/>
                    <a:pt x="129" y="489"/>
                  </a:cubicBezTo>
                  <a:cubicBezTo>
                    <a:pt x="133" y="489"/>
                    <a:pt x="137" y="488"/>
                    <a:pt x="141" y="486"/>
                  </a:cubicBezTo>
                  <a:cubicBezTo>
                    <a:pt x="171" y="486"/>
                    <a:pt x="202" y="466"/>
                    <a:pt x="202" y="436"/>
                  </a:cubicBezTo>
                  <a:cubicBezTo>
                    <a:pt x="207" y="419"/>
                    <a:pt x="211" y="403"/>
                    <a:pt x="214" y="386"/>
                  </a:cubicBezTo>
                  <a:lnTo>
                    <a:pt x="214" y="386"/>
                  </a:lnTo>
                  <a:lnTo>
                    <a:pt x="222" y="385"/>
                  </a:lnTo>
                  <a:cubicBezTo>
                    <a:pt x="219" y="385"/>
                    <a:pt x="217" y="384"/>
                    <a:pt x="215" y="382"/>
                  </a:cubicBezTo>
                  <a:lnTo>
                    <a:pt x="215" y="382"/>
                  </a:lnTo>
                  <a:cubicBezTo>
                    <a:pt x="216" y="376"/>
                    <a:pt x="217" y="371"/>
                    <a:pt x="217" y="366"/>
                  </a:cubicBezTo>
                  <a:lnTo>
                    <a:pt x="217" y="366"/>
                  </a:lnTo>
                  <a:cubicBezTo>
                    <a:pt x="219" y="365"/>
                    <a:pt x="221" y="365"/>
                    <a:pt x="222" y="364"/>
                  </a:cubicBezTo>
                  <a:cubicBezTo>
                    <a:pt x="243" y="344"/>
                    <a:pt x="253" y="313"/>
                    <a:pt x="253" y="283"/>
                  </a:cubicBezTo>
                  <a:lnTo>
                    <a:pt x="253" y="273"/>
                  </a:lnTo>
                  <a:cubicBezTo>
                    <a:pt x="253" y="252"/>
                    <a:pt x="253" y="232"/>
                    <a:pt x="263" y="222"/>
                  </a:cubicBezTo>
                  <a:cubicBezTo>
                    <a:pt x="263" y="181"/>
                    <a:pt x="243" y="140"/>
                    <a:pt x="212" y="120"/>
                  </a:cubicBezTo>
                  <a:lnTo>
                    <a:pt x="212" y="110"/>
                  </a:lnTo>
                  <a:lnTo>
                    <a:pt x="212" y="89"/>
                  </a:lnTo>
                  <a:lnTo>
                    <a:pt x="208" y="89"/>
                  </a:lnTo>
                  <a:cubicBezTo>
                    <a:pt x="208" y="82"/>
                    <a:pt x="206" y="74"/>
                    <a:pt x="202" y="68"/>
                  </a:cubicBezTo>
                  <a:lnTo>
                    <a:pt x="202" y="68"/>
                  </a:lnTo>
                  <a:cubicBezTo>
                    <a:pt x="207" y="24"/>
                    <a:pt x="176" y="1"/>
                    <a:pt x="145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8"/>
            <p:cNvSpPr/>
            <p:nvPr/>
          </p:nvSpPr>
          <p:spPr>
            <a:xfrm>
              <a:off x="3669948" y="2685536"/>
              <a:ext cx="41063" cy="55468"/>
            </a:xfrm>
            <a:custGeom>
              <a:avLst/>
              <a:gdLst/>
              <a:ahLst/>
              <a:cxnLst/>
              <a:rect l="l" t="t" r="r" b="b"/>
              <a:pathLst>
                <a:path w="744" h="1005" extrusionOk="0">
                  <a:moveTo>
                    <a:pt x="697" y="0"/>
                  </a:moveTo>
                  <a:cubicBezTo>
                    <a:pt x="681" y="0"/>
                    <a:pt x="666" y="9"/>
                    <a:pt x="662" y="31"/>
                  </a:cubicBezTo>
                  <a:cubicBezTo>
                    <a:pt x="652" y="153"/>
                    <a:pt x="631" y="275"/>
                    <a:pt x="611" y="397"/>
                  </a:cubicBezTo>
                  <a:cubicBezTo>
                    <a:pt x="591" y="499"/>
                    <a:pt x="570" y="601"/>
                    <a:pt x="530" y="703"/>
                  </a:cubicBezTo>
                  <a:cubicBezTo>
                    <a:pt x="489" y="784"/>
                    <a:pt x="418" y="845"/>
                    <a:pt x="326" y="865"/>
                  </a:cubicBezTo>
                  <a:cubicBezTo>
                    <a:pt x="275" y="876"/>
                    <a:pt x="234" y="886"/>
                    <a:pt x="183" y="886"/>
                  </a:cubicBezTo>
                  <a:cubicBezTo>
                    <a:pt x="132" y="886"/>
                    <a:pt x="81" y="896"/>
                    <a:pt x="41" y="906"/>
                  </a:cubicBezTo>
                  <a:cubicBezTo>
                    <a:pt x="0" y="927"/>
                    <a:pt x="0" y="967"/>
                    <a:pt x="41" y="988"/>
                  </a:cubicBezTo>
                  <a:cubicBezTo>
                    <a:pt x="71" y="1000"/>
                    <a:pt x="100" y="1005"/>
                    <a:pt x="130" y="1005"/>
                  </a:cubicBezTo>
                  <a:cubicBezTo>
                    <a:pt x="151" y="1005"/>
                    <a:pt x="172" y="1002"/>
                    <a:pt x="193" y="998"/>
                  </a:cubicBezTo>
                  <a:cubicBezTo>
                    <a:pt x="255" y="998"/>
                    <a:pt x="305" y="988"/>
                    <a:pt x="356" y="967"/>
                  </a:cubicBezTo>
                  <a:cubicBezTo>
                    <a:pt x="458" y="937"/>
                    <a:pt x="550" y="876"/>
                    <a:pt x="601" y="784"/>
                  </a:cubicBezTo>
                  <a:cubicBezTo>
                    <a:pt x="652" y="682"/>
                    <a:pt x="692" y="570"/>
                    <a:pt x="703" y="458"/>
                  </a:cubicBezTo>
                  <a:cubicBezTo>
                    <a:pt x="723" y="316"/>
                    <a:pt x="733" y="183"/>
                    <a:pt x="743" y="41"/>
                  </a:cubicBezTo>
                  <a:cubicBezTo>
                    <a:pt x="743" y="17"/>
                    <a:pt x="719" y="0"/>
                    <a:pt x="697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3662056" y="2728363"/>
              <a:ext cx="13522" cy="23678"/>
            </a:xfrm>
            <a:custGeom>
              <a:avLst/>
              <a:gdLst/>
              <a:ahLst/>
              <a:cxnLst/>
              <a:rect l="l" t="t" r="r" b="b"/>
              <a:pathLst>
                <a:path w="245" h="429" extrusionOk="0">
                  <a:moveTo>
                    <a:pt x="139" y="0"/>
                  </a:moveTo>
                  <a:cubicBezTo>
                    <a:pt x="125" y="0"/>
                    <a:pt x="112" y="3"/>
                    <a:pt x="102" y="8"/>
                  </a:cubicBezTo>
                  <a:cubicBezTo>
                    <a:pt x="87" y="15"/>
                    <a:pt x="72" y="34"/>
                    <a:pt x="62" y="51"/>
                  </a:cubicBezTo>
                  <a:lnTo>
                    <a:pt x="62" y="51"/>
                  </a:lnTo>
                  <a:lnTo>
                    <a:pt x="62" y="39"/>
                  </a:lnTo>
                  <a:cubicBezTo>
                    <a:pt x="21" y="120"/>
                    <a:pt x="0" y="212"/>
                    <a:pt x="0" y="293"/>
                  </a:cubicBezTo>
                  <a:cubicBezTo>
                    <a:pt x="11" y="313"/>
                    <a:pt x="11" y="334"/>
                    <a:pt x="11" y="354"/>
                  </a:cubicBezTo>
                  <a:cubicBezTo>
                    <a:pt x="21" y="395"/>
                    <a:pt x="51" y="415"/>
                    <a:pt x="82" y="426"/>
                  </a:cubicBezTo>
                  <a:cubicBezTo>
                    <a:pt x="90" y="427"/>
                    <a:pt x="99" y="428"/>
                    <a:pt x="108" y="428"/>
                  </a:cubicBezTo>
                  <a:cubicBezTo>
                    <a:pt x="152" y="428"/>
                    <a:pt x="197" y="407"/>
                    <a:pt x="214" y="364"/>
                  </a:cubicBezTo>
                  <a:cubicBezTo>
                    <a:pt x="224" y="324"/>
                    <a:pt x="235" y="283"/>
                    <a:pt x="235" y="232"/>
                  </a:cubicBezTo>
                  <a:lnTo>
                    <a:pt x="235" y="171"/>
                  </a:lnTo>
                  <a:cubicBezTo>
                    <a:pt x="245" y="151"/>
                    <a:pt x="245" y="130"/>
                    <a:pt x="235" y="120"/>
                  </a:cubicBezTo>
                  <a:cubicBezTo>
                    <a:pt x="235" y="69"/>
                    <a:pt x="214" y="28"/>
                    <a:pt x="184" y="8"/>
                  </a:cubicBezTo>
                  <a:cubicBezTo>
                    <a:pt x="168" y="3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8"/>
            <p:cNvSpPr/>
            <p:nvPr/>
          </p:nvSpPr>
          <p:spPr>
            <a:xfrm>
              <a:off x="3448525" y="2316645"/>
              <a:ext cx="78484" cy="235286"/>
            </a:xfrm>
            <a:custGeom>
              <a:avLst/>
              <a:gdLst/>
              <a:ahLst/>
              <a:cxnLst/>
              <a:rect l="l" t="t" r="r" b="b"/>
              <a:pathLst>
                <a:path w="1422" h="4263" extrusionOk="0">
                  <a:moveTo>
                    <a:pt x="1371" y="0"/>
                  </a:moveTo>
                  <a:cubicBezTo>
                    <a:pt x="1365" y="0"/>
                    <a:pt x="1360" y="2"/>
                    <a:pt x="1354" y="4"/>
                  </a:cubicBezTo>
                  <a:cubicBezTo>
                    <a:pt x="754" y="412"/>
                    <a:pt x="428" y="1094"/>
                    <a:pt x="265" y="1786"/>
                  </a:cubicBezTo>
                  <a:cubicBezTo>
                    <a:pt x="173" y="2173"/>
                    <a:pt x="102" y="2570"/>
                    <a:pt x="51" y="2967"/>
                  </a:cubicBezTo>
                  <a:cubicBezTo>
                    <a:pt x="31" y="3171"/>
                    <a:pt x="21" y="3385"/>
                    <a:pt x="21" y="3589"/>
                  </a:cubicBezTo>
                  <a:cubicBezTo>
                    <a:pt x="0" y="3802"/>
                    <a:pt x="31" y="4016"/>
                    <a:pt x="82" y="4230"/>
                  </a:cubicBezTo>
                  <a:cubicBezTo>
                    <a:pt x="90" y="4252"/>
                    <a:pt x="111" y="4263"/>
                    <a:pt x="131" y="4263"/>
                  </a:cubicBezTo>
                  <a:cubicBezTo>
                    <a:pt x="157" y="4263"/>
                    <a:pt x="183" y="4244"/>
                    <a:pt x="183" y="4210"/>
                  </a:cubicBezTo>
                  <a:cubicBezTo>
                    <a:pt x="194" y="4026"/>
                    <a:pt x="194" y="3833"/>
                    <a:pt x="183" y="3639"/>
                  </a:cubicBezTo>
                  <a:cubicBezTo>
                    <a:pt x="183" y="3446"/>
                    <a:pt x="194" y="3263"/>
                    <a:pt x="214" y="3069"/>
                  </a:cubicBezTo>
                  <a:cubicBezTo>
                    <a:pt x="255" y="2672"/>
                    <a:pt x="316" y="2285"/>
                    <a:pt x="397" y="1898"/>
                  </a:cubicBezTo>
                  <a:cubicBezTo>
                    <a:pt x="540" y="1206"/>
                    <a:pt x="815" y="513"/>
                    <a:pt x="1395" y="76"/>
                  </a:cubicBezTo>
                  <a:cubicBezTo>
                    <a:pt x="1421" y="49"/>
                    <a:pt x="1402" y="0"/>
                    <a:pt x="1371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8"/>
            <p:cNvSpPr/>
            <p:nvPr/>
          </p:nvSpPr>
          <p:spPr>
            <a:xfrm>
              <a:off x="3429981" y="2540496"/>
              <a:ext cx="43326" cy="42885"/>
            </a:xfrm>
            <a:custGeom>
              <a:avLst/>
              <a:gdLst/>
              <a:ahLst/>
              <a:cxnLst/>
              <a:rect l="l" t="t" r="r" b="b"/>
              <a:pathLst>
                <a:path w="785" h="777" extrusionOk="0">
                  <a:moveTo>
                    <a:pt x="469" y="1"/>
                  </a:moveTo>
                  <a:lnTo>
                    <a:pt x="474" y="3"/>
                  </a:lnTo>
                  <a:lnTo>
                    <a:pt x="474" y="3"/>
                  </a:lnTo>
                  <a:cubicBezTo>
                    <a:pt x="472" y="2"/>
                    <a:pt x="471" y="2"/>
                    <a:pt x="469" y="1"/>
                  </a:cubicBezTo>
                  <a:close/>
                  <a:moveTo>
                    <a:pt x="474" y="3"/>
                  </a:moveTo>
                  <a:lnTo>
                    <a:pt x="474" y="3"/>
                  </a:lnTo>
                  <a:cubicBezTo>
                    <a:pt x="479" y="5"/>
                    <a:pt x="483" y="7"/>
                    <a:pt x="486" y="9"/>
                  </a:cubicBezTo>
                  <a:lnTo>
                    <a:pt x="486" y="9"/>
                  </a:lnTo>
                  <a:cubicBezTo>
                    <a:pt x="467" y="6"/>
                    <a:pt x="447" y="5"/>
                    <a:pt x="427" y="5"/>
                  </a:cubicBezTo>
                  <a:cubicBezTo>
                    <a:pt x="280" y="5"/>
                    <a:pt x="142" y="85"/>
                    <a:pt x="71" y="225"/>
                  </a:cubicBezTo>
                  <a:cubicBezTo>
                    <a:pt x="0" y="388"/>
                    <a:pt x="41" y="571"/>
                    <a:pt x="183" y="693"/>
                  </a:cubicBezTo>
                  <a:cubicBezTo>
                    <a:pt x="237" y="747"/>
                    <a:pt x="313" y="777"/>
                    <a:pt x="400" y="777"/>
                  </a:cubicBezTo>
                  <a:cubicBezTo>
                    <a:pt x="412" y="777"/>
                    <a:pt x="425" y="776"/>
                    <a:pt x="438" y="775"/>
                  </a:cubicBezTo>
                  <a:cubicBezTo>
                    <a:pt x="519" y="765"/>
                    <a:pt x="611" y="724"/>
                    <a:pt x="672" y="663"/>
                  </a:cubicBezTo>
                  <a:cubicBezTo>
                    <a:pt x="743" y="602"/>
                    <a:pt x="774" y="510"/>
                    <a:pt x="784" y="418"/>
                  </a:cubicBezTo>
                  <a:cubicBezTo>
                    <a:pt x="784" y="337"/>
                    <a:pt x="743" y="245"/>
                    <a:pt x="682" y="174"/>
                  </a:cubicBezTo>
                  <a:cubicBezTo>
                    <a:pt x="636" y="128"/>
                    <a:pt x="578" y="93"/>
                    <a:pt x="513" y="75"/>
                  </a:cubicBezTo>
                  <a:lnTo>
                    <a:pt x="513" y="75"/>
                  </a:lnTo>
                  <a:cubicBezTo>
                    <a:pt x="516" y="51"/>
                    <a:pt x="509" y="24"/>
                    <a:pt x="486" y="9"/>
                  </a:cubicBezTo>
                  <a:lnTo>
                    <a:pt x="486" y="9"/>
                  </a:lnTo>
                  <a:cubicBezTo>
                    <a:pt x="491" y="10"/>
                    <a:pt x="495" y="10"/>
                    <a:pt x="499" y="11"/>
                  </a:cubicBezTo>
                  <a:lnTo>
                    <a:pt x="474" y="3"/>
                  </a:ln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3478549" y="2127619"/>
              <a:ext cx="27320" cy="14902"/>
            </a:xfrm>
            <a:custGeom>
              <a:avLst/>
              <a:gdLst/>
              <a:ahLst/>
              <a:cxnLst/>
              <a:rect l="l" t="t" r="r" b="b"/>
              <a:pathLst>
                <a:path w="495" h="270" extrusionOk="0">
                  <a:moveTo>
                    <a:pt x="208" y="0"/>
                  </a:moveTo>
                  <a:cubicBezTo>
                    <a:pt x="145" y="0"/>
                    <a:pt x="82" y="23"/>
                    <a:pt x="37" y="69"/>
                  </a:cubicBezTo>
                  <a:cubicBezTo>
                    <a:pt x="1" y="105"/>
                    <a:pt x="27" y="187"/>
                    <a:pt x="75" y="187"/>
                  </a:cubicBezTo>
                  <a:cubicBezTo>
                    <a:pt x="82" y="187"/>
                    <a:pt x="90" y="185"/>
                    <a:pt x="98" y="181"/>
                  </a:cubicBezTo>
                  <a:cubicBezTo>
                    <a:pt x="131" y="161"/>
                    <a:pt x="172" y="150"/>
                    <a:pt x="214" y="150"/>
                  </a:cubicBezTo>
                  <a:cubicBezTo>
                    <a:pt x="236" y="150"/>
                    <a:pt x="259" y="154"/>
                    <a:pt x="281" y="161"/>
                  </a:cubicBezTo>
                  <a:lnTo>
                    <a:pt x="311" y="161"/>
                  </a:lnTo>
                  <a:cubicBezTo>
                    <a:pt x="322" y="171"/>
                    <a:pt x="342" y="181"/>
                    <a:pt x="352" y="181"/>
                  </a:cubicBezTo>
                  <a:lnTo>
                    <a:pt x="362" y="191"/>
                  </a:lnTo>
                  <a:lnTo>
                    <a:pt x="373" y="212"/>
                  </a:lnTo>
                  <a:cubicBezTo>
                    <a:pt x="373" y="210"/>
                    <a:pt x="373" y="209"/>
                    <a:pt x="374" y="209"/>
                  </a:cubicBezTo>
                  <a:cubicBezTo>
                    <a:pt x="376" y="209"/>
                    <a:pt x="383" y="222"/>
                    <a:pt x="383" y="222"/>
                  </a:cubicBezTo>
                  <a:lnTo>
                    <a:pt x="413" y="252"/>
                  </a:lnTo>
                  <a:cubicBezTo>
                    <a:pt x="419" y="264"/>
                    <a:pt x="429" y="269"/>
                    <a:pt x="440" y="269"/>
                  </a:cubicBezTo>
                  <a:cubicBezTo>
                    <a:pt x="447" y="269"/>
                    <a:pt x="456" y="267"/>
                    <a:pt x="464" y="263"/>
                  </a:cubicBezTo>
                  <a:cubicBezTo>
                    <a:pt x="485" y="242"/>
                    <a:pt x="495" y="212"/>
                    <a:pt x="485" y="191"/>
                  </a:cubicBezTo>
                  <a:cubicBezTo>
                    <a:pt x="444" y="100"/>
                    <a:pt x="362" y="28"/>
                    <a:pt x="271" y="8"/>
                  </a:cubicBezTo>
                  <a:cubicBezTo>
                    <a:pt x="250" y="3"/>
                    <a:pt x="229" y="0"/>
                    <a:pt x="208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8"/>
            <p:cNvSpPr/>
            <p:nvPr/>
          </p:nvSpPr>
          <p:spPr>
            <a:xfrm>
              <a:off x="3522480" y="2125135"/>
              <a:ext cx="43436" cy="16944"/>
            </a:xfrm>
            <a:custGeom>
              <a:avLst/>
              <a:gdLst/>
              <a:ahLst/>
              <a:cxnLst/>
              <a:rect l="l" t="t" r="r" b="b"/>
              <a:pathLst>
                <a:path w="787" h="307" extrusionOk="0">
                  <a:moveTo>
                    <a:pt x="466" y="0"/>
                  </a:moveTo>
                  <a:cubicBezTo>
                    <a:pt x="306" y="0"/>
                    <a:pt x="143" y="71"/>
                    <a:pt x="35" y="185"/>
                  </a:cubicBezTo>
                  <a:cubicBezTo>
                    <a:pt x="0" y="220"/>
                    <a:pt x="46" y="306"/>
                    <a:pt x="92" y="306"/>
                  </a:cubicBezTo>
                  <a:cubicBezTo>
                    <a:pt x="101" y="306"/>
                    <a:pt x="109" y="304"/>
                    <a:pt x="116" y="297"/>
                  </a:cubicBezTo>
                  <a:cubicBezTo>
                    <a:pt x="188" y="226"/>
                    <a:pt x="289" y="175"/>
                    <a:pt x="401" y="155"/>
                  </a:cubicBezTo>
                  <a:lnTo>
                    <a:pt x="564" y="155"/>
                  </a:lnTo>
                  <a:cubicBezTo>
                    <a:pt x="595" y="165"/>
                    <a:pt x="625" y="165"/>
                    <a:pt x="656" y="175"/>
                  </a:cubicBezTo>
                  <a:lnTo>
                    <a:pt x="686" y="185"/>
                  </a:lnTo>
                  <a:lnTo>
                    <a:pt x="727" y="185"/>
                  </a:lnTo>
                  <a:cubicBezTo>
                    <a:pt x="733" y="187"/>
                    <a:pt x="738" y="188"/>
                    <a:pt x="742" y="188"/>
                  </a:cubicBezTo>
                  <a:cubicBezTo>
                    <a:pt x="786" y="188"/>
                    <a:pt x="774" y="102"/>
                    <a:pt x="737" y="84"/>
                  </a:cubicBezTo>
                  <a:cubicBezTo>
                    <a:pt x="657" y="26"/>
                    <a:pt x="562" y="0"/>
                    <a:pt x="46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8"/>
            <p:cNvSpPr/>
            <p:nvPr/>
          </p:nvSpPr>
          <p:spPr>
            <a:xfrm>
              <a:off x="3509786" y="2187721"/>
              <a:ext cx="24450" cy="92171"/>
            </a:xfrm>
            <a:custGeom>
              <a:avLst/>
              <a:gdLst/>
              <a:ahLst/>
              <a:cxnLst/>
              <a:rect l="l" t="t" r="r" b="b"/>
              <a:pathLst>
                <a:path w="443" h="1670" extrusionOk="0">
                  <a:moveTo>
                    <a:pt x="115" y="0"/>
                  </a:moveTo>
                  <a:cubicBezTo>
                    <a:pt x="106" y="0"/>
                    <a:pt x="96" y="6"/>
                    <a:pt x="92" y="19"/>
                  </a:cubicBezTo>
                  <a:cubicBezTo>
                    <a:pt x="20" y="294"/>
                    <a:pt x="0" y="589"/>
                    <a:pt x="61" y="874"/>
                  </a:cubicBezTo>
                  <a:cubicBezTo>
                    <a:pt x="102" y="1159"/>
                    <a:pt x="214" y="1424"/>
                    <a:pt x="387" y="1658"/>
                  </a:cubicBezTo>
                  <a:cubicBezTo>
                    <a:pt x="392" y="1666"/>
                    <a:pt x="399" y="1669"/>
                    <a:pt x="405" y="1669"/>
                  </a:cubicBezTo>
                  <a:cubicBezTo>
                    <a:pt x="424" y="1669"/>
                    <a:pt x="443" y="1643"/>
                    <a:pt x="428" y="1628"/>
                  </a:cubicBezTo>
                  <a:cubicBezTo>
                    <a:pt x="356" y="1495"/>
                    <a:pt x="285" y="1373"/>
                    <a:pt x="224" y="1241"/>
                  </a:cubicBezTo>
                  <a:cubicBezTo>
                    <a:pt x="183" y="1118"/>
                    <a:pt x="143" y="996"/>
                    <a:pt x="122" y="864"/>
                  </a:cubicBezTo>
                  <a:cubicBezTo>
                    <a:pt x="71" y="589"/>
                    <a:pt x="71" y="304"/>
                    <a:pt x="143" y="29"/>
                  </a:cubicBezTo>
                  <a:cubicBezTo>
                    <a:pt x="143" y="11"/>
                    <a:pt x="129" y="0"/>
                    <a:pt x="115" y="0"/>
                  </a:cubicBez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1219299" y="3645082"/>
              <a:ext cx="29859" cy="206310"/>
            </a:xfrm>
            <a:custGeom>
              <a:avLst/>
              <a:gdLst/>
              <a:ahLst/>
              <a:cxnLst/>
              <a:rect l="l" t="t" r="r" b="b"/>
              <a:pathLst>
                <a:path w="541" h="3738" extrusionOk="0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0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8"/>
            <p:cNvSpPr/>
            <p:nvPr/>
          </p:nvSpPr>
          <p:spPr>
            <a:xfrm>
              <a:off x="1195126" y="3335410"/>
              <a:ext cx="96752" cy="342856"/>
            </a:xfrm>
            <a:custGeom>
              <a:avLst/>
              <a:gdLst/>
              <a:ahLst/>
              <a:cxnLst/>
              <a:rect l="l" t="t" r="r" b="b"/>
              <a:pathLst>
                <a:path w="1753" h="6212" extrusionOk="0">
                  <a:moveTo>
                    <a:pt x="1" y="1"/>
                  </a:moveTo>
                  <a:lnTo>
                    <a:pt x="1" y="6212"/>
                  </a:lnTo>
                  <a:lnTo>
                    <a:pt x="1752" y="621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8"/>
            <p:cNvSpPr/>
            <p:nvPr/>
          </p:nvSpPr>
          <p:spPr>
            <a:xfrm>
              <a:off x="1235028" y="3678196"/>
              <a:ext cx="28203" cy="173194"/>
            </a:xfrm>
            <a:custGeom>
              <a:avLst/>
              <a:gdLst/>
              <a:ahLst/>
              <a:cxnLst/>
              <a:rect l="l" t="t" r="r" b="b"/>
              <a:pathLst>
                <a:path w="511" h="3138" extrusionOk="0">
                  <a:moveTo>
                    <a:pt x="1" y="1"/>
                  </a:moveTo>
                  <a:lnTo>
                    <a:pt x="1" y="3137"/>
                  </a:lnTo>
                  <a:lnTo>
                    <a:pt x="510" y="313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8"/>
            <p:cNvSpPr/>
            <p:nvPr/>
          </p:nvSpPr>
          <p:spPr>
            <a:xfrm>
              <a:off x="1195126" y="3188770"/>
              <a:ext cx="96752" cy="206861"/>
            </a:xfrm>
            <a:custGeom>
              <a:avLst/>
              <a:gdLst/>
              <a:ahLst/>
              <a:cxnLst/>
              <a:rect l="l" t="t" r="r" b="b"/>
              <a:pathLst>
                <a:path w="1753" h="3748" extrusionOk="0">
                  <a:moveTo>
                    <a:pt x="1" y="0"/>
                  </a:moveTo>
                  <a:lnTo>
                    <a:pt x="1" y="2902"/>
                  </a:lnTo>
                  <a:cubicBezTo>
                    <a:pt x="11" y="3370"/>
                    <a:pt x="398" y="3747"/>
                    <a:pt x="877" y="3747"/>
                  </a:cubicBezTo>
                  <a:cubicBezTo>
                    <a:pt x="1345" y="3747"/>
                    <a:pt x="1732" y="3370"/>
                    <a:pt x="1752" y="2902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1168745" y="3111779"/>
              <a:ext cx="148965" cy="96697"/>
            </a:xfrm>
            <a:custGeom>
              <a:avLst/>
              <a:gdLst/>
              <a:ahLst/>
              <a:cxnLst/>
              <a:rect l="l" t="t" r="r" b="b"/>
              <a:pathLst>
                <a:path w="2699" h="1752" extrusionOk="0">
                  <a:moveTo>
                    <a:pt x="744" y="0"/>
                  </a:moveTo>
                  <a:cubicBezTo>
                    <a:pt x="33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3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07">
          <a:extLst>
            <a:ext uri="{FF2B5EF4-FFF2-40B4-BE49-F238E27FC236}">
              <a16:creationId xmlns:a16="http://schemas.microsoft.com/office/drawing/2014/main" id="{BCAAEA47-5B2A-344F-EA26-2FA94A05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58">
            <a:extLst>
              <a:ext uri="{FF2B5EF4-FFF2-40B4-BE49-F238E27FC236}">
                <a16:creationId xmlns:a16="http://schemas.microsoft.com/office/drawing/2014/main" id="{7828468C-E4B6-F6D3-CEED-2E76D547E06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9691" y="2030830"/>
            <a:ext cx="5096489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Thanks!</a:t>
            </a:r>
            <a:endParaRPr sz="8000" dirty="0"/>
          </a:p>
        </p:txBody>
      </p:sp>
      <p:grpSp>
        <p:nvGrpSpPr>
          <p:cNvPr id="1911" name="Google Shape;1911;p58">
            <a:extLst>
              <a:ext uri="{FF2B5EF4-FFF2-40B4-BE49-F238E27FC236}">
                <a16:creationId xmlns:a16="http://schemas.microsoft.com/office/drawing/2014/main" id="{B464F21C-1300-6486-BC11-E8CAF556D2EA}"/>
              </a:ext>
            </a:extLst>
          </p:cNvPr>
          <p:cNvGrpSpPr/>
          <p:nvPr/>
        </p:nvGrpSpPr>
        <p:grpSpPr>
          <a:xfrm>
            <a:off x="640160" y="1415817"/>
            <a:ext cx="2988725" cy="2763925"/>
            <a:chOff x="1069650" y="1421075"/>
            <a:chExt cx="2988725" cy="2763925"/>
          </a:xfrm>
        </p:grpSpPr>
        <p:sp>
          <p:nvSpPr>
            <p:cNvPr id="1912" name="Google Shape;1912;p58">
              <a:extLst>
                <a:ext uri="{FF2B5EF4-FFF2-40B4-BE49-F238E27FC236}">
                  <a16:creationId xmlns:a16="http://schemas.microsoft.com/office/drawing/2014/main" id="{A57AF535-7452-DFD0-E517-830537764003}"/>
                </a:ext>
              </a:extLst>
            </p:cNvPr>
            <p:cNvSpPr/>
            <p:nvPr/>
          </p:nvSpPr>
          <p:spPr>
            <a:xfrm>
              <a:off x="1069650" y="3675143"/>
              <a:ext cx="2723982" cy="133253"/>
            </a:xfrm>
            <a:custGeom>
              <a:avLst/>
              <a:gdLst/>
              <a:ahLst/>
              <a:cxnLst/>
              <a:rect l="l" t="t" r="r" b="b"/>
              <a:pathLst>
                <a:path w="45812" h="2414" extrusionOk="0">
                  <a:moveTo>
                    <a:pt x="0" y="0"/>
                  </a:moveTo>
                  <a:lnTo>
                    <a:pt x="0" y="2413"/>
                  </a:lnTo>
                  <a:lnTo>
                    <a:pt x="45811" y="2413"/>
                  </a:lnTo>
                  <a:lnTo>
                    <a:pt x="45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>
              <a:extLst>
                <a:ext uri="{FF2B5EF4-FFF2-40B4-BE49-F238E27FC236}">
                  <a16:creationId xmlns:a16="http://schemas.microsoft.com/office/drawing/2014/main" id="{6217572B-0967-9C89-D29C-3D50B605710B}"/>
                </a:ext>
              </a:extLst>
            </p:cNvPr>
            <p:cNvSpPr/>
            <p:nvPr/>
          </p:nvSpPr>
          <p:spPr>
            <a:xfrm>
              <a:off x="2811797" y="1421075"/>
              <a:ext cx="1246578" cy="2387407"/>
            </a:xfrm>
            <a:custGeom>
              <a:avLst/>
              <a:gdLst/>
              <a:ahLst/>
              <a:cxnLst/>
              <a:rect l="l" t="t" r="r" b="b"/>
              <a:pathLst>
                <a:path w="22586" h="43256" extrusionOk="0">
                  <a:moveTo>
                    <a:pt x="0" y="1"/>
                  </a:moveTo>
                  <a:lnTo>
                    <a:pt x="0" y="43255"/>
                  </a:lnTo>
                  <a:lnTo>
                    <a:pt x="22585" y="43255"/>
                  </a:lnTo>
                  <a:lnTo>
                    <a:pt x="225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8">
              <a:extLst>
                <a:ext uri="{FF2B5EF4-FFF2-40B4-BE49-F238E27FC236}">
                  <a16:creationId xmlns:a16="http://schemas.microsoft.com/office/drawing/2014/main" id="{5899D12B-69A3-74C0-DEEB-40FF1A9F87B9}"/>
                </a:ext>
              </a:extLst>
            </p:cNvPr>
            <p:cNvSpPr/>
            <p:nvPr/>
          </p:nvSpPr>
          <p:spPr>
            <a:xfrm>
              <a:off x="2902806" y="1489621"/>
              <a:ext cx="1092039" cy="2318858"/>
            </a:xfrm>
            <a:custGeom>
              <a:avLst/>
              <a:gdLst/>
              <a:ahLst/>
              <a:cxnLst/>
              <a:rect l="l" t="t" r="r" b="b"/>
              <a:pathLst>
                <a:path w="19786" h="42014" extrusionOk="0">
                  <a:moveTo>
                    <a:pt x="1" y="1"/>
                  </a:moveTo>
                  <a:lnTo>
                    <a:pt x="1" y="42013"/>
                  </a:lnTo>
                  <a:lnTo>
                    <a:pt x="19785" y="42013"/>
                  </a:lnTo>
                  <a:lnTo>
                    <a:pt x="19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8">
              <a:extLst>
                <a:ext uri="{FF2B5EF4-FFF2-40B4-BE49-F238E27FC236}">
                  <a16:creationId xmlns:a16="http://schemas.microsoft.com/office/drawing/2014/main" id="{891F64AE-C136-4487-125A-6C522FAEE213}"/>
                </a:ext>
              </a:extLst>
            </p:cNvPr>
            <p:cNvSpPr/>
            <p:nvPr/>
          </p:nvSpPr>
          <p:spPr>
            <a:xfrm>
              <a:off x="2888236" y="1474830"/>
              <a:ext cx="1121788" cy="2334643"/>
            </a:xfrm>
            <a:custGeom>
              <a:avLst/>
              <a:gdLst/>
              <a:ahLst/>
              <a:cxnLst/>
              <a:rect l="l" t="t" r="r" b="b"/>
              <a:pathLst>
                <a:path w="20325" h="42300" extrusionOk="0">
                  <a:moveTo>
                    <a:pt x="1103" y="1"/>
                  </a:moveTo>
                  <a:cubicBezTo>
                    <a:pt x="836" y="1"/>
                    <a:pt x="570" y="4"/>
                    <a:pt x="306" y="14"/>
                  </a:cubicBezTo>
                  <a:lnTo>
                    <a:pt x="265" y="14"/>
                  </a:lnTo>
                  <a:cubicBezTo>
                    <a:pt x="133" y="24"/>
                    <a:pt x="21" y="136"/>
                    <a:pt x="10" y="269"/>
                  </a:cubicBezTo>
                  <a:lnTo>
                    <a:pt x="10" y="40357"/>
                  </a:lnTo>
                  <a:cubicBezTo>
                    <a:pt x="10" y="40897"/>
                    <a:pt x="0" y="41436"/>
                    <a:pt x="10" y="41976"/>
                  </a:cubicBezTo>
                  <a:lnTo>
                    <a:pt x="10" y="42047"/>
                  </a:lnTo>
                  <a:cubicBezTo>
                    <a:pt x="10" y="42215"/>
                    <a:pt x="140" y="42299"/>
                    <a:pt x="270" y="42299"/>
                  </a:cubicBezTo>
                  <a:cubicBezTo>
                    <a:pt x="400" y="42299"/>
                    <a:pt x="530" y="42215"/>
                    <a:pt x="530" y="42047"/>
                  </a:cubicBezTo>
                  <a:lnTo>
                    <a:pt x="530" y="1969"/>
                  </a:lnTo>
                  <a:cubicBezTo>
                    <a:pt x="530" y="1491"/>
                    <a:pt x="554" y="1004"/>
                    <a:pt x="538" y="523"/>
                  </a:cubicBezTo>
                  <a:lnTo>
                    <a:pt x="19245" y="523"/>
                  </a:lnTo>
                  <a:cubicBezTo>
                    <a:pt x="19372" y="534"/>
                    <a:pt x="19502" y="539"/>
                    <a:pt x="19632" y="539"/>
                  </a:cubicBezTo>
                  <a:cubicBezTo>
                    <a:pt x="19690" y="539"/>
                    <a:pt x="19748" y="538"/>
                    <a:pt x="19805" y="536"/>
                  </a:cubicBezTo>
                  <a:lnTo>
                    <a:pt x="19805" y="536"/>
                  </a:lnTo>
                  <a:lnTo>
                    <a:pt x="19805" y="40357"/>
                  </a:lnTo>
                  <a:cubicBezTo>
                    <a:pt x="19805" y="40897"/>
                    <a:pt x="19795" y="41436"/>
                    <a:pt x="19805" y="41976"/>
                  </a:cubicBezTo>
                  <a:lnTo>
                    <a:pt x="19805" y="42047"/>
                  </a:lnTo>
                  <a:cubicBezTo>
                    <a:pt x="19805" y="42215"/>
                    <a:pt x="19932" y="42299"/>
                    <a:pt x="20060" y="42299"/>
                  </a:cubicBezTo>
                  <a:cubicBezTo>
                    <a:pt x="20187" y="42299"/>
                    <a:pt x="20314" y="42215"/>
                    <a:pt x="20314" y="42047"/>
                  </a:cubicBezTo>
                  <a:lnTo>
                    <a:pt x="20314" y="42037"/>
                  </a:lnTo>
                  <a:lnTo>
                    <a:pt x="20314" y="1969"/>
                  </a:lnTo>
                  <a:cubicBezTo>
                    <a:pt x="20314" y="1430"/>
                    <a:pt x="20324" y="880"/>
                    <a:pt x="20314" y="340"/>
                  </a:cubicBezTo>
                  <a:lnTo>
                    <a:pt x="20314" y="269"/>
                  </a:lnTo>
                  <a:cubicBezTo>
                    <a:pt x="20304" y="136"/>
                    <a:pt x="20192" y="24"/>
                    <a:pt x="20060" y="14"/>
                  </a:cubicBezTo>
                  <a:lnTo>
                    <a:pt x="2709" y="14"/>
                  </a:lnTo>
                  <a:cubicBezTo>
                    <a:pt x="2172" y="14"/>
                    <a:pt x="1636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>
              <a:extLst>
                <a:ext uri="{FF2B5EF4-FFF2-40B4-BE49-F238E27FC236}">
                  <a16:creationId xmlns:a16="http://schemas.microsoft.com/office/drawing/2014/main" id="{06BB7282-2299-F7EE-63F7-8BD7DF16B88E}"/>
                </a:ext>
              </a:extLst>
            </p:cNvPr>
            <p:cNvSpPr/>
            <p:nvPr/>
          </p:nvSpPr>
          <p:spPr>
            <a:xfrm>
              <a:off x="2902806" y="1489621"/>
              <a:ext cx="1092039" cy="2318858"/>
            </a:xfrm>
            <a:custGeom>
              <a:avLst/>
              <a:gdLst/>
              <a:ahLst/>
              <a:cxnLst/>
              <a:rect l="l" t="t" r="r" b="b"/>
              <a:pathLst>
                <a:path w="19786" h="42014" fill="none" extrusionOk="0">
                  <a:moveTo>
                    <a:pt x="19785" y="42013"/>
                  </a:moveTo>
                  <a:lnTo>
                    <a:pt x="1" y="42013"/>
                  </a:lnTo>
                  <a:lnTo>
                    <a:pt x="1" y="1"/>
                  </a:lnTo>
                  <a:lnTo>
                    <a:pt x="19785" y="1"/>
                  </a:lnTo>
                  <a:close/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>
              <a:extLst>
                <a:ext uri="{FF2B5EF4-FFF2-40B4-BE49-F238E27FC236}">
                  <a16:creationId xmlns:a16="http://schemas.microsoft.com/office/drawing/2014/main" id="{E73AD461-E45F-69FC-0925-4D2F78A89819}"/>
                </a:ext>
              </a:extLst>
            </p:cNvPr>
            <p:cNvSpPr/>
            <p:nvPr/>
          </p:nvSpPr>
          <p:spPr>
            <a:xfrm>
              <a:off x="3017491" y="1605410"/>
              <a:ext cx="873366" cy="2199145"/>
            </a:xfrm>
            <a:custGeom>
              <a:avLst/>
              <a:gdLst/>
              <a:ahLst/>
              <a:cxnLst/>
              <a:rect l="l" t="t" r="r" b="b"/>
              <a:pathLst>
                <a:path w="15824" h="39845" extrusionOk="0">
                  <a:moveTo>
                    <a:pt x="0" y="0"/>
                  </a:moveTo>
                  <a:lnTo>
                    <a:pt x="0" y="39844"/>
                  </a:lnTo>
                  <a:lnTo>
                    <a:pt x="15824" y="39844"/>
                  </a:lnTo>
                  <a:lnTo>
                    <a:pt x="15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>
              <a:extLst>
                <a:ext uri="{FF2B5EF4-FFF2-40B4-BE49-F238E27FC236}">
                  <a16:creationId xmlns:a16="http://schemas.microsoft.com/office/drawing/2014/main" id="{3147035D-0DEA-FC94-1DE7-55186EF33AB1}"/>
                </a:ext>
              </a:extLst>
            </p:cNvPr>
            <p:cNvSpPr/>
            <p:nvPr/>
          </p:nvSpPr>
          <p:spPr>
            <a:xfrm>
              <a:off x="3017491" y="1605410"/>
              <a:ext cx="47797" cy="2199145"/>
            </a:xfrm>
            <a:custGeom>
              <a:avLst/>
              <a:gdLst/>
              <a:ahLst/>
              <a:cxnLst/>
              <a:rect l="l" t="t" r="r" b="b"/>
              <a:pathLst>
                <a:path w="866" h="39845" extrusionOk="0">
                  <a:moveTo>
                    <a:pt x="0" y="0"/>
                  </a:moveTo>
                  <a:lnTo>
                    <a:pt x="0" y="39844"/>
                  </a:lnTo>
                  <a:lnTo>
                    <a:pt x="866" y="39844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C67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>
              <a:extLst>
                <a:ext uri="{FF2B5EF4-FFF2-40B4-BE49-F238E27FC236}">
                  <a16:creationId xmlns:a16="http://schemas.microsoft.com/office/drawing/2014/main" id="{31F1D34A-409A-E618-E76D-E5767F809B98}"/>
                </a:ext>
              </a:extLst>
            </p:cNvPr>
            <p:cNvSpPr/>
            <p:nvPr/>
          </p:nvSpPr>
          <p:spPr>
            <a:xfrm>
              <a:off x="3068597" y="1616669"/>
              <a:ext cx="612085" cy="2177179"/>
            </a:xfrm>
            <a:custGeom>
              <a:avLst/>
              <a:gdLst/>
              <a:ahLst/>
              <a:cxnLst/>
              <a:rect l="l" t="t" r="r" b="b"/>
              <a:pathLst>
                <a:path w="11090" h="39447" extrusionOk="0">
                  <a:moveTo>
                    <a:pt x="1" y="0"/>
                  </a:moveTo>
                  <a:lnTo>
                    <a:pt x="1" y="39447"/>
                  </a:lnTo>
                  <a:lnTo>
                    <a:pt x="11089" y="38673"/>
                  </a:lnTo>
                  <a:lnTo>
                    <a:pt x="11089" y="10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>
              <a:extLst>
                <a:ext uri="{FF2B5EF4-FFF2-40B4-BE49-F238E27FC236}">
                  <a16:creationId xmlns:a16="http://schemas.microsoft.com/office/drawing/2014/main" id="{12728E90-959E-7491-7871-6E5AB86C6104}"/>
                </a:ext>
              </a:extLst>
            </p:cNvPr>
            <p:cNvSpPr/>
            <p:nvPr/>
          </p:nvSpPr>
          <p:spPr>
            <a:xfrm>
              <a:off x="3181019" y="1752657"/>
              <a:ext cx="424927" cy="1855737"/>
            </a:xfrm>
            <a:custGeom>
              <a:avLst/>
              <a:gdLst/>
              <a:ahLst/>
              <a:cxnLst/>
              <a:rect l="l" t="t" r="r" b="b"/>
              <a:pathLst>
                <a:path w="7699" h="33623" extrusionOk="0">
                  <a:moveTo>
                    <a:pt x="165" y="153"/>
                  </a:moveTo>
                  <a:lnTo>
                    <a:pt x="2627" y="469"/>
                  </a:lnTo>
                  <a:lnTo>
                    <a:pt x="6670" y="978"/>
                  </a:lnTo>
                  <a:lnTo>
                    <a:pt x="7525" y="1089"/>
                  </a:lnTo>
                  <a:lnTo>
                    <a:pt x="7525" y="1089"/>
                  </a:lnTo>
                  <a:lnTo>
                    <a:pt x="7525" y="32726"/>
                  </a:lnTo>
                  <a:cubicBezTo>
                    <a:pt x="7515" y="32863"/>
                    <a:pt x="7515" y="33000"/>
                    <a:pt x="7524" y="33137"/>
                  </a:cubicBezTo>
                  <a:lnTo>
                    <a:pt x="7524" y="33137"/>
                  </a:lnTo>
                  <a:lnTo>
                    <a:pt x="5061" y="33246"/>
                  </a:lnTo>
                  <a:lnTo>
                    <a:pt x="1008" y="33419"/>
                  </a:lnTo>
                  <a:lnTo>
                    <a:pt x="163" y="33456"/>
                  </a:lnTo>
                  <a:lnTo>
                    <a:pt x="163" y="33456"/>
                  </a:lnTo>
                  <a:lnTo>
                    <a:pt x="163" y="570"/>
                  </a:lnTo>
                  <a:cubicBezTo>
                    <a:pt x="173" y="428"/>
                    <a:pt x="173" y="295"/>
                    <a:pt x="165" y="153"/>
                  </a:cubicBezTo>
                  <a:close/>
                  <a:moveTo>
                    <a:pt x="82" y="0"/>
                  </a:moveTo>
                  <a:cubicBezTo>
                    <a:pt x="41" y="0"/>
                    <a:pt x="10" y="31"/>
                    <a:pt x="10" y="82"/>
                  </a:cubicBezTo>
                  <a:lnTo>
                    <a:pt x="10" y="32187"/>
                  </a:lnTo>
                  <a:cubicBezTo>
                    <a:pt x="10" y="32614"/>
                    <a:pt x="0" y="33052"/>
                    <a:pt x="10" y="33480"/>
                  </a:cubicBezTo>
                  <a:lnTo>
                    <a:pt x="10" y="33541"/>
                  </a:lnTo>
                  <a:cubicBezTo>
                    <a:pt x="10" y="33582"/>
                    <a:pt x="41" y="33622"/>
                    <a:pt x="82" y="33622"/>
                  </a:cubicBezTo>
                  <a:lnTo>
                    <a:pt x="2627" y="33510"/>
                  </a:lnTo>
                  <a:lnTo>
                    <a:pt x="6680" y="33337"/>
                  </a:lnTo>
                  <a:lnTo>
                    <a:pt x="7607" y="33297"/>
                  </a:lnTo>
                  <a:cubicBezTo>
                    <a:pt x="7647" y="33297"/>
                    <a:pt x="7688" y="33256"/>
                    <a:pt x="7688" y="33215"/>
                  </a:cubicBezTo>
                  <a:lnTo>
                    <a:pt x="7688" y="2342"/>
                  </a:lnTo>
                  <a:cubicBezTo>
                    <a:pt x="7688" y="1925"/>
                    <a:pt x="7698" y="1507"/>
                    <a:pt x="7688" y="1090"/>
                  </a:cubicBezTo>
                  <a:lnTo>
                    <a:pt x="7688" y="1029"/>
                  </a:lnTo>
                  <a:cubicBezTo>
                    <a:pt x="7684" y="989"/>
                    <a:pt x="7657" y="967"/>
                    <a:pt x="7626" y="961"/>
                  </a:cubicBezTo>
                  <a:lnTo>
                    <a:pt x="7626" y="961"/>
                  </a:lnTo>
                  <a:cubicBezTo>
                    <a:pt x="7620" y="959"/>
                    <a:pt x="7613" y="958"/>
                    <a:pt x="7607" y="957"/>
                  </a:cubicBezTo>
                  <a:lnTo>
                    <a:pt x="5061" y="632"/>
                  </a:lnTo>
                  <a:lnTo>
                    <a:pt x="1029" y="12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8">
              <a:extLst>
                <a:ext uri="{FF2B5EF4-FFF2-40B4-BE49-F238E27FC236}">
                  <a16:creationId xmlns:a16="http://schemas.microsoft.com/office/drawing/2014/main" id="{18D5F5ED-872A-0B06-7CFA-42350E53514A}"/>
                </a:ext>
              </a:extLst>
            </p:cNvPr>
            <p:cNvSpPr/>
            <p:nvPr/>
          </p:nvSpPr>
          <p:spPr>
            <a:xfrm>
              <a:off x="3264742" y="1871758"/>
              <a:ext cx="279384" cy="394019"/>
            </a:xfrm>
            <a:custGeom>
              <a:avLst/>
              <a:gdLst/>
              <a:ahLst/>
              <a:cxnLst/>
              <a:rect l="l" t="t" r="r" b="b"/>
              <a:pathLst>
                <a:path w="5062" h="7139" extrusionOk="0">
                  <a:moveTo>
                    <a:pt x="0" y="1"/>
                  </a:moveTo>
                  <a:lnTo>
                    <a:pt x="0" y="7139"/>
                  </a:lnTo>
                  <a:lnTo>
                    <a:pt x="5061" y="7067"/>
                  </a:lnTo>
                  <a:lnTo>
                    <a:pt x="5061" y="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8">
              <a:extLst>
                <a:ext uri="{FF2B5EF4-FFF2-40B4-BE49-F238E27FC236}">
                  <a16:creationId xmlns:a16="http://schemas.microsoft.com/office/drawing/2014/main" id="{AE1E5F16-2811-1F3C-61C6-E6CAF5658EE2}"/>
                </a:ext>
              </a:extLst>
            </p:cNvPr>
            <p:cNvSpPr/>
            <p:nvPr/>
          </p:nvSpPr>
          <p:spPr>
            <a:xfrm>
              <a:off x="3890763" y="1489621"/>
              <a:ext cx="104038" cy="115849"/>
            </a:xfrm>
            <a:custGeom>
              <a:avLst/>
              <a:gdLst/>
              <a:ahLst/>
              <a:cxnLst/>
              <a:rect l="l" t="t" r="r" b="b"/>
              <a:pathLst>
                <a:path w="1885" h="2099" fill="none" extrusionOk="0">
                  <a:moveTo>
                    <a:pt x="1884" y="1"/>
                  </a:moveTo>
                  <a:lnTo>
                    <a:pt x="1" y="2098"/>
                  </a:lnTo>
                </a:path>
              </a:pathLst>
            </a:custGeom>
            <a:noFill/>
            <a:ln w="2550" cap="flat" cmpd="sng">
              <a:solidFill>
                <a:srgbClr val="E0EEF7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>
              <a:extLst>
                <a:ext uri="{FF2B5EF4-FFF2-40B4-BE49-F238E27FC236}">
                  <a16:creationId xmlns:a16="http://schemas.microsoft.com/office/drawing/2014/main" id="{D326A7C8-B615-65B6-33A2-2FE019CEEBEF}"/>
                </a:ext>
              </a:extLst>
            </p:cNvPr>
            <p:cNvSpPr/>
            <p:nvPr/>
          </p:nvSpPr>
          <p:spPr>
            <a:xfrm>
              <a:off x="2902806" y="1489621"/>
              <a:ext cx="114745" cy="115849"/>
            </a:xfrm>
            <a:custGeom>
              <a:avLst/>
              <a:gdLst/>
              <a:ahLst/>
              <a:cxnLst/>
              <a:rect l="l" t="t" r="r" b="b"/>
              <a:pathLst>
                <a:path w="2079" h="2099" extrusionOk="0">
                  <a:moveTo>
                    <a:pt x="1" y="1"/>
                  </a:moveTo>
                  <a:lnTo>
                    <a:pt x="2078" y="2098"/>
                  </a:lnTo>
                </a:path>
              </a:pathLst>
            </a:custGeom>
            <a:solidFill>
              <a:srgbClr val="73A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>
              <a:extLst>
                <a:ext uri="{FF2B5EF4-FFF2-40B4-BE49-F238E27FC236}">
                  <a16:creationId xmlns:a16="http://schemas.microsoft.com/office/drawing/2014/main" id="{943C8B8A-9063-3F0A-FB2E-6E2CC2696CF2}"/>
                </a:ext>
              </a:extLst>
            </p:cNvPr>
            <p:cNvSpPr/>
            <p:nvPr/>
          </p:nvSpPr>
          <p:spPr>
            <a:xfrm>
              <a:off x="2902806" y="1489621"/>
              <a:ext cx="114745" cy="115849"/>
            </a:xfrm>
            <a:custGeom>
              <a:avLst/>
              <a:gdLst/>
              <a:ahLst/>
              <a:cxnLst/>
              <a:rect l="l" t="t" r="r" b="b"/>
              <a:pathLst>
                <a:path w="2079" h="2099" fill="none" extrusionOk="0">
                  <a:moveTo>
                    <a:pt x="1" y="1"/>
                  </a:moveTo>
                  <a:lnTo>
                    <a:pt x="2078" y="2098"/>
                  </a:lnTo>
                </a:path>
              </a:pathLst>
            </a:custGeom>
            <a:noFill/>
            <a:ln w="2550" cap="flat" cmpd="sng">
              <a:solidFill>
                <a:srgbClr val="FFFFFF"/>
              </a:solidFill>
              <a:prstDash val="solid"/>
              <a:miter lim="101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8">
              <a:extLst>
                <a:ext uri="{FF2B5EF4-FFF2-40B4-BE49-F238E27FC236}">
                  <a16:creationId xmlns:a16="http://schemas.microsoft.com/office/drawing/2014/main" id="{34B3067D-1BE6-602F-805E-CDBDF6A7DE02}"/>
                </a:ext>
              </a:extLst>
            </p:cNvPr>
            <p:cNvSpPr/>
            <p:nvPr/>
          </p:nvSpPr>
          <p:spPr>
            <a:xfrm>
              <a:off x="2001442" y="2713020"/>
              <a:ext cx="630022" cy="723353"/>
            </a:xfrm>
            <a:custGeom>
              <a:avLst/>
              <a:gdLst/>
              <a:ahLst/>
              <a:cxnLst/>
              <a:rect l="l" t="t" r="r" b="b"/>
              <a:pathLst>
                <a:path w="11415" h="13106" extrusionOk="0">
                  <a:moveTo>
                    <a:pt x="2251" y="1"/>
                  </a:moveTo>
                  <a:cubicBezTo>
                    <a:pt x="1008" y="1"/>
                    <a:pt x="0" y="1111"/>
                    <a:pt x="0" y="2485"/>
                  </a:cubicBezTo>
                  <a:lnTo>
                    <a:pt x="0" y="13106"/>
                  </a:lnTo>
                  <a:lnTo>
                    <a:pt x="11415" y="13106"/>
                  </a:lnTo>
                  <a:lnTo>
                    <a:pt x="11415" y="2485"/>
                  </a:lnTo>
                  <a:cubicBezTo>
                    <a:pt x="11415" y="1111"/>
                    <a:pt x="10417" y="1"/>
                    <a:pt x="9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8">
              <a:extLst>
                <a:ext uri="{FF2B5EF4-FFF2-40B4-BE49-F238E27FC236}">
                  <a16:creationId xmlns:a16="http://schemas.microsoft.com/office/drawing/2014/main" id="{3BE22237-6609-663E-9C6F-B0AA097CE538}"/>
                </a:ext>
              </a:extLst>
            </p:cNvPr>
            <p:cNvSpPr/>
            <p:nvPr/>
          </p:nvSpPr>
          <p:spPr>
            <a:xfrm>
              <a:off x="2001442" y="3469456"/>
              <a:ext cx="630022" cy="24230"/>
            </a:xfrm>
            <a:custGeom>
              <a:avLst/>
              <a:gdLst/>
              <a:ahLst/>
              <a:cxnLst/>
              <a:rect l="l" t="t" r="r" b="b"/>
              <a:pathLst>
                <a:path w="11415" h="439" extrusionOk="0">
                  <a:moveTo>
                    <a:pt x="0" y="0"/>
                  </a:moveTo>
                  <a:lnTo>
                    <a:pt x="0" y="438"/>
                  </a:lnTo>
                  <a:lnTo>
                    <a:pt x="11415" y="438"/>
                  </a:lnTo>
                  <a:lnTo>
                    <a:pt x="11415" y="0"/>
                  </a:lnTo>
                  <a:close/>
                </a:path>
              </a:pathLst>
            </a:custGeom>
            <a:solidFill>
              <a:srgbClr val="371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>
              <a:extLst>
                <a:ext uri="{FF2B5EF4-FFF2-40B4-BE49-F238E27FC236}">
                  <a16:creationId xmlns:a16="http://schemas.microsoft.com/office/drawing/2014/main" id="{99278E62-1889-869B-4633-C00D2E889B0F}"/>
                </a:ext>
              </a:extLst>
            </p:cNvPr>
            <p:cNvSpPr/>
            <p:nvPr/>
          </p:nvSpPr>
          <p:spPr>
            <a:xfrm>
              <a:off x="2001442" y="3395833"/>
              <a:ext cx="630022" cy="130420"/>
            </a:xfrm>
            <a:custGeom>
              <a:avLst/>
              <a:gdLst/>
              <a:ahLst/>
              <a:cxnLst/>
              <a:rect l="l" t="t" r="r" b="b"/>
              <a:pathLst>
                <a:path w="11415" h="2363" extrusionOk="0">
                  <a:moveTo>
                    <a:pt x="917" y="1"/>
                  </a:moveTo>
                  <a:cubicBezTo>
                    <a:pt x="408" y="1"/>
                    <a:pt x="0" y="408"/>
                    <a:pt x="0" y="917"/>
                  </a:cubicBezTo>
                  <a:lnTo>
                    <a:pt x="0" y="1446"/>
                  </a:lnTo>
                  <a:cubicBezTo>
                    <a:pt x="0" y="1956"/>
                    <a:pt x="408" y="2363"/>
                    <a:pt x="917" y="2363"/>
                  </a:cubicBezTo>
                  <a:lnTo>
                    <a:pt x="10509" y="2363"/>
                  </a:lnTo>
                  <a:cubicBezTo>
                    <a:pt x="11008" y="2363"/>
                    <a:pt x="11415" y="1956"/>
                    <a:pt x="11415" y="1446"/>
                  </a:cubicBezTo>
                  <a:lnTo>
                    <a:pt x="11415" y="917"/>
                  </a:lnTo>
                  <a:cubicBezTo>
                    <a:pt x="11415" y="408"/>
                    <a:pt x="11008" y="1"/>
                    <a:pt x="1050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>
              <a:extLst>
                <a:ext uri="{FF2B5EF4-FFF2-40B4-BE49-F238E27FC236}">
                  <a16:creationId xmlns:a16="http://schemas.microsoft.com/office/drawing/2014/main" id="{E8756C3D-DDF6-89B1-5AF9-A5D9F7717DF7}"/>
                </a:ext>
              </a:extLst>
            </p:cNvPr>
            <p:cNvSpPr/>
            <p:nvPr/>
          </p:nvSpPr>
          <p:spPr>
            <a:xfrm>
              <a:off x="1283184" y="2713020"/>
              <a:ext cx="630078" cy="723353"/>
            </a:xfrm>
            <a:custGeom>
              <a:avLst/>
              <a:gdLst/>
              <a:ahLst/>
              <a:cxnLst/>
              <a:rect l="l" t="t" r="r" b="b"/>
              <a:pathLst>
                <a:path w="11416" h="13106" extrusionOk="0">
                  <a:moveTo>
                    <a:pt x="2241" y="1"/>
                  </a:moveTo>
                  <a:cubicBezTo>
                    <a:pt x="999" y="1"/>
                    <a:pt x="1" y="1111"/>
                    <a:pt x="1" y="2485"/>
                  </a:cubicBezTo>
                  <a:lnTo>
                    <a:pt x="1" y="13106"/>
                  </a:lnTo>
                  <a:lnTo>
                    <a:pt x="11415" y="13106"/>
                  </a:lnTo>
                  <a:lnTo>
                    <a:pt x="11415" y="2485"/>
                  </a:lnTo>
                  <a:cubicBezTo>
                    <a:pt x="11415" y="1111"/>
                    <a:pt x="10407" y="1"/>
                    <a:pt x="9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8">
              <a:extLst>
                <a:ext uri="{FF2B5EF4-FFF2-40B4-BE49-F238E27FC236}">
                  <a16:creationId xmlns:a16="http://schemas.microsoft.com/office/drawing/2014/main" id="{E5F95AFC-A562-45E6-E5AE-87538841E1CB}"/>
                </a:ext>
              </a:extLst>
            </p:cNvPr>
            <p:cNvSpPr/>
            <p:nvPr/>
          </p:nvSpPr>
          <p:spPr>
            <a:xfrm>
              <a:off x="1291090" y="3469456"/>
              <a:ext cx="630078" cy="24230"/>
            </a:xfrm>
            <a:custGeom>
              <a:avLst/>
              <a:gdLst/>
              <a:ahLst/>
              <a:cxnLst/>
              <a:rect l="l" t="t" r="r" b="b"/>
              <a:pathLst>
                <a:path w="11416" h="439" extrusionOk="0">
                  <a:moveTo>
                    <a:pt x="1" y="0"/>
                  </a:moveTo>
                  <a:lnTo>
                    <a:pt x="1" y="438"/>
                  </a:lnTo>
                  <a:lnTo>
                    <a:pt x="11415" y="438"/>
                  </a:lnTo>
                  <a:lnTo>
                    <a:pt x="11415" y="0"/>
                  </a:lnTo>
                  <a:close/>
                </a:path>
              </a:pathLst>
            </a:custGeom>
            <a:solidFill>
              <a:srgbClr val="371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>
              <a:extLst>
                <a:ext uri="{FF2B5EF4-FFF2-40B4-BE49-F238E27FC236}">
                  <a16:creationId xmlns:a16="http://schemas.microsoft.com/office/drawing/2014/main" id="{C01F5539-4552-8EC8-87F1-8F14A10FE8D8}"/>
                </a:ext>
              </a:extLst>
            </p:cNvPr>
            <p:cNvSpPr/>
            <p:nvPr/>
          </p:nvSpPr>
          <p:spPr>
            <a:xfrm>
              <a:off x="1291090" y="3395833"/>
              <a:ext cx="630078" cy="130420"/>
            </a:xfrm>
            <a:custGeom>
              <a:avLst/>
              <a:gdLst/>
              <a:ahLst/>
              <a:cxnLst/>
              <a:rect l="l" t="t" r="r" b="b"/>
              <a:pathLst>
                <a:path w="11416" h="2363" extrusionOk="0">
                  <a:moveTo>
                    <a:pt x="907" y="1"/>
                  </a:moveTo>
                  <a:cubicBezTo>
                    <a:pt x="408" y="1"/>
                    <a:pt x="1" y="408"/>
                    <a:pt x="1" y="917"/>
                  </a:cubicBezTo>
                  <a:lnTo>
                    <a:pt x="1" y="1446"/>
                  </a:lnTo>
                  <a:cubicBezTo>
                    <a:pt x="1" y="1956"/>
                    <a:pt x="408" y="2363"/>
                    <a:pt x="907" y="2363"/>
                  </a:cubicBezTo>
                  <a:lnTo>
                    <a:pt x="10499" y="2363"/>
                  </a:lnTo>
                  <a:cubicBezTo>
                    <a:pt x="11008" y="2363"/>
                    <a:pt x="11415" y="1956"/>
                    <a:pt x="11415" y="1446"/>
                  </a:cubicBezTo>
                  <a:lnTo>
                    <a:pt x="11415" y="917"/>
                  </a:lnTo>
                  <a:cubicBezTo>
                    <a:pt x="11415" y="408"/>
                    <a:pt x="11008" y="1"/>
                    <a:pt x="10499" y="1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>
              <a:extLst>
                <a:ext uri="{FF2B5EF4-FFF2-40B4-BE49-F238E27FC236}">
                  <a16:creationId xmlns:a16="http://schemas.microsoft.com/office/drawing/2014/main" id="{BF897B91-1292-C34A-927B-6A62414865D2}"/>
                </a:ext>
              </a:extLst>
            </p:cNvPr>
            <p:cNvSpPr/>
            <p:nvPr/>
          </p:nvSpPr>
          <p:spPr>
            <a:xfrm>
              <a:off x="1928922" y="3650425"/>
              <a:ext cx="29859" cy="206310"/>
            </a:xfrm>
            <a:custGeom>
              <a:avLst/>
              <a:gdLst/>
              <a:ahLst/>
              <a:cxnLst/>
              <a:rect l="l" t="t" r="r" b="b"/>
              <a:pathLst>
                <a:path w="541" h="3738" extrusionOk="0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0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>
              <a:extLst>
                <a:ext uri="{FF2B5EF4-FFF2-40B4-BE49-F238E27FC236}">
                  <a16:creationId xmlns:a16="http://schemas.microsoft.com/office/drawing/2014/main" id="{F2272014-6CC9-55AE-52F7-D6FBEB2F9DA8}"/>
                </a:ext>
              </a:extLst>
            </p:cNvPr>
            <p:cNvSpPr/>
            <p:nvPr/>
          </p:nvSpPr>
          <p:spPr>
            <a:xfrm>
              <a:off x="1904749" y="3340753"/>
              <a:ext cx="96752" cy="342856"/>
            </a:xfrm>
            <a:custGeom>
              <a:avLst/>
              <a:gdLst/>
              <a:ahLst/>
              <a:cxnLst/>
              <a:rect l="l" t="t" r="r" b="b"/>
              <a:pathLst>
                <a:path w="1753" h="6212" extrusionOk="0">
                  <a:moveTo>
                    <a:pt x="1" y="1"/>
                  </a:moveTo>
                  <a:lnTo>
                    <a:pt x="1" y="6212"/>
                  </a:lnTo>
                  <a:lnTo>
                    <a:pt x="1752" y="621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8">
              <a:extLst>
                <a:ext uri="{FF2B5EF4-FFF2-40B4-BE49-F238E27FC236}">
                  <a16:creationId xmlns:a16="http://schemas.microsoft.com/office/drawing/2014/main" id="{DF5E145A-6C10-E70E-8AFD-A2AE7E6A80AA}"/>
                </a:ext>
              </a:extLst>
            </p:cNvPr>
            <p:cNvSpPr/>
            <p:nvPr/>
          </p:nvSpPr>
          <p:spPr>
            <a:xfrm>
              <a:off x="1944651" y="3683539"/>
              <a:ext cx="28203" cy="173194"/>
            </a:xfrm>
            <a:custGeom>
              <a:avLst/>
              <a:gdLst/>
              <a:ahLst/>
              <a:cxnLst/>
              <a:rect l="l" t="t" r="r" b="b"/>
              <a:pathLst>
                <a:path w="511" h="3138" extrusionOk="0">
                  <a:moveTo>
                    <a:pt x="1" y="1"/>
                  </a:moveTo>
                  <a:lnTo>
                    <a:pt x="1" y="3137"/>
                  </a:lnTo>
                  <a:lnTo>
                    <a:pt x="510" y="313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8">
              <a:extLst>
                <a:ext uri="{FF2B5EF4-FFF2-40B4-BE49-F238E27FC236}">
                  <a16:creationId xmlns:a16="http://schemas.microsoft.com/office/drawing/2014/main" id="{C7E9ED3B-46B4-03EA-3158-77FB8343A5A8}"/>
                </a:ext>
              </a:extLst>
            </p:cNvPr>
            <p:cNvSpPr/>
            <p:nvPr/>
          </p:nvSpPr>
          <p:spPr>
            <a:xfrm>
              <a:off x="1904749" y="3194113"/>
              <a:ext cx="96752" cy="206861"/>
            </a:xfrm>
            <a:custGeom>
              <a:avLst/>
              <a:gdLst/>
              <a:ahLst/>
              <a:cxnLst/>
              <a:rect l="l" t="t" r="r" b="b"/>
              <a:pathLst>
                <a:path w="1753" h="3748" extrusionOk="0">
                  <a:moveTo>
                    <a:pt x="1" y="0"/>
                  </a:moveTo>
                  <a:lnTo>
                    <a:pt x="1" y="2902"/>
                  </a:lnTo>
                  <a:cubicBezTo>
                    <a:pt x="11" y="3370"/>
                    <a:pt x="398" y="3747"/>
                    <a:pt x="877" y="3747"/>
                  </a:cubicBezTo>
                  <a:cubicBezTo>
                    <a:pt x="1345" y="3747"/>
                    <a:pt x="1732" y="3370"/>
                    <a:pt x="1752" y="2902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>
              <a:extLst>
                <a:ext uri="{FF2B5EF4-FFF2-40B4-BE49-F238E27FC236}">
                  <a16:creationId xmlns:a16="http://schemas.microsoft.com/office/drawing/2014/main" id="{13A273A2-B135-25F6-2E5F-6A11307C9844}"/>
                </a:ext>
              </a:extLst>
            </p:cNvPr>
            <p:cNvSpPr/>
            <p:nvPr/>
          </p:nvSpPr>
          <p:spPr>
            <a:xfrm>
              <a:off x="1878368" y="3117123"/>
              <a:ext cx="148965" cy="96697"/>
            </a:xfrm>
            <a:custGeom>
              <a:avLst/>
              <a:gdLst/>
              <a:ahLst/>
              <a:cxnLst/>
              <a:rect l="l" t="t" r="r" b="b"/>
              <a:pathLst>
                <a:path w="2699" h="1752" extrusionOk="0">
                  <a:moveTo>
                    <a:pt x="744" y="0"/>
                  </a:moveTo>
                  <a:cubicBezTo>
                    <a:pt x="33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3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8">
              <a:extLst>
                <a:ext uri="{FF2B5EF4-FFF2-40B4-BE49-F238E27FC236}">
                  <a16:creationId xmlns:a16="http://schemas.microsoft.com/office/drawing/2014/main" id="{BEEFEB3E-6079-2FAC-49F3-C0AB1579716D}"/>
                </a:ext>
              </a:extLst>
            </p:cNvPr>
            <p:cNvSpPr/>
            <p:nvPr/>
          </p:nvSpPr>
          <p:spPr>
            <a:xfrm>
              <a:off x="2656106" y="3650425"/>
              <a:ext cx="29859" cy="206310"/>
            </a:xfrm>
            <a:custGeom>
              <a:avLst/>
              <a:gdLst/>
              <a:ahLst/>
              <a:cxnLst/>
              <a:rect l="l" t="t" r="r" b="b"/>
              <a:pathLst>
                <a:path w="541" h="3738" extrusionOk="0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1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8">
              <a:extLst>
                <a:ext uri="{FF2B5EF4-FFF2-40B4-BE49-F238E27FC236}">
                  <a16:creationId xmlns:a16="http://schemas.microsoft.com/office/drawing/2014/main" id="{53DEAC8A-EF84-384D-3617-A46C7816123E}"/>
                </a:ext>
              </a:extLst>
            </p:cNvPr>
            <p:cNvSpPr/>
            <p:nvPr/>
          </p:nvSpPr>
          <p:spPr>
            <a:xfrm>
              <a:off x="2631381" y="3340753"/>
              <a:ext cx="97304" cy="342856"/>
            </a:xfrm>
            <a:custGeom>
              <a:avLst/>
              <a:gdLst/>
              <a:ahLst/>
              <a:cxnLst/>
              <a:rect l="l" t="t" r="r" b="b"/>
              <a:pathLst>
                <a:path w="1763" h="6212" extrusionOk="0">
                  <a:moveTo>
                    <a:pt x="1" y="1"/>
                  </a:moveTo>
                  <a:lnTo>
                    <a:pt x="1" y="6212"/>
                  </a:lnTo>
                  <a:lnTo>
                    <a:pt x="1762" y="6212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8">
              <a:extLst>
                <a:ext uri="{FF2B5EF4-FFF2-40B4-BE49-F238E27FC236}">
                  <a16:creationId xmlns:a16="http://schemas.microsoft.com/office/drawing/2014/main" id="{41582969-88AC-3AD4-2B56-1E6B8D73E67D}"/>
                </a:ext>
              </a:extLst>
            </p:cNvPr>
            <p:cNvSpPr/>
            <p:nvPr/>
          </p:nvSpPr>
          <p:spPr>
            <a:xfrm>
              <a:off x="2671283" y="3683539"/>
              <a:ext cx="28755" cy="173194"/>
            </a:xfrm>
            <a:custGeom>
              <a:avLst/>
              <a:gdLst/>
              <a:ahLst/>
              <a:cxnLst/>
              <a:rect l="l" t="t" r="r" b="b"/>
              <a:pathLst>
                <a:path w="521" h="3138" extrusionOk="0">
                  <a:moveTo>
                    <a:pt x="1" y="1"/>
                  </a:moveTo>
                  <a:lnTo>
                    <a:pt x="1" y="3137"/>
                  </a:lnTo>
                  <a:lnTo>
                    <a:pt x="520" y="3137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8">
              <a:extLst>
                <a:ext uri="{FF2B5EF4-FFF2-40B4-BE49-F238E27FC236}">
                  <a16:creationId xmlns:a16="http://schemas.microsoft.com/office/drawing/2014/main" id="{F180A101-13EE-9EF3-ABAA-F2A338C7AE5E}"/>
                </a:ext>
              </a:extLst>
            </p:cNvPr>
            <p:cNvSpPr/>
            <p:nvPr/>
          </p:nvSpPr>
          <p:spPr>
            <a:xfrm>
              <a:off x="2631381" y="3194113"/>
              <a:ext cx="97304" cy="208517"/>
            </a:xfrm>
            <a:custGeom>
              <a:avLst/>
              <a:gdLst/>
              <a:ahLst/>
              <a:cxnLst/>
              <a:rect l="l" t="t" r="r" b="b"/>
              <a:pathLst>
                <a:path w="1763" h="3778" extrusionOk="0">
                  <a:moveTo>
                    <a:pt x="1" y="0"/>
                  </a:moveTo>
                  <a:lnTo>
                    <a:pt x="1" y="2902"/>
                  </a:lnTo>
                  <a:cubicBezTo>
                    <a:pt x="1" y="3391"/>
                    <a:pt x="398" y="3778"/>
                    <a:pt x="887" y="3778"/>
                  </a:cubicBezTo>
                  <a:cubicBezTo>
                    <a:pt x="1365" y="3778"/>
                    <a:pt x="1762" y="3391"/>
                    <a:pt x="1762" y="2902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8">
              <a:extLst>
                <a:ext uri="{FF2B5EF4-FFF2-40B4-BE49-F238E27FC236}">
                  <a16:creationId xmlns:a16="http://schemas.microsoft.com/office/drawing/2014/main" id="{6CEA1BBE-66B7-4B66-B803-535BCEFC8D3C}"/>
                </a:ext>
              </a:extLst>
            </p:cNvPr>
            <p:cNvSpPr/>
            <p:nvPr/>
          </p:nvSpPr>
          <p:spPr>
            <a:xfrm>
              <a:off x="2631381" y="3194113"/>
              <a:ext cx="97304" cy="37145"/>
            </a:xfrm>
            <a:custGeom>
              <a:avLst/>
              <a:gdLst/>
              <a:ahLst/>
              <a:cxnLst/>
              <a:rect l="l" t="t" r="r" b="b"/>
              <a:pathLst>
                <a:path w="1763" h="673" extrusionOk="0">
                  <a:moveTo>
                    <a:pt x="1" y="0"/>
                  </a:moveTo>
                  <a:lnTo>
                    <a:pt x="1" y="662"/>
                  </a:lnTo>
                  <a:cubicBezTo>
                    <a:pt x="31" y="672"/>
                    <a:pt x="72" y="672"/>
                    <a:pt x="103" y="672"/>
                  </a:cubicBezTo>
                  <a:lnTo>
                    <a:pt x="1671" y="672"/>
                  </a:lnTo>
                  <a:cubicBezTo>
                    <a:pt x="1701" y="672"/>
                    <a:pt x="1732" y="672"/>
                    <a:pt x="1762" y="662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rgbClr val="7C8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8">
              <a:extLst>
                <a:ext uri="{FF2B5EF4-FFF2-40B4-BE49-F238E27FC236}">
                  <a16:creationId xmlns:a16="http://schemas.microsoft.com/office/drawing/2014/main" id="{7F5BA173-E2CD-4DDA-4871-B6A8A2797B3C}"/>
                </a:ext>
              </a:extLst>
            </p:cNvPr>
            <p:cNvSpPr/>
            <p:nvPr/>
          </p:nvSpPr>
          <p:spPr>
            <a:xfrm>
              <a:off x="2605552" y="3117123"/>
              <a:ext cx="148965" cy="96697"/>
            </a:xfrm>
            <a:custGeom>
              <a:avLst/>
              <a:gdLst/>
              <a:ahLst/>
              <a:cxnLst/>
              <a:rect l="l" t="t" r="r" b="b"/>
              <a:pathLst>
                <a:path w="2699" h="1752" extrusionOk="0">
                  <a:moveTo>
                    <a:pt x="744" y="0"/>
                  </a:moveTo>
                  <a:cubicBezTo>
                    <a:pt x="32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2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8FA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8">
              <a:extLst>
                <a:ext uri="{FF2B5EF4-FFF2-40B4-BE49-F238E27FC236}">
                  <a16:creationId xmlns:a16="http://schemas.microsoft.com/office/drawing/2014/main" id="{A848DBE1-ECF5-340F-A1F1-AF755161712B}"/>
                </a:ext>
              </a:extLst>
            </p:cNvPr>
            <p:cNvSpPr/>
            <p:nvPr/>
          </p:nvSpPr>
          <p:spPr>
            <a:xfrm>
              <a:off x="2605552" y="3117067"/>
              <a:ext cx="148965" cy="41670"/>
            </a:xfrm>
            <a:custGeom>
              <a:avLst/>
              <a:gdLst/>
              <a:ahLst/>
              <a:cxnLst/>
              <a:rect l="l" t="t" r="r" b="b"/>
              <a:pathLst>
                <a:path w="2699" h="755" extrusionOk="0">
                  <a:moveTo>
                    <a:pt x="552" y="1"/>
                  </a:moveTo>
                  <a:cubicBezTo>
                    <a:pt x="245" y="1"/>
                    <a:pt x="0" y="252"/>
                    <a:pt x="0" y="561"/>
                  </a:cubicBezTo>
                  <a:lnTo>
                    <a:pt x="0" y="755"/>
                  </a:lnTo>
                  <a:cubicBezTo>
                    <a:pt x="0" y="449"/>
                    <a:pt x="255" y="195"/>
                    <a:pt x="571" y="195"/>
                  </a:cubicBezTo>
                  <a:lnTo>
                    <a:pt x="2139" y="195"/>
                  </a:lnTo>
                  <a:cubicBezTo>
                    <a:pt x="2444" y="195"/>
                    <a:pt x="2699" y="449"/>
                    <a:pt x="2699" y="755"/>
                  </a:cubicBezTo>
                  <a:lnTo>
                    <a:pt x="2699" y="561"/>
                  </a:lnTo>
                  <a:cubicBezTo>
                    <a:pt x="2699" y="252"/>
                    <a:pt x="2454" y="1"/>
                    <a:pt x="2156" y="1"/>
                  </a:cubicBezTo>
                  <a:cubicBezTo>
                    <a:pt x="2151" y="1"/>
                    <a:pt x="2145" y="1"/>
                    <a:pt x="2139" y="1"/>
                  </a:cubicBezTo>
                  <a:lnTo>
                    <a:pt x="571" y="1"/>
                  </a:lnTo>
                  <a:cubicBezTo>
                    <a:pt x="565" y="1"/>
                    <a:pt x="558" y="1"/>
                    <a:pt x="552" y="1"/>
                  </a:cubicBezTo>
                  <a:close/>
                </a:path>
              </a:pathLst>
            </a:custGeom>
            <a:solidFill>
              <a:srgbClr val="8C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8">
              <a:extLst>
                <a:ext uri="{FF2B5EF4-FFF2-40B4-BE49-F238E27FC236}">
                  <a16:creationId xmlns:a16="http://schemas.microsoft.com/office/drawing/2014/main" id="{1B84D097-9CE0-B82F-1D0B-2BCC917830E8}"/>
                </a:ext>
              </a:extLst>
            </p:cNvPr>
            <p:cNvSpPr/>
            <p:nvPr/>
          </p:nvSpPr>
          <p:spPr>
            <a:xfrm>
              <a:off x="2218890" y="4101604"/>
              <a:ext cx="885233" cy="83396"/>
            </a:xfrm>
            <a:custGeom>
              <a:avLst/>
              <a:gdLst/>
              <a:ahLst/>
              <a:cxnLst/>
              <a:rect l="l" t="t" r="r" b="b"/>
              <a:pathLst>
                <a:path w="16039" h="1511" extrusionOk="0">
                  <a:moveTo>
                    <a:pt x="5080" y="0"/>
                  </a:moveTo>
                  <a:cubicBezTo>
                    <a:pt x="2614" y="0"/>
                    <a:pt x="1028" y="91"/>
                    <a:pt x="490" y="592"/>
                  </a:cubicBezTo>
                  <a:cubicBezTo>
                    <a:pt x="1" y="1061"/>
                    <a:pt x="1742" y="1478"/>
                    <a:pt x="6029" y="1509"/>
                  </a:cubicBezTo>
                  <a:cubicBezTo>
                    <a:pt x="6215" y="1510"/>
                    <a:pt x="6404" y="1511"/>
                    <a:pt x="6595" y="1511"/>
                  </a:cubicBezTo>
                  <a:cubicBezTo>
                    <a:pt x="10810" y="1511"/>
                    <a:pt x="16038" y="1191"/>
                    <a:pt x="16038" y="704"/>
                  </a:cubicBezTo>
                  <a:cubicBezTo>
                    <a:pt x="16038" y="195"/>
                    <a:pt x="12556" y="53"/>
                    <a:pt x="8269" y="22"/>
                  </a:cubicBezTo>
                  <a:cubicBezTo>
                    <a:pt x="7084" y="14"/>
                    <a:pt x="6018" y="0"/>
                    <a:pt x="5080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8">
              <a:extLst>
                <a:ext uri="{FF2B5EF4-FFF2-40B4-BE49-F238E27FC236}">
                  <a16:creationId xmlns:a16="http://schemas.microsoft.com/office/drawing/2014/main" id="{601E1EA1-4F35-4925-B9F9-45AF7DEE3DF4}"/>
                </a:ext>
              </a:extLst>
            </p:cNvPr>
            <p:cNvSpPr/>
            <p:nvPr/>
          </p:nvSpPr>
          <p:spPr>
            <a:xfrm>
              <a:off x="2252612" y="2483761"/>
              <a:ext cx="239480" cy="511469"/>
            </a:xfrm>
            <a:custGeom>
              <a:avLst/>
              <a:gdLst/>
              <a:ahLst/>
              <a:cxnLst/>
              <a:rect l="l" t="t" r="r" b="b"/>
              <a:pathLst>
                <a:path w="4339" h="9267" extrusionOk="0">
                  <a:moveTo>
                    <a:pt x="2118" y="1"/>
                  </a:moveTo>
                  <a:cubicBezTo>
                    <a:pt x="2088" y="1"/>
                    <a:pt x="902" y="10"/>
                    <a:pt x="479" y="1579"/>
                  </a:cubicBezTo>
                  <a:cubicBezTo>
                    <a:pt x="164" y="2780"/>
                    <a:pt x="133" y="3697"/>
                    <a:pt x="62" y="4929"/>
                  </a:cubicBezTo>
                  <a:cubicBezTo>
                    <a:pt x="1" y="5815"/>
                    <a:pt x="133" y="6762"/>
                    <a:pt x="276" y="7647"/>
                  </a:cubicBezTo>
                  <a:cubicBezTo>
                    <a:pt x="347" y="8085"/>
                    <a:pt x="541" y="8493"/>
                    <a:pt x="836" y="8829"/>
                  </a:cubicBezTo>
                  <a:cubicBezTo>
                    <a:pt x="1182" y="9216"/>
                    <a:pt x="1640" y="9266"/>
                    <a:pt x="2149" y="9266"/>
                  </a:cubicBezTo>
                  <a:cubicBezTo>
                    <a:pt x="3066" y="9154"/>
                    <a:pt x="4339" y="988"/>
                    <a:pt x="2119" y="1"/>
                  </a:cubicBezTo>
                  <a:cubicBezTo>
                    <a:pt x="2119" y="1"/>
                    <a:pt x="2119" y="1"/>
                    <a:pt x="2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8">
              <a:extLst>
                <a:ext uri="{FF2B5EF4-FFF2-40B4-BE49-F238E27FC236}">
                  <a16:creationId xmlns:a16="http://schemas.microsoft.com/office/drawing/2014/main" id="{FEA3CA53-2640-4921-82A0-D821C22944CE}"/>
                </a:ext>
              </a:extLst>
            </p:cNvPr>
            <p:cNvSpPr/>
            <p:nvPr/>
          </p:nvSpPr>
          <p:spPr>
            <a:xfrm>
              <a:off x="2831445" y="2974291"/>
              <a:ext cx="88308" cy="291361"/>
            </a:xfrm>
            <a:custGeom>
              <a:avLst/>
              <a:gdLst/>
              <a:ahLst/>
              <a:cxnLst/>
              <a:rect l="l" t="t" r="r" b="b"/>
              <a:pathLst>
                <a:path w="1600" h="5279" extrusionOk="0">
                  <a:moveTo>
                    <a:pt x="732" y="1"/>
                  </a:moveTo>
                  <a:cubicBezTo>
                    <a:pt x="414" y="1"/>
                    <a:pt x="143" y="389"/>
                    <a:pt x="143" y="389"/>
                  </a:cubicBezTo>
                  <a:cubicBezTo>
                    <a:pt x="143" y="389"/>
                    <a:pt x="215" y="1478"/>
                    <a:pt x="306" y="2384"/>
                  </a:cubicBezTo>
                  <a:cubicBezTo>
                    <a:pt x="1" y="3056"/>
                    <a:pt x="82" y="4492"/>
                    <a:pt x="154" y="4574"/>
                  </a:cubicBezTo>
                  <a:cubicBezTo>
                    <a:pt x="174" y="4594"/>
                    <a:pt x="204" y="4594"/>
                    <a:pt x="225" y="4594"/>
                  </a:cubicBezTo>
                  <a:cubicBezTo>
                    <a:pt x="306" y="4584"/>
                    <a:pt x="367" y="4513"/>
                    <a:pt x="367" y="4431"/>
                  </a:cubicBezTo>
                  <a:cubicBezTo>
                    <a:pt x="367" y="4217"/>
                    <a:pt x="378" y="3708"/>
                    <a:pt x="388" y="3637"/>
                  </a:cubicBezTo>
                  <a:cubicBezTo>
                    <a:pt x="392" y="3601"/>
                    <a:pt x="417" y="3583"/>
                    <a:pt x="446" y="3583"/>
                  </a:cubicBezTo>
                  <a:cubicBezTo>
                    <a:pt x="483" y="3583"/>
                    <a:pt x="528" y="3611"/>
                    <a:pt x="551" y="3667"/>
                  </a:cubicBezTo>
                  <a:cubicBezTo>
                    <a:pt x="435" y="5184"/>
                    <a:pt x="631" y="5278"/>
                    <a:pt x="682" y="5278"/>
                  </a:cubicBezTo>
                  <a:cubicBezTo>
                    <a:pt x="689" y="5278"/>
                    <a:pt x="693" y="5276"/>
                    <a:pt x="693" y="5276"/>
                  </a:cubicBezTo>
                  <a:cubicBezTo>
                    <a:pt x="1599" y="4889"/>
                    <a:pt x="1243" y="440"/>
                    <a:pt x="1243" y="440"/>
                  </a:cubicBezTo>
                  <a:cubicBezTo>
                    <a:pt x="1081" y="109"/>
                    <a:pt x="900" y="1"/>
                    <a:pt x="732" y="1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8">
              <a:extLst>
                <a:ext uri="{FF2B5EF4-FFF2-40B4-BE49-F238E27FC236}">
                  <a16:creationId xmlns:a16="http://schemas.microsoft.com/office/drawing/2014/main" id="{6EE6816A-1D6C-EFDB-0F3F-A105B46707DB}"/>
                </a:ext>
              </a:extLst>
            </p:cNvPr>
            <p:cNvSpPr/>
            <p:nvPr/>
          </p:nvSpPr>
          <p:spPr>
            <a:xfrm>
              <a:off x="2833708" y="4041557"/>
              <a:ext cx="310292" cy="95097"/>
            </a:xfrm>
            <a:custGeom>
              <a:avLst/>
              <a:gdLst/>
              <a:ahLst/>
              <a:cxnLst/>
              <a:rect l="l" t="t" r="r" b="b"/>
              <a:pathLst>
                <a:path w="5622" h="1723" extrusionOk="0">
                  <a:moveTo>
                    <a:pt x="5122" y="0"/>
                  </a:moveTo>
                  <a:lnTo>
                    <a:pt x="123" y="1273"/>
                  </a:lnTo>
                  <a:cubicBezTo>
                    <a:pt x="123" y="1273"/>
                    <a:pt x="1" y="1395"/>
                    <a:pt x="204" y="1721"/>
                  </a:cubicBezTo>
                  <a:cubicBezTo>
                    <a:pt x="205" y="1722"/>
                    <a:pt x="208" y="1723"/>
                    <a:pt x="213" y="1723"/>
                  </a:cubicBezTo>
                  <a:cubicBezTo>
                    <a:pt x="324" y="1723"/>
                    <a:pt x="1436" y="1402"/>
                    <a:pt x="2577" y="1100"/>
                  </a:cubicBezTo>
                  <a:cubicBezTo>
                    <a:pt x="4074" y="703"/>
                    <a:pt x="5621" y="265"/>
                    <a:pt x="5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8">
              <a:extLst>
                <a:ext uri="{FF2B5EF4-FFF2-40B4-BE49-F238E27FC236}">
                  <a16:creationId xmlns:a16="http://schemas.microsoft.com/office/drawing/2014/main" id="{B3B1441D-0061-BD08-CE92-83AC77EBA73A}"/>
                </a:ext>
              </a:extLst>
            </p:cNvPr>
            <p:cNvSpPr/>
            <p:nvPr/>
          </p:nvSpPr>
          <p:spPr>
            <a:xfrm>
              <a:off x="2792150" y="3888128"/>
              <a:ext cx="121424" cy="168116"/>
            </a:xfrm>
            <a:custGeom>
              <a:avLst/>
              <a:gdLst/>
              <a:ahLst/>
              <a:cxnLst/>
              <a:rect l="l" t="t" r="r" b="b"/>
              <a:pathLst>
                <a:path w="2200" h="3046" extrusionOk="0">
                  <a:moveTo>
                    <a:pt x="1517" y="0"/>
                  </a:moveTo>
                  <a:lnTo>
                    <a:pt x="0" y="51"/>
                  </a:lnTo>
                  <a:cubicBezTo>
                    <a:pt x="0" y="51"/>
                    <a:pt x="468" y="1477"/>
                    <a:pt x="733" y="2495"/>
                  </a:cubicBezTo>
                  <a:cubicBezTo>
                    <a:pt x="733" y="2495"/>
                    <a:pt x="1079" y="3045"/>
                    <a:pt x="1459" y="3045"/>
                  </a:cubicBezTo>
                  <a:cubicBezTo>
                    <a:pt x="1725" y="3045"/>
                    <a:pt x="2007" y="2777"/>
                    <a:pt x="2199" y="1864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8">
              <a:extLst>
                <a:ext uri="{FF2B5EF4-FFF2-40B4-BE49-F238E27FC236}">
                  <a16:creationId xmlns:a16="http://schemas.microsoft.com/office/drawing/2014/main" id="{A536355E-2DA1-7BF8-CCDC-72B0E789F4E4}"/>
                </a:ext>
              </a:extLst>
            </p:cNvPr>
            <p:cNvSpPr/>
            <p:nvPr/>
          </p:nvSpPr>
          <p:spPr>
            <a:xfrm>
              <a:off x="2825264" y="3982062"/>
              <a:ext cx="291196" cy="129758"/>
            </a:xfrm>
            <a:custGeom>
              <a:avLst/>
              <a:gdLst/>
              <a:ahLst/>
              <a:cxnLst/>
              <a:rect l="l" t="t" r="r" b="b"/>
              <a:pathLst>
                <a:path w="5276" h="2351" extrusionOk="0">
                  <a:moveTo>
                    <a:pt x="1607" y="1"/>
                  </a:moveTo>
                  <a:cubicBezTo>
                    <a:pt x="1566" y="1"/>
                    <a:pt x="1525" y="28"/>
                    <a:pt x="1518" y="70"/>
                  </a:cubicBezTo>
                  <a:cubicBezTo>
                    <a:pt x="1466" y="463"/>
                    <a:pt x="1312" y="1093"/>
                    <a:pt x="859" y="1093"/>
                  </a:cubicBezTo>
                  <a:cubicBezTo>
                    <a:pt x="689" y="1093"/>
                    <a:pt x="478" y="1005"/>
                    <a:pt x="215" y="783"/>
                  </a:cubicBezTo>
                  <a:lnTo>
                    <a:pt x="123" y="701"/>
                  </a:lnTo>
                  <a:cubicBezTo>
                    <a:pt x="31" y="732"/>
                    <a:pt x="42" y="834"/>
                    <a:pt x="31" y="936"/>
                  </a:cubicBezTo>
                  <a:cubicBezTo>
                    <a:pt x="1" y="1231"/>
                    <a:pt x="1" y="1546"/>
                    <a:pt x="52" y="1852"/>
                  </a:cubicBezTo>
                  <a:cubicBezTo>
                    <a:pt x="72" y="2035"/>
                    <a:pt x="154" y="2208"/>
                    <a:pt x="276" y="2351"/>
                  </a:cubicBezTo>
                  <a:cubicBezTo>
                    <a:pt x="459" y="2320"/>
                    <a:pt x="897" y="2208"/>
                    <a:pt x="1447" y="2066"/>
                  </a:cubicBezTo>
                  <a:lnTo>
                    <a:pt x="2546" y="1791"/>
                  </a:lnTo>
                  <a:cubicBezTo>
                    <a:pt x="3880" y="1445"/>
                    <a:pt x="5275" y="1078"/>
                    <a:pt x="5275" y="1078"/>
                  </a:cubicBezTo>
                  <a:cubicBezTo>
                    <a:pt x="5275" y="1078"/>
                    <a:pt x="5176" y="1001"/>
                    <a:pt x="4834" y="1001"/>
                  </a:cubicBezTo>
                  <a:cubicBezTo>
                    <a:pt x="4712" y="1001"/>
                    <a:pt x="4559" y="1011"/>
                    <a:pt x="4369" y="1037"/>
                  </a:cubicBezTo>
                  <a:cubicBezTo>
                    <a:pt x="4241" y="1058"/>
                    <a:pt x="4113" y="1068"/>
                    <a:pt x="3985" y="1068"/>
                  </a:cubicBezTo>
                  <a:cubicBezTo>
                    <a:pt x="3738" y="1068"/>
                    <a:pt x="3491" y="1030"/>
                    <a:pt x="3249" y="956"/>
                  </a:cubicBezTo>
                  <a:lnTo>
                    <a:pt x="3056" y="895"/>
                  </a:lnTo>
                  <a:cubicBezTo>
                    <a:pt x="2546" y="681"/>
                    <a:pt x="2068" y="386"/>
                    <a:pt x="1661" y="19"/>
                  </a:cubicBezTo>
                  <a:cubicBezTo>
                    <a:pt x="1645" y="6"/>
                    <a:pt x="1626" y="1"/>
                    <a:pt x="1607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8">
              <a:extLst>
                <a:ext uri="{FF2B5EF4-FFF2-40B4-BE49-F238E27FC236}">
                  <a16:creationId xmlns:a16="http://schemas.microsoft.com/office/drawing/2014/main" id="{0995A099-02F0-AF14-CC80-294EEA638500}"/>
                </a:ext>
              </a:extLst>
            </p:cNvPr>
            <p:cNvSpPr/>
            <p:nvPr/>
          </p:nvSpPr>
          <p:spPr>
            <a:xfrm>
              <a:off x="2828078" y="4072629"/>
              <a:ext cx="82678" cy="39187"/>
            </a:xfrm>
            <a:custGeom>
              <a:avLst/>
              <a:gdLst/>
              <a:ahLst/>
              <a:cxnLst/>
              <a:rect l="l" t="t" r="r" b="b"/>
              <a:pathLst>
                <a:path w="1498" h="710" extrusionOk="0">
                  <a:moveTo>
                    <a:pt x="727" y="0"/>
                  </a:moveTo>
                  <a:cubicBezTo>
                    <a:pt x="526" y="0"/>
                    <a:pt x="285" y="56"/>
                    <a:pt x="1" y="211"/>
                  </a:cubicBezTo>
                  <a:cubicBezTo>
                    <a:pt x="31" y="394"/>
                    <a:pt x="103" y="567"/>
                    <a:pt x="225" y="710"/>
                  </a:cubicBezTo>
                  <a:cubicBezTo>
                    <a:pt x="408" y="679"/>
                    <a:pt x="846" y="567"/>
                    <a:pt x="1396" y="425"/>
                  </a:cubicBezTo>
                  <a:lnTo>
                    <a:pt x="1498" y="384"/>
                  </a:lnTo>
                  <a:cubicBezTo>
                    <a:pt x="1498" y="384"/>
                    <a:pt x="1252" y="0"/>
                    <a:pt x="727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8">
              <a:extLst>
                <a:ext uri="{FF2B5EF4-FFF2-40B4-BE49-F238E27FC236}">
                  <a16:creationId xmlns:a16="http://schemas.microsoft.com/office/drawing/2014/main" id="{71B040DA-0AF1-9E74-E351-1CDD176049F9}"/>
                </a:ext>
              </a:extLst>
            </p:cNvPr>
            <p:cNvSpPr/>
            <p:nvPr/>
          </p:nvSpPr>
          <p:spPr>
            <a:xfrm>
              <a:off x="2963515" y="4031402"/>
              <a:ext cx="152938" cy="49508"/>
            </a:xfrm>
            <a:custGeom>
              <a:avLst/>
              <a:gdLst/>
              <a:ahLst/>
              <a:cxnLst/>
              <a:rect l="l" t="t" r="r" b="b"/>
              <a:pathLst>
                <a:path w="2771" h="897" extrusionOk="0">
                  <a:moveTo>
                    <a:pt x="551" y="1"/>
                  </a:moveTo>
                  <a:cubicBezTo>
                    <a:pt x="276" y="194"/>
                    <a:pt x="1" y="500"/>
                    <a:pt x="41" y="897"/>
                  </a:cubicBezTo>
                  <a:cubicBezTo>
                    <a:pt x="1365" y="551"/>
                    <a:pt x="2770" y="184"/>
                    <a:pt x="2770" y="184"/>
                  </a:cubicBezTo>
                  <a:cubicBezTo>
                    <a:pt x="2770" y="184"/>
                    <a:pt x="2671" y="107"/>
                    <a:pt x="2329" y="107"/>
                  </a:cubicBezTo>
                  <a:cubicBezTo>
                    <a:pt x="2207" y="107"/>
                    <a:pt x="2054" y="117"/>
                    <a:pt x="1864" y="143"/>
                  </a:cubicBezTo>
                  <a:cubicBezTo>
                    <a:pt x="1736" y="164"/>
                    <a:pt x="1608" y="174"/>
                    <a:pt x="1480" y="174"/>
                  </a:cubicBezTo>
                  <a:cubicBezTo>
                    <a:pt x="1233" y="174"/>
                    <a:pt x="986" y="136"/>
                    <a:pt x="744" y="62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8">
              <a:extLst>
                <a:ext uri="{FF2B5EF4-FFF2-40B4-BE49-F238E27FC236}">
                  <a16:creationId xmlns:a16="http://schemas.microsoft.com/office/drawing/2014/main" id="{85843BE7-9094-27AA-7BD1-EDDFCE4F0DD2}"/>
                </a:ext>
              </a:extLst>
            </p:cNvPr>
            <p:cNvSpPr/>
            <p:nvPr/>
          </p:nvSpPr>
          <p:spPr>
            <a:xfrm>
              <a:off x="2950049" y="4019591"/>
              <a:ext cx="15785" cy="26492"/>
            </a:xfrm>
            <a:custGeom>
              <a:avLst/>
              <a:gdLst/>
              <a:ahLst/>
              <a:cxnLst/>
              <a:rect l="l" t="t" r="r" b="b"/>
              <a:pathLst>
                <a:path w="286" h="480" fill="none" extrusionOk="0">
                  <a:moveTo>
                    <a:pt x="0" y="480"/>
                  </a:moveTo>
                  <a:cubicBezTo>
                    <a:pt x="61" y="296"/>
                    <a:pt x="163" y="133"/>
                    <a:pt x="285" y="1"/>
                  </a:cubicBezTo>
                </a:path>
              </a:pathLst>
            </a:custGeom>
            <a:noFill/>
            <a:ln w="2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8">
              <a:extLst>
                <a:ext uri="{FF2B5EF4-FFF2-40B4-BE49-F238E27FC236}">
                  <a16:creationId xmlns:a16="http://schemas.microsoft.com/office/drawing/2014/main" id="{230CF543-B23F-14F0-0633-CEA156430C8D}"/>
                </a:ext>
              </a:extLst>
            </p:cNvPr>
            <p:cNvSpPr/>
            <p:nvPr/>
          </p:nvSpPr>
          <p:spPr>
            <a:xfrm>
              <a:off x="2934319" y="4010043"/>
              <a:ext cx="14626" cy="25389"/>
            </a:xfrm>
            <a:custGeom>
              <a:avLst/>
              <a:gdLst/>
              <a:ahLst/>
              <a:cxnLst/>
              <a:rect l="l" t="t" r="r" b="b"/>
              <a:pathLst>
                <a:path w="265" h="460" fill="none" extrusionOk="0">
                  <a:moveTo>
                    <a:pt x="0" y="459"/>
                  </a:moveTo>
                  <a:cubicBezTo>
                    <a:pt x="61" y="286"/>
                    <a:pt x="143" y="133"/>
                    <a:pt x="265" y="1"/>
                  </a:cubicBezTo>
                </a:path>
              </a:pathLst>
            </a:custGeom>
            <a:noFill/>
            <a:ln w="2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8">
              <a:extLst>
                <a:ext uri="{FF2B5EF4-FFF2-40B4-BE49-F238E27FC236}">
                  <a16:creationId xmlns:a16="http://schemas.microsoft.com/office/drawing/2014/main" id="{7844CA4E-1482-84EE-19C5-45E43AAE07B4}"/>
                </a:ext>
              </a:extLst>
            </p:cNvPr>
            <p:cNvSpPr/>
            <p:nvPr/>
          </p:nvSpPr>
          <p:spPr>
            <a:xfrm>
              <a:off x="2555550" y="2882785"/>
              <a:ext cx="366478" cy="1076254"/>
            </a:xfrm>
            <a:custGeom>
              <a:avLst/>
              <a:gdLst/>
              <a:ahLst/>
              <a:cxnLst/>
              <a:rect l="l" t="t" r="r" b="b"/>
              <a:pathLst>
                <a:path w="6640" h="19500" extrusionOk="0">
                  <a:moveTo>
                    <a:pt x="489" y="0"/>
                  </a:moveTo>
                  <a:cubicBezTo>
                    <a:pt x="489" y="0"/>
                    <a:pt x="0" y="1874"/>
                    <a:pt x="21" y="3197"/>
                  </a:cubicBezTo>
                  <a:cubicBezTo>
                    <a:pt x="41" y="4694"/>
                    <a:pt x="968" y="5936"/>
                    <a:pt x="1375" y="7362"/>
                  </a:cubicBezTo>
                  <a:cubicBezTo>
                    <a:pt x="1782" y="8777"/>
                    <a:pt x="4246" y="17636"/>
                    <a:pt x="4501" y="19397"/>
                  </a:cubicBezTo>
                  <a:cubicBezTo>
                    <a:pt x="4501" y="19397"/>
                    <a:pt x="4827" y="19500"/>
                    <a:pt x="5222" y="19500"/>
                  </a:cubicBezTo>
                  <a:cubicBezTo>
                    <a:pt x="5644" y="19500"/>
                    <a:pt x="6147" y="19383"/>
                    <a:pt x="6415" y="18899"/>
                  </a:cubicBezTo>
                  <a:cubicBezTo>
                    <a:pt x="6639" y="18858"/>
                    <a:pt x="5886" y="14011"/>
                    <a:pt x="5865" y="12433"/>
                  </a:cubicBezTo>
                  <a:cubicBezTo>
                    <a:pt x="5835" y="10865"/>
                    <a:pt x="5713" y="10040"/>
                    <a:pt x="5102" y="7973"/>
                  </a:cubicBezTo>
                  <a:cubicBezTo>
                    <a:pt x="4481" y="5896"/>
                    <a:pt x="4256" y="3197"/>
                    <a:pt x="4715" y="2098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8">
              <a:extLst>
                <a:ext uri="{FF2B5EF4-FFF2-40B4-BE49-F238E27FC236}">
                  <a16:creationId xmlns:a16="http://schemas.microsoft.com/office/drawing/2014/main" id="{C5FC792F-E3EE-D001-5E8F-C5531A93BE3B}"/>
                </a:ext>
              </a:extLst>
            </p:cNvPr>
            <p:cNvSpPr/>
            <p:nvPr/>
          </p:nvSpPr>
          <p:spPr>
            <a:xfrm>
              <a:off x="2318398" y="4083115"/>
              <a:ext cx="302510" cy="42995"/>
            </a:xfrm>
            <a:custGeom>
              <a:avLst/>
              <a:gdLst/>
              <a:ahLst/>
              <a:cxnLst/>
              <a:rect l="l" t="t" r="r" b="b"/>
              <a:pathLst>
                <a:path w="5481" h="779" extrusionOk="0">
                  <a:moveTo>
                    <a:pt x="163" y="1"/>
                  </a:moveTo>
                  <a:cubicBezTo>
                    <a:pt x="163" y="1"/>
                    <a:pt x="0" y="72"/>
                    <a:pt x="82" y="418"/>
                  </a:cubicBezTo>
                  <a:cubicBezTo>
                    <a:pt x="92" y="459"/>
                    <a:pt x="1304" y="540"/>
                    <a:pt x="2525" y="642"/>
                  </a:cubicBezTo>
                  <a:cubicBezTo>
                    <a:pt x="3287" y="713"/>
                    <a:pt x="4066" y="778"/>
                    <a:pt x="4611" y="778"/>
                  </a:cubicBezTo>
                  <a:cubicBezTo>
                    <a:pt x="5167" y="778"/>
                    <a:pt x="5480" y="710"/>
                    <a:pt x="5285" y="510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8">
              <a:extLst>
                <a:ext uri="{FF2B5EF4-FFF2-40B4-BE49-F238E27FC236}">
                  <a16:creationId xmlns:a16="http://schemas.microsoft.com/office/drawing/2014/main" id="{96250DEB-A45E-4E92-D160-EAC71DF56C03}"/>
                </a:ext>
              </a:extLst>
            </p:cNvPr>
            <p:cNvSpPr/>
            <p:nvPr/>
          </p:nvSpPr>
          <p:spPr>
            <a:xfrm>
              <a:off x="2348146" y="3874055"/>
              <a:ext cx="88308" cy="172145"/>
            </a:xfrm>
            <a:custGeom>
              <a:avLst/>
              <a:gdLst/>
              <a:ahLst/>
              <a:cxnLst/>
              <a:rect l="l" t="t" r="r" b="b"/>
              <a:pathLst>
                <a:path w="1600" h="3119" extrusionOk="0">
                  <a:moveTo>
                    <a:pt x="133" y="1"/>
                  </a:moveTo>
                  <a:cubicBezTo>
                    <a:pt x="133" y="1"/>
                    <a:pt x="103" y="1396"/>
                    <a:pt x="1" y="2383"/>
                  </a:cubicBezTo>
                  <a:cubicBezTo>
                    <a:pt x="1" y="2383"/>
                    <a:pt x="177" y="3118"/>
                    <a:pt x="636" y="3118"/>
                  </a:cubicBezTo>
                  <a:cubicBezTo>
                    <a:pt x="875" y="3118"/>
                    <a:pt x="1191" y="2919"/>
                    <a:pt x="1600" y="2312"/>
                  </a:cubicBezTo>
                  <a:lnTo>
                    <a:pt x="1579" y="449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8">
              <a:extLst>
                <a:ext uri="{FF2B5EF4-FFF2-40B4-BE49-F238E27FC236}">
                  <a16:creationId xmlns:a16="http://schemas.microsoft.com/office/drawing/2014/main" id="{4ED836B9-C34B-5BB4-0FA8-74F4CCC37F45}"/>
                </a:ext>
              </a:extLst>
            </p:cNvPr>
            <p:cNvSpPr/>
            <p:nvPr/>
          </p:nvSpPr>
          <p:spPr>
            <a:xfrm>
              <a:off x="2322869" y="3993321"/>
              <a:ext cx="287222" cy="117946"/>
            </a:xfrm>
            <a:custGeom>
              <a:avLst/>
              <a:gdLst/>
              <a:ahLst/>
              <a:cxnLst/>
              <a:rect l="l" t="t" r="r" b="b"/>
              <a:pathLst>
                <a:path w="5204" h="2137" extrusionOk="0">
                  <a:moveTo>
                    <a:pt x="2089" y="1"/>
                  </a:moveTo>
                  <a:cubicBezTo>
                    <a:pt x="2060" y="1"/>
                    <a:pt x="2032" y="14"/>
                    <a:pt x="2017" y="39"/>
                  </a:cubicBezTo>
                  <a:cubicBezTo>
                    <a:pt x="1861" y="325"/>
                    <a:pt x="1569" y="746"/>
                    <a:pt x="1212" y="746"/>
                  </a:cubicBezTo>
                  <a:cubicBezTo>
                    <a:pt x="1008" y="746"/>
                    <a:pt x="783" y="610"/>
                    <a:pt x="551" y="233"/>
                  </a:cubicBezTo>
                  <a:lnTo>
                    <a:pt x="489" y="141"/>
                  </a:lnTo>
                  <a:cubicBezTo>
                    <a:pt x="485" y="140"/>
                    <a:pt x="480" y="140"/>
                    <a:pt x="476" y="140"/>
                  </a:cubicBezTo>
                  <a:cubicBezTo>
                    <a:pt x="396" y="140"/>
                    <a:pt x="375" y="227"/>
                    <a:pt x="327" y="304"/>
                  </a:cubicBezTo>
                  <a:cubicBezTo>
                    <a:pt x="194" y="558"/>
                    <a:pt x="92" y="833"/>
                    <a:pt x="41" y="1118"/>
                  </a:cubicBezTo>
                  <a:cubicBezTo>
                    <a:pt x="1" y="1281"/>
                    <a:pt x="11" y="1465"/>
                    <a:pt x="82" y="1628"/>
                  </a:cubicBezTo>
                  <a:cubicBezTo>
                    <a:pt x="255" y="1658"/>
                    <a:pt x="703" y="1709"/>
                    <a:pt x="1274" y="1760"/>
                  </a:cubicBezTo>
                  <a:lnTo>
                    <a:pt x="2404" y="1872"/>
                  </a:lnTo>
                  <a:cubicBezTo>
                    <a:pt x="3768" y="2004"/>
                    <a:pt x="5204" y="2137"/>
                    <a:pt x="5204" y="2137"/>
                  </a:cubicBezTo>
                  <a:cubicBezTo>
                    <a:pt x="5204" y="2137"/>
                    <a:pt x="5082" y="1953"/>
                    <a:pt x="4369" y="1811"/>
                  </a:cubicBezTo>
                  <a:cubicBezTo>
                    <a:pt x="4002" y="1740"/>
                    <a:pt x="3646" y="1587"/>
                    <a:pt x="3341" y="1373"/>
                  </a:cubicBezTo>
                  <a:cubicBezTo>
                    <a:pt x="3290" y="1332"/>
                    <a:pt x="3239" y="1292"/>
                    <a:pt x="3188" y="1251"/>
                  </a:cubicBezTo>
                  <a:cubicBezTo>
                    <a:pt x="2770" y="915"/>
                    <a:pt x="2434" y="497"/>
                    <a:pt x="2170" y="39"/>
                  </a:cubicBezTo>
                  <a:cubicBezTo>
                    <a:pt x="2149" y="14"/>
                    <a:pt x="2119" y="1"/>
                    <a:pt x="2089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8">
              <a:extLst>
                <a:ext uri="{FF2B5EF4-FFF2-40B4-BE49-F238E27FC236}">
                  <a16:creationId xmlns:a16="http://schemas.microsoft.com/office/drawing/2014/main" id="{5DFF18F6-FC22-F174-BDE6-1B832C09D7C3}"/>
                </a:ext>
              </a:extLst>
            </p:cNvPr>
            <p:cNvSpPr/>
            <p:nvPr/>
          </p:nvSpPr>
          <p:spPr>
            <a:xfrm>
              <a:off x="2322317" y="4053809"/>
              <a:ext cx="76497" cy="36648"/>
            </a:xfrm>
            <a:custGeom>
              <a:avLst/>
              <a:gdLst/>
              <a:ahLst/>
              <a:cxnLst/>
              <a:rect l="l" t="t" r="r" b="b"/>
              <a:pathLst>
                <a:path w="1386" h="664" extrusionOk="0">
                  <a:moveTo>
                    <a:pt x="337" y="1"/>
                  </a:moveTo>
                  <a:cubicBezTo>
                    <a:pt x="246" y="1"/>
                    <a:pt x="148" y="7"/>
                    <a:pt x="41" y="22"/>
                  </a:cubicBezTo>
                  <a:cubicBezTo>
                    <a:pt x="1" y="196"/>
                    <a:pt x="21" y="369"/>
                    <a:pt x="92" y="532"/>
                  </a:cubicBezTo>
                  <a:cubicBezTo>
                    <a:pt x="265" y="562"/>
                    <a:pt x="713" y="613"/>
                    <a:pt x="1284" y="664"/>
                  </a:cubicBezTo>
                  <a:lnTo>
                    <a:pt x="1385" y="664"/>
                  </a:lnTo>
                  <a:cubicBezTo>
                    <a:pt x="1385" y="664"/>
                    <a:pt x="1234" y="1"/>
                    <a:pt x="337" y="1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8">
              <a:extLst>
                <a:ext uri="{FF2B5EF4-FFF2-40B4-BE49-F238E27FC236}">
                  <a16:creationId xmlns:a16="http://schemas.microsoft.com/office/drawing/2014/main" id="{3620B4DA-CBF1-EDE7-5426-50ABD030D344}"/>
                </a:ext>
              </a:extLst>
            </p:cNvPr>
            <p:cNvSpPr/>
            <p:nvPr/>
          </p:nvSpPr>
          <p:spPr>
            <a:xfrm>
              <a:off x="2455490" y="4062308"/>
              <a:ext cx="154594" cy="48956"/>
            </a:xfrm>
            <a:custGeom>
              <a:avLst/>
              <a:gdLst/>
              <a:ahLst/>
              <a:cxnLst/>
              <a:rect l="l" t="t" r="r" b="b"/>
              <a:pathLst>
                <a:path w="2801" h="887" extrusionOk="0">
                  <a:moveTo>
                    <a:pt x="785" y="1"/>
                  </a:moveTo>
                  <a:cubicBezTo>
                    <a:pt x="459" y="92"/>
                    <a:pt x="92" y="266"/>
                    <a:pt x="1" y="622"/>
                  </a:cubicBezTo>
                  <a:cubicBezTo>
                    <a:pt x="1365" y="754"/>
                    <a:pt x="2801" y="887"/>
                    <a:pt x="2801" y="887"/>
                  </a:cubicBezTo>
                  <a:cubicBezTo>
                    <a:pt x="2801" y="887"/>
                    <a:pt x="2679" y="703"/>
                    <a:pt x="1966" y="561"/>
                  </a:cubicBezTo>
                  <a:cubicBezTo>
                    <a:pt x="1599" y="490"/>
                    <a:pt x="1243" y="337"/>
                    <a:pt x="938" y="123"/>
                  </a:cubicBezTo>
                  <a:cubicBezTo>
                    <a:pt x="887" y="82"/>
                    <a:pt x="836" y="42"/>
                    <a:pt x="785" y="1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8">
              <a:extLst>
                <a:ext uri="{FF2B5EF4-FFF2-40B4-BE49-F238E27FC236}">
                  <a16:creationId xmlns:a16="http://schemas.microsoft.com/office/drawing/2014/main" id="{1F5B4D58-48CF-0B5D-FF36-D1B2DBD90F5B}"/>
                </a:ext>
              </a:extLst>
            </p:cNvPr>
            <p:cNvSpPr/>
            <p:nvPr/>
          </p:nvSpPr>
          <p:spPr>
            <a:xfrm>
              <a:off x="2452124" y="4043213"/>
              <a:ext cx="24230" cy="17496"/>
            </a:xfrm>
            <a:custGeom>
              <a:avLst/>
              <a:gdLst/>
              <a:ahLst/>
              <a:cxnLst/>
              <a:rect l="l" t="t" r="r" b="b"/>
              <a:pathLst>
                <a:path w="439" h="317" fill="none" extrusionOk="0">
                  <a:moveTo>
                    <a:pt x="1" y="316"/>
                  </a:moveTo>
                  <a:cubicBezTo>
                    <a:pt x="123" y="184"/>
                    <a:pt x="265" y="72"/>
                    <a:pt x="439" y="1"/>
                  </a:cubicBezTo>
                </a:path>
              </a:pathLst>
            </a:custGeom>
            <a:noFill/>
            <a:ln w="2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8">
              <a:extLst>
                <a:ext uri="{FF2B5EF4-FFF2-40B4-BE49-F238E27FC236}">
                  <a16:creationId xmlns:a16="http://schemas.microsoft.com/office/drawing/2014/main" id="{E20A8D2E-02C4-9567-D529-534F40A95F91}"/>
                </a:ext>
              </a:extLst>
            </p:cNvPr>
            <p:cNvSpPr/>
            <p:nvPr/>
          </p:nvSpPr>
          <p:spPr>
            <a:xfrm>
              <a:off x="2440920" y="4029746"/>
              <a:ext cx="22519" cy="16889"/>
            </a:xfrm>
            <a:custGeom>
              <a:avLst/>
              <a:gdLst/>
              <a:ahLst/>
              <a:cxnLst/>
              <a:rect l="l" t="t" r="r" b="b"/>
              <a:pathLst>
                <a:path w="408" h="306" fill="none" extrusionOk="0">
                  <a:moveTo>
                    <a:pt x="0" y="306"/>
                  </a:moveTo>
                  <a:cubicBezTo>
                    <a:pt x="112" y="173"/>
                    <a:pt x="255" y="72"/>
                    <a:pt x="407" y="0"/>
                  </a:cubicBezTo>
                </a:path>
              </a:pathLst>
            </a:custGeom>
            <a:noFill/>
            <a:ln w="2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8">
              <a:extLst>
                <a:ext uri="{FF2B5EF4-FFF2-40B4-BE49-F238E27FC236}">
                  <a16:creationId xmlns:a16="http://schemas.microsoft.com/office/drawing/2014/main" id="{5B676618-2883-1BD8-045F-25786E2777DB}"/>
                </a:ext>
              </a:extLst>
            </p:cNvPr>
            <p:cNvSpPr/>
            <p:nvPr/>
          </p:nvSpPr>
          <p:spPr>
            <a:xfrm>
              <a:off x="2345331" y="2923240"/>
              <a:ext cx="332204" cy="1033645"/>
            </a:xfrm>
            <a:custGeom>
              <a:avLst/>
              <a:gdLst/>
              <a:ahLst/>
              <a:cxnLst/>
              <a:rect l="l" t="t" r="r" b="b"/>
              <a:pathLst>
                <a:path w="6019" h="18728" extrusionOk="0">
                  <a:moveTo>
                    <a:pt x="2740" y="0"/>
                  </a:moveTo>
                  <a:cubicBezTo>
                    <a:pt x="2740" y="0"/>
                    <a:pt x="1640" y="1487"/>
                    <a:pt x="1223" y="2658"/>
                  </a:cubicBezTo>
                  <a:cubicBezTo>
                    <a:pt x="744" y="3971"/>
                    <a:pt x="1192" y="5356"/>
                    <a:pt x="1101" y="6731"/>
                  </a:cubicBezTo>
                  <a:cubicBezTo>
                    <a:pt x="1009" y="8115"/>
                    <a:pt x="357" y="16669"/>
                    <a:pt x="1" y="18288"/>
                  </a:cubicBezTo>
                  <a:cubicBezTo>
                    <a:pt x="1" y="18288"/>
                    <a:pt x="611" y="18728"/>
                    <a:pt x="1253" y="18728"/>
                  </a:cubicBezTo>
                  <a:cubicBezTo>
                    <a:pt x="1500" y="18728"/>
                    <a:pt x="1753" y="18663"/>
                    <a:pt x="1976" y="18481"/>
                  </a:cubicBezTo>
                  <a:cubicBezTo>
                    <a:pt x="1977" y="18481"/>
                    <a:pt x="1978" y="18481"/>
                    <a:pt x="1979" y="18481"/>
                  </a:cubicBezTo>
                  <a:cubicBezTo>
                    <a:pt x="2209" y="18481"/>
                    <a:pt x="3119" y="14025"/>
                    <a:pt x="3626" y="12636"/>
                  </a:cubicBezTo>
                  <a:cubicBezTo>
                    <a:pt x="4135" y="11252"/>
                    <a:pt x="4298" y="10498"/>
                    <a:pt x="4410" y="8482"/>
                  </a:cubicBezTo>
                  <a:cubicBezTo>
                    <a:pt x="4512" y="6466"/>
                    <a:pt x="5214" y="4022"/>
                    <a:pt x="6019" y="3218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8">
              <a:extLst>
                <a:ext uri="{FF2B5EF4-FFF2-40B4-BE49-F238E27FC236}">
                  <a16:creationId xmlns:a16="http://schemas.microsoft.com/office/drawing/2014/main" id="{85215EA8-292B-8E56-AEA2-9A169C0ADA79}"/>
                </a:ext>
              </a:extLst>
            </p:cNvPr>
            <p:cNvSpPr/>
            <p:nvPr/>
          </p:nvSpPr>
          <p:spPr>
            <a:xfrm>
              <a:off x="2362219" y="2963694"/>
              <a:ext cx="142783" cy="962171"/>
            </a:xfrm>
            <a:custGeom>
              <a:avLst/>
              <a:gdLst/>
              <a:ahLst/>
              <a:cxnLst/>
              <a:rect l="l" t="t" r="r" b="b"/>
              <a:pathLst>
                <a:path w="2587" h="17433" fill="none" extrusionOk="0">
                  <a:moveTo>
                    <a:pt x="2587" y="0"/>
                  </a:moveTo>
                  <a:cubicBezTo>
                    <a:pt x="2149" y="672"/>
                    <a:pt x="1793" y="1395"/>
                    <a:pt x="1538" y="2159"/>
                  </a:cubicBezTo>
                  <a:cubicBezTo>
                    <a:pt x="1182" y="3279"/>
                    <a:pt x="1538" y="5743"/>
                    <a:pt x="1365" y="7128"/>
                  </a:cubicBezTo>
                  <a:cubicBezTo>
                    <a:pt x="1192" y="8503"/>
                    <a:pt x="499" y="16007"/>
                    <a:pt x="0" y="17433"/>
                  </a:cubicBezTo>
                </a:path>
              </a:pathLst>
            </a:custGeom>
            <a:noFill/>
            <a:ln w="2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8">
              <a:extLst>
                <a:ext uri="{FF2B5EF4-FFF2-40B4-BE49-F238E27FC236}">
                  <a16:creationId xmlns:a16="http://schemas.microsoft.com/office/drawing/2014/main" id="{41CA6F60-A646-9CF9-0928-90B1AAEF5D14}"/>
                </a:ext>
              </a:extLst>
            </p:cNvPr>
            <p:cNvSpPr/>
            <p:nvPr/>
          </p:nvSpPr>
          <p:spPr>
            <a:xfrm>
              <a:off x="2489211" y="2042571"/>
              <a:ext cx="288381" cy="262054"/>
            </a:xfrm>
            <a:custGeom>
              <a:avLst/>
              <a:gdLst/>
              <a:ahLst/>
              <a:cxnLst/>
              <a:rect l="l" t="t" r="r" b="b"/>
              <a:pathLst>
                <a:path w="5225" h="4748" extrusionOk="0">
                  <a:moveTo>
                    <a:pt x="2540" y="1"/>
                  </a:moveTo>
                  <a:cubicBezTo>
                    <a:pt x="2491" y="1"/>
                    <a:pt x="2442" y="8"/>
                    <a:pt x="2394" y="22"/>
                  </a:cubicBezTo>
                  <a:cubicBezTo>
                    <a:pt x="2261" y="62"/>
                    <a:pt x="2139" y="124"/>
                    <a:pt x="2027" y="205"/>
                  </a:cubicBezTo>
                  <a:cubicBezTo>
                    <a:pt x="1970" y="172"/>
                    <a:pt x="1906" y="156"/>
                    <a:pt x="1843" y="156"/>
                  </a:cubicBezTo>
                  <a:cubicBezTo>
                    <a:pt x="1748" y="156"/>
                    <a:pt x="1652" y="193"/>
                    <a:pt x="1579" y="266"/>
                  </a:cubicBezTo>
                  <a:cubicBezTo>
                    <a:pt x="1467" y="378"/>
                    <a:pt x="1386" y="531"/>
                    <a:pt x="1355" y="684"/>
                  </a:cubicBezTo>
                  <a:cubicBezTo>
                    <a:pt x="1223" y="684"/>
                    <a:pt x="1100" y="765"/>
                    <a:pt x="1060" y="887"/>
                  </a:cubicBezTo>
                  <a:cubicBezTo>
                    <a:pt x="978" y="1060"/>
                    <a:pt x="1090" y="1223"/>
                    <a:pt x="897" y="1315"/>
                  </a:cubicBezTo>
                  <a:cubicBezTo>
                    <a:pt x="754" y="1386"/>
                    <a:pt x="601" y="1406"/>
                    <a:pt x="469" y="1508"/>
                  </a:cubicBezTo>
                  <a:cubicBezTo>
                    <a:pt x="377" y="1580"/>
                    <a:pt x="327" y="1692"/>
                    <a:pt x="316" y="1804"/>
                  </a:cubicBezTo>
                  <a:cubicBezTo>
                    <a:pt x="316" y="1885"/>
                    <a:pt x="357" y="1977"/>
                    <a:pt x="316" y="2058"/>
                  </a:cubicBezTo>
                  <a:cubicBezTo>
                    <a:pt x="296" y="2089"/>
                    <a:pt x="265" y="2129"/>
                    <a:pt x="225" y="2160"/>
                  </a:cubicBezTo>
                  <a:cubicBezTo>
                    <a:pt x="103" y="2303"/>
                    <a:pt x="143" y="2506"/>
                    <a:pt x="174" y="2689"/>
                  </a:cubicBezTo>
                  <a:cubicBezTo>
                    <a:pt x="194" y="2751"/>
                    <a:pt x="184" y="2812"/>
                    <a:pt x="164" y="2873"/>
                  </a:cubicBezTo>
                  <a:cubicBezTo>
                    <a:pt x="143" y="2893"/>
                    <a:pt x="123" y="2924"/>
                    <a:pt x="103" y="2944"/>
                  </a:cubicBezTo>
                  <a:cubicBezTo>
                    <a:pt x="11" y="3066"/>
                    <a:pt x="1" y="3229"/>
                    <a:pt x="62" y="3362"/>
                  </a:cubicBezTo>
                  <a:cubicBezTo>
                    <a:pt x="123" y="3504"/>
                    <a:pt x="225" y="3616"/>
                    <a:pt x="337" y="3718"/>
                  </a:cubicBezTo>
                  <a:cubicBezTo>
                    <a:pt x="367" y="3728"/>
                    <a:pt x="388" y="3759"/>
                    <a:pt x="398" y="3779"/>
                  </a:cubicBezTo>
                  <a:cubicBezTo>
                    <a:pt x="408" y="3830"/>
                    <a:pt x="408" y="3881"/>
                    <a:pt x="398" y="3932"/>
                  </a:cubicBezTo>
                  <a:cubicBezTo>
                    <a:pt x="368" y="4201"/>
                    <a:pt x="592" y="4441"/>
                    <a:pt x="860" y="4441"/>
                  </a:cubicBezTo>
                  <a:cubicBezTo>
                    <a:pt x="865" y="4441"/>
                    <a:pt x="871" y="4441"/>
                    <a:pt x="876" y="4441"/>
                  </a:cubicBezTo>
                  <a:cubicBezTo>
                    <a:pt x="876" y="4594"/>
                    <a:pt x="999" y="4726"/>
                    <a:pt x="1151" y="4746"/>
                  </a:cubicBezTo>
                  <a:cubicBezTo>
                    <a:pt x="1154" y="4747"/>
                    <a:pt x="1159" y="4747"/>
                    <a:pt x="1163" y="4747"/>
                  </a:cubicBezTo>
                  <a:cubicBezTo>
                    <a:pt x="1314" y="4747"/>
                    <a:pt x="2239" y="4449"/>
                    <a:pt x="2180" y="4380"/>
                  </a:cubicBezTo>
                  <a:lnTo>
                    <a:pt x="1976" y="4115"/>
                  </a:lnTo>
                  <a:lnTo>
                    <a:pt x="1874" y="3983"/>
                  </a:lnTo>
                  <a:lnTo>
                    <a:pt x="1701" y="3280"/>
                  </a:lnTo>
                  <a:lnTo>
                    <a:pt x="1701" y="3280"/>
                  </a:lnTo>
                  <a:cubicBezTo>
                    <a:pt x="1783" y="3372"/>
                    <a:pt x="1834" y="3484"/>
                    <a:pt x="1864" y="3606"/>
                  </a:cubicBezTo>
                  <a:cubicBezTo>
                    <a:pt x="1946" y="3280"/>
                    <a:pt x="2058" y="2863"/>
                    <a:pt x="2129" y="2588"/>
                  </a:cubicBezTo>
                  <a:cubicBezTo>
                    <a:pt x="2149" y="2486"/>
                    <a:pt x="2170" y="2394"/>
                    <a:pt x="2170" y="2343"/>
                  </a:cubicBezTo>
                  <a:cubicBezTo>
                    <a:pt x="2434" y="2364"/>
                    <a:pt x="2740" y="2333"/>
                    <a:pt x="2984" y="2404"/>
                  </a:cubicBezTo>
                  <a:cubicBezTo>
                    <a:pt x="3146" y="2452"/>
                    <a:pt x="3276" y="2525"/>
                    <a:pt x="3407" y="2525"/>
                  </a:cubicBezTo>
                  <a:cubicBezTo>
                    <a:pt x="3499" y="2525"/>
                    <a:pt x="3592" y="2489"/>
                    <a:pt x="3697" y="2384"/>
                  </a:cubicBezTo>
                  <a:cubicBezTo>
                    <a:pt x="3714" y="2367"/>
                    <a:pt x="3737" y="2351"/>
                    <a:pt x="3756" y="2351"/>
                  </a:cubicBezTo>
                  <a:cubicBezTo>
                    <a:pt x="3760" y="2351"/>
                    <a:pt x="3764" y="2352"/>
                    <a:pt x="3768" y="2353"/>
                  </a:cubicBezTo>
                  <a:cubicBezTo>
                    <a:pt x="3789" y="2364"/>
                    <a:pt x="3799" y="2374"/>
                    <a:pt x="3809" y="2384"/>
                  </a:cubicBezTo>
                  <a:cubicBezTo>
                    <a:pt x="3873" y="2457"/>
                    <a:pt x="3962" y="2498"/>
                    <a:pt x="4060" y="2498"/>
                  </a:cubicBezTo>
                  <a:cubicBezTo>
                    <a:pt x="4072" y="2498"/>
                    <a:pt x="4083" y="2497"/>
                    <a:pt x="4094" y="2496"/>
                  </a:cubicBezTo>
                  <a:cubicBezTo>
                    <a:pt x="4359" y="2496"/>
                    <a:pt x="4837" y="2272"/>
                    <a:pt x="4898" y="1987"/>
                  </a:cubicBezTo>
                  <a:cubicBezTo>
                    <a:pt x="4898" y="1956"/>
                    <a:pt x="4909" y="1926"/>
                    <a:pt x="4919" y="1905"/>
                  </a:cubicBezTo>
                  <a:cubicBezTo>
                    <a:pt x="4939" y="1875"/>
                    <a:pt x="4960" y="1855"/>
                    <a:pt x="4980" y="1834"/>
                  </a:cubicBezTo>
                  <a:cubicBezTo>
                    <a:pt x="5224" y="1610"/>
                    <a:pt x="5112" y="1213"/>
                    <a:pt x="4786" y="1142"/>
                  </a:cubicBezTo>
                  <a:cubicBezTo>
                    <a:pt x="4898" y="1020"/>
                    <a:pt x="4919" y="846"/>
                    <a:pt x="4858" y="684"/>
                  </a:cubicBezTo>
                  <a:cubicBezTo>
                    <a:pt x="4786" y="490"/>
                    <a:pt x="4644" y="327"/>
                    <a:pt x="4450" y="236"/>
                  </a:cubicBezTo>
                  <a:cubicBezTo>
                    <a:pt x="4397" y="214"/>
                    <a:pt x="4329" y="205"/>
                    <a:pt x="4258" y="205"/>
                  </a:cubicBezTo>
                  <a:cubicBezTo>
                    <a:pt x="4063" y="205"/>
                    <a:pt x="3850" y="273"/>
                    <a:pt x="3889" y="325"/>
                  </a:cubicBezTo>
                  <a:lnTo>
                    <a:pt x="3889" y="325"/>
                  </a:lnTo>
                  <a:cubicBezTo>
                    <a:pt x="3746" y="147"/>
                    <a:pt x="3527" y="50"/>
                    <a:pt x="3304" y="50"/>
                  </a:cubicBezTo>
                  <a:cubicBezTo>
                    <a:pt x="3210" y="50"/>
                    <a:pt x="3115" y="67"/>
                    <a:pt x="3025" y="103"/>
                  </a:cubicBezTo>
                  <a:cubicBezTo>
                    <a:pt x="2984" y="124"/>
                    <a:pt x="2943" y="134"/>
                    <a:pt x="2893" y="134"/>
                  </a:cubicBezTo>
                  <a:cubicBezTo>
                    <a:pt x="2862" y="124"/>
                    <a:pt x="2831" y="103"/>
                    <a:pt x="2801" y="73"/>
                  </a:cubicBezTo>
                  <a:cubicBezTo>
                    <a:pt x="2721" y="26"/>
                    <a:pt x="2632" y="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8">
              <a:extLst>
                <a:ext uri="{FF2B5EF4-FFF2-40B4-BE49-F238E27FC236}">
                  <a16:creationId xmlns:a16="http://schemas.microsoft.com/office/drawing/2014/main" id="{50F4BAA3-F2E4-C84B-858D-1D3E6FECA1EF}"/>
                </a:ext>
              </a:extLst>
            </p:cNvPr>
            <p:cNvSpPr/>
            <p:nvPr/>
          </p:nvSpPr>
          <p:spPr>
            <a:xfrm>
              <a:off x="2584745" y="2169067"/>
              <a:ext cx="110771" cy="71971"/>
            </a:xfrm>
            <a:custGeom>
              <a:avLst/>
              <a:gdLst/>
              <a:ahLst/>
              <a:cxnLst/>
              <a:rect l="l" t="t" r="r" b="b"/>
              <a:pathLst>
                <a:path w="2007" h="1304" extrusionOk="0">
                  <a:moveTo>
                    <a:pt x="1772" y="0"/>
                  </a:moveTo>
                  <a:cubicBezTo>
                    <a:pt x="1698" y="58"/>
                    <a:pt x="1484" y="77"/>
                    <a:pt x="1229" y="77"/>
                  </a:cubicBezTo>
                  <a:cubicBezTo>
                    <a:pt x="896" y="77"/>
                    <a:pt x="494" y="44"/>
                    <a:pt x="245" y="21"/>
                  </a:cubicBezTo>
                  <a:cubicBezTo>
                    <a:pt x="235" y="72"/>
                    <a:pt x="215" y="163"/>
                    <a:pt x="194" y="265"/>
                  </a:cubicBezTo>
                  <a:cubicBezTo>
                    <a:pt x="143" y="469"/>
                    <a:pt x="62" y="754"/>
                    <a:pt x="1" y="1019"/>
                  </a:cubicBezTo>
                  <a:cubicBezTo>
                    <a:pt x="62" y="1100"/>
                    <a:pt x="103" y="1202"/>
                    <a:pt x="123" y="1304"/>
                  </a:cubicBezTo>
                  <a:cubicBezTo>
                    <a:pt x="204" y="988"/>
                    <a:pt x="327" y="571"/>
                    <a:pt x="388" y="285"/>
                  </a:cubicBezTo>
                  <a:cubicBezTo>
                    <a:pt x="408" y="184"/>
                    <a:pt x="428" y="102"/>
                    <a:pt x="439" y="41"/>
                  </a:cubicBezTo>
                  <a:cubicBezTo>
                    <a:pt x="694" y="65"/>
                    <a:pt x="1113" y="99"/>
                    <a:pt x="1454" y="99"/>
                  </a:cubicBezTo>
                  <a:cubicBezTo>
                    <a:pt x="1697" y="99"/>
                    <a:pt x="1900" y="82"/>
                    <a:pt x="1976" y="31"/>
                  </a:cubicBezTo>
                  <a:cubicBezTo>
                    <a:pt x="1980" y="27"/>
                    <a:pt x="1984" y="25"/>
                    <a:pt x="1988" y="24"/>
                  </a:cubicBezTo>
                  <a:lnTo>
                    <a:pt x="1988" y="24"/>
                  </a:lnTo>
                  <a:cubicBezTo>
                    <a:pt x="1994" y="26"/>
                    <a:pt x="2001" y="28"/>
                    <a:pt x="2007" y="31"/>
                  </a:cubicBezTo>
                  <a:cubicBezTo>
                    <a:pt x="2002" y="26"/>
                    <a:pt x="1996" y="23"/>
                    <a:pt x="1991" y="23"/>
                  </a:cubicBezTo>
                  <a:cubicBezTo>
                    <a:pt x="1990" y="23"/>
                    <a:pt x="1989" y="23"/>
                    <a:pt x="1988" y="24"/>
                  </a:cubicBezTo>
                  <a:lnTo>
                    <a:pt x="1988" y="24"/>
                  </a:lnTo>
                  <a:cubicBezTo>
                    <a:pt x="1921" y="0"/>
                    <a:pt x="1847" y="0"/>
                    <a:pt x="1772" y="0"/>
                  </a:cubicBezTo>
                  <a:close/>
                </a:path>
              </a:pathLst>
            </a:custGeom>
            <a:solidFill>
              <a:srgbClr val="FF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8">
              <a:extLst>
                <a:ext uri="{FF2B5EF4-FFF2-40B4-BE49-F238E27FC236}">
                  <a16:creationId xmlns:a16="http://schemas.microsoft.com/office/drawing/2014/main" id="{AB43D06D-C18D-67D3-9348-B28BAD18EDF5}"/>
                </a:ext>
              </a:extLst>
            </p:cNvPr>
            <p:cNvSpPr/>
            <p:nvPr/>
          </p:nvSpPr>
          <p:spPr>
            <a:xfrm>
              <a:off x="2531929" y="2280330"/>
              <a:ext cx="142783" cy="139306"/>
            </a:xfrm>
            <a:custGeom>
              <a:avLst/>
              <a:gdLst/>
              <a:ahLst/>
              <a:cxnLst/>
              <a:rect l="l" t="t" r="r" b="b"/>
              <a:pathLst>
                <a:path w="2587" h="2524" extrusionOk="0">
                  <a:moveTo>
                    <a:pt x="866" y="0"/>
                  </a:moveTo>
                  <a:cubicBezTo>
                    <a:pt x="866" y="0"/>
                    <a:pt x="866" y="62"/>
                    <a:pt x="866" y="163"/>
                  </a:cubicBezTo>
                  <a:cubicBezTo>
                    <a:pt x="856" y="316"/>
                    <a:pt x="836" y="469"/>
                    <a:pt x="805" y="622"/>
                  </a:cubicBezTo>
                  <a:cubicBezTo>
                    <a:pt x="724" y="1121"/>
                    <a:pt x="550" y="1833"/>
                    <a:pt x="1" y="1996"/>
                  </a:cubicBezTo>
                  <a:cubicBezTo>
                    <a:pt x="21" y="2047"/>
                    <a:pt x="72" y="2088"/>
                    <a:pt x="92" y="2129"/>
                  </a:cubicBezTo>
                  <a:cubicBezTo>
                    <a:pt x="123" y="2190"/>
                    <a:pt x="174" y="2241"/>
                    <a:pt x="225" y="2281"/>
                  </a:cubicBezTo>
                  <a:cubicBezTo>
                    <a:pt x="408" y="2414"/>
                    <a:pt x="703" y="2454"/>
                    <a:pt x="917" y="2495"/>
                  </a:cubicBezTo>
                  <a:cubicBezTo>
                    <a:pt x="1041" y="2513"/>
                    <a:pt x="1162" y="2524"/>
                    <a:pt x="1281" y="2524"/>
                  </a:cubicBezTo>
                  <a:cubicBezTo>
                    <a:pt x="1368" y="2524"/>
                    <a:pt x="1453" y="2518"/>
                    <a:pt x="1538" y="2505"/>
                  </a:cubicBezTo>
                  <a:cubicBezTo>
                    <a:pt x="1640" y="2505"/>
                    <a:pt x="1732" y="2485"/>
                    <a:pt x="1823" y="2465"/>
                  </a:cubicBezTo>
                  <a:cubicBezTo>
                    <a:pt x="1905" y="2444"/>
                    <a:pt x="1986" y="2404"/>
                    <a:pt x="2057" y="2363"/>
                  </a:cubicBezTo>
                  <a:cubicBezTo>
                    <a:pt x="2108" y="2342"/>
                    <a:pt x="2587" y="2027"/>
                    <a:pt x="2587" y="2027"/>
                  </a:cubicBezTo>
                  <a:cubicBezTo>
                    <a:pt x="2577" y="2017"/>
                    <a:pt x="2567" y="2006"/>
                    <a:pt x="2556" y="1996"/>
                  </a:cubicBezTo>
                  <a:cubicBezTo>
                    <a:pt x="2434" y="1905"/>
                    <a:pt x="2434" y="1803"/>
                    <a:pt x="2424" y="1660"/>
                  </a:cubicBezTo>
                  <a:cubicBezTo>
                    <a:pt x="2414" y="1538"/>
                    <a:pt x="2424" y="1416"/>
                    <a:pt x="2455" y="1304"/>
                  </a:cubicBezTo>
                  <a:cubicBezTo>
                    <a:pt x="2455" y="1294"/>
                    <a:pt x="2465" y="1273"/>
                    <a:pt x="2465" y="1263"/>
                  </a:cubicBezTo>
                  <a:cubicBezTo>
                    <a:pt x="2516" y="1110"/>
                    <a:pt x="2587" y="1059"/>
                    <a:pt x="2455" y="947"/>
                  </a:cubicBezTo>
                  <a:cubicBezTo>
                    <a:pt x="2383" y="886"/>
                    <a:pt x="2312" y="835"/>
                    <a:pt x="2231" y="785"/>
                  </a:cubicBezTo>
                  <a:cubicBezTo>
                    <a:pt x="2037" y="662"/>
                    <a:pt x="1844" y="540"/>
                    <a:pt x="1640" y="428"/>
                  </a:cubicBezTo>
                  <a:cubicBezTo>
                    <a:pt x="1385" y="275"/>
                    <a:pt x="1121" y="133"/>
                    <a:pt x="866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8">
              <a:extLst>
                <a:ext uri="{FF2B5EF4-FFF2-40B4-BE49-F238E27FC236}">
                  <a16:creationId xmlns:a16="http://schemas.microsoft.com/office/drawing/2014/main" id="{BE2CD9D4-A8ED-8A66-B8F0-331FE5B2ABC3}"/>
                </a:ext>
              </a:extLst>
            </p:cNvPr>
            <p:cNvSpPr/>
            <p:nvPr/>
          </p:nvSpPr>
          <p:spPr>
            <a:xfrm>
              <a:off x="2588443" y="2289878"/>
              <a:ext cx="85714" cy="62423"/>
            </a:xfrm>
            <a:custGeom>
              <a:avLst/>
              <a:gdLst/>
              <a:ahLst/>
              <a:cxnLst/>
              <a:rect l="l" t="t" r="r" b="b"/>
              <a:pathLst>
                <a:path w="1553" h="113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3"/>
                    <a:pt x="4" y="8"/>
                    <a:pt x="15" y="13"/>
                  </a:cubicBezTo>
                  <a:lnTo>
                    <a:pt x="15" y="13"/>
                  </a:lnTo>
                  <a:cubicBezTo>
                    <a:pt x="10" y="6"/>
                    <a:pt x="7" y="2"/>
                    <a:pt x="5" y="1"/>
                  </a:cubicBezTo>
                  <a:close/>
                  <a:moveTo>
                    <a:pt x="15" y="13"/>
                  </a:moveTo>
                  <a:cubicBezTo>
                    <a:pt x="98" y="137"/>
                    <a:pt x="654" y="1131"/>
                    <a:pt x="1409" y="1131"/>
                  </a:cubicBezTo>
                  <a:cubicBezTo>
                    <a:pt x="1413" y="1131"/>
                    <a:pt x="1417" y="1131"/>
                    <a:pt x="1420" y="1131"/>
                  </a:cubicBezTo>
                  <a:cubicBezTo>
                    <a:pt x="1431" y="1121"/>
                    <a:pt x="1441" y="1110"/>
                    <a:pt x="1441" y="1090"/>
                  </a:cubicBezTo>
                  <a:cubicBezTo>
                    <a:pt x="1492" y="948"/>
                    <a:pt x="1553" y="897"/>
                    <a:pt x="1431" y="774"/>
                  </a:cubicBezTo>
                  <a:cubicBezTo>
                    <a:pt x="1359" y="724"/>
                    <a:pt x="1278" y="662"/>
                    <a:pt x="1196" y="612"/>
                  </a:cubicBezTo>
                  <a:cubicBezTo>
                    <a:pt x="1013" y="489"/>
                    <a:pt x="809" y="367"/>
                    <a:pt x="616" y="255"/>
                  </a:cubicBezTo>
                  <a:cubicBezTo>
                    <a:pt x="396" y="132"/>
                    <a:pt x="78" y="47"/>
                    <a:pt x="15" y="13"/>
                  </a:cubicBezTo>
                  <a:close/>
                </a:path>
              </a:pathLst>
            </a:custGeom>
            <a:solidFill>
              <a:srgbClr val="DD9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8">
              <a:extLst>
                <a:ext uri="{FF2B5EF4-FFF2-40B4-BE49-F238E27FC236}">
                  <a16:creationId xmlns:a16="http://schemas.microsoft.com/office/drawing/2014/main" id="{45A807FF-5072-1BF9-DAF0-3739BFCDE46D}"/>
                </a:ext>
              </a:extLst>
            </p:cNvPr>
            <p:cNvSpPr/>
            <p:nvPr/>
          </p:nvSpPr>
          <p:spPr>
            <a:xfrm>
              <a:off x="2546002" y="2132531"/>
              <a:ext cx="190525" cy="212381"/>
            </a:xfrm>
            <a:custGeom>
              <a:avLst/>
              <a:gdLst/>
              <a:ahLst/>
              <a:cxnLst/>
              <a:rect l="l" t="t" r="r" b="b"/>
              <a:pathLst>
                <a:path w="3452" h="3848" extrusionOk="0">
                  <a:moveTo>
                    <a:pt x="1833" y="1"/>
                  </a:moveTo>
                  <a:lnTo>
                    <a:pt x="611" y="785"/>
                  </a:lnTo>
                  <a:cubicBezTo>
                    <a:pt x="611" y="785"/>
                    <a:pt x="642" y="1599"/>
                    <a:pt x="672" y="1854"/>
                  </a:cubicBezTo>
                  <a:cubicBezTo>
                    <a:pt x="672" y="1854"/>
                    <a:pt x="494" y="1658"/>
                    <a:pt x="327" y="1658"/>
                  </a:cubicBezTo>
                  <a:cubicBezTo>
                    <a:pt x="210" y="1658"/>
                    <a:pt x="99" y="1755"/>
                    <a:pt x="61" y="2088"/>
                  </a:cubicBezTo>
                  <a:cubicBezTo>
                    <a:pt x="0" y="2525"/>
                    <a:pt x="366" y="2692"/>
                    <a:pt x="542" y="2692"/>
                  </a:cubicBezTo>
                  <a:cubicBezTo>
                    <a:pt x="571" y="2692"/>
                    <a:pt x="595" y="2687"/>
                    <a:pt x="611" y="2678"/>
                  </a:cubicBezTo>
                  <a:cubicBezTo>
                    <a:pt x="640" y="2698"/>
                    <a:pt x="1466" y="3848"/>
                    <a:pt x="2267" y="3848"/>
                  </a:cubicBezTo>
                  <a:cubicBezTo>
                    <a:pt x="2306" y="3848"/>
                    <a:pt x="2344" y="3845"/>
                    <a:pt x="2383" y="3839"/>
                  </a:cubicBezTo>
                  <a:cubicBezTo>
                    <a:pt x="3157" y="3656"/>
                    <a:pt x="3381" y="2638"/>
                    <a:pt x="3442" y="1793"/>
                  </a:cubicBezTo>
                  <a:lnTo>
                    <a:pt x="3442" y="1701"/>
                  </a:lnTo>
                  <a:cubicBezTo>
                    <a:pt x="3452" y="1548"/>
                    <a:pt x="3452" y="1406"/>
                    <a:pt x="3452" y="1273"/>
                  </a:cubicBezTo>
                  <a:lnTo>
                    <a:pt x="3452" y="1039"/>
                  </a:lnTo>
                  <a:cubicBezTo>
                    <a:pt x="3442" y="785"/>
                    <a:pt x="3421" y="622"/>
                    <a:pt x="3421" y="622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8">
              <a:extLst>
                <a:ext uri="{FF2B5EF4-FFF2-40B4-BE49-F238E27FC236}">
                  <a16:creationId xmlns:a16="http://schemas.microsoft.com/office/drawing/2014/main" id="{82723FC7-A438-4300-C838-D0ABCF547C67}"/>
                </a:ext>
              </a:extLst>
            </p:cNvPr>
            <p:cNvSpPr/>
            <p:nvPr/>
          </p:nvSpPr>
          <p:spPr>
            <a:xfrm>
              <a:off x="2571279" y="2279778"/>
              <a:ext cx="3422" cy="1159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41" y="0"/>
                  </a:moveTo>
                  <a:cubicBezTo>
                    <a:pt x="31" y="10"/>
                    <a:pt x="21" y="10"/>
                    <a:pt x="0" y="10"/>
                  </a:cubicBezTo>
                  <a:cubicBezTo>
                    <a:pt x="21" y="10"/>
                    <a:pt x="41" y="21"/>
                    <a:pt x="61" y="21"/>
                  </a:cubicBezTo>
                  <a:cubicBezTo>
                    <a:pt x="61" y="10"/>
                    <a:pt x="51" y="10"/>
                    <a:pt x="41" y="0"/>
                  </a:cubicBez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8">
              <a:extLst>
                <a:ext uri="{FF2B5EF4-FFF2-40B4-BE49-F238E27FC236}">
                  <a16:creationId xmlns:a16="http://schemas.microsoft.com/office/drawing/2014/main" id="{1FC9EB82-5CEB-E7E6-697A-803C86663425}"/>
                </a:ext>
              </a:extLst>
            </p:cNvPr>
            <p:cNvSpPr/>
            <p:nvPr/>
          </p:nvSpPr>
          <p:spPr>
            <a:xfrm>
              <a:off x="2560020" y="2108358"/>
              <a:ext cx="186661" cy="131689"/>
            </a:xfrm>
            <a:custGeom>
              <a:avLst/>
              <a:gdLst/>
              <a:ahLst/>
              <a:cxnLst/>
              <a:rect l="l" t="t" r="r" b="b"/>
              <a:pathLst>
                <a:path w="3382" h="2386" extrusionOk="0">
                  <a:moveTo>
                    <a:pt x="2251" y="1"/>
                  </a:moveTo>
                  <a:lnTo>
                    <a:pt x="1640" y="21"/>
                  </a:lnTo>
                  <a:lnTo>
                    <a:pt x="876" y="164"/>
                  </a:lnTo>
                  <a:cubicBezTo>
                    <a:pt x="876" y="164"/>
                    <a:pt x="174" y="663"/>
                    <a:pt x="153" y="724"/>
                  </a:cubicBezTo>
                  <a:cubicBezTo>
                    <a:pt x="143" y="785"/>
                    <a:pt x="1" y="1396"/>
                    <a:pt x="1" y="1396"/>
                  </a:cubicBezTo>
                  <a:cubicBezTo>
                    <a:pt x="1" y="1396"/>
                    <a:pt x="31" y="2190"/>
                    <a:pt x="489" y="2373"/>
                  </a:cubicBezTo>
                  <a:cubicBezTo>
                    <a:pt x="516" y="2382"/>
                    <a:pt x="544" y="2386"/>
                    <a:pt x="571" y="2386"/>
                  </a:cubicBezTo>
                  <a:cubicBezTo>
                    <a:pt x="706" y="2386"/>
                    <a:pt x="831" y="2285"/>
                    <a:pt x="856" y="2149"/>
                  </a:cubicBezTo>
                  <a:cubicBezTo>
                    <a:pt x="876" y="2017"/>
                    <a:pt x="866" y="1884"/>
                    <a:pt x="805" y="1762"/>
                  </a:cubicBezTo>
                  <a:cubicBezTo>
                    <a:pt x="1031" y="1687"/>
                    <a:pt x="1161" y="1446"/>
                    <a:pt x="1099" y="1217"/>
                  </a:cubicBezTo>
                  <a:lnTo>
                    <a:pt x="1099" y="1217"/>
                  </a:lnTo>
                  <a:cubicBezTo>
                    <a:pt x="1106" y="1220"/>
                    <a:pt x="1113" y="1223"/>
                    <a:pt x="1121" y="1223"/>
                  </a:cubicBezTo>
                  <a:cubicBezTo>
                    <a:pt x="1167" y="1229"/>
                    <a:pt x="1214" y="1232"/>
                    <a:pt x="1260" y="1232"/>
                  </a:cubicBezTo>
                  <a:cubicBezTo>
                    <a:pt x="1427" y="1232"/>
                    <a:pt x="1591" y="1190"/>
                    <a:pt x="1742" y="1111"/>
                  </a:cubicBezTo>
                  <a:cubicBezTo>
                    <a:pt x="1762" y="1100"/>
                    <a:pt x="1793" y="1090"/>
                    <a:pt x="1823" y="1090"/>
                  </a:cubicBezTo>
                  <a:cubicBezTo>
                    <a:pt x="1864" y="1090"/>
                    <a:pt x="1895" y="1151"/>
                    <a:pt x="1925" y="1182"/>
                  </a:cubicBezTo>
                  <a:cubicBezTo>
                    <a:pt x="1990" y="1272"/>
                    <a:pt x="2090" y="1315"/>
                    <a:pt x="2191" y="1315"/>
                  </a:cubicBezTo>
                  <a:cubicBezTo>
                    <a:pt x="2294" y="1315"/>
                    <a:pt x="2398" y="1270"/>
                    <a:pt x="2465" y="1182"/>
                  </a:cubicBezTo>
                  <a:cubicBezTo>
                    <a:pt x="2522" y="1264"/>
                    <a:pt x="2619" y="1313"/>
                    <a:pt x="2719" y="1313"/>
                  </a:cubicBezTo>
                  <a:cubicBezTo>
                    <a:pt x="2743" y="1313"/>
                    <a:pt x="2767" y="1310"/>
                    <a:pt x="2791" y="1304"/>
                  </a:cubicBezTo>
                  <a:cubicBezTo>
                    <a:pt x="3015" y="1284"/>
                    <a:pt x="3218" y="1182"/>
                    <a:pt x="3361" y="1019"/>
                  </a:cubicBezTo>
                  <a:cubicBezTo>
                    <a:pt x="3381" y="999"/>
                    <a:pt x="3320" y="948"/>
                    <a:pt x="3320" y="948"/>
                  </a:cubicBezTo>
                  <a:lnTo>
                    <a:pt x="2465" y="204"/>
                  </a:lnTo>
                  <a:lnTo>
                    <a:pt x="2322" y="7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8">
              <a:extLst>
                <a:ext uri="{FF2B5EF4-FFF2-40B4-BE49-F238E27FC236}">
                  <a16:creationId xmlns:a16="http://schemas.microsoft.com/office/drawing/2014/main" id="{54706E08-65DF-D488-F1BD-CCB8CC943FAC}"/>
                </a:ext>
              </a:extLst>
            </p:cNvPr>
            <p:cNvSpPr/>
            <p:nvPr/>
          </p:nvSpPr>
          <p:spPr>
            <a:xfrm>
              <a:off x="2705557" y="2240979"/>
              <a:ext cx="16944" cy="38856"/>
            </a:xfrm>
            <a:custGeom>
              <a:avLst/>
              <a:gdLst/>
              <a:ahLst/>
              <a:cxnLst/>
              <a:rect l="l" t="t" r="r" b="b"/>
              <a:pathLst>
                <a:path w="307" h="704" extrusionOk="0">
                  <a:moveTo>
                    <a:pt x="11" y="1"/>
                  </a:moveTo>
                  <a:cubicBezTo>
                    <a:pt x="1" y="41"/>
                    <a:pt x="1" y="92"/>
                    <a:pt x="1" y="143"/>
                  </a:cubicBezTo>
                  <a:cubicBezTo>
                    <a:pt x="11" y="194"/>
                    <a:pt x="21" y="255"/>
                    <a:pt x="42" y="296"/>
                  </a:cubicBezTo>
                  <a:cubicBezTo>
                    <a:pt x="78" y="386"/>
                    <a:pt x="130" y="460"/>
                    <a:pt x="198" y="526"/>
                  </a:cubicBezTo>
                  <a:lnTo>
                    <a:pt x="198" y="526"/>
                  </a:lnTo>
                  <a:cubicBezTo>
                    <a:pt x="170" y="545"/>
                    <a:pt x="141" y="563"/>
                    <a:pt x="113" y="591"/>
                  </a:cubicBezTo>
                  <a:cubicBezTo>
                    <a:pt x="93" y="601"/>
                    <a:pt x="82" y="622"/>
                    <a:pt x="62" y="642"/>
                  </a:cubicBezTo>
                  <a:cubicBezTo>
                    <a:pt x="42" y="663"/>
                    <a:pt x="31" y="683"/>
                    <a:pt x="31" y="703"/>
                  </a:cubicBezTo>
                  <a:cubicBezTo>
                    <a:pt x="62" y="673"/>
                    <a:pt x="93" y="642"/>
                    <a:pt x="144" y="622"/>
                  </a:cubicBezTo>
                  <a:cubicBezTo>
                    <a:pt x="184" y="601"/>
                    <a:pt x="225" y="581"/>
                    <a:pt x="266" y="561"/>
                  </a:cubicBezTo>
                  <a:lnTo>
                    <a:pt x="306" y="540"/>
                  </a:lnTo>
                  <a:lnTo>
                    <a:pt x="276" y="510"/>
                  </a:lnTo>
                  <a:cubicBezTo>
                    <a:pt x="205" y="439"/>
                    <a:pt x="154" y="357"/>
                    <a:pt x="103" y="276"/>
                  </a:cubicBezTo>
                  <a:cubicBezTo>
                    <a:pt x="62" y="184"/>
                    <a:pt x="31" y="92"/>
                    <a:pt x="11" y="1"/>
                  </a:cubicBezTo>
                  <a:close/>
                </a:path>
              </a:pathLst>
            </a:custGeom>
            <a:solidFill>
              <a:srgbClr val="BA6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8">
              <a:extLst>
                <a:ext uri="{FF2B5EF4-FFF2-40B4-BE49-F238E27FC236}">
                  <a16:creationId xmlns:a16="http://schemas.microsoft.com/office/drawing/2014/main" id="{352BB577-976D-9752-AB56-AECB53EC95FD}"/>
                </a:ext>
              </a:extLst>
            </p:cNvPr>
            <p:cNvSpPr/>
            <p:nvPr/>
          </p:nvSpPr>
          <p:spPr>
            <a:xfrm>
              <a:off x="2659473" y="2296887"/>
              <a:ext cx="38856" cy="26216"/>
            </a:xfrm>
            <a:custGeom>
              <a:avLst/>
              <a:gdLst/>
              <a:ahLst/>
              <a:cxnLst/>
              <a:rect l="l" t="t" r="r" b="b"/>
              <a:pathLst>
                <a:path w="704" h="475" extrusionOk="0">
                  <a:moveTo>
                    <a:pt x="98" y="0"/>
                  </a:moveTo>
                  <a:cubicBezTo>
                    <a:pt x="62" y="0"/>
                    <a:pt x="39" y="14"/>
                    <a:pt x="32" y="47"/>
                  </a:cubicBezTo>
                  <a:cubicBezTo>
                    <a:pt x="1" y="138"/>
                    <a:pt x="11" y="393"/>
                    <a:pt x="215" y="464"/>
                  </a:cubicBezTo>
                  <a:cubicBezTo>
                    <a:pt x="246" y="471"/>
                    <a:pt x="278" y="475"/>
                    <a:pt x="309" y="475"/>
                  </a:cubicBezTo>
                  <a:cubicBezTo>
                    <a:pt x="458" y="475"/>
                    <a:pt x="597" y="395"/>
                    <a:pt x="673" y="261"/>
                  </a:cubicBezTo>
                  <a:cubicBezTo>
                    <a:pt x="704" y="179"/>
                    <a:pt x="602" y="149"/>
                    <a:pt x="398" y="87"/>
                  </a:cubicBezTo>
                  <a:cubicBezTo>
                    <a:pt x="268" y="42"/>
                    <a:pt x="163" y="0"/>
                    <a:pt x="98" y="0"/>
                  </a:cubicBezTo>
                  <a:close/>
                </a:path>
              </a:pathLst>
            </a:custGeom>
            <a:solidFill>
              <a:srgbClr val="F9F6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8">
              <a:extLst>
                <a:ext uri="{FF2B5EF4-FFF2-40B4-BE49-F238E27FC236}">
                  <a16:creationId xmlns:a16="http://schemas.microsoft.com/office/drawing/2014/main" id="{82887BF7-061B-5F70-177A-ED8D102ADE82}"/>
                </a:ext>
              </a:extLst>
            </p:cNvPr>
            <p:cNvSpPr/>
            <p:nvPr/>
          </p:nvSpPr>
          <p:spPr>
            <a:xfrm>
              <a:off x="2622385" y="2264546"/>
              <a:ext cx="36593" cy="17606"/>
            </a:xfrm>
            <a:custGeom>
              <a:avLst/>
              <a:gdLst/>
              <a:ahLst/>
              <a:cxnLst/>
              <a:rect l="l" t="t" r="r" b="b"/>
              <a:pathLst>
                <a:path w="663" h="319" extrusionOk="0">
                  <a:moveTo>
                    <a:pt x="299" y="0"/>
                  </a:moveTo>
                  <a:cubicBezTo>
                    <a:pt x="142" y="0"/>
                    <a:pt x="10" y="58"/>
                    <a:pt x="1" y="134"/>
                  </a:cubicBezTo>
                  <a:cubicBezTo>
                    <a:pt x="1" y="225"/>
                    <a:pt x="143" y="307"/>
                    <a:pt x="317" y="317"/>
                  </a:cubicBezTo>
                  <a:cubicBezTo>
                    <a:pt x="330" y="318"/>
                    <a:pt x="343" y="318"/>
                    <a:pt x="356" y="318"/>
                  </a:cubicBezTo>
                  <a:cubicBezTo>
                    <a:pt x="521" y="318"/>
                    <a:pt x="653" y="259"/>
                    <a:pt x="653" y="174"/>
                  </a:cubicBezTo>
                  <a:cubicBezTo>
                    <a:pt x="663" y="83"/>
                    <a:pt x="520" y="12"/>
                    <a:pt x="337" y="1"/>
                  </a:cubicBezTo>
                  <a:cubicBezTo>
                    <a:pt x="324" y="1"/>
                    <a:pt x="312" y="0"/>
                    <a:pt x="299" y="0"/>
                  </a:cubicBezTo>
                  <a:close/>
                </a:path>
              </a:pathLst>
            </a:custGeom>
            <a:solidFill>
              <a:srgbClr val="DD9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8">
              <a:extLst>
                <a:ext uri="{FF2B5EF4-FFF2-40B4-BE49-F238E27FC236}">
                  <a16:creationId xmlns:a16="http://schemas.microsoft.com/office/drawing/2014/main" id="{A2F1E1D2-36A5-5C27-8726-3F57F7EB33E9}"/>
                </a:ext>
              </a:extLst>
            </p:cNvPr>
            <p:cNvSpPr/>
            <p:nvPr/>
          </p:nvSpPr>
          <p:spPr>
            <a:xfrm>
              <a:off x="2469564" y="2381493"/>
              <a:ext cx="331045" cy="622847"/>
            </a:xfrm>
            <a:custGeom>
              <a:avLst/>
              <a:gdLst/>
              <a:ahLst/>
              <a:cxnLst/>
              <a:rect l="l" t="t" r="r" b="b"/>
              <a:pathLst>
                <a:path w="5998" h="11285" extrusionOk="0">
                  <a:moveTo>
                    <a:pt x="1426" y="0"/>
                  </a:moveTo>
                  <a:cubicBezTo>
                    <a:pt x="1426" y="0"/>
                    <a:pt x="0" y="7169"/>
                    <a:pt x="1110" y="11150"/>
                  </a:cubicBezTo>
                  <a:cubicBezTo>
                    <a:pt x="1110" y="11150"/>
                    <a:pt x="2164" y="11285"/>
                    <a:pt x="3360" y="11285"/>
                  </a:cubicBezTo>
                  <a:cubicBezTo>
                    <a:pt x="4081" y="11285"/>
                    <a:pt x="4854" y="11236"/>
                    <a:pt x="5478" y="11079"/>
                  </a:cubicBezTo>
                  <a:cubicBezTo>
                    <a:pt x="5723" y="10061"/>
                    <a:pt x="5998" y="1273"/>
                    <a:pt x="3717" y="194"/>
                  </a:cubicBezTo>
                  <a:lnTo>
                    <a:pt x="3452" y="245"/>
                  </a:lnTo>
                  <a:cubicBezTo>
                    <a:pt x="3235" y="293"/>
                    <a:pt x="3013" y="317"/>
                    <a:pt x="2792" y="317"/>
                  </a:cubicBezTo>
                  <a:cubicBezTo>
                    <a:pt x="2319" y="317"/>
                    <a:pt x="1849" y="208"/>
                    <a:pt x="1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8">
              <a:extLst>
                <a:ext uri="{FF2B5EF4-FFF2-40B4-BE49-F238E27FC236}">
                  <a16:creationId xmlns:a16="http://schemas.microsoft.com/office/drawing/2014/main" id="{0A18635A-D328-CA28-B7FB-1B33EEEE998E}"/>
                </a:ext>
              </a:extLst>
            </p:cNvPr>
            <p:cNvSpPr/>
            <p:nvPr/>
          </p:nvSpPr>
          <p:spPr>
            <a:xfrm>
              <a:off x="2674650" y="2391704"/>
              <a:ext cx="238928" cy="742891"/>
            </a:xfrm>
            <a:custGeom>
              <a:avLst/>
              <a:gdLst/>
              <a:ahLst/>
              <a:cxnLst/>
              <a:rect l="l" t="t" r="r" b="b"/>
              <a:pathLst>
                <a:path w="4329" h="13460" extrusionOk="0">
                  <a:moveTo>
                    <a:pt x="202" y="1"/>
                  </a:moveTo>
                  <a:cubicBezTo>
                    <a:pt x="137" y="1"/>
                    <a:pt x="70" y="3"/>
                    <a:pt x="1" y="9"/>
                  </a:cubicBezTo>
                  <a:cubicBezTo>
                    <a:pt x="1" y="9"/>
                    <a:pt x="856" y="2045"/>
                    <a:pt x="866" y="3593"/>
                  </a:cubicBezTo>
                  <a:cubicBezTo>
                    <a:pt x="866" y="3878"/>
                    <a:pt x="877" y="4153"/>
                    <a:pt x="907" y="4438"/>
                  </a:cubicBezTo>
                  <a:cubicBezTo>
                    <a:pt x="989" y="5049"/>
                    <a:pt x="989" y="5894"/>
                    <a:pt x="1019" y="7371"/>
                  </a:cubicBezTo>
                  <a:cubicBezTo>
                    <a:pt x="1213" y="9234"/>
                    <a:pt x="1691" y="13348"/>
                    <a:pt x="1691" y="13348"/>
                  </a:cubicBezTo>
                  <a:lnTo>
                    <a:pt x="2933" y="13460"/>
                  </a:lnTo>
                  <a:lnTo>
                    <a:pt x="2984" y="12665"/>
                  </a:lnTo>
                  <a:cubicBezTo>
                    <a:pt x="2984" y="12665"/>
                    <a:pt x="3301" y="12763"/>
                    <a:pt x="3673" y="12763"/>
                  </a:cubicBezTo>
                  <a:cubicBezTo>
                    <a:pt x="3890" y="12763"/>
                    <a:pt x="4126" y="12730"/>
                    <a:pt x="4328" y="12625"/>
                  </a:cubicBezTo>
                  <a:cubicBezTo>
                    <a:pt x="4308" y="11943"/>
                    <a:pt x="4308" y="10334"/>
                    <a:pt x="4084" y="9702"/>
                  </a:cubicBezTo>
                  <a:cubicBezTo>
                    <a:pt x="3850" y="9061"/>
                    <a:pt x="3819" y="4601"/>
                    <a:pt x="3697" y="4010"/>
                  </a:cubicBezTo>
                  <a:cubicBezTo>
                    <a:pt x="3585" y="3430"/>
                    <a:pt x="3473" y="1231"/>
                    <a:pt x="2445" y="793"/>
                  </a:cubicBezTo>
                  <a:cubicBezTo>
                    <a:pt x="1503" y="388"/>
                    <a:pt x="997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8">
              <a:extLst>
                <a:ext uri="{FF2B5EF4-FFF2-40B4-BE49-F238E27FC236}">
                  <a16:creationId xmlns:a16="http://schemas.microsoft.com/office/drawing/2014/main" id="{6986BC10-FB37-EFD9-527E-2A2231BDA8E9}"/>
                </a:ext>
              </a:extLst>
            </p:cNvPr>
            <p:cNvSpPr/>
            <p:nvPr/>
          </p:nvSpPr>
          <p:spPr>
            <a:xfrm>
              <a:off x="2371767" y="2381493"/>
              <a:ext cx="198417" cy="751998"/>
            </a:xfrm>
            <a:custGeom>
              <a:avLst/>
              <a:gdLst/>
              <a:ahLst/>
              <a:cxnLst/>
              <a:rect l="l" t="t" r="r" b="b"/>
              <a:pathLst>
                <a:path w="3595" h="13625" extrusionOk="0">
                  <a:moveTo>
                    <a:pt x="3208" y="0"/>
                  </a:moveTo>
                  <a:cubicBezTo>
                    <a:pt x="1253" y="733"/>
                    <a:pt x="1070" y="957"/>
                    <a:pt x="520" y="1304"/>
                  </a:cubicBezTo>
                  <a:cubicBezTo>
                    <a:pt x="662" y="1823"/>
                    <a:pt x="326" y="6935"/>
                    <a:pt x="184" y="8462"/>
                  </a:cubicBezTo>
                  <a:cubicBezTo>
                    <a:pt x="1" y="9256"/>
                    <a:pt x="255" y="12423"/>
                    <a:pt x="316" y="13217"/>
                  </a:cubicBezTo>
                  <a:cubicBezTo>
                    <a:pt x="612" y="13533"/>
                    <a:pt x="2852" y="13624"/>
                    <a:pt x="2852" y="13624"/>
                  </a:cubicBezTo>
                  <a:lnTo>
                    <a:pt x="2852" y="13584"/>
                  </a:lnTo>
                  <a:lnTo>
                    <a:pt x="2892" y="12535"/>
                  </a:lnTo>
                  <a:cubicBezTo>
                    <a:pt x="2923" y="11904"/>
                    <a:pt x="3035" y="11221"/>
                    <a:pt x="2974" y="10580"/>
                  </a:cubicBezTo>
                  <a:cubicBezTo>
                    <a:pt x="2913" y="9938"/>
                    <a:pt x="3025" y="9266"/>
                    <a:pt x="3065" y="8625"/>
                  </a:cubicBezTo>
                  <a:cubicBezTo>
                    <a:pt x="3116" y="7912"/>
                    <a:pt x="3137" y="7189"/>
                    <a:pt x="3137" y="6456"/>
                  </a:cubicBezTo>
                  <a:cubicBezTo>
                    <a:pt x="3116" y="5906"/>
                    <a:pt x="3137" y="5356"/>
                    <a:pt x="3188" y="4806"/>
                  </a:cubicBezTo>
                  <a:cubicBezTo>
                    <a:pt x="3300" y="4053"/>
                    <a:pt x="3595" y="3320"/>
                    <a:pt x="3524" y="2556"/>
                  </a:cubicBezTo>
                  <a:cubicBezTo>
                    <a:pt x="3483" y="2016"/>
                    <a:pt x="3259" y="1528"/>
                    <a:pt x="3228" y="998"/>
                  </a:cubicBezTo>
                  <a:cubicBezTo>
                    <a:pt x="3218" y="927"/>
                    <a:pt x="3208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8">
              <a:extLst>
                <a:ext uri="{FF2B5EF4-FFF2-40B4-BE49-F238E27FC236}">
                  <a16:creationId xmlns:a16="http://schemas.microsoft.com/office/drawing/2014/main" id="{FAE8AE81-9938-613A-F4F7-1FAA5C6BFDCB}"/>
                </a:ext>
              </a:extLst>
            </p:cNvPr>
            <p:cNvSpPr/>
            <p:nvPr/>
          </p:nvSpPr>
          <p:spPr>
            <a:xfrm>
              <a:off x="2295329" y="2453406"/>
              <a:ext cx="175402" cy="398490"/>
            </a:xfrm>
            <a:custGeom>
              <a:avLst/>
              <a:gdLst/>
              <a:ahLst/>
              <a:cxnLst/>
              <a:rect l="l" t="t" r="r" b="b"/>
              <a:pathLst>
                <a:path w="3178" h="7220" extrusionOk="0">
                  <a:moveTo>
                    <a:pt x="1915" y="1"/>
                  </a:moveTo>
                  <a:cubicBezTo>
                    <a:pt x="1915" y="1"/>
                    <a:pt x="1192" y="62"/>
                    <a:pt x="744" y="2913"/>
                  </a:cubicBezTo>
                  <a:cubicBezTo>
                    <a:pt x="184" y="3789"/>
                    <a:pt x="1" y="4023"/>
                    <a:pt x="103" y="5957"/>
                  </a:cubicBezTo>
                  <a:cubicBezTo>
                    <a:pt x="367" y="6935"/>
                    <a:pt x="815" y="7118"/>
                    <a:pt x="815" y="7118"/>
                  </a:cubicBezTo>
                  <a:lnTo>
                    <a:pt x="1660" y="7220"/>
                  </a:lnTo>
                  <a:cubicBezTo>
                    <a:pt x="1660" y="7220"/>
                    <a:pt x="2893" y="6466"/>
                    <a:pt x="3076" y="5520"/>
                  </a:cubicBezTo>
                  <a:cubicBezTo>
                    <a:pt x="3178" y="4298"/>
                    <a:pt x="3178" y="3982"/>
                    <a:pt x="2058" y="3626"/>
                  </a:cubicBezTo>
                  <a:lnTo>
                    <a:pt x="2200" y="2719"/>
                  </a:lnTo>
                  <a:cubicBezTo>
                    <a:pt x="2424" y="1905"/>
                    <a:pt x="1915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>
              <a:extLst>
                <a:ext uri="{FF2B5EF4-FFF2-40B4-BE49-F238E27FC236}">
                  <a16:creationId xmlns:a16="http://schemas.microsoft.com/office/drawing/2014/main" id="{D4AF5624-CED3-3F96-D475-57A248F45273}"/>
                </a:ext>
              </a:extLst>
            </p:cNvPr>
            <p:cNvSpPr/>
            <p:nvPr/>
          </p:nvSpPr>
          <p:spPr>
            <a:xfrm>
              <a:off x="2337494" y="2656837"/>
              <a:ext cx="67500" cy="38635"/>
            </a:xfrm>
            <a:custGeom>
              <a:avLst/>
              <a:gdLst/>
              <a:ahLst/>
              <a:cxnLst/>
              <a:rect l="l" t="t" r="r" b="b"/>
              <a:pathLst>
                <a:path w="1223" h="700" extrusionOk="0">
                  <a:moveTo>
                    <a:pt x="1171" y="1"/>
                  </a:moveTo>
                  <a:cubicBezTo>
                    <a:pt x="1070" y="1"/>
                    <a:pt x="968" y="11"/>
                    <a:pt x="866" y="31"/>
                  </a:cubicBezTo>
                  <a:cubicBezTo>
                    <a:pt x="642" y="72"/>
                    <a:pt x="438" y="174"/>
                    <a:pt x="275" y="306"/>
                  </a:cubicBezTo>
                  <a:cubicBezTo>
                    <a:pt x="153" y="408"/>
                    <a:pt x="62" y="530"/>
                    <a:pt x="0" y="663"/>
                  </a:cubicBezTo>
                  <a:cubicBezTo>
                    <a:pt x="0" y="678"/>
                    <a:pt x="24" y="700"/>
                    <a:pt x="36" y="700"/>
                  </a:cubicBezTo>
                  <a:cubicBezTo>
                    <a:pt x="39" y="700"/>
                    <a:pt x="41" y="698"/>
                    <a:pt x="41" y="693"/>
                  </a:cubicBezTo>
                  <a:cubicBezTo>
                    <a:pt x="153" y="469"/>
                    <a:pt x="336" y="286"/>
                    <a:pt x="571" y="174"/>
                  </a:cubicBezTo>
                  <a:cubicBezTo>
                    <a:pt x="734" y="103"/>
                    <a:pt x="917" y="62"/>
                    <a:pt x="1090" y="52"/>
                  </a:cubicBezTo>
                  <a:lnTo>
                    <a:pt x="1202" y="52"/>
                  </a:lnTo>
                  <a:cubicBezTo>
                    <a:pt x="1222" y="52"/>
                    <a:pt x="1192" y="11"/>
                    <a:pt x="1171" y="11"/>
                  </a:cubicBezTo>
                  <a:lnTo>
                    <a:pt x="1171" y="1"/>
                  </a:ln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8">
              <a:extLst>
                <a:ext uri="{FF2B5EF4-FFF2-40B4-BE49-F238E27FC236}">
                  <a16:creationId xmlns:a16="http://schemas.microsoft.com/office/drawing/2014/main" id="{2C19D3B7-D1F2-41AE-6CC3-7AE047A13FEB}"/>
                </a:ext>
              </a:extLst>
            </p:cNvPr>
            <p:cNvSpPr/>
            <p:nvPr/>
          </p:nvSpPr>
          <p:spPr>
            <a:xfrm>
              <a:off x="2344282" y="2650656"/>
              <a:ext cx="34275" cy="8003"/>
            </a:xfrm>
            <a:custGeom>
              <a:avLst/>
              <a:gdLst/>
              <a:ahLst/>
              <a:cxnLst/>
              <a:rect l="l" t="t" r="r" b="b"/>
              <a:pathLst>
                <a:path w="621" h="145" extrusionOk="0">
                  <a:moveTo>
                    <a:pt x="438" y="1"/>
                  </a:moveTo>
                  <a:cubicBezTo>
                    <a:pt x="344" y="1"/>
                    <a:pt x="251" y="14"/>
                    <a:pt x="163" y="41"/>
                  </a:cubicBezTo>
                  <a:cubicBezTo>
                    <a:pt x="112" y="52"/>
                    <a:pt x="61" y="72"/>
                    <a:pt x="10" y="102"/>
                  </a:cubicBezTo>
                  <a:cubicBezTo>
                    <a:pt x="1" y="112"/>
                    <a:pt x="32" y="145"/>
                    <a:pt x="46" y="145"/>
                  </a:cubicBezTo>
                  <a:cubicBezTo>
                    <a:pt x="48" y="145"/>
                    <a:pt x="49" y="144"/>
                    <a:pt x="51" y="143"/>
                  </a:cubicBezTo>
                  <a:cubicBezTo>
                    <a:pt x="91" y="113"/>
                    <a:pt x="142" y="92"/>
                    <a:pt x="193" y="82"/>
                  </a:cubicBezTo>
                  <a:cubicBezTo>
                    <a:pt x="281" y="55"/>
                    <a:pt x="370" y="41"/>
                    <a:pt x="461" y="41"/>
                  </a:cubicBezTo>
                  <a:cubicBezTo>
                    <a:pt x="506" y="41"/>
                    <a:pt x="553" y="45"/>
                    <a:pt x="600" y="52"/>
                  </a:cubicBezTo>
                  <a:cubicBezTo>
                    <a:pt x="621" y="52"/>
                    <a:pt x="600" y="11"/>
                    <a:pt x="580" y="11"/>
                  </a:cubicBezTo>
                  <a:cubicBezTo>
                    <a:pt x="533" y="4"/>
                    <a:pt x="485" y="1"/>
                    <a:pt x="438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8">
              <a:extLst>
                <a:ext uri="{FF2B5EF4-FFF2-40B4-BE49-F238E27FC236}">
                  <a16:creationId xmlns:a16="http://schemas.microsoft.com/office/drawing/2014/main" id="{E3F7DF0F-1A86-19B6-0716-5635AE627624}"/>
                </a:ext>
              </a:extLst>
            </p:cNvPr>
            <p:cNvSpPr/>
            <p:nvPr/>
          </p:nvSpPr>
          <p:spPr>
            <a:xfrm>
              <a:off x="2449309" y="2397112"/>
              <a:ext cx="83230" cy="357040"/>
            </a:xfrm>
            <a:custGeom>
              <a:avLst/>
              <a:gdLst/>
              <a:ahLst/>
              <a:cxnLst/>
              <a:rect l="l" t="t" r="r" b="b"/>
              <a:pathLst>
                <a:path w="1508" h="6469" extrusionOk="0">
                  <a:moveTo>
                    <a:pt x="955" y="1"/>
                  </a:moveTo>
                  <a:cubicBezTo>
                    <a:pt x="827" y="1"/>
                    <a:pt x="561" y="143"/>
                    <a:pt x="520" y="176"/>
                  </a:cubicBezTo>
                  <a:cubicBezTo>
                    <a:pt x="510" y="186"/>
                    <a:pt x="378" y="277"/>
                    <a:pt x="388" y="288"/>
                  </a:cubicBezTo>
                  <a:cubicBezTo>
                    <a:pt x="754" y="1133"/>
                    <a:pt x="907" y="2049"/>
                    <a:pt x="826" y="2965"/>
                  </a:cubicBezTo>
                  <a:cubicBezTo>
                    <a:pt x="683" y="4442"/>
                    <a:pt x="255" y="5318"/>
                    <a:pt x="255" y="5318"/>
                  </a:cubicBezTo>
                  <a:cubicBezTo>
                    <a:pt x="255" y="5318"/>
                    <a:pt x="1" y="6275"/>
                    <a:pt x="164" y="6468"/>
                  </a:cubicBezTo>
                  <a:cubicBezTo>
                    <a:pt x="479" y="6102"/>
                    <a:pt x="1508" y="4432"/>
                    <a:pt x="1426" y="2171"/>
                  </a:cubicBezTo>
                  <a:cubicBezTo>
                    <a:pt x="1416" y="2069"/>
                    <a:pt x="1416" y="1978"/>
                    <a:pt x="1396" y="1886"/>
                  </a:cubicBezTo>
                  <a:cubicBezTo>
                    <a:pt x="1314" y="1255"/>
                    <a:pt x="1192" y="634"/>
                    <a:pt x="1019" y="33"/>
                  </a:cubicBezTo>
                  <a:cubicBezTo>
                    <a:pt x="1011" y="10"/>
                    <a:pt x="987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>
              <a:extLst>
                <a:ext uri="{FF2B5EF4-FFF2-40B4-BE49-F238E27FC236}">
                  <a16:creationId xmlns:a16="http://schemas.microsoft.com/office/drawing/2014/main" id="{A1701DD1-3800-E716-A1E3-724962916A79}"/>
                </a:ext>
              </a:extLst>
            </p:cNvPr>
            <p:cNvSpPr/>
            <p:nvPr/>
          </p:nvSpPr>
          <p:spPr>
            <a:xfrm>
              <a:off x="2402673" y="2557715"/>
              <a:ext cx="143942" cy="138147"/>
            </a:xfrm>
            <a:custGeom>
              <a:avLst/>
              <a:gdLst/>
              <a:ahLst/>
              <a:cxnLst/>
              <a:rect l="l" t="t" r="r" b="b"/>
              <a:pathLst>
                <a:path w="2608" h="2503" extrusionOk="0">
                  <a:moveTo>
                    <a:pt x="1981" y="0"/>
                  </a:moveTo>
                  <a:cubicBezTo>
                    <a:pt x="1723" y="0"/>
                    <a:pt x="1448" y="20"/>
                    <a:pt x="1385" y="66"/>
                  </a:cubicBezTo>
                  <a:cubicBezTo>
                    <a:pt x="1284" y="137"/>
                    <a:pt x="1" y="1817"/>
                    <a:pt x="1" y="1817"/>
                  </a:cubicBezTo>
                  <a:cubicBezTo>
                    <a:pt x="1" y="1817"/>
                    <a:pt x="26" y="2503"/>
                    <a:pt x="651" y="2503"/>
                  </a:cubicBezTo>
                  <a:cubicBezTo>
                    <a:pt x="716" y="2503"/>
                    <a:pt x="788" y="2495"/>
                    <a:pt x="866" y="2479"/>
                  </a:cubicBezTo>
                  <a:cubicBezTo>
                    <a:pt x="1049" y="2092"/>
                    <a:pt x="1385" y="1501"/>
                    <a:pt x="1385" y="1501"/>
                  </a:cubicBezTo>
                  <a:cubicBezTo>
                    <a:pt x="1385" y="1501"/>
                    <a:pt x="2027" y="1461"/>
                    <a:pt x="2180" y="1440"/>
                  </a:cubicBezTo>
                  <a:cubicBezTo>
                    <a:pt x="2343" y="1410"/>
                    <a:pt x="2231" y="1155"/>
                    <a:pt x="2231" y="1155"/>
                  </a:cubicBezTo>
                  <a:lnTo>
                    <a:pt x="2231" y="1155"/>
                  </a:lnTo>
                  <a:cubicBezTo>
                    <a:pt x="2231" y="1155"/>
                    <a:pt x="2264" y="1158"/>
                    <a:pt x="2309" y="1158"/>
                  </a:cubicBezTo>
                  <a:cubicBezTo>
                    <a:pt x="2387" y="1158"/>
                    <a:pt x="2500" y="1150"/>
                    <a:pt x="2526" y="1104"/>
                  </a:cubicBezTo>
                  <a:cubicBezTo>
                    <a:pt x="2546" y="1002"/>
                    <a:pt x="2546" y="901"/>
                    <a:pt x="2526" y="799"/>
                  </a:cubicBezTo>
                  <a:cubicBezTo>
                    <a:pt x="2577" y="717"/>
                    <a:pt x="2597" y="626"/>
                    <a:pt x="2587" y="524"/>
                  </a:cubicBezTo>
                  <a:cubicBezTo>
                    <a:pt x="2567" y="422"/>
                    <a:pt x="2607" y="86"/>
                    <a:pt x="2444" y="35"/>
                  </a:cubicBezTo>
                  <a:cubicBezTo>
                    <a:pt x="2377" y="13"/>
                    <a:pt x="2184" y="0"/>
                    <a:pt x="1981" y="0"/>
                  </a:cubicBezTo>
                  <a:close/>
                </a:path>
              </a:pathLst>
            </a:custGeom>
            <a:solidFill>
              <a:srgbClr val="FFB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8">
              <a:extLst>
                <a:ext uri="{FF2B5EF4-FFF2-40B4-BE49-F238E27FC236}">
                  <a16:creationId xmlns:a16="http://schemas.microsoft.com/office/drawing/2014/main" id="{E916B5AB-E08E-CDF3-1016-42545EE95ED2}"/>
                </a:ext>
              </a:extLst>
            </p:cNvPr>
            <p:cNvSpPr/>
            <p:nvPr/>
          </p:nvSpPr>
          <p:spPr>
            <a:xfrm>
              <a:off x="2399307" y="2452468"/>
              <a:ext cx="23678" cy="133455"/>
            </a:xfrm>
            <a:custGeom>
              <a:avLst/>
              <a:gdLst/>
              <a:ahLst/>
              <a:cxnLst/>
              <a:rect l="l" t="t" r="r" b="b"/>
              <a:pathLst>
                <a:path w="429" h="2418" extrusionOk="0">
                  <a:moveTo>
                    <a:pt x="12" y="1"/>
                  </a:moveTo>
                  <a:cubicBezTo>
                    <a:pt x="9" y="1"/>
                    <a:pt x="8" y="3"/>
                    <a:pt x="11" y="7"/>
                  </a:cubicBezTo>
                  <a:lnTo>
                    <a:pt x="1" y="7"/>
                  </a:lnTo>
                  <a:cubicBezTo>
                    <a:pt x="62" y="181"/>
                    <a:pt x="102" y="354"/>
                    <a:pt x="153" y="527"/>
                  </a:cubicBezTo>
                  <a:cubicBezTo>
                    <a:pt x="245" y="904"/>
                    <a:pt x="316" y="1290"/>
                    <a:pt x="347" y="1677"/>
                  </a:cubicBezTo>
                  <a:cubicBezTo>
                    <a:pt x="377" y="1912"/>
                    <a:pt x="377" y="2146"/>
                    <a:pt x="347" y="2380"/>
                  </a:cubicBezTo>
                  <a:cubicBezTo>
                    <a:pt x="347" y="2396"/>
                    <a:pt x="371" y="2417"/>
                    <a:pt x="386" y="2417"/>
                  </a:cubicBezTo>
                  <a:cubicBezTo>
                    <a:pt x="391" y="2417"/>
                    <a:pt x="395" y="2415"/>
                    <a:pt x="398" y="2411"/>
                  </a:cubicBezTo>
                  <a:cubicBezTo>
                    <a:pt x="428" y="1993"/>
                    <a:pt x="408" y="1576"/>
                    <a:pt x="337" y="1168"/>
                  </a:cubicBezTo>
                  <a:cubicBezTo>
                    <a:pt x="275" y="842"/>
                    <a:pt x="204" y="527"/>
                    <a:pt x="102" y="211"/>
                  </a:cubicBezTo>
                  <a:cubicBezTo>
                    <a:pt x="92" y="150"/>
                    <a:pt x="72" y="89"/>
                    <a:pt x="51" y="28"/>
                  </a:cubicBezTo>
                  <a:cubicBezTo>
                    <a:pt x="51" y="20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8">
              <a:extLst>
                <a:ext uri="{FF2B5EF4-FFF2-40B4-BE49-F238E27FC236}">
                  <a16:creationId xmlns:a16="http://schemas.microsoft.com/office/drawing/2014/main" id="{A08CE54E-818F-1457-7890-75DE1842FC65}"/>
                </a:ext>
              </a:extLst>
            </p:cNvPr>
            <p:cNvSpPr/>
            <p:nvPr/>
          </p:nvSpPr>
          <p:spPr>
            <a:xfrm>
              <a:off x="2814612" y="2485637"/>
              <a:ext cx="26437" cy="606234"/>
            </a:xfrm>
            <a:custGeom>
              <a:avLst/>
              <a:gdLst/>
              <a:ahLst/>
              <a:cxnLst/>
              <a:rect l="l" t="t" r="r" b="b"/>
              <a:pathLst>
                <a:path w="479" h="10984" extrusionOk="0">
                  <a:moveTo>
                    <a:pt x="303" y="0"/>
                  </a:moveTo>
                  <a:cubicBezTo>
                    <a:pt x="299" y="0"/>
                    <a:pt x="296" y="2"/>
                    <a:pt x="296" y="7"/>
                  </a:cubicBezTo>
                  <a:cubicBezTo>
                    <a:pt x="184" y="659"/>
                    <a:pt x="82" y="1311"/>
                    <a:pt x="41" y="1972"/>
                  </a:cubicBezTo>
                  <a:cubicBezTo>
                    <a:pt x="0" y="2522"/>
                    <a:pt x="133" y="3052"/>
                    <a:pt x="245" y="3581"/>
                  </a:cubicBezTo>
                  <a:cubicBezTo>
                    <a:pt x="285" y="3785"/>
                    <a:pt x="326" y="3999"/>
                    <a:pt x="347" y="4202"/>
                  </a:cubicBezTo>
                  <a:cubicBezTo>
                    <a:pt x="347" y="4365"/>
                    <a:pt x="347" y="4528"/>
                    <a:pt x="347" y="4691"/>
                  </a:cubicBezTo>
                  <a:cubicBezTo>
                    <a:pt x="336" y="5119"/>
                    <a:pt x="316" y="5546"/>
                    <a:pt x="296" y="5984"/>
                  </a:cubicBezTo>
                  <a:cubicBezTo>
                    <a:pt x="275" y="6392"/>
                    <a:pt x="285" y="6809"/>
                    <a:pt x="306" y="7216"/>
                  </a:cubicBezTo>
                  <a:cubicBezTo>
                    <a:pt x="316" y="7359"/>
                    <a:pt x="336" y="7491"/>
                    <a:pt x="357" y="7634"/>
                  </a:cubicBezTo>
                  <a:cubicBezTo>
                    <a:pt x="367" y="7787"/>
                    <a:pt x="377" y="7949"/>
                    <a:pt x="387" y="8102"/>
                  </a:cubicBezTo>
                  <a:cubicBezTo>
                    <a:pt x="408" y="8489"/>
                    <a:pt x="418" y="8866"/>
                    <a:pt x="428" y="9243"/>
                  </a:cubicBezTo>
                  <a:cubicBezTo>
                    <a:pt x="438" y="9803"/>
                    <a:pt x="438" y="10363"/>
                    <a:pt x="438" y="10923"/>
                  </a:cubicBezTo>
                  <a:lnTo>
                    <a:pt x="438" y="10953"/>
                  </a:lnTo>
                  <a:cubicBezTo>
                    <a:pt x="438" y="10961"/>
                    <a:pt x="462" y="10981"/>
                    <a:pt x="473" y="10981"/>
                  </a:cubicBezTo>
                  <a:cubicBezTo>
                    <a:pt x="477" y="10981"/>
                    <a:pt x="479" y="10979"/>
                    <a:pt x="479" y="10974"/>
                  </a:cubicBezTo>
                  <a:lnTo>
                    <a:pt x="479" y="10974"/>
                  </a:lnTo>
                  <a:cubicBezTo>
                    <a:pt x="479" y="10977"/>
                    <a:pt x="479" y="10980"/>
                    <a:pt x="479" y="10984"/>
                  </a:cubicBezTo>
                  <a:lnTo>
                    <a:pt x="479" y="10974"/>
                  </a:lnTo>
                  <a:lnTo>
                    <a:pt x="479" y="10974"/>
                  </a:lnTo>
                  <a:cubicBezTo>
                    <a:pt x="479" y="10498"/>
                    <a:pt x="479" y="10023"/>
                    <a:pt x="469" y="9548"/>
                  </a:cubicBezTo>
                  <a:cubicBezTo>
                    <a:pt x="469" y="9171"/>
                    <a:pt x="459" y="8784"/>
                    <a:pt x="438" y="8398"/>
                  </a:cubicBezTo>
                  <a:cubicBezTo>
                    <a:pt x="428" y="8082"/>
                    <a:pt x="418" y="7776"/>
                    <a:pt x="377" y="7471"/>
                  </a:cubicBezTo>
                  <a:cubicBezTo>
                    <a:pt x="336" y="7094"/>
                    <a:pt x="316" y="6717"/>
                    <a:pt x="336" y="6341"/>
                  </a:cubicBezTo>
                  <a:cubicBezTo>
                    <a:pt x="336" y="5893"/>
                    <a:pt x="367" y="5445"/>
                    <a:pt x="377" y="5007"/>
                  </a:cubicBezTo>
                  <a:cubicBezTo>
                    <a:pt x="397" y="4671"/>
                    <a:pt x="397" y="4335"/>
                    <a:pt x="357" y="3999"/>
                  </a:cubicBezTo>
                  <a:cubicBezTo>
                    <a:pt x="275" y="3449"/>
                    <a:pt x="102" y="2909"/>
                    <a:pt x="72" y="2359"/>
                  </a:cubicBezTo>
                  <a:cubicBezTo>
                    <a:pt x="72" y="2135"/>
                    <a:pt x="82" y="1922"/>
                    <a:pt x="112" y="1698"/>
                  </a:cubicBezTo>
                  <a:cubicBezTo>
                    <a:pt x="133" y="1494"/>
                    <a:pt x="153" y="1280"/>
                    <a:pt x="184" y="1066"/>
                  </a:cubicBezTo>
                  <a:cubicBezTo>
                    <a:pt x="224" y="740"/>
                    <a:pt x="275" y="415"/>
                    <a:pt x="336" y="89"/>
                  </a:cubicBezTo>
                  <a:cubicBezTo>
                    <a:pt x="336" y="68"/>
                    <a:pt x="336" y="48"/>
                    <a:pt x="336" y="28"/>
                  </a:cubicBezTo>
                  <a:cubicBezTo>
                    <a:pt x="344" y="20"/>
                    <a:pt x="317" y="0"/>
                    <a:pt x="303" y="0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8">
              <a:extLst>
                <a:ext uri="{FF2B5EF4-FFF2-40B4-BE49-F238E27FC236}">
                  <a16:creationId xmlns:a16="http://schemas.microsoft.com/office/drawing/2014/main" id="{1B43F1DC-47AE-8308-9CEC-9DBB8B3A7527}"/>
                </a:ext>
              </a:extLst>
            </p:cNvPr>
            <p:cNvSpPr/>
            <p:nvPr/>
          </p:nvSpPr>
          <p:spPr>
            <a:xfrm>
              <a:off x="2599371" y="2244622"/>
              <a:ext cx="132131" cy="105749"/>
            </a:xfrm>
            <a:custGeom>
              <a:avLst/>
              <a:gdLst/>
              <a:ahLst/>
              <a:cxnLst/>
              <a:rect l="l" t="t" r="r" b="b"/>
              <a:pathLst>
                <a:path w="2394" h="1916" extrusionOk="0">
                  <a:moveTo>
                    <a:pt x="1129" y="0"/>
                  </a:moveTo>
                  <a:cubicBezTo>
                    <a:pt x="966" y="0"/>
                    <a:pt x="787" y="14"/>
                    <a:pt x="591" y="47"/>
                  </a:cubicBezTo>
                  <a:cubicBezTo>
                    <a:pt x="336" y="108"/>
                    <a:pt x="224" y="149"/>
                    <a:pt x="224" y="149"/>
                  </a:cubicBezTo>
                  <a:lnTo>
                    <a:pt x="0" y="1177"/>
                  </a:lnTo>
                  <a:cubicBezTo>
                    <a:pt x="315" y="1511"/>
                    <a:pt x="782" y="1916"/>
                    <a:pt x="1249" y="1916"/>
                  </a:cubicBezTo>
                  <a:cubicBezTo>
                    <a:pt x="1281" y="1916"/>
                    <a:pt x="1313" y="1914"/>
                    <a:pt x="1345" y="1910"/>
                  </a:cubicBezTo>
                  <a:cubicBezTo>
                    <a:pt x="1966" y="1778"/>
                    <a:pt x="2261" y="1106"/>
                    <a:pt x="2393" y="403"/>
                  </a:cubicBezTo>
                  <a:cubicBezTo>
                    <a:pt x="2276" y="294"/>
                    <a:pt x="1877" y="0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8">
              <a:extLst>
                <a:ext uri="{FF2B5EF4-FFF2-40B4-BE49-F238E27FC236}">
                  <a16:creationId xmlns:a16="http://schemas.microsoft.com/office/drawing/2014/main" id="{8A0FB2AC-C6B8-DFB1-2BE3-D56B89FB0948}"/>
                </a:ext>
              </a:extLst>
            </p:cNvPr>
            <p:cNvSpPr/>
            <p:nvPr/>
          </p:nvSpPr>
          <p:spPr>
            <a:xfrm>
              <a:off x="2580827" y="2236619"/>
              <a:ext cx="41063" cy="16227"/>
            </a:xfrm>
            <a:custGeom>
              <a:avLst/>
              <a:gdLst/>
              <a:ahLst/>
              <a:cxnLst/>
              <a:rect l="l" t="t" r="r" b="b"/>
              <a:pathLst>
                <a:path w="744" h="294" extrusionOk="0">
                  <a:moveTo>
                    <a:pt x="91" y="1"/>
                  </a:moveTo>
                  <a:cubicBezTo>
                    <a:pt x="58" y="1"/>
                    <a:pt x="27" y="6"/>
                    <a:pt x="0" y="19"/>
                  </a:cubicBezTo>
                  <a:cubicBezTo>
                    <a:pt x="123" y="59"/>
                    <a:pt x="560" y="294"/>
                    <a:pt x="560" y="294"/>
                  </a:cubicBezTo>
                  <a:lnTo>
                    <a:pt x="601" y="283"/>
                  </a:lnTo>
                  <a:lnTo>
                    <a:pt x="744" y="243"/>
                  </a:lnTo>
                  <a:cubicBezTo>
                    <a:pt x="483" y="125"/>
                    <a:pt x="25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8">
              <a:extLst>
                <a:ext uri="{FF2B5EF4-FFF2-40B4-BE49-F238E27FC236}">
                  <a16:creationId xmlns:a16="http://schemas.microsoft.com/office/drawing/2014/main" id="{3F387853-B13D-0AFE-263F-396B99CB9080}"/>
                </a:ext>
              </a:extLst>
            </p:cNvPr>
            <p:cNvSpPr/>
            <p:nvPr/>
          </p:nvSpPr>
          <p:spPr>
            <a:xfrm>
              <a:off x="2575198" y="2281434"/>
              <a:ext cx="27044" cy="28148"/>
            </a:xfrm>
            <a:custGeom>
              <a:avLst/>
              <a:gdLst/>
              <a:ahLst/>
              <a:cxnLst/>
              <a:rect l="l" t="t" r="r" b="b"/>
              <a:pathLst>
                <a:path w="490" h="510" extrusionOk="0">
                  <a:moveTo>
                    <a:pt x="123" y="1"/>
                  </a:moveTo>
                  <a:cubicBezTo>
                    <a:pt x="102" y="6"/>
                    <a:pt x="82" y="8"/>
                    <a:pt x="62" y="8"/>
                  </a:cubicBezTo>
                  <a:cubicBezTo>
                    <a:pt x="41" y="8"/>
                    <a:pt x="21" y="6"/>
                    <a:pt x="1" y="1"/>
                  </a:cubicBezTo>
                  <a:lnTo>
                    <a:pt x="1" y="1"/>
                  </a:lnTo>
                  <a:lnTo>
                    <a:pt x="438" y="510"/>
                  </a:lnTo>
                  <a:lnTo>
                    <a:pt x="489" y="357"/>
                  </a:lnTo>
                  <a:cubicBezTo>
                    <a:pt x="489" y="357"/>
                    <a:pt x="449" y="316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8">
              <a:extLst>
                <a:ext uri="{FF2B5EF4-FFF2-40B4-BE49-F238E27FC236}">
                  <a16:creationId xmlns:a16="http://schemas.microsoft.com/office/drawing/2014/main" id="{678B5ACE-B814-9393-2993-E4FAAE63D3A6}"/>
                </a:ext>
              </a:extLst>
            </p:cNvPr>
            <p:cNvSpPr/>
            <p:nvPr/>
          </p:nvSpPr>
          <p:spPr>
            <a:xfrm>
              <a:off x="2405488" y="2956243"/>
              <a:ext cx="84334" cy="71585"/>
            </a:xfrm>
            <a:custGeom>
              <a:avLst/>
              <a:gdLst/>
              <a:ahLst/>
              <a:cxnLst/>
              <a:rect l="l" t="t" r="r" b="b"/>
              <a:pathLst>
                <a:path w="1528" h="1297" extrusionOk="0">
                  <a:moveTo>
                    <a:pt x="1491" y="0"/>
                  </a:moveTo>
                  <a:cubicBezTo>
                    <a:pt x="1489" y="0"/>
                    <a:pt x="1487" y="1"/>
                    <a:pt x="1487" y="3"/>
                  </a:cubicBezTo>
                  <a:cubicBezTo>
                    <a:pt x="1273" y="481"/>
                    <a:pt x="897" y="879"/>
                    <a:pt x="428" y="1103"/>
                  </a:cubicBezTo>
                  <a:cubicBezTo>
                    <a:pt x="296" y="1164"/>
                    <a:pt x="153" y="1215"/>
                    <a:pt x="11" y="1255"/>
                  </a:cubicBezTo>
                  <a:cubicBezTo>
                    <a:pt x="1" y="1255"/>
                    <a:pt x="31" y="1296"/>
                    <a:pt x="51" y="1296"/>
                  </a:cubicBezTo>
                  <a:cubicBezTo>
                    <a:pt x="561" y="1164"/>
                    <a:pt x="1009" y="848"/>
                    <a:pt x="1304" y="420"/>
                  </a:cubicBezTo>
                  <a:cubicBezTo>
                    <a:pt x="1396" y="298"/>
                    <a:pt x="1467" y="166"/>
                    <a:pt x="1528" y="33"/>
                  </a:cubicBezTo>
                  <a:cubicBezTo>
                    <a:pt x="1528" y="17"/>
                    <a:pt x="1501" y="0"/>
                    <a:pt x="1491" y="0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8">
              <a:extLst>
                <a:ext uri="{FF2B5EF4-FFF2-40B4-BE49-F238E27FC236}">
                  <a16:creationId xmlns:a16="http://schemas.microsoft.com/office/drawing/2014/main" id="{ECF0861C-CFF5-1021-73D7-51E9133788E1}"/>
                </a:ext>
              </a:extLst>
            </p:cNvPr>
            <p:cNvSpPr/>
            <p:nvPr/>
          </p:nvSpPr>
          <p:spPr>
            <a:xfrm>
              <a:off x="2380984" y="2696353"/>
              <a:ext cx="77380" cy="151117"/>
            </a:xfrm>
            <a:custGeom>
              <a:avLst/>
              <a:gdLst/>
              <a:ahLst/>
              <a:cxnLst/>
              <a:rect l="l" t="t" r="r" b="b"/>
              <a:pathLst>
                <a:path w="1402" h="2738" extrusionOk="0">
                  <a:moveTo>
                    <a:pt x="1273" y="1"/>
                  </a:moveTo>
                  <a:cubicBezTo>
                    <a:pt x="1259" y="1"/>
                    <a:pt x="1231" y="23"/>
                    <a:pt x="1239" y="38"/>
                  </a:cubicBezTo>
                  <a:cubicBezTo>
                    <a:pt x="1320" y="252"/>
                    <a:pt x="1371" y="476"/>
                    <a:pt x="1371" y="700"/>
                  </a:cubicBezTo>
                  <a:cubicBezTo>
                    <a:pt x="1402" y="1148"/>
                    <a:pt x="1259" y="1586"/>
                    <a:pt x="974" y="1922"/>
                  </a:cubicBezTo>
                  <a:cubicBezTo>
                    <a:pt x="852" y="2085"/>
                    <a:pt x="719" y="2227"/>
                    <a:pt x="567" y="2360"/>
                  </a:cubicBezTo>
                  <a:cubicBezTo>
                    <a:pt x="414" y="2502"/>
                    <a:pt x="231" y="2614"/>
                    <a:pt x="27" y="2696"/>
                  </a:cubicBezTo>
                  <a:cubicBezTo>
                    <a:pt x="18" y="2696"/>
                    <a:pt x="0" y="2738"/>
                    <a:pt x="12" y="2738"/>
                  </a:cubicBezTo>
                  <a:cubicBezTo>
                    <a:pt x="13" y="2738"/>
                    <a:pt x="15" y="2737"/>
                    <a:pt x="17" y="2737"/>
                  </a:cubicBezTo>
                  <a:cubicBezTo>
                    <a:pt x="210" y="2686"/>
                    <a:pt x="394" y="2584"/>
                    <a:pt x="536" y="2441"/>
                  </a:cubicBezTo>
                  <a:cubicBezTo>
                    <a:pt x="699" y="2309"/>
                    <a:pt x="842" y="2156"/>
                    <a:pt x="964" y="1993"/>
                  </a:cubicBezTo>
                  <a:cubicBezTo>
                    <a:pt x="1106" y="1820"/>
                    <a:pt x="1208" y="1627"/>
                    <a:pt x="1290" y="1423"/>
                  </a:cubicBezTo>
                  <a:cubicBezTo>
                    <a:pt x="1361" y="1209"/>
                    <a:pt x="1402" y="995"/>
                    <a:pt x="1391" y="771"/>
                  </a:cubicBezTo>
                  <a:cubicBezTo>
                    <a:pt x="1391" y="649"/>
                    <a:pt x="1381" y="527"/>
                    <a:pt x="1361" y="405"/>
                  </a:cubicBezTo>
                  <a:cubicBezTo>
                    <a:pt x="1341" y="272"/>
                    <a:pt x="1300" y="140"/>
                    <a:pt x="1279" y="8"/>
                  </a:cubicBezTo>
                  <a:cubicBezTo>
                    <a:pt x="1279" y="3"/>
                    <a:pt x="1277" y="1"/>
                    <a:pt x="1273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8">
              <a:extLst>
                <a:ext uri="{FF2B5EF4-FFF2-40B4-BE49-F238E27FC236}">
                  <a16:creationId xmlns:a16="http://schemas.microsoft.com/office/drawing/2014/main" id="{873A8426-C8DE-EB5C-E9DE-5CC3EE604E8E}"/>
                </a:ext>
              </a:extLst>
            </p:cNvPr>
            <p:cNvSpPr/>
            <p:nvPr/>
          </p:nvSpPr>
          <p:spPr>
            <a:xfrm>
              <a:off x="2488108" y="2572562"/>
              <a:ext cx="56793" cy="5685"/>
            </a:xfrm>
            <a:custGeom>
              <a:avLst/>
              <a:gdLst/>
              <a:ahLst/>
              <a:cxnLst/>
              <a:rect l="l" t="t" r="r" b="b"/>
              <a:pathLst>
                <a:path w="1029" h="103" extrusionOk="0">
                  <a:moveTo>
                    <a:pt x="520" y="0"/>
                  </a:moveTo>
                  <a:cubicBezTo>
                    <a:pt x="357" y="0"/>
                    <a:pt x="194" y="11"/>
                    <a:pt x="31" y="41"/>
                  </a:cubicBezTo>
                  <a:cubicBezTo>
                    <a:pt x="0" y="41"/>
                    <a:pt x="11" y="92"/>
                    <a:pt x="41" y="92"/>
                  </a:cubicBezTo>
                  <a:lnTo>
                    <a:pt x="41" y="102"/>
                  </a:lnTo>
                  <a:cubicBezTo>
                    <a:pt x="204" y="92"/>
                    <a:pt x="357" y="82"/>
                    <a:pt x="520" y="82"/>
                  </a:cubicBezTo>
                  <a:cubicBezTo>
                    <a:pt x="601" y="82"/>
                    <a:pt x="683" y="82"/>
                    <a:pt x="764" y="92"/>
                  </a:cubicBezTo>
                  <a:cubicBezTo>
                    <a:pt x="835" y="102"/>
                    <a:pt x="917" y="102"/>
                    <a:pt x="998" y="102"/>
                  </a:cubicBezTo>
                  <a:cubicBezTo>
                    <a:pt x="1029" y="102"/>
                    <a:pt x="1029" y="61"/>
                    <a:pt x="998" y="61"/>
                  </a:cubicBezTo>
                  <a:cubicBezTo>
                    <a:pt x="927" y="31"/>
                    <a:pt x="845" y="21"/>
                    <a:pt x="754" y="11"/>
                  </a:cubicBezTo>
                  <a:cubicBezTo>
                    <a:pt x="683" y="11"/>
                    <a:pt x="601" y="0"/>
                    <a:pt x="52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8">
              <a:extLst>
                <a:ext uri="{FF2B5EF4-FFF2-40B4-BE49-F238E27FC236}">
                  <a16:creationId xmlns:a16="http://schemas.microsoft.com/office/drawing/2014/main" id="{4BCD253F-9BAA-9679-AC4E-647DCC7B3874}"/>
                </a:ext>
              </a:extLst>
            </p:cNvPr>
            <p:cNvSpPr/>
            <p:nvPr/>
          </p:nvSpPr>
          <p:spPr>
            <a:xfrm>
              <a:off x="2489763" y="2597839"/>
              <a:ext cx="52322" cy="4526"/>
            </a:xfrm>
            <a:custGeom>
              <a:avLst/>
              <a:gdLst/>
              <a:ahLst/>
              <a:cxnLst/>
              <a:rect l="l" t="t" r="r" b="b"/>
              <a:pathLst>
                <a:path w="948" h="82" extrusionOk="0">
                  <a:moveTo>
                    <a:pt x="31" y="1"/>
                  </a:moveTo>
                  <a:cubicBezTo>
                    <a:pt x="1" y="1"/>
                    <a:pt x="1" y="51"/>
                    <a:pt x="31" y="51"/>
                  </a:cubicBezTo>
                  <a:cubicBezTo>
                    <a:pt x="184" y="62"/>
                    <a:pt x="327" y="72"/>
                    <a:pt x="479" y="82"/>
                  </a:cubicBezTo>
                  <a:lnTo>
                    <a:pt x="703" y="82"/>
                  </a:lnTo>
                  <a:cubicBezTo>
                    <a:pt x="775" y="82"/>
                    <a:pt x="856" y="82"/>
                    <a:pt x="927" y="72"/>
                  </a:cubicBezTo>
                  <a:cubicBezTo>
                    <a:pt x="948" y="62"/>
                    <a:pt x="948" y="31"/>
                    <a:pt x="927" y="21"/>
                  </a:cubicBezTo>
                  <a:cubicBezTo>
                    <a:pt x="856" y="1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8">
              <a:extLst>
                <a:ext uri="{FF2B5EF4-FFF2-40B4-BE49-F238E27FC236}">
                  <a16:creationId xmlns:a16="http://schemas.microsoft.com/office/drawing/2014/main" id="{DBABAAAF-4F8F-3B53-1394-AE64BE725BA7}"/>
                </a:ext>
              </a:extLst>
            </p:cNvPr>
            <p:cNvSpPr/>
            <p:nvPr/>
          </p:nvSpPr>
          <p:spPr>
            <a:xfrm>
              <a:off x="2488108" y="2619749"/>
              <a:ext cx="43878" cy="4581"/>
            </a:xfrm>
            <a:custGeom>
              <a:avLst/>
              <a:gdLst/>
              <a:ahLst/>
              <a:cxnLst/>
              <a:rect l="l" t="t" r="r" b="b"/>
              <a:pathLst>
                <a:path w="795" h="83" extrusionOk="0">
                  <a:moveTo>
                    <a:pt x="41" y="1"/>
                  </a:moveTo>
                  <a:cubicBezTo>
                    <a:pt x="11" y="1"/>
                    <a:pt x="0" y="52"/>
                    <a:pt x="31" y="52"/>
                  </a:cubicBezTo>
                  <a:cubicBezTo>
                    <a:pt x="163" y="62"/>
                    <a:pt x="275" y="82"/>
                    <a:pt x="408" y="82"/>
                  </a:cubicBezTo>
                  <a:lnTo>
                    <a:pt x="591" y="82"/>
                  </a:lnTo>
                  <a:cubicBezTo>
                    <a:pt x="652" y="82"/>
                    <a:pt x="713" y="82"/>
                    <a:pt x="774" y="62"/>
                  </a:cubicBezTo>
                  <a:cubicBezTo>
                    <a:pt x="795" y="62"/>
                    <a:pt x="795" y="31"/>
                    <a:pt x="774" y="21"/>
                  </a:cubicBezTo>
                  <a:cubicBezTo>
                    <a:pt x="713" y="11"/>
                    <a:pt x="652" y="11"/>
                    <a:pt x="601" y="11"/>
                  </a:cubicBezTo>
                  <a:lnTo>
                    <a:pt x="408" y="11"/>
                  </a:lnTo>
                  <a:cubicBezTo>
                    <a:pt x="285" y="11"/>
                    <a:pt x="163" y="11"/>
                    <a:pt x="41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8">
              <a:extLst>
                <a:ext uri="{FF2B5EF4-FFF2-40B4-BE49-F238E27FC236}">
                  <a16:creationId xmlns:a16="http://schemas.microsoft.com/office/drawing/2014/main" id="{78A651D4-8629-4669-669F-E06276E12B08}"/>
                </a:ext>
              </a:extLst>
            </p:cNvPr>
            <p:cNvSpPr/>
            <p:nvPr/>
          </p:nvSpPr>
          <p:spPr>
            <a:xfrm>
              <a:off x="2613996" y="3096426"/>
              <a:ext cx="68604" cy="143776"/>
            </a:xfrm>
            <a:custGeom>
              <a:avLst/>
              <a:gdLst/>
              <a:ahLst/>
              <a:cxnLst/>
              <a:rect l="l" t="t" r="r" b="b"/>
              <a:pathLst>
                <a:path w="1243" h="2605" extrusionOk="0">
                  <a:moveTo>
                    <a:pt x="1165" y="1"/>
                  </a:moveTo>
                  <a:cubicBezTo>
                    <a:pt x="1106" y="1"/>
                    <a:pt x="1061" y="82"/>
                    <a:pt x="1029" y="131"/>
                  </a:cubicBezTo>
                  <a:cubicBezTo>
                    <a:pt x="968" y="233"/>
                    <a:pt x="906" y="345"/>
                    <a:pt x="835" y="457"/>
                  </a:cubicBezTo>
                  <a:cubicBezTo>
                    <a:pt x="703" y="691"/>
                    <a:pt x="570" y="935"/>
                    <a:pt x="448" y="1179"/>
                  </a:cubicBezTo>
                  <a:cubicBezTo>
                    <a:pt x="346" y="1414"/>
                    <a:pt x="234" y="1648"/>
                    <a:pt x="153" y="1892"/>
                  </a:cubicBezTo>
                  <a:cubicBezTo>
                    <a:pt x="102" y="2014"/>
                    <a:pt x="61" y="2137"/>
                    <a:pt x="41" y="2269"/>
                  </a:cubicBezTo>
                  <a:cubicBezTo>
                    <a:pt x="31" y="2330"/>
                    <a:pt x="21" y="2391"/>
                    <a:pt x="10" y="2452"/>
                  </a:cubicBezTo>
                  <a:cubicBezTo>
                    <a:pt x="0" y="2503"/>
                    <a:pt x="0" y="2554"/>
                    <a:pt x="21" y="2605"/>
                  </a:cubicBezTo>
                  <a:lnTo>
                    <a:pt x="31" y="2605"/>
                  </a:lnTo>
                  <a:lnTo>
                    <a:pt x="41" y="2595"/>
                  </a:lnTo>
                  <a:cubicBezTo>
                    <a:pt x="61" y="2564"/>
                    <a:pt x="71" y="2524"/>
                    <a:pt x="61" y="2483"/>
                  </a:cubicBezTo>
                  <a:cubicBezTo>
                    <a:pt x="71" y="2412"/>
                    <a:pt x="82" y="2350"/>
                    <a:pt x="92" y="2279"/>
                  </a:cubicBezTo>
                  <a:cubicBezTo>
                    <a:pt x="122" y="2167"/>
                    <a:pt x="153" y="2055"/>
                    <a:pt x="194" y="1943"/>
                  </a:cubicBezTo>
                  <a:cubicBezTo>
                    <a:pt x="275" y="1719"/>
                    <a:pt x="377" y="1505"/>
                    <a:pt x="479" y="1291"/>
                  </a:cubicBezTo>
                  <a:cubicBezTo>
                    <a:pt x="570" y="1067"/>
                    <a:pt x="672" y="874"/>
                    <a:pt x="784" y="670"/>
                  </a:cubicBezTo>
                  <a:cubicBezTo>
                    <a:pt x="845" y="569"/>
                    <a:pt x="906" y="467"/>
                    <a:pt x="968" y="365"/>
                  </a:cubicBezTo>
                  <a:cubicBezTo>
                    <a:pt x="997" y="306"/>
                    <a:pt x="1111" y="68"/>
                    <a:pt x="1183" y="68"/>
                  </a:cubicBezTo>
                  <a:cubicBezTo>
                    <a:pt x="1186" y="68"/>
                    <a:pt x="1189" y="69"/>
                    <a:pt x="1192" y="70"/>
                  </a:cubicBezTo>
                  <a:cubicBezTo>
                    <a:pt x="1222" y="70"/>
                    <a:pt x="1242" y="29"/>
                    <a:pt x="1212" y="19"/>
                  </a:cubicBezTo>
                  <a:cubicBezTo>
                    <a:pt x="1195" y="6"/>
                    <a:pt x="1180" y="1"/>
                    <a:pt x="116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8">
              <a:extLst>
                <a:ext uri="{FF2B5EF4-FFF2-40B4-BE49-F238E27FC236}">
                  <a16:creationId xmlns:a16="http://schemas.microsoft.com/office/drawing/2014/main" id="{77DF7C7F-01CF-D0A5-0FD2-DDA101B1E99B}"/>
                </a:ext>
              </a:extLst>
            </p:cNvPr>
            <p:cNvSpPr/>
            <p:nvPr/>
          </p:nvSpPr>
          <p:spPr>
            <a:xfrm>
              <a:off x="2735359" y="2811149"/>
              <a:ext cx="22519" cy="7230"/>
            </a:xfrm>
            <a:custGeom>
              <a:avLst/>
              <a:gdLst/>
              <a:ahLst/>
              <a:cxnLst/>
              <a:rect l="l" t="t" r="r" b="b"/>
              <a:pathLst>
                <a:path w="408" h="131" extrusionOk="0">
                  <a:moveTo>
                    <a:pt x="404" y="1"/>
                  </a:moveTo>
                  <a:cubicBezTo>
                    <a:pt x="403" y="1"/>
                    <a:pt x="401" y="2"/>
                    <a:pt x="398" y="5"/>
                  </a:cubicBezTo>
                  <a:cubicBezTo>
                    <a:pt x="304" y="56"/>
                    <a:pt x="196" y="79"/>
                    <a:pt x="85" y="79"/>
                  </a:cubicBezTo>
                  <a:cubicBezTo>
                    <a:pt x="64" y="79"/>
                    <a:pt x="42" y="78"/>
                    <a:pt x="21" y="76"/>
                  </a:cubicBezTo>
                  <a:cubicBezTo>
                    <a:pt x="1" y="76"/>
                    <a:pt x="11" y="127"/>
                    <a:pt x="31" y="127"/>
                  </a:cubicBezTo>
                  <a:cubicBezTo>
                    <a:pt x="54" y="130"/>
                    <a:pt x="78" y="131"/>
                    <a:pt x="101" y="131"/>
                  </a:cubicBezTo>
                  <a:cubicBezTo>
                    <a:pt x="173" y="131"/>
                    <a:pt x="248" y="119"/>
                    <a:pt x="316" y="96"/>
                  </a:cubicBezTo>
                  <a:cubicBezTo>
                    <a:pt x="337" y="76"/>
                    <a:pt x="367" y="66"/>
                    <a:pt x="388" y="46"/>
                  </a:cubicBezTo>
                  <a:cubicBezTo>
                    <a:pt x="398" y="35"/>
                    <a:pt x="408" y="25"/>
                    <a:pt x="408" y="15"/>
                  </a:cubicBezTo>
                  <a:cubicBezTo>
                    <a:pt x="408" y="8"/>
                    <a:pt x="408" y="1"/>
                    <a:pt x="404" y="1"/>
                  </a:cubicBezTo>
                  <a:close/>
                </a:path>
              </a:pathLst>
            </a:custGeom>
            <a:solidFill>
              <a:srgbClr val="596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8">
              <a:extLst>
                <a:ext uri="{FF2B5EF4-FFF2-40B4-BE49-F238E27FC236}">
                  <a16:creationId xmlns:a16="http://schemas.microsoft.com/office/drawing/2014/main" id="{FA506426-890E-8A44-1498-B04150554DAB}"/>
                </a:ext>
              </a:extLst>
            </p:cNvPr>
            <p:cNvSpPr/>
            <p:nvPr/>
          </p:nvSpPr>
          <p:spPr>
            <a:xfrm>
              <a:off x="2736463" y="2582110"/>
              <a:ext cx="20863" cy="20863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184" y="0"/>
                  </a:moveTo>
                  <a:cubicBezTo>
                    <a:pt x="164" y="0"/>
                    <a:pt x="133" y="0"/>
                    <a:pt x="113" y="11"/>
                  </a:cubicBezTo>
                  <a:cubicBezTo>
                    <a:pt x="93" y="21"/>
                    <a:pt x="72" y="31"/>
                    <a:pt x="52" y="51"/>
                  </a:cubicBezTo>
                  <a:cubicBezTo>
                    <a:pt x="42" y="72"/>
                    <a:pt x="21" y="92"/>
                    <a:pt x="21" y="112"/>
                  </a:cubicBezTo>
                  <a:cubicBezTo>
                    <a:pt x="1" y="133"/>
                    <a:pt x="1" y="153"/>
                    <a:pt x="1" y="184"/>
                  </a:cubicBezTo>
                  <a:lnTo>
                    <a:pt x="1" y="235"/>
                  </a:lnTo>
                  <a:cubicBezTo>
                    <a:pt x="11" y="265"/>
                    <a:pt x="32" y="296"/>
                    <a:pt x="52" y="316"/>
                  </a:cubicBezTo>
                  <a:lnTo>
                    <a:pt x="82" y="347"/>
                  </a:lnTo>
                  <a:cubicBezTo>
                    <a:pt x="113" y="357"/>
                    <a:pt x="144" y="367"/>
                    <a:pt x="184" y="367"/>
                  </a:cubicBezTo>
                  <a:lnTo>
                    <a:pt x="194" y="377"/>
                  </a:lnTo>
                  <a:cubicBezTo>
                    <a:pt x="215" y="377"/>
                    <a:pt x="245" y="367"/>
                    <a:pt x="266" y="357"/>
                  </a:cubicBezTo>
                  <a:cubicBezTo>
                    <a:pt x="286" y="347"/>
                    <a:pt x="306" y="336"/>
                    <a:pt x="327" y="316"/>
                  </a:cubicBezTo>
                  <a:cubicBezTo>
                    <a:pt x="337" y="306"/>
                    <a:pt x="357" y="286"/>
                    <a:pt x="368" y="255"/>
                  </a:cubicBezTo>
                  <a:cubicBezTo>
                    <a:pt x="378" y="235"/>
                    <a:pt x="378" y="214"/>
                    <a:pt x="378" y="184"/>
                  </a:cubicBezTo>
                  <a:lnTo>
                    <a:pt x="368" y="143"/>
                  </a:lnTo>
                  <a:cubicBezTo>
                    <a:pt x="357" y="102"/>
                    <a:pt x="347" y="72"/>
                    <a:pt x="317" y="51"/>
                  </a:cubicBezTo>
                  <a:lnTo>
                    <a:pt x="286" y="21"/>
                  </a:lnTo>
                  <a:cubicBezTo>
                    <a:pt x="256" y="0"/>
                    <a:pt x="22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8">
              <a:extLst>
                <a:ext uri="{FF2B5EF4-FFF2-40B4-BE49-F238E27FC236}">
                  <a16:creationId xmlns:a16="http://schemas.microsoft.com/office/drawing/2014/main" id="{91621472-602D-728A-A81F-590BCCDF11DE}"/>
                </a:ext>
              </a:extLst>
            </p:cNvPr>
            <p:cNvSpPr/>
            <p:nvPr/>
          </p:nvSpPr>
          <p:spPr>
            <a:xfrm>
              <a:off x="2746066" y="2691827"/>
              <a:ext cx="21967" cy="21856"/>
            </a:xfrm>
            <a:custGeom>
              <a:avLst/>
              <a:gdLst/>
              <a:ahLst/>
              <a:cxnLst/>
              <a:rect l="l" t="t" r="r" b="b"/>
              <a:pathLst>
                <a:path w="398" h="396" extrusionOk="0">
                  <a:moveTo>
                    <a:pt x="200" y="1"/>
                  </a:moveTo>
                  <a:cubicBezTo>
                    <a:pt x="183" y="1"/>
                    <a:pt x="168" y="3"/>
                    <a:pt x="153" y="8"/>
                  </a:cubicBezTo>
                  <a:cubicBezTo>
                    <a:pt x="122" y="8"/>
                    <a:pt x="102" y="18"/>
                    <a:pt x="82" y="39"/>
                  </a:cubicBezTo>
                  <a:cubicBezTo>
                    <a:pt x="61" y="49"/>
                    <a:pt x="51" y="69"/>
                    <a:pt x="41" y="90"/>
                  </a:cubicBezTo>
                  <a:cubicBezTo>
                    <a:pt x="0" y="151"/>
                    <a:pt x="0" y="222"/>
                    <a:pt x="41" y="283"/>
                  </a:cubicBezTo>
                  <a:lnTo>
                    <a:pt x="51" y="303"/>
                  </a:lnTo>
                  <a:lnTo>
                    <a:pt x="82" y="344"/>
                  </a:lnTo>
                  <a:cubicBezTo>
                    <a:pt x="92" y="354"/>
                    <a:pt x="112" y="375"/>
                    <a:pt x="132" y="375"/>
                  </a:cubicBezTo>
                  <a:cubicBezTo>
                    <a:pt x="153" y="385"/>
                    <a:pt x="163" y="385"/>
                    <a:pt x="183" y="395"/>
                  </a:cubicBezTo>
                  <a:lnTo>
                    <a:pt x="255" y="395"/>
                  </a:lnTo>
                  <a:lnTo>
                    <a:pt x="306" y="375"/>
                  </a:lnTo>
                  <a:lnTo>
                    <a:pt x="336" y="344"/>
                  </a:lnTo>
                  <a:cubicBezTo>
                    <a:pt x="356" y="324"/>
                    <a:pt x="367" y="303"/>
                    <a:pt x="377" y="283"/>
                  </a:cubicBezTo>
                  <a:cubicBezTo>
                    <a:pt x="387" y="263"/>
                    <a:pt x="397" y="242"/>
                    <a:pt x="387" y="212"/>
                  </a:cubicBezTo>
                  <a:lnTo>
                    <a:pt x="387" y="191"/>
                  </a:lnTo>
                  <a:cubicBezTo>
                    <a:pt x="387" y="151"/>
                    <a:pt x="377" y="120"/>
                    <a:pt x="367" y="90"/>
                  </a:cubicBezTo>
                  <a:cubicBezTo>
                    <a:pt x="346" y="59"/>
                    <a:pt x="326" y="39"/>
                    <a:pt x="295" y="18"/>
                  </a:cubicBezTo>
                  <a:lnTo>
                    <a:pt x="255" y="8"/>
                  </a:lnTo>
                  <a:cubicBezTo>
                    <a:pt x="234" y="3"/>
                    <a:pt x="216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8">
              <a:extLst>
                <a:ext uri="{FF2B5EF4-FFF2-40B4-BE49-F238E27FC236}">
                  <a16:creationId xmlns:a16="http://schemas.microsoft.com/office/drawing/2014/main" id="{987D4930-A87E-5764-6D34-AADAF16AE371}"/>
                </a:ext>
              </a:extLst>
            </p:cNvPr>
            <p:cNvSpPr/>
            <p:nvPr/>
          </p:nvSpPr>
          <p:spPr>
            <a:xfrm>
              <a:off x="2554391" y="2232756"/>
              <a:ext cx="24230" cy="20035"/>
            </a:xfrm>
            <a:custGeom>
              <a:avLst/>
              <a:gdLst/>
              <a:ahLst/>
              <a:cxnLst/>
              <a:rect l="l" t="t" r="r" b="b"/>
              <a:pathLst>
                <a:path w="439" h="363" extrusionOk="0">
                  <a:moveTo>
                    <a:pt x="200" y="0"/>
                  </a:moveTo>
                  <a:cubicBezTo>
                    <a:pt x="146" y="0"/>
                    <a:pt x="91" y="23"/>
                    <a:pt x="52" y="68"/>
                  </a:cubicBezTo>
                  <a:cubicBezTo>
                    <a:pt x="21" y="119"/>
                    <a:pt x="1" y="180"/>
                    <a:pt x="1" y="252"/>
                  </a:cubicBezTo>
                  <a:cubicBezTo>
                    <a:pt x="6" y="263"/>
                    <a:pt x="18" y="271"/>
                    <a:pt x="29" y="271"/>
                  </a:cubicBezTo>
                  <a:cubicBezTo>
                    <a:pt x="38" y="271"/>
                    <a:pt x="47" y="265"/>
                    <a:pt x="52" y="252"/>
                  </a:cubicBezTo>
                  <a:cubicBezTo>
                    <a:pt x="62" y="201"/>
                    <a:pt x="82" y="150"/>
                    <a:pt x="113" y="99"/>
                  </a:cubicBezTo>
                  <a:cubicBezTo>
                    <a:pt x="136" y="76"/>
                    <a:pt x="170" y="64"/>
                    <a:pt x="203" y="64"/>
                  </a:cubicBezTo>
                  <a:cubicBezTo>
                    <a:pt x="214" y="64"/>
                    <a:pt x="225" y="66"/>
                    <a:pt x="235" y="68"/>
                  </a:cubicBezTo>
                  <a:cubicBezTo>
                    <a:pt x="347" y="109"/>
                    <a:pt x="378" y="241"/>
                    <a:pt x="367" y="343"/>
                  </a:cubicBezTo>
                  <a:cubicBezTo>
                    <a:pt x="367" y="354"/>
                    <a:pt x="377" y="362"/>
                    <a:pt x="385" y="362"/>
                  </a:cubicBezTo>
                  <a:cubicBezTo>
                    <a:pt x="392" y="362"/>
                    <a:pt x="398" y="357"/>
                    <a:pt x="398" y="343"/>
                  </a:cubicBezTo>
                  <a:lnTo>
                    <a:pt x="408" y="353"/>
                  </a:lnTo>
                  <a:cubicBezTo>
                    <a:pt x="439" y="241"/>
                    <a:pt x="408" y="129"/>
                    <a:pt x="327" y="48"/>
                  </a:cubicBezTo>
                  <a:cubicBezTo>
                    <a:pt x="290" y="16"/>
                    <a:pt x="245" y="0"/>
                    <a:pt x="20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8">
              <a:extLst>
                <a:ext uri="{FF2B5EF4-FFF2-40B4-BE49-F238E27FC236}">
                  <a16:creationId xmlns:a16="http://schemas.microsoft.com/office/drawing/2014/main" id="{72AC4A98-330D-508F-0CD6-A016DA0556EC}"/>
                </a:ext>
              </a:extLst>
            </p:cNvPr>
            <p:cNvSpPr/>
            <p:nvPr/>
          </p:nvSpPr>
          <p:spPr>
            <a:xfrm>
              <a:off x="2562283" y="2240979"/>
              <a:ext cx="12970" cy="5685"/>
            </a:xfrm>
            <a:custGeom>
              <a:avLst/>
              <a:gdLst/>
              <a:ahLst/>
              <a:cxnLst/>
              <a:rect l="l" t="t" r="r" b="b"/>
              <a:pathLst>
                <a:path w="235" h="103" extrusionOk="0">
                  <a:moveTo>
                    <a:pt x="112" y="1"/>
                  </a:moveTo>
                  <a:cubicBezTo>
                    <a:pt x="82" y="1"/>
                    <a:pt x="62" y="11"/>
                    <a:pt x="41" y="21"/>
                  </a:cubicBezTo>
                  <a:cubicBezTo>
                    <a:pt x="31" y="31"/>
                    <a:pt x="21" y="31"/>
                    <a:pt x="11" y="41"/>
                  </a:cubicBezTo>
                  <a:cubicBezTo>
                    <a:pt x="11" y="52"/>
                    <a:pt x="0" y="62"/>
                    <a:pt x="0" y="72"/>
                  </a:cubicBezTo>
                  <a:cubicBezTo>
                    <a:pt x="0" y="87"/>
                    <a:pt x="6" y="96"/>
                    <a:pt x="13" y="96"/>
                  </a:cubicBezTo>
                  <a:cubicBezTo>
                    <a:pt x="15" y="96"/>
                    <a:pt x="18" y="95"/>
                    <a:pt x="21" y="92"/>
                  </a:cubicBezTo>
                  <a:lnTo>
                    <a:pt x="51" y="82"/>
                  </a:lnTo>
                  <a:lnTo>
                    <a:pt x="133" y="82"/>
                  </a:lnTo>
                  <a:cubicBezTo>
                    <a:pt x="153" y="82"/>
                    <a:pt x="163" y="92"/>
                    <a:pt x="184" y="103"/>
                  </a:cubicBezTo>
                  <a:cubicBezTo>
                    <a:pt x="194" y="103"/>
                    <a:pt x="204" y="103"/>
                    <a:pt x="214" y="92"/>
                  </a:cubicBezTo>
                  <a:cubicBezTo>
                    <a:pt x="224" y="82"/>
                    <a:pt x="224" y="72"/>
                    <a:pt x="214" y="62"/>
                  </a:cubicBezTo>
                  <a:lnTo>
                    <a:pt x="235" y="31"/>
                  </a:lnTo>
                  <a:cubicBezTo>
                    <a:pt x="214" y="21"/>
                    <a:pt x="194" y="11"/>
                    <a:pt x="174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>
              <a:extLst>
                <a:ext uri="{FF2B5EF4-FFF2-40B4-BE49-F238E27FC236}">
                  <a16:creationId xmlns:a16="http://schemas.microsoft.com/office/drawing/2014/main" id="{3AB4DF5C-1176-696B-EB8C-881226993CAA}"/>
                </a:ext>
              </a:extLst>
            </p:cNvPr>
            <p:cNvSpPr/>
            <p:nvPr/>
          </p:nvSpPr>
          <p:spPr>
            <a:xfrm>
              <a:off x="2643192" y="2197158"/>
              <a:ext cx="46693" cy="12418"/>
            </a:xfrm>
            <a:custGeom>
              <a:avLst/>
              <a:gdLst/>
              <a:ahLst/>
              <a:cxnLst/>
              <a:rect l="l" t="t" r="r" b="b"/>
              <a:pathLst>
                <a:path w="846" h="225" extrusionOk="0">
                  <a:moveTo>
                    <a:pt x="388" y="0"/>
                  </a:moveTo>
                  <a:cubicBezTo>
                    <a:pt x="327" y="0"/>
                    <a:pt x="255" y="11"/>
                    <a:pt x="194" y="31"/>
                  </a:cubicBezTo>
                  <a:cubicBezTo>
                    <a:pt x="123" y="41"/>
                    <a:pt x="62" y="82"/>
                    <a:pt x="21" y="143"/>
                  </a:cubicBezTo>
                  <a:cubicBezTo>
                    <a:pt x="1" y="163"/>
                    <a:pt x="21" y="224"/>
                    <a:pt x="52" y="224"/>
                  </a:cubicBezTo>
                  <a:cubicBezTo>
                    <a:pt x="123" y="214"/>
                    <a:pt x="184" y="204"/>
                    <a:pt x="255" y="174"/>
                  </a:cubicBezTo>
                  <a:cubicBezTo>
                    <a:pt x="306" y="163"/>
                    <a:pt x="367" y="153"/>
                    <a:pt x="428" y="143"/>
                  </a:cubicBezTo>
                  <a:cubicBezTo>
                    <a:pt x="540" y="143"/>
                    <a:pt x="663" y="163"/>
                    <a:pt x="775" y="214"/>
                  </a:cubicBezTo>
                  <a:cubicBezTo>
                    <a:pt x="781" y="219"/>
                    <a:pt x="789" y="221"/>
                    <a:pt x="796" y="221"/>
                  </a:cubicBezTo>
                  <a:cubicBezTo>
                    <a:pt x="821" y="221"/>
                    <a:pt x="846" y="197"/>
                    <a:pt x="846" y="174"/>
                  </a:cubicBezTo>
                  <a:cubicBezTo>
                    <a:pt x="846" y="133"/>
                    <a:pt x="815" y="92"/>
                    <a:pt x="775" y="82"/>
                  </a:cubicBezTo>
                  <a:cubicBezTo>
                    <a:pt x="652" y="21"/>
                    <a:pt x="520" y="0"/>
                    <a:pt x="388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8">
              <a:extLst>
                <a:ext uri="{FF2B5EF4-FFF2-40B4-BE49-F238E27FC236}">
                  <a16:creationId xmlns:a16="http://schemas.microsoft.com/office/drawing/2014/main" id="{F9946D2D-2CD8-F79F-AF50-D508741032BF}"/>
                </a:ext>
              </a:extLst>
            </p:cNvPr>
            <p:cNvSpPr/>
            <p:nvPr/>
          </p:nvSpPr>
          <p:spPr>
            <a:xfrm>
              <a:off x="2716263" y="2205051"/>
              <a:ext cx="19152" cy="10376"/>
            </a:xfrm>
            <a:custGeom>
              <a:avLst/>
              <a:gdLst/>
              <a:ahLst/>
              <a:cxnLst/>
              <a:rect l="l" t="t" r="r" b="b"/>
              <a:pathLst>
                <a:path w="347" h="188" extrusionOk="0">
                  <a:moveTo>
                    <a:pt x="143" y="0"/>
                  </a:moveTo>
                  <a:cubicBezTo>
                    <a:pt x="112" y="0"/>
                    <a:pt x="72" y="0"/>
                    <a:pt x="41" y="10"/>
                  </a:cubicBezTo>
                  <a:cubicBezTo>
                    <a:pt x="11" y="20"/>
                    <a:pt x="0" y="61"/>
                    <a:pt x="11" y="102"/>
                  </a:cubicBezTo>
                  <a:cubicBezTo>
                    <a:pt x="28" y="128"/>
                    <a:pt x="54" y="155"/>
                    <a:pt x="86" y="155"/>
                  </a:cubicBezTo>
                  <a:cubicBezTo>
                    <a:pt x="92" y="155"/>
                    <a:pt x="97" y="154"/>
                    <a:pt x="102" y="153"/>
                  </a:cubicBezTo>
                  <a:lnTo>
                    <a:pt x="174" y="153"/>
                  </a:lnTo>
                  <a:cubicBezTo>
                    <a:pt x="204" y="163"/>
                    <a:pt x="224" y="173"/>
                    <a:pt x="255" y="183"/>
                  </a:cubicBezTo>
                  <a:lnTo>
                    <a:pt x="245" y="173"/>
                  </a:lnTo>
                  <a:cubicBezTo>
                    <a:pt x="255" y="173"/>
                    <a:pt x="265" y="183"/>
                    <a:pt x="275" y="183"/>
                  </a:cubicBezTo>
                  <a:lnTo>
                    <a:pt x="296" y="183"/>
                  </a:lnTo>
                  <a:cubicBezTo>
                    <a:pt x="301" y="186"/>
                    <a:pt x="307" y="187"/>
                    <a:pt x="312" y="187"/>
                  </a:cubicBezTo>
                  <a:cubicBezTo>
                    <a:pt x="326" y="187"/>
                    <a:pt x="336" y="178"/>
                    <a:pt x="336" y="163"/>
                  </a:cubicBezTo>
                  <a:cubicBezTo>
                    <a:pt x="347" y="132"/>
                    <a:pt x="336" y="112"/>
                    <a:pt x="326" y="92"/>
                  </a:cubicBezTo>
                  <a:cubicBezTo>
                    <a:pt x="316" y="71"/>
                    <a:pt x="296" y="51"/>
                    <a:pt x="275" y="41"/>
                  </a:cubicBezTo>
                  <a:cubicBezTo>
                    <a:pt x="255" y="31"/>
                    <a:pt x="235" y="20"/>
                    <a:pt x="214" y="10"/>
                  </a:cubicBezTo>
                  <a:cubicBezTo>
                    <a:pt x="194" y="0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8">
              <a:extLst>
                <a:ext uri="{FF2B5EF4-FFF2-40B4-BE49-F238E27FC236}">
                  <a16:creationId xmlns:a16="http://schemas.microsoft.com/office/drawing/2014/main" id="{EBCE85CE-B6D7-64F6-8DAD-942A4193DB8D}"/>
                </a:ext>
              </a:extLst>
            </p:cNvPr>
            <p:cNvSpPr/>
            <p:nvPr/>
          </p:nvSpPr>
          <p:spPr>
            <a:xfrm>
              <a:off x="2662287" y="2215868"/>
              <a:ext cx="14129" cy="24616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169" y="0"/>
                  </a:moveTo>
                  <a:cubicBezTo>
                    <a:pt x="156" y="0"/>
                    <a:pt x="143" y="3"/>
                    <a:pt x="133" y="8"/>
                  </a:cubicBezTo>
                  <a:lnTo>
                    <a:pt x="123" y="28"/>
                  </a:lnTo>
                  <a:cubicBezTo>
                    <a:pt x="42" y="99"/>
                    <a:pt x="1" y="211"/>
                    <a:pt x="11" y="323"/>
                  </a:cubicBezTo>
                  <a:cubicBezTo>
                    <a:pt x="11" y="354"/>
                    <a:pt x="31" y="384"/>
                    <a:pt x="52" y="405"/>
                  </a:cubicBezTo>
                  <a:cubicBezTo>
                    <a:pt x="65" y="432"/>
                    <a:pt x="97" y="446"/>
                    <a:pt x="129" y="446"/>
                  </a:cubicBezTo>
                  <a:cubicBezTo>
                    <a:pt x="145" y="446"/>
                    <a:pt x="160" y="442"/>
                    <a:pt x="174" y="435"/>
                  </a:cubicBezTo>
                  <a:cubicBezTo>
                    <a:pt x="205" y="415"/>
                    <a:pt x="225" y="384"/>
                    <a:pt x="235" y="354"/>
                  </a:cubicBezTo>
                  <a:cubicBezTo>
                    <a:pt x="245" y="293"/>
                    <a:pt x="255" y="242"/>
                    <a:pt x="255" y="191"/>
                  </a:cubicBezTo>
                  <a:cubicBezTo>
                    <a:pt x="255" y="171"/>
                    <a:pt x="255" y="160"/>
                    <a:pt x="255" y="140"/>
                  </a:cubicBezTo>
                  <a:lnTo>
                    <a:pt x="255" y="99"/>
                  </a:lnTo>
                  <a:cubicBezTo>
                    <a:pt x="255" y="76"/>
                    <a:pt x="241" y="61"/>
                    <a:pt x="221" y="53"/>
                  </a:cubicBezTo>
                  <a:lnTo>
                    <a:pt x="221" y="53"/>
                  </a:lnTo>
                  <a:cubicBezTo>
                    <a:pt x="222" y="37"/>
                    <a:pt x="217" y="21"/>
                    <a:pt x="205" y="8"/>
                  </a:cubicBezTo>
                  <a:cubicBezTo>
                    <a:pt x="194" y="3"/>
                    <a:pt x="182" y="0"/>
                    <a:pt x="169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8">
              <a:extLst>
                <a:ext uri="{FF2B5EF4-FFF2-40B4-BE49-F238E27FC236}">
                  <a16:creationId xmlns:a16="http://schemas.microsoft.com/office/drawing/2014/main" id="{8798D065-FBAA-D8D3-4E2A-D5F1C910815E}"/>
                </a:ext>
              </a:extLst>
            </p:cNvPr>
            <p:cNvSpPr/>
            <p:nvPr/>
          </p:nvSpPr>
          <p:spPr>
            <a:xfrm>
              <a:off x="2717367" y="2222822"/>
              <a:ext cx="11314" cy="19980"/>
            </a:xfrm>
            <a:custGeom>
              <a:avLst/>
              <a:gdLst/>
              <a:ahLst/>
              <a:cxnLst/>
              <a:rect l="l" t="t" r="r" b="b"/>
              <a:pathLst>
                <a:path w="205" h="362" extrusionOk="0">
                  <a:moveTo>
                    <a:pt x="116" y="0"/>
                  </a:moveTo>
                  <a:cubicBezTo>
                    <a:pt x="98" y="0"/>
                    <a:pt x="77" y="12"/>
                    <a:pt x="62" y="34"/>
                  </a:cubicBezTo>
                  <a:cubicBezTo>
                    <a:pt x="42" y="75"/>
                    <a:pt x="21" y="116"/>
                    <a:pt x="11" y="167"/>
                  </a:cubicBezTo>
                  <a:cubicBezTo>
                    <a:pt x="11" y="187"/>
                    <a:pt x="11" y="208"/>
                    <a:pt x="11" y="238"/>
                  </a:cubicBezTo>
                  <a:cubicBezTo>
                    <a:pt x="1" y="258"/>
                    <a:pt x="11" y="289"/>
                    <a:pt x="11" y="309"/>
                  </a:cubicBezTo>
                  <a:cubicBezTo>
                    <a:pt x="24" y="342"/>
                    <a:pt x="53" y="362"/>
                    <a:pt x="83" y="362"/>
                  </a:cubicBezTo>
                  <a:cubicBezTo>
                    <a:pt x="101" y="362"/>
                    <a:pt x="118" y="355"/>
                    <a:pt x="133" y="340"/>
                  </a:cubicBezTo>
                  <a:cubicBezTo>
                    <a:pt x="143" y="320"/>
                    <a:pt x="164" y="299"/>
                    <a:pt x="174" y="279"/>
                  </a:cubicBezTo>
                  <a:cubicBezTo>
                    <a:pt x="184" y="258"/>
                    <a:pt x="194" y="228"/>
                    <a:pt x="204" y="208"/>
                  </a:cubicBezTo>
                  <a:cubicBezTo>
                    <a:pt x="204" y="177"/>
                    <a:pt x="204" y="157"/>
                    <a:pt x="204" y="126"/>
                  </a:cubicBezTo>
                  <a:cubicBezTo>
                    <a:pt x="204" y="96"/>
                    <a:pt x="194" y="55"/>
                    <a:pt x="174" y="34"/>
                  </a:cubicBezTo>
                  <a:cubicBezTo>
                    <a:pt x="167" y="24"/>
                    <a:pt x="157" y="19"/>
                    <a:pt x="146" y="17"/>
                  </a:cubicBezTo>
                  <a:lnTo>
                    <a:pt x="146" y="17"/>
                  </a:lnTo>
                  <a:cubicBezTo>
                    <a:pt x="142" y="12"/>
                    <a:pt x="137" y="8"/>
                    <a:pt x="133" y="4"/>
                  </a:cubicBezTo>
                  <a:cubicBezTo>
                    <a:pt x="128" y="1"/>
                    <a:pt x="122" y="0"/>
                    <a:pt x="11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8">
              <a:extLst>
                <a:ext uri="{FF2B5EF4-FFF2-40B4-BE49-F238E27FC236}">
                  <a16:creationId xmlns:a16="http://schemas.microsoft.com/office/drawing/2014/main" id="{7E6946B7-9326-0978-395D-AE6E6E577E79}"/>
                </a:ext>
              </a:extLst>
            </p:cNvPr>
            <p:cNvSpPr/>
            <p:nvPr/>
          </p:nvSpPr>
          <p:spPr>
            <a:xfrm>
              <a:off x="2554391" y="2104273"/>
              <a:ext cx="52709" cy="62147"/>
            </a:xfrm>
            <a:custGeom>
              <a:avLst/>
              <a:gdLst/>
              <a:ahLst/>
              <a:cxnLst/>
              <a:rect l="l" t="t" r="r" b="b"/>
              <a:pathLst>
                <a:path w="955" h="1126" extrusionOk="0">
                  <a:moveTo>
                    <a:pt x="52" y="1"/>
                  </a:moveTo>
                  <a:cubicBezTo>
                    <a:pt x="42" y="1"/>
                    <a:pt x="31" y="8"/>
                    <a:pt x="31" y="24"/>
                  </a:cubicBezTo>
                  <a:cubicBezTo>
                    <a:pt x="1" y="278"/>
                    <a:pt x="143" y="492"/>
                    <a:pt x="296" y="675"/>
                  </a:cubicBezTo>
                  <a:cubicBezTo>
                    <a:pt x="469" y="859"/>
                    <a:pt x="673" y="1011"/>
                    <a:pt x="897" y="1123"/>
                  </a:cubicBezTo>
                  <a:cubicBezTo>
                    <a:pt x="900" y="1125"/>
                    <a:pt x="904" y="1125"/>
                    <a:pt x="907" y="1125"/>
                  </a:cubicBezTo>
                  <a:cubicBezTo>
                    <a:pt x="933" y="1125"/>
                    <a:pt x="955" y="1092"/>
                    <a:pt x="927" y="1083"/>
                  </a:cubicBezTo>
                  <a:lnTo>
                    <a:pt x="927" y="1073"/>
                  </a:lnTo>
                  <a:cubicBezTo>
                    <a:pt x="714" y="971"/>
                    <a:pt x="530" y="828"/>
                    <a:pt x="367" y="655"/>
                  </a:cubicBezTo>
                  <a:cubicBezTo>
                    <a:pt x="194" y="492"/>
                    <a:pt x="82" y="258"/>
                    <a:pt x="72" y="24"/>
                  </a:cubicBezTo>
                  <a:cubicBezTo>
                    <a:pt x="72" y="8"/>
                    <a:pt x="62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8">
              <a:extLst>
                <a:ext uri="{FF2B5EF4-FFF2-40B4-BE49-F238E27FC236}">
                  <a16:creationId xmlns:a16="http://schemas.microsoft.com/office/drawing/2014/main" id="{BAF649A4-1A76-0A77-9FB3-3C012E288302}"/>
                </a:ext>
              </a:extLst>
            </p:cNvPr>
            <p:cNvSpPr/>
            <p:nvPr/>
          </p:nvSpPr>
          <p:spPr>
            <a:xfrm>
              <a:off x="2639384" y="2128060"/>
              <a:ext cx="110661" cy="33888"/>
            </a:xfrm>
            <a:custGeom>
              <a:avLst/>
              <a:gdLst/>
              <a:ahLst/>
              <a:cxnLst/>
              <a:rect l="l" t="t" r="r" b="b"/>
              <a:pathLst>
                <a:path w="2005" h="614" extrusionOk="0">
                  <a:moveTo>
                    <a:pt x="1791" y="0"/>
                  </a:moveTo>
                  <a:cubicBezTo>
                    <a:pt x="1760" y="0"/>
                    <a:pt x="1740" y="41"/>
                    <a:pt x="1770" y="51"/>
                  </a:cubicBezTo>
                  <a:cubicBezTo>
                    <a:pt x="1892" y="112"/>
                    <a:pt x="1933" y="265"/>
                    <a:pt x="1862" y="387"/>
                  </a:cubicBezTo>
                  <a:cubicBezTo>
                    <a:pt x="1789" y="484"/>
                    <a:pt x="1672" y="542"/>
                    <a:pt x="1546" y="542"/>
                  </a:cubicBezTo>
                  <a:cubicBezTo>
                    <a:pt x="1512" y="542"/>
                    <a:pt x="1478" y="538"/>
                    <a:pt x="1444" y="530"/>
                  </a:cubicBezTo>
                  <a:cubicBezTo>
                    <a:pt x="1363" y="499"/>
                    <a:pt x="1271" y="489"/>
                    <a:pt x="1190" y="489"/>
                  </a:cubicBezTo>
                  <a:cubicBezTo>
                    <a:pt x="1108" y="499"/>
                    <a:pt x="1027" y="519"/>
                    <a:pt x="956" y="550"/>
                  </a:cubicBezTo>
                  <a:cubicBezTo>
                    <a:pt x="928" y="557"/>
                    <a:pt x="902" y="561"/>
                    <a:pt x="877" y="561"/>
                  </a:cubicBezTo>
                  <a:cubicBezTo>
                    <a:pt x="732" y="561"/>
                    <a:pt x="614" y="452"/>
                    <a:pt x="467" y="418"/>
                  </a:cubicBezTo>
                  <a:cubicBezTo>
                    <a:pt x="425" y="407"/>
                    <a:pt x="383" y="402"/>
                    <a:pt x="342" y="402"/>
                  </a:cubicBezTo>
                  <a:cubicBezTo>
                    <a:pt x="219" y="402"/>
                    <a:pt x="100" y="446"/>
                    <a:pt x="9" y="530"/>
                  </a:cubicBezTo>
                  <a:cubicBezTo>
                    <a:pt x="0" y="538"/>
                    <a:pt x="12" y="553"/>
                    <a:pt x="22" y="553"/>
                  </a:cubicBezTo>
                  <a:cubicBezTo>
                    <a:pt x="25" y="553"/>
                    <a:pt x="27" y="552"/>
                    <a:pt x="29" y="550"/>
                  </a:cubicBezTo>
                  <a:cubicBezTo>
                    <a:pt x="118" y="483"/>
                    <a:pt x="225" y="450"/>
                    <a:pt x="332" y="450"/>
                  </a:cubicBezTo>
                  <a:cubicBezTo>
                    <a:pt x="421" y="450"/>
                    <a:pt x="510" y="473"/>
                    <a:pt x="589" y="519"/>
                  </a:cubicBezTo>
                  <a:cubicBezTo>
                    <a:pt x="660" y="560"/>
                    <a:pt x="742" y="591"/>
                    <a:pt x="823" y="611"/>
                  </a:cubicBezTo>
                  <a:cubicBezTo>
                    <a:pt x="838" y="613"/>
                    <a:pt x="852" y="614"/>
                    <a:pt x="867" y="614"/>
                  </a:cubicBezTo>
                  <a:cubicBezTo>
                    <a:pt x="936" y="614"/>
                    <a:pt x="1009" y="595"/>
                    <a:pt x="1068" y="570"/>
                  </a:cubicBezTo>
                  <a:cubicBezTo>
                    <a:pt x="1118" y="550"/>
                    <a:pt x="1169" y="540"/>
                    <a:pt x="1210" y="540"/>
                  </a:cubicBezTo>
                  <a:cubicBezTo>
                    <a:pt x="1271" y="540"/>
                    <a:pt x="1332" y="550"/>
                    <a:pt x="1383" y="570"/>
                  </a:cubicBezTo>
                  <a:cubicBezTo>
                    <a:pt x="1443" y="585"/>
                    <a:pt x="1502" y="595"/>
                    <a:pt x="1562" y="595"/>
                  </a:cubicBezTo>
                  <a:cubicBezTo>
                    <a:pt x="1584" y="595"/>
                    <a:pt x="1606" y="593"/>
                    <a:pt x="1628" y="591"/>
                  </a:cubicBezTo>
                  <a:cubicBezTo>
                    <a:pt x="1770" y="580"/>
                    <a:pt x="1903" y="489"/>
                    <a:pt x="1953" y="346"/>
                  </a:cubicBezTo>
                  <a:cubicBezTo>
                    <a:pt x="2004" y="214"/>
                    <a:pt x="1933" y="51"/>
                    <a:pt x="1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8">
              <a:extLst>
                <a:ext uri="{FF2B5EF4-FFF2-40B4-BE49-F238E27FC236}">
                  <a16:creationId xmlns:a16="http://schemas.microsoft.com/office/drawing/2014/main" id="{D36FFA5A-AB3D-1891-855A-225EE9E8777D}"/>
                </a:ext>
              </a:extLst>
            </p:cNvPr>
            <p:cNvSpPr/>
            <p:nvPr/>
          </p:nvSpPr>
          <p:spPr>
            <a:xfrm>
              <a:off x="2747335" y="2112938"/>
              <a:ext cx="18986" cy="25278"/>
            </a:xfrm>
            <a:custGeom>
              <a:avLst/>
              <a:gdLst/>
              <a:ahLst/>
              <a:cxnLst/>
              <a:rect l="l" t="t" r="r" b="b"/>
              <a:pathLst>
                <a:path w="344" h="458" extrusionOk="0">
                  <a:moveTo>
                    <a:pt x="75" y="0"/>
                  </a:moveTo>
                  <a:cubicBezTo>
                    <a:pt x="56" y="0"/>
                    <a:pt x="37" y="6"/>
                    <a:pt x="18" y="19"/>
                  </a:cubicBezTo>
                  <a:cubicBezTo>
                    <a:pt x="1" y="28"/>
                    <a:pt x="12" y="65"/>
                    <a:pt x="34" y="65"/>
                  </a:cubicBezTo>
                  <a:cubicBezTo>
                    <a:pt x="39" y="65"/>
                    <a:pt x="43" y="64"/>
                    <a:pt x="48" y="60"/>
                  </a:cubicBezTo>
                  <a:cubicBezTo>
                    <a:pt x="55" y="56"/>
                    <a:pt x="63" y="54"/>
                    <a:pt x="70" y="54"/>
                  </a:cubicBezTo>
                  <a:cubicBezTo>
                    <a:pt x="96" y="54"/>
                    <a:pt x="124" y="77"/>
                    <a:pt x="140" y="101"/>
                  </a:cubicBezTo>
                  <a:cubicBezTo>
                    <a:pt x="171" y="131"/>
                    <a:pt x="201" y="162"/>
                    <a:pt x="221" y="203"/>
                  </a:cubicBezTo>
                  <a:cubicBezTo>
                    <a:pt x="252" y="244"/>
                    <a:pt x="262" y="284"/>
                    <a:pt x="262" y="325"/>
                  </a:cubicBezTo>
                  <a:cubicBezTo>
                    <a:pt x="262" y="356"/>
                    <a:pt x="242" y="396"/>
                    <a:pt x="211" y="417"/>
                  </a:cubicBezTo>
                  <a:cubicBezTo>
                    <a:pt x="201" y="437"/>
                    <a:pt x="211" y="457"/>
                    <a:pt x="232" y="457"/>
                  </a:cubicBezTo>
                  <a:cubicBezTo>
                    <a:pt x="344" y="406"/>
                    <a:pt x="333" y="264"/>
                    <a:pt x="272" y="172"/>
                  </a:cubicBezTo>
                  <a:cubicBezTo>
                    <a:pt x="231" y="106"/>
                    <a:pt x="156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8">
              <a:extLst>
                <a:ext uri="{FF2B5EF4-FFF2-40B4-BE49-F238E27FC236}">
                  <a16:creationId xmlns:a16="http://schemas.microsoft.com/office/drawing/2014/main" id="{C4AADE64-7ED5-9434-6993-B8C5D6A4D616}"/>
                </a:ext>
              </a:extLst>
            </p:cNvPr>
            <p:cNvSpPr/>
            <p:nvPr/>
          </p:nvSpPr>
          <p:spPr>
            <a:xfrm>
              <a:off x="2708978" y="2069614"/>
              <a:ext cx="6789" cy="5078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1" y="0"/>
                  </a:moveTo>
                  <a:cubicBezTo>
                    <a:pt x="0" y="0"/>
                    <a:pt x="0" y="92"/>
                    <a:pt x="61" y="92"/>
                  </a:cubicBezTo>
                  <a:cubicBezTo>
                    <a:pt x="122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8">
              <a:extLst>
                <a:ext uri="{FF2B5EF4-FFF2-40B4-BE49-F238E27FC236}">
                  <a16:creationId xmlns:a16="http://schemas.microsoft.com/office/drawing/2014/main" id="{8240C7C1-47C1-19D5-2E90-1BE7B054BF69}"/>
                </a:ext>
              </a:extLst>
            </p:cNvPr>
            <p:cNvSpPr/>
            <p:nvPr/>
          </p:nvSpPr>
          <p:spPr>
            <a:xfrm>
              <a:off x="2712897" y="2070718"/>
              <a:ext cx="28700" cy="37752"/>
            </a:xfrm>
            <a:custGeom>
              <a:avLst/>
              <a:gdLst/>
              <a:ahLst/>
              <a:cxnLst/>
              <a:rect l="l" t="t" r="r" b="b"/>
              <a:pathLst>
                <a:path w="520" h="684" extrusionOk="0">
                  <a:moveTo>
                    <a:pt x="41" y="0"/>
                  </a:moveTo>
                  <a:cubicBezTo>
                    <a:pt x="0" y="0"/>
                    <a:pt x="0" y="51"/>
                    <a:pt x="41" y="62"/>
                  </a:cubicBezTo>
                  <a:cubicBezTo>
                    <a:pt x="173" y="72"/>
                    <a:pt x="285" y="143"/>
                    <a:pt x="367" y="255"/>
                  </a:cubicBezTo>
                  <a:cubicBezTo>
                    <a:pt x="397" y="316"/>
                    <a:pt x="428" y="377"/>
                    <a:pt x="438" y="448"/>
                  </a:cubicBezTo>
                  <a:cubicBezTo>
                    <a:pt x="438" y="520"/>
                    <a:pt x="438" y="591"/>
                    <a:pt x="428" y="662"/>
                  </a:cubicBezTo>
                  <a:cubicBezTo>
                    <a:pt x="428" y="675"/>
                    <a:pt x="436" y="684"/>
                    <a:pt x="444" y="684"/>
                  </a:cubicBezTo>
                  <a:cubicBezTo>
                    <a:pt x="449" y="684"/>
                    <a:pt x="455" y="680"/>
                    <a:pt x="459" y="672"/>
                  </a:cubicBezTo>
                  <a:cubicBezTo>
                    <a:pt x="520" y="520"/>
                    <a:pt x="509" y="357"/>
                    <a:pt x="408" y="224"/>
                  </a:cubicBezTo>
                  <a:cubicBezTo>
                    <a:pt x="326" y="102"/>
                    <a:pt x="184" y="21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8">
              <a:extLst>
                <a:ext uri="{FF2B5EF4-FFF2-40B4-BE49-F238E27FC236}">
                  <a16:creationId xmlns:a16="http://schemas.microsoft.com/office/drawing/2014/main" id="{8F6B2B88-FAF8-1D2B-A766-5B73366C0BE9}"/>
                </a:ext>
              </a:extLst>
            </p:cNvPr>
            <p:cNvSpPr/>
            <p:nvPr/>
          </p:nvSpPr>
          <p:spPr>
            <a:xfrm>
              <a:off x="2678734" y="2069117"/>
              <a:ext cx="33667" cy="24285"/>
            </a:xfrm>
            <a:custGeom>
              <a:avLst/>
              <a:gdLst/>
              <a:ahLst/>
              <a:cxnLst/>
              <a:rect l="l" t="t" r="r" b="b"/>
              <a:pathLst>
                <a:path w="610" h="440" extrusionOk="0">
                  <a:moveTo>
                    <a:pt x="196" y="0"/>
                  </a:moveTo>
                  <a:cubicBezTo>
                    <a:pt x="136" y="0"/>
                    <a:pt x="75" y="13"/>
                    <a:pt x="19" y="40"/>
                  </a:cubicBezTo>
                  <a:cubicBezTo>
                    <a:pt x="0" y="49"/>
                    <a:pt x="7" y="92"/>
                    <a:pt x="31" y="92"/>
                  </a:cubicBezTo>
                  <a:cubicBezTo>
                    <a:pt x="34" y="92"/>
                    <a:pt x="36" y="91"/>
                    <a:pt x="39" y="91"/>
                  </a:cubicBezTo>
                  <a:cubicBezTo>
                    <a:pt x="86" y="69"/>
                    <a:pt x="136" y="59"/>
                    <a:pt x="187" y="59"/>
                  </a:cubicBezTo>
                  <a:cubicBezTo>
                    <a:pt x="258" y="59"/>
                    <a:pt x="330" y="80"/>
                    <a:pt x="395" y="121"/>
                  </a:cubicBezTo>
                  <a:cubicBezTo>
                    <a:pt x="487" y="192"/>
                    <a:pt x="548" y="304"/>
                    <a:pt x="558" y="416"/>
                  </a:cubicBezTo>
                  <a:cubicBezTo>
                    <a:pt x="558" y="432"/>
                    <a:pt x="568" y="439"/>
                    <a:pt x="579" y="439"/>
                  </a:cubicBezTo>
                  <a:cubicBezTo>
                    <a:pt x="589" y="439"/>
                    <a:pt x="599" y="432"/>
                    <a:pt x="599" y="416"/>
                  </a:cubicBezTo>
                  <a:cubicBezTo>
                    <a:pt x="609" y="284"/>
                    <a:pt x="538" y="152"/>
                    <a:pt x="426" y="70"/>
                  </a:cubicBezTo>
                  <a:cubicBezTo>
                    <a:pt x="356" y="24"/>
                    <a:pt x="276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>
              <a:extLst>
                <a:ext uri="{FF2B5EF4-FFF2-40B4-BE49-F238E27FC236}">
                  <a16:creationId xmlns:a16="http://schemas.microsoft.com/office/drawing/2014/main" id="{A997963D-B652-758C-4B40-307278AE5636}"/>
                </a:ext>
              </a:extLst>
            </p:cNvPr>
            <p:cNvSpPr/>
            <p:nvPr/>
          </p:nvSpPr>
          <p:spPr>
            <a:xfrm>
              <a:off x="2581379" y="2204444"/>
              <a:ext cx="15233" cy="27044"/>
            </a:xfrm>
            <a:custGeom>
              <a:avLst/>
              <a:gdLst/>
              <a:ahLst/>
              <a:cxnLst/>
              <a:rect l="l" t="t" r="r" b="b"/>
              <a:pathLst>
                <a:path w="276" h="490" extrusionOk="0">
                  <a:moveTo>
                    <a:pt x="52" y="1"/>
                  </a:moveTo>
                  <a:cubicBezTo>
                    <a:pt x="21" y="1"/>
                    <a:pt x="21" y="52"/>
                    <a:pt x="52" y="52"/>
                  </a:cubicBezTo>
                  <a:lnTo>
                    <a:pt x="41" y="52"/>
                  </a:lnTo>
                  <a:cubicBezTo>
                    <a:pt x="143" y="72"/>
                    <a:pt x="225" y="154"/>
                    <a:pt x="214" y="266"/>
                  </a:cubicBezTo>
                  <a:cubicBezTo>
                    <a:pt x="214" y="306"/>
                    <a:pt x="194" y="357"/>
                    <a:pt x="153" y="388"/>
                  </a:cubicBezTo>
                  <a:cubicBezTo>
                    <a:pt x="123" y="418"/>
                    <a:pt x="72" y="439"/>
                    <a:pt x="31" y="449"/>
                  </a:cubicBezTo>
                  <a:cubicBezTo>
                    <a:pt x="1" y="449"/>
                    <a:pt x="1" y="490"/>
                    <a:pt x="31" y="490"/>
                  </a:cubicBezTo>
                  <a:cubicBezTo>
                    <a:pt x="92" y="490"/>
                    <a:pt x="153" y="469"/>
                    <a:pt x="194" y="429"/>
                  </a:cubicBezTo>
                  <a:cubicBezTo>
                    <a:pt x="245" y="378"/>
                    <a:pt x="265" y="327"/>
                    <a:pt x="276" y="255"/>
                  </a:cubicBezTo>
                  <a:cubicBezTo>
                    <a:pt x="276" y="133"/>
                    <a:pt x="174" y="2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>
              <a:extLst>
                <a:ext uri="{FF2B5EF4-FFF2-40B4-BE49-F238E27FC236}">
                  <a16:creationId xmlns:a16="http://schemas.microsoft.com/office/drawing/2014/main" id="{AFEAA07F-02C3-FB65-1521-32B6A72EE794}"/>
                </a:ext>
              </a:extLst>
            </p:cNvPr>
            <p:cNvSpPr/>
            <p:nvPr/>
          </p:nvSpPr>
          <p:spPr>
            <a:xfrm>
              <a:off x="2517303" y="2225140"/>
              <a:ext cx="24230" cy="38469"/>
            </a:xfrm>
            <a:custGeom>
              <a:avLst/>
              <a:gdLst/>
              <a:ahLst/>
              <a:cxnLst/>
              <a:rect l="l" t="t" r="r" b="b"/>
              <a:pathLst>
                <a:path w="439" h="697" extrusionOk="0">
                  <a:moveTo>
                    <a:pt x="187" y="0"/>
                  </a:moveTo>
                  <a:cubicBezTo>
                    <a:pt x="178" y="0"/>
                    <a:pt x="170" y="4"/>
                    <a:pt x="164" y="13"/>
                  </a:cubicBezTo>
                  <a:lnTo>
                    <a:pt x="164" y="3"/>
                  </a:lnTo>
                  <a:cubicBezTo>
                    <a:pt x="42" y="145"/>
                    <a:pt x="1" y="339"/>
                    <a:pt x="62" y="512"/>
                  </a:cubicBezTo>
                  <a:cubicBezTo>
                    <a:pt x="99" y="601"/>
                    <a:pt x="213" y="697"/>
                    <a:pt x="320" y="697"/>
                  </a:cubicBezTo>
                  <a:cubicBezTo>
                    <a:pt x="358" y="697"/>
                    <a:pt x="396" y="684"/>
                    <a:pt x="428" y="654"/>
                  </a:cubicBezTo>
                  <a:cubicBezTo>
                    <a:pt x="439" y="644"/>
                    <a:pt x="428" y="624"/>
                    <a:pt x="408" y="624"/>
                  </a:cubicBezTo>
                  <a:cubicBezTo>
                    <a:pt x="357" y="624"/>
                    <a:pt x="296" y="614"/>
                    <a:pt x="245" y="593"/>
                  </a:cubicBezTo>
                  <a:cubicBezTo>
                    <a:pt x="184" y="563"/>
                    <a:pt x="143" y="522"/>
                    <a:pt x="113" y="461"/>
                  </a:cubicBezTo>
                  <a:cubicBezTo>
                    <a:pt x="72" y="318"/>
                    <a:pt x="113" y="155"/>
                    <a:pt x="215" y="43"/>
                  </a:cubicBezTo>
                  <a:cubicBezTo>
                    <a:pt x="229" y="22"/>
                    <a:pt x="208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>
              <a:extLst>
                <a:ext uri="{FF2B5EF4-FFF2-40B4-BE49-F238E27FC236}">
                  <a16:creationId xmlns:a16="http://schemas.microsoft.com/office/drawing/2014/main" id="{BCA4DF10-ADCB-FBAF-699D-BB0BAD392BBF}"/>
                </a:ext>
              </a:extLst>
            </p:cNvPr>
            <p:cNvSpPr/>
            <p:nvPr/>
          </p:nvSpPr>
          <p:spPr>
            <a:xfrm>
              <a:off x="2522381" y="2180601"/>
              <a:ext cx="23512" cy="29638"/>
            </a:xfrm>
            <a:custGeom>
              <a:avLst/>
              <a:gdLst/>
              <a:ahLst/>
              <a:cxnLst/>
              <a:rect l="l" t="t" r="r" b="b"/>
              <a:pathLst>
                <a:path w="426" h="537" extrusionOk="0">
                  <a:moveTo>
                    <a:pt x="63" y="0"/>
                  </a:moveTo>
                  <a:cubicBezTo>
                    <a:pt x="56" y="0"/>
                    <a:pt x="51" y="5"/>
                    <a:pt x="51" y="15"/>
                  </a:cubicBezTo>
                  <a:cubicBezTo>
                    <a:pt x="0" y="260"/>
                    <a:pt x="153" y="484"/>
                    <a:pt x="387" y="535"/>
                  </a:cubicBezTo>
                  <a:cubicBezTo>
                    <a:pt x="390" y="536"/>
                    <a:pt x="393" y="536"/>
                    <a:pt x="395" y="536"/>
                  </a:cubicBezTo>
                  <a:cubicBezTo>
                    <a:pt x="419" y="536"/>
                    <a:pt x="425" y="493"/>
                    <a:pt x="398" y="484"/>
                  </a:cubicBezTo>
                  <a:cubicBezTo>
                    <a:pt x="204" y="433"/>
                    <a:pt x="72" y="239"/>
                    <a:pt x="92" y="36"/>
                  </a:cubicBezTo>
                  <a:cubicBezTo>
                    <a:pt x="92" y="16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>
              <a:extLst>
                <a:ext uri="{FF2B5EF4-FFF2-40B4-BE49-F238E27FC236}">
                  <a16:creationId xmlns:a16="http://schemas.microsoft.com/office/drawing/2014/main" id="{36A7BE49-1E8A-5E8E-E1B2-8928359243C4}"/>
                </a:ext>
              </a:extLst>
            </p:cNvPr>
            <p:cNvSpPr/>
            <p:nvPr/>
          </p:nvSpPr>
          <p:spPr>
            <a:xfrm>
              <a:off x="2691814" y="2261400"/>
              <a:ext cx="20587" cy="68494"/>
            </a:xfrm>
            <a:custGeom>
              <a:avLst/>
              <a:gdLst/>
              <a:ahLst/>
              <a:cxnLst/>
              <a:rect l="l" t="t" r="r" b="b"/>
              <a:pathLst>
                <a:path w="373" h="1241" extrusionOk="0">
                  <a:moveTo>
                    <a:pt x="298" y="1"/>
                  </a:moveTo>
                  <a:cubicBezTo>
                    <a:pt x="284" y="1"/>
                    <a:pt x="270" y="9"/>
                    <a:pt x="270" y="28"/>
                  </a:cubicBezTo>
                  <a:cubicBezTo>
                    <a:pt x="311" y="425"/>
                    <a:pt x="301" y="883"/>
                    <a:pt x="16" y="1189"/>
                  </a:cubicBezTo>
                  <a:cubicBezTo>
                    <a:pt x="0" y="1212"/>
                    <a:pt x="14" y="1240"/>
                    <a:pt x="34" y="1240"/>
                  </a:cubicBezTo>
                  <a:cubicBezTo>
                    <a:pt x="41" y="1240"/>
                    <a:pt x="49" y="1237"/>
                    <a:pt x="56" y="1229"/>
                  </a:cubicBezTo>
                  <a:cubicBezTo>
                    <a:pt x="352" y="914"/>
                    <a:pt x="372" y="445"/>
                    <a:pt x="331" y="28"/>
                  </a:cubicBezTo>
                  <a:cubicBezTo>
                    <a:pt x="331" y="11"/>
                    <a:pt x="314" y="1"/>
                    <a:pt x="298" y="1"/>
                  </a:cubicBez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>
              <a:extLst>
                <a:ext uri="{FF2B5EF4-FFF2-40B4-BE49-F238E27FC236}">
                  <a16:creationId xmlns:a16="http://schemas.microsoft.com/office/drawing/2014/main" id="{66721DB5-EBBE-9562-45F0-6766E7C7928D}"/>
                </a:ext>
              </a:extLst>
            </p:cNvPr>
            <p:cNvSpPr/>
            <p:nvPr/>
          </p:nvSpPr>
          <p:spPr>
            <a:xfrm>
              <a:off x="3276001" y="4088579"/>
              <a:ext cx="650278" cy="86983"/>
            </a:xfrm>
            <a:custGeom>
              <a:avLst/>
              <a:gdLst/>
              <a:ahLst/>
              <a:cxnLst/>
              <a:rect l="l" t="t" r="r" b="b"/>
              <a:pathLst>
                <a:path w="11782" h="1576" extrusionOk="0">
                  <a:moveTo>
                    <a:pt x="8750" y="0"/>
                  </a:moveTo>
                  <a:cubicBezTo>
                    <a:pt x="7906" y="0"/>
                    <a:pt x="6885" y="40"/>
                    <a:pt x="5702" y="75"/>
                  </a:cubicBezTo>
                  <a:cubicBezTo>
                    <a:pt x="2556" y="166"/>
                    <a:pt x="0" y="360"/>
                    <a:pt x="20" y="869"/>
                  </a:cubicBezTo>
                  <a:cubicBezTo>
                    <a:pt x="29" y="1317"/>
                    <a:pt x="3281" y="1576"/>
                    <a:pt x="6206" y="1576"/>
                  </a:cubicBezTo>
                  <a:cubicBezTo>
                    <a:pt x="6604" y="1576"/>
                    <a:pt x="6995" y="1571"/>
                    <a:pt x="7372" y="1561"/>
                  </a:cubicBezTo>
                  <a:cubicBezTo>
                    <a:pt x="10519" y="1470"/>
                    <a:pt x="11781" y="1011"/>
                    <a:pt x="11415" y="543"/>
                  </a:cubicBezTo>
                  <a:cubicBezTo>
                    <a:pt x="11065" y="111"/>
                    <a:pt x="10152" y="0"/>
                    <a:pt x="8750" y="0"/>
                  </a:cubicBezTo>
                  <a:close/>
                </a:path>
              </a:pathLst>
            </a:custGeom>
            <a:solidFill>
              <a:srgbClr val="93C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>
              <a:extLst>
                <a:ext uri="{FF2B5EF4-FFF2-40B4-BE49-F238E27FC236}">
                  <a16:creationId xmlns:a16="http://schemas.microsoft.com/office/drawing/2014/main" id="{993B525B-F7C7-133B-D9FF-F24E3CEF10C7}"/>
                </a:ext>
              </a:extLst>
            </p:cNvPr>
            <p:cNvSpPr/>
            <p:nvPr/>
          </p:nvSpPr>
          <p:spPr>
            <a:xfrm>
              <a:off x="3450181" y="2010340"/>
              <a:ext cx="258025" cy="229601"/>
            </a:xfrm>
            <a:custGeom>
              <a:avLst/>
              <a:gdLst/>
              <a:ahLst/>
              <a:cxnLst/>
              <a:rect l="l" t="t" r="r" b="b"/>
              <a:pathLst>
                <a:path w="4675" h="4160" extrusionOk="0">
                  <a:moveTo>
                    <a:pt x="948" y="56"/>
                  </a:moveTo>
                  <a:cubicBezTo>
                    <a:pt x="950" y="64"/>
                    <a:pt x="952" y="73"/>
                    <a:pt x="954" y="81"/>
                  </a:cubicBezTo>
                  <a:lnTo>
                    <a:pt x="954" y="81"/>
                  </a:lnTo>
                  <a:cubicBezTo>
                    <a:pt x="952" y="72"/>
                    <a:pt x="950" y="64"/>
                    <a:pt x="948" y="56"/>
                  </a:cubicBezTo>
                  <a:close/>
                  <a:moveTo>
                    <a:pt x="706" y="0"/>
                  </a:moveTo>
                  <a:cubicBezTo>
                    <a:pt x="662" y="0"/>
                    <a:pt x="608" y="10"/>
                    <a:pt x="540" y="35"/>
                  </a:cubicBezTo>
                  <a:cubicBezTo>
                    <a:pt x="204" y="158"/>
                    <a:pt x="1" y="911"/>
                    <a:pt x="143" y="1369"/>
                  </a:cubicBezTo>
                  <a:cubicBezTo>
                    <a:pt x="248" y="1698"/>
                    <a:pt x="522" y="1802"/>
                    <a:pt x="842" y="1802"/>
                  </a:cubicBezTo>
                  <a:cubicBezTo>
                    <a:pt x="958" y="1802"/>
                    <a:pt x="1080" y="1788"/>
                    <a:pt x="1202" y="1766"/>
                  </a:cubicBezTo>
                  <a:cubicBezTo>
                    <a:pt x="1312" y="1851"/>
                    <a:pt x="1717" y="1873"/>
                    <a:pt x="2111" y="1873"/>
                  </a:cubicBezTo>
                  <a:cubicBezTo>
                    <a:pt x="2337" y="1873"/>
                    <a:pt x="2560" y="1866"/>
                    <a:pt x="2719" y="1858"/>
                  </a:cubicBezTo>
                  <a:cubicBezTo>
                    <a:pt x="2740" y="2072"/>
                    <a:pt x="2872" y="2683"/>
                    <a:pt x="2964" y="3121"/>
                  </a:cubicBezTo>
                  <a:cubicBezTo>
                    <a:pt x="2994" y="2999"/>
                    <a:pt x="3055" y="2897"/>
                    <a:pt x="3137" y="2805"/>
                  </a:cubicBezTo>
                  <a:lnTo>
                    <a:pt x="3137" y="2805"/>
                  </a:lnTo>
                  <a:lnTo>
                    <a:pt x="2933" y="3487"/>
                  </a:lnTo>
                  <a:lnTo>
                    <a:pt x="2607" y="3874"/>
                  </a:lnTo>
                  <a:cubicBezTo>
                    <a:pt x="2780" y="4047"/>
                    <a:pt x="3015" y="4149"/>
                    <a:pt x="3259" y="4159"/>
                  </a:cubicBezTo>
                  <a:cubicBezTo>
                    <a:pt x="4552" y="4017"/>
                    <a:pt x="4674" y="2225"/>
                    <a:pt x="4512" y="1522"/>
                  </a:cubicBezTo>
                  <a:cubicBezTo>
                    <a:pt x="4338" y="809"/>
                    <a:pt x="3901" y="921"/>
                    <a:pt x="3819" y="769"/>
                  </a:cubicBezTo>
                  <a:cubicBezTo>
                    <a:pt x="3594" y="257"/>
                    <a:pt x="3117" y="97"/>
                    <a:pt x="2743" y="97"/>
                  </a:cubicBezTo>
                  <a:cubicBezTo>
                    <a:pt x="2508" y="97"/>
                    <a:pt x="2314" y="160"/>
                    <a:pt x="2251" y="239"/>
                  </a:cubicBezTo>
                  <a:cubicBezTo>
                    <a:pt x="2103" y="171"/>
                    <a:pt x="1942" y="137"/>
                    <a:pt x="1782" y="137"/>
                  </a:cubicBezTo>
                  <a:cubicBezTo>
                    <a:pt x="1657" y="137"/>
                    <a:pt x="1533" y="158"/>
                    <a:pt x="1416" y="198"/>
                  </a:cubicBezTo>
                  <a:cubicBezTo>
                    <a:pt x="1277" y="259"/>
                    <a:pt x="1108" y="372"/>
                    <a:pt x="998" y="372"/>
                  </a:cubicBezTo>
                  <a:cubicBezTo>
                    <a:pt x="980" y="372"/>
                    <a:pt x="963" y="369"/>
                    <a:pt x="948" y="361"/>
                  </a:cubicBezTo>
                  <a:cubicBezTo>
                    <a:pt x="1015" y="255"/>
                    <a:pt x="991" y="222"/>
                    <a:pt x="954" y="81"/>
                  </a:cubicBezTo>
                  <a:lnTo>
                    <a:pt x="954" y="81"/>
                  </a:lnTo>
                  <a:cubicBezTo>
                    <a:pt x="985" y="241"/>
                    <a:pt x="815" y="354"/>
                    <a:pt x="725" y="354"/>
                  </a:cubicBezTo>
                  <a:cubicBezTo>
                    <a:pt x="697" y="354"/>
                    <a:pt x="677" y="344"/>
                    <a:pt x="673" y="321"/>
                  </a:cubicBezTo>
                  <a:cubicBezTo>
                    <a:pt x="638" y="163"/>
                    <a:pt x="713" y="129"/>
                    <a:pt x="784" y="129"/>
                  </a:cubicBezTo>
                  <a:cubicBezTo>
                    <a:pt x="837" y="129"/>
                    <a:pt x="887" y="147"/>
                    <a:pt x="887" y="147"/>
                  </a:cubicBezTo>
                  <a:cubicBezTo>
                    <a:pt x="887" y="147"/>
                    <a:pt x="874" y="0"/>
                    <a:pt x="70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>
              <a:extLst>
                <a:ext uri="{FF2B5EF4-FFF2-40B4-BE49-F238E27FC236}">
                  <a16:creationId xmlns:a16="http://schemas.microsoft.com/office/drawing/2014/main" id="{8FF21676-59F9-339B-A8FF-8E64FECA3037}"/>
                </a:ext>
              </a:extLst>
            </p:cNvPr>
            <p:cNvSpPr/>
            <p:nvPr/>
          </p:nvSpPr>
          <p:spPr>
            <a:xfrm>
              <a:off x="3512546" y="2221884"/>
              <a:ext cx="132131" cy="129426"/>
            </a:xfrm>
            <a:custGeom>
              <a:avLst/>
              <a:gdLst/>
              <a:ahLst/>
              <a:cxnLst/>
              <a:rect l="l" t="t" r="r" b="b"/>
              <a:pathLst>
                <a:path w="2394" h="2345" extrusionOk="0">
                  <a:moveTo>
                    <a:pt x="2017" y="1"/>
                  </a:moveTo>
                  <a:cubicBezTo>
                    <a:pt x="2017" y="1"/>
                    <a:pt x="673" y="622"/>
                    <a:pt x="306" y="937"/>
                  </a:cubicBezTo>
                  <a:cubicBezTo>
                    <a:pt x="306" y="988"/>
                    <a:pt x="317" y="1029"/>
                    <a:pt x="317" y="1059"/>
                  </a:cubicBezTo>
                  <a:cubicBezTo>
                    <a:pt x="327" y="1233"/>
                    <a:pt x="490" y="1589"/>
                    <a:pt x="215" y="1956"/>
                  </a:cubicBezTo>
                  <a:cubicBezTo>
                    <a:pt x="215" y="1956"/>
                    <a:pt x="1" y="2159"/>
                    <a:pt x="724" y="2281"/>
                  </a:cubicBezTo>
                  <a:cubicBezTo>
                    <a:pt x="949" y="2319"/>
                    <a:pt x="1161" y="2345"/>
                    <a:pt x="1357" y="2345"/>
                  </a:cubicBezTo>
                  <a:cubicBezTo>
                    <a:pt x="1788" y="2345"/>
                    <a:pt x="2142" y="2222"/>
                    <a:pt x="2394" y="1844"/>
                  </a:cubicBezTo>
                  <a:cubicBezTo>
                    <a:pt x="1997" y="1620"/>
                    <a:pt x="2017" y="1"/>
                    <a:pt x="2017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>
              <a:extLst>
                <a:ext uri="{FF2B5EF4-FFF2-40B4-BE49-F238E27FC236}">
                  <a16:creationId xmlns:a16="http://schemas.microsoft.com/office/drawing/2014/main" id="{1DEB7C4B-3873-D477-64CA-2A677D3C787A}"/>
                </a:ext>
              </a:extLst>
            </p:cNvPr>
            <p:cNvSpPr/>
            <p:nvPr/>
          </p:nvSpPr>
          <p:spPr>
            <a:xfrm>
              <a:off x="3304645" y="2925226"/>
              <a:ext cx="98960" cy="327512"/>
            </a:xfrm>
            <a:custGeom>
              <a:avLst/>
              <a:gdLst/>
              <a:ahLst/>
              <a:cxnLst/>
              <a:rect l="l" t="t" r="r" b="b"/>
              <a:pathLst>
                <a:path w="1793" h="5934" extrusionOk="0">
                  <a:moveTo>
                    <a:pt x="977" y="0"/>
                  </a:moveTo>
                  <a:cubicBezTo>
                    <a:pt x="788" y="0"/>
                    <a:pt x="583" y="122"/>
                    <a:pt x="398" y="494"/>
                  </a:cubicBezTo>
                  <a:cubicBezTo>
                    <a:pt x="398" y="494"/>
                    <a:pt x="0" y="5503"/>
                    <a:pt x="1019" y="5931"/>
                  </a:cubicBezTo>
                  <a:cubicBezTo>
                    <a:pt x="1019" y="5931"/>
                    <a:pt x="1024" y="5933"/>
                    <a:pt x="1032" y="5933"/>
                  </a:cubicBezTo>
                  <a:cubicBezTo>
                    <a:pt x="1089" y="5933"/>
                    <a:pt x="1305" y="5825"/>
                    <a:pt x="1171" y="4119"/>
                  </a:cubicBezTo>
                  <a:cubicBezTo>
                    <a:pt x="1206" y="4056"/>
                    <a:pt x="1256" y="4022"/>
                    <a:pt x="1297" y="4022"/>
                  </a:cubicBezTo>
                  <a:cubicBezTo>
                    <a:pt x="1329" y="4022"/>
                    <a:pt x="1356" y="4043"/>
                    <a:pt x="1365" y="4088"/>
                  </a:cubicBezTo>
                  <a:cubicBezTo>
                    <a:pt x="1375" y="4169"/>
                    <a:pt x="1375" y="4729"/>
                    <a:pt x="1385" y="4974"/>
                  </a:cubicBezTo>
                  <a:cubicBezTo>
                    <a:pt x="1385" y="5076"/>
                    <a:pt x="1446" y="5147"/>
                    <a:pt x="1538" y="5167"/>
                  </a:cubicBezTo>
                  <a:cubicBezTo>
                    <a:pt x="1569" y="5167"/>
                    <a:pt x="1599" y="5157"/>
                    <a:pt x="1630" y="5137"/>
                  </a:cubicBezTo>
                  <a:cubicBezTo>
                    <a:pt x="1711" y="5055"/>
                    <a:pt x="1793" y="3436"/>
                    <a:pt x="1457" y="2673"/>
                  </a:cubicBezTo>
                  <a:cubicBezTo>
                    <a:pt x="1558" y="1654"/>
                    <a:pt x="1640" y="443"/>
                    <a:pt x="1640" y="443"/>
                  </a:cubicBezTo>
                  <a:cubicBezTo>
                    <a:pt x="1640" y="443"/>
                    <a:pt x="1338" y="0"/>
                    <a:pt x="977" y="0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8">
              <a:extLst>
                <a:ext uri="{FF2B5EF4-FFF2-40B4-BE49-F238E27FC236}">
                  <a16:creationId xmlns:a16="http://schemas.microsoft.com/office/drawing/2014/main" id="{50142CC5-C029-1B2D-5055-C0872BE17848}"/>
                </a:ext>
              </a:extLst>
            </p:cNvPr>
            <p:cNvSpPr/>
            <p:nvPr/>
          </p:nvSpPr>
          <p:spPr>
            <a:xfrm>
              <a:off x="3472643" y="2072374"/>
              <a:ext cx="187103" cy="208352"/>
            </a:xfrm>
            <a:custGeom>
              <a:avLst/>
              <a:gdLst/>
              <a:ahLst/>
              <a:cxnLst/>
              <a:rect l="l" t="t" r="r" b="b"/>
              <a:pathLst>
                <a:path w="3390" h="3775" extrusionOk="0">
                  <a:moveTo>
                    <a:pt x="1671" y="1"/>
                  </a:moveTo>
                  <a:lnTo>
                    <a:pt x="72" y="541"/>
                  </a:lnTo>
                  <a:cubicBezTo>
                    <a:pt x="72" y="541"/>
                    <a:pt x="52" y="693"/>
                    <a:pt x="32" y="948"/>
                  </a:cubicBezTo>
                  <a:cubicBezTo>
                    <a:pt x="21" y="1019"/>
                    <a:pt x="11" y="1101"/>
                    <a:pt x="11" y="1182"/>
                  </a:cubicBezTo>
                  <a:cubicBezTo>
                    <a:pt x="1" y="1315"/>
                    <a:pt x="1" y="1457"/>
                    <a:pt x="1" y="1600"/>
                  </a:cubicBezTo>
                  <a:lnTo>
                    <a:pt x="1" y="1691"/>
                  </a:lnTo>
                  <a:cubicBezTo>
                    <a:pt x="1" y="1854"/>
                    <a:pt x="11" y="2027"/>
                    <a:pt x="32" y="2190"/>
                  </a:cubicBezTo>
                  <a:cubicBezTo>
                    <a:pt x="42" y="2211"/>
                    <a:pt x="42" y="2231"/>
                    <a:pt x="42" y="2251"/>
                  </a:cubicBezTo>
                  <a:cubicBezTo>
                    <a:pt x="52" y="2343"/>
                    <a:pt x="62" y="2445"/>
                    <a:pt x="82" y="2536"/>
                  </a:cubicBezTo>
                  <a:cubicBezTo>
                    <a:pt x="194" y="3107"/>
                    <a:pt x="439" y="3616"/>
                    <a:pt x="948" y="3758"/>
                  </a:cubicBezTo>
                  <a:cubicBezTo>
                    <a:pt x="1001" y="3770"/>
                    <a:pt x="1055" y="3775"/>
                    <a:pt x="1109" y="3775"/>
                  </a:cubicBezTo>
                  <a:cubicBezTo>
                    <a:pt x="1542" y="3775"/>
                    <a:pt x="1997" y="3437"/>
                    <a:pt x="2323" y="3147"/>
                  </a:cubicBezTo>
                  <a:cubicBezTo>
                    <a:pt x="2567" y="2913"/>
                    <a:pt x="2730" y="2710"/>
                    <a:pt x="2740" y="2710"/>
                  </a:cubicBezTo>
                  <a:cubicBezTo>
                    <a:pt x="2757" y="2719"/>
                    <a:pt x="2785" y="2724"/>
                    <a:pt x="2819" y="2724"/>
                  </a:cubicBezTo>
                  <a:cubicBezTo>
                    <a:pt x="3007" y="2724"/>
                    <a:pt x="3389" y="2572"/>
                    <a:pt x="3320" y="2149"/>
                  </a:cubicBezTo>
                  <a:cubicBezTo>
                    <a:pt x="3285" y="1933"/>
                    <a:pt x="3143" y="1878"/>
                    <a:pt x="3008" y="1878"/>
                  </a:cubicBezTo>
                  <a:cubicBezTo>
                    <a:pt x="2870" y="1878"/>
                    <a:pt x="2740" y="1936"/>
                    <a:pt x="2740" y="1936"/>
                  </a:cubicBezTo>
                  <a:cubicBezTo>
                    <a:pt x="2791" y="1691"/>
                    <a:pt x="2842" y="836"/>
                    <a:pt x="2842" y="836"/>
                  </a:cubicBezTo>
                  <a:lnTo>
                    <a:pt x="1671" y="1"/>
                  </a:ln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8">
              <a:extLst>
                <a:ext uri="{FF2B5EF4-FFF2-40B4-BE49-F238E27FC236}">
                  <a16:creationId xmlns:a16="http://schemas.microsoft.com/office/drawing/2014/main" id="{A50D7D60-4DA2-91F7-DA43-C6EFB2D49D1F}"/>
                </a:ext>
              </a:extLst>
            </p:cNvPr>
            <p:cNvSpPr/>
            <p:nvPr/>
          </p:nvSpPr>
          <p:spPr>
            <a:xfrm>
              <a:off x="3465358" y="2047097"/>
              <a:ext cx="183846" cy="132904"/>
            </a:xfrm>
            <a:custGeom>
              <a:avLst/>
              <a:gdLst/>
              <a:ahLst/>
              <a:cxnLst/>
              <a:rect l="l" t="t" r="r" b="b"/>
              <a:pathLst>
                <a:path w="3331" h="2408" extrusionOk="0">
                  <a:moveTo>
                    <a:pt x="1161" y="1"/>
                  </a:moveTo>
                  <a:lnTo>
                    <a:pt x="62" y="887"/>
                  </a:lnTo>
                  <a:cubicBezTo>
                    <a:pt x="62" y="887"/>
                    <a:pt x="1" y="938"/>
                    <a:pt x="11" y="948"/>
                  </a:cubicBezTo>
                  <a:cubicBezTo>
                    <a:pt x="147" y="1138"/>
                    <a:pt x="459" y="1235"/>
                    <a:pt x="814" y="1235"/>
                  </a:cubicBezTo>
                  <a:cubicBezTo>
                    <a:pt x="1124" y="1235"/>
                    <a:pt x="1467" y="1161"/>
                    <a:pt x="1752" y="1009"/>
                  </a:cubicBezTo>
                  <a:cubicBezTo>
                    <a:pt x="1867" y="953"/>
                    <a:pt x="2007" y="912"/>
                    <a:pt x="2134" y="912"/>
                  </a:cubicBezTo>
                  <a:cubicBezTo>
                    <a:pt x="2310" y="912"/>
                    <a:pt x="2461" y="992"/>
                    <a:pt x="2485" y="1223"/>
                  </a:cubicBezTo>
                  <a:cubicBezTo>
                    <a:pt x="2504" y="1366"/>
                    <a:pt x="2425" y="2407"/>
                    <a:pt x="2794" y="2407"/>
                  </a:cubicBezTo>
                  <a:cubicBezTo>
                    <a:pt x="2818" y="2407"/>
                    <a:pt x="2844" y="2403"/>
                    <a:pt x="2872" y="2394"/>
                  </a:cubicBezTo>
                  <a:cubicBezTo>
                    <a:pt x="3330" y="2241"/>
                    <a:pt x="3310" y="1477"/>
                    <a:pt x="3310" y="1477"/>
                  </a:cubicBezTo>
                  <a:cubicBezTo>
                    <a:pt x="3310" y="1477"/>
                    <a:pt x="3198" y="876"/>
                    <a:pt x="3188" y="815"/>
                  </a:cubicBezTo>
                  <a:cubicBezTo>
                    <a:pt x="3188" y="754"/>
                    <a:pt x="2505" y="225"/>
                    <a:pt x="2505" y="225"/>
                  </a:cubicBezTo>
                  <a:lnTo>
                    <a:pt x="1762" y="4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8">
              <a:extLst>
                <a:ext uri="{FF2B5EF4-FFF2-40B4-BE49-F238E27FC236}">
                  <a16:creationId xmlns:a16="http://schemas.microsoft.com/office/drawing/2014/main" id="{5FC345F3-6057-8DA9-B776-1792E4697482}"/>
                </a:ext>
              </a:extLst>
            </p:cNvPr>
            <p:cNvSpPr/>
            <p:nvPr/>
          </p:nvSpPr>
          <p:spPr>
            <a:xfrm>
              <a:off x="3502998" y="2207810"/>
              <a:ext cx="45037" cy="26051"/>
            </a:xfrm>
            <a:custGeom>
              <a:avLst/>
              <a:gdLst/>
              <a:ahLst/>
              <a:cxnLst/>
              <a:rect l="l" t="t" r="r" b="b"/>
              <a:pathLst>
                <a:path w="816" h="472" extrusionOk="0">
                  <a:moveTo>
                    <a:pt x="612" y="1"/>
                  </a:moveTo>
                  <a:cubicBezTo>
                    <a:pt x="530" y="21"/>
                    <a:pt x="449" y="31"/>
                    <a:pt x="367" y="42"/>
                  </a:cubicBezTo>
                  <a:cubicBezTo>
                    <a:pt x="143" y="72"/>
                    <a:pt x="1" y="62"/>
                    <a:pt x="21" y="164"/>
                  </a:cubicBezTo>
                  <a:cubicBezTo>
                    <a:pt x="31" y="250"/>
                    <a:pt x="185" y="472"/>
                    <a:pt x="390" y="472"/>
                  </a:cubicBezTo>
                  <a:cubicBezTo>
                    <a:pt x="403" y="472"/>
                    <a:pt x="415" y="471"/>
                    <a:pt x="429" y="469"/>
                  </a:cubicBezTo>
                  <a:cubicBezTo>
                    <a:pt x="591" y="449"/>
                    <a:pt x="815" y="215"/>
                    <a:pt x="714" y="42"/>
                  </a:cubicBezTo>
                  <a:cubicBezTo>
                    <a:pt x="703" y="31"/>
                    <a:pt x="693" y="11"/>
                    <a:pt x="683" y="1"/>
                  </a:cubicBezTo>
                  <a:close/>
                </a:path>
              </a:pathLst>
            </a:custGeom>
            <a:solidFill>
              <a:srgbClr val="F8F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8">
              <a:extLst>
                <a:ext uri="{FF2B5EF4-FFF2-40B4-BE49-F238E27FC236}">
                  <a16:creationId xmlns:a16="http://schemas.microsoft.com/office/drawing/2014/main" id="{D08A5947-AD96-5285-ACBD-1CF269EDF9EF}"/>
                </a:ext>
              </a:extLst>
            </p:cNvPr>
            <p:cNvSpPr/>
            <p:nvPr/>
          </p:nvSpPr>
          <p:spPr>
            <a:xfrm>
              <a:off x="3474906" y="2196607"/>
              <a:ext cx="12418" cy="15785"/>
            </a:xfrm>
            <a:custGeom>
              <a:avLst/>
              <a:gdLst/>
              <a:ahLst/>
              <a:cxnLst/>
              <a:rect l="l" t="t" r="r" b="b"/>
              <a:pathLst>
                <a:path w="225" h="286" extrusionOk="0">
                  <a:moveTo>
                    <a:pt x="1" y="0"/>
                  </a:moveTo>
                  <a:cubicBezTo>
                    <a:pt x="11" y="92"/>
                    <a:pt x="21" y="194"/>
                    <a:pt x="41" y="285"/>
                  </a:cubicBezTo>
                  <a:cubicBezTo>
                    <a:pt x="153" y="245"/>
                    <a:pt x="225" y="184"/>
                    <a:pt x="225" y="122"/>
                  </a:cubicBezTo>
                  <a:cubicBezTo>
                    <a:pt x="225" y="51"/>
                    <a:pt x="123" y="0"/>
                    <a:pt x="1" y="0"/>
                  </a:cubicBezTo>
                  <a:close/>
                </a:path>
              </a:pathLst>
            </a:custGeom>
            <a:solidFill>
              <a:srgbClr val="BB6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8">
              <a:extLst>
                <a:ext uri="{FF2B5EF4-FFF2-40B4-BE49-F238E27FC236}">
                  <a16:creationId xmlns:a16="http://schemas.microsoft.com/office/drawing/2014/main" id="{5ABD78F2-E79E-4B1D-C860-B1EC740A13CA}"/>
                </a:ext>
              </a:extLst>
            </p:cNvPr>
            <p:cNvSpPr/>
            <p:nvPr/>
          </p:nvSpPr>
          <p:spPr>
            <a:xfrm>
              <a:off x="3507523" y="2169067"/>
              <a:ext cx="11866" cy="29859"/>
            </a:xfrm>
            <a:custGeom>
              <a:avLst/>
              <a:gdLst/>
              <a:ahLst/>
              <a:cxnLst/>
              <a:rect l="l" t="t" r="r" b="b"/>
              <a:pathLst>
                <a:path w="215" h="541" extrusionOk="0">
                  <a:moveTo>
                    <a:pt x="204" y="0"/>
                  </a:moveTo>
                  <a:cubicBezTo>
                    <a:pt x="194" y="72"/>
                    <a:pt x="173" y="143"/>
                    <a:pt x="143" y="214"/>
                  </a:cubicBezTo>
                  <a:cubicBezTo>
                    <a:pt x="112" y="275"/>
                    <a:pt x="72" y="336"/>
                    <a:pt x="21" y="397"/>
                  </a:cubicBezTo>
                  <a:lnTo>
                    <a:pt x="0" y="418"/>
                  </a:lnTo>
                  <a:lnTo>
                    <a:pt x="31" y="438"/>
                  </a:lnTo>
                  <a:cubicBezTo>
                    <a:pt x="61" y="448"/>
                    <a:pt x="102" y="459"/>
                    <a:pt x="133" y="479"/>
                  </a:cubicBezTo>
                  <a:cubicBezTo>
                    <a:pt x="143" y="489"/>
                    <a:pt x="163" y="489"/>
                    <a:pt x="173" y="499"/>
                  </a:cubicBezTo>
                  <a:cubicBezTo>
                    <a:pt x="194" y="509"/>
                    <a:pt x="214" y="520"/>
                    <a:pt x="214" y="540"/>
                  </a:cubicBezTo>
                  <a:cubicBezTo>
                    <a:pt x="214" y="520"/>
                    <a:pt x="204" y="499"/>
                    <a:pt x="194" y="489"/>
                  </a:cubicBezTo>
                  <a:cubicBezTo>
                    <a:pt x="173" y="469"/>
                    <a:pt x="163" y="459"/>
                    <a:pt x="143" y="448"/>
                  </a:cubicBezTo>
                  <a:cubicBezTo>
                    <a:pt x="122" y="435"/>
                    <a:pt x="102" y="421"/>
                    <a:pt x="81" y="407"/>
                  </a:cubicBezTo>
                  <a:lnTo>
                    <a:pt x="81" y="407"/>
                  </a:lnTo>
                  <a:cubicBezTo>
                    <a:pt x="125" y="359"/>
                    <a:pt x="166" y="297"/>
                    <a:pt x="184" y="235"/>
                  </a:cubicBezTo>
                  <a:cubicBezTo>
                    <a:pt x="204" y="194"/>
                    <a:pt x="214" y="153"/>
                    <a:pt x="214" y="123"/>
                  </a:cubicBezTo>
                  <a:cubicBezTo>
                    <a:pt x="214" y="82"/>
                    <a:pt x="214" y="41"/>
                    <a:pt x="204" y="0"/>
                  </a:cubicBezTo>
                  <a:close/>
                </a:path>
              </a:pathLst>
            </a:custGeom>
            <a:solidFill>
              <a:srgbClr val="BB6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>
              <a:extLst>
                <a:ext uri="{FF2B5EF4-FFF2-40B4-BE49-F238E27FC236}">
                  <a16:creationId xmlns:a16="http://schemas.microsoft.com/office/drawing/2014/main" id="{99C81A29-F68D-2D5C-A929-286F57B04A66}"/>
                </a:ext>
              </a:extLst>
            </p:cNvPr>
            <p:cNvSpPr/>
            <p:nvPr/>
          </p:nvSpPr>
          <p:spPr>
            <a:xfrm>
              <a:off x="3308011" y="2329780"/>
              <a:ext cx="216410" cy="1166052"/>
            </a:xfrm>
            <a:custGeom>
              <a:avLst/>
              <a:gdLst/>
              <a:ahLst/>
              <a:cxnLst/>
              <a:rect l="l" t="t" r="r" b="b"/>
              <a:pathLst>
                <a:path w="3921" h="21127" extrusionOk="0">
                  <a:moveTo>
                    <a:pt x="3921" y="1"/>
                  </a:moveTo>
                  <a:lnTo>
                    <a:pt x="3921" y="1"/>
                  </a:lnTo>
                  <a:cubicBezTo>
                    <a:pt x="3921" y="1"/>
                    <a:pt x="1253" y="316"/>
                    <a:pt x="713" y="4674"/>
                  </a:cubicBezTo>
                  <a:cubicBezTo>
                    <a:pt x="367" y="8696"/>
                    <a:pt x="1" y="14724"/>
                    <a:pt x="1" y="14724"/>
                  </a:cubicBezTo>
                  <a:lnTo>
                    <a:pt x="764" y="14673"/>
                  </a:lnTo>
                  <a:lnTo>
                    <a:pt x="764" y="14673"/>
                  </a:lnTo>
                  <a:cubicBezTo>
                    <a:pt x="764" y="14673"/>
                    <a:pt x="408" y="20997"/>
                    <a:pt x="744" y="21119"/>
                  </a:cubicBezTo>
                  <a:cubicBezTo>
                    <a:pt x="897" y="21124"/>
                    <a:pt x="1049" y="21126"/>
                    <a:pt x="1201" y="21126"/>
                  </a:cubicBezTo>
                  <a:cubicBezTo>
                    <a:pt x="1352" y="21126"/>
                    <a:pt x="1502" y="21124"/>
                    <a:pt x="1650" y="21119"/>
                  </a:cubicBezTo>
                  <a:lnTo>
                    <a:pt x="39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8">
              <a:extLst>
                <a:ext uri="{FF2B5EF4-FFF2-40B4-BE49-F238E27FC236}">
                  <a16:creationId xmlns:a16="http://schemas.microsoft.com/office/drawing/2014/main" id="{288C6771-52B2-53B4-A94E-4F43BBB68D49}"/>
                </a:ext>
              </a:extLst>
            </p:cNvPr>
            <p:cNvSpPr/>
            <p:nvPr/>
          </p:nvSpPr>
          <p:spPr>
            <a:xfrm>
              <a:off x="3688492" y="3902147"/>
              <a:ext cx="78153" cy="153766"/>
            </a:xfrm>
            <a:custGeom>
              <a:avLst/>
              <a:gdLst/>
              <a:ahLst/>
              <a:cxnLst/>
              <a:rect l="l" t="t" r="r" b="b"/>
              <a:pathLst>
                <a:path w="1416" h="2786" extrusionOk="0">
                  <a:moveTo>
                    <a:pt x="1415" y="1"/>
                  </a:moveTo>
                  <a:lnTo>
                    <a:pt x="0" y="194"/>
                  </a:lnTo>
                  <a:lnTo>
                    <a:pt x="183" y="1946"/>
                  </a:lnTo>
                  <a:cubicBezTo>
                    <a:pt x="497" y="2583"/>
                    <a:pt x="746" y="2785"/>
                    <a:pt x="935" y="2785"/>
                  </a:cubicBezTo>
                  <a:cubicBezTo>
                    <a:pt x="1264" y="2785"/>
                    <a:pt x="1415" y="2180"/>
                    <a:pt x="1415" y="2180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8">
              <a:extLst>
                <a:ext uri="{FF2B5EF4-FFF2-40B4-BE49-F238E27FC236}">
                  <a16:creationId xmlns:a16="http://schemas.microsoft.com/office/drawing/2014/main" id="{A61307CF-3940-6EAB-89E9-E949DA2739F5}"/>
                </a:ext>
              </a:extLst>
            </p:cNvPr>
            <p:cNvSpPr/>
            <p:nvPr/>
          </p:nvSpPr>
          <p:spPr>
            <a:xfrm>
              <a:off x="3590143" y="3989844"/>
              <a:ext cx="203495" cy="159672"/>
            </a:xfrm>
            <a:custGeom>
              <a:avLst/>
              <a:gdLst/>
              <a:ahLst/>
              <a:cxnLst/>
              <a:rect l="l" t="t" r="r" b="b"/>
              <a:pathLst>
                <a:path w="3687" h="2893" extrusionOk="0">
                  <a:moveTo>
                    <a:pt x="2086" y="0"/>
                  </a:moveTo>
                  <a:cubicBezTo>
                    <a:pt x="1973" y="0"/>
                    <a:pt x="1884" y="72"/>
                    <a:pt x="1884" y="72"/>
                  </a:cubicBezTo>
                  <a:cubicBezTo>
                    <a:pt x="1925" y="499"/>
                    <a:pt x="1721" y="937"/>
                    <a:pt x="1426" y="1324"/>
                  </a:cubicBezTo>
                  <a:cubicBezTo>
                    <a:pt x="1365" y="1405"/>
                    <a:pt x="1303" y="1477"/>
                    <a:pt x="1242" y="1558"/>
                  </a:cubicBezTo>
                  <a:cubicBezTo>
                    <a:pt x="876" y="1955"/>
                    <a:pt x="458" y="2312"/>
                    <a:pt x="0" y="2597"/>
                  </a:cubicBezTo>
                  <a:cubicBezTo>
                    <a:pt x="0" y="2597"/>
                    <a:pt x="265" y="2750"/>
                    <a:pt x="295" y="2760"/>
                  </a:cubicBezTo>
                  <a:cubicBezTo>
                    <a:pt x="581" y="2851"/>
                    <a:pt x="876" y="2892"/>
                    <a:pt x="1171" y="2892"/>
                  </a:cubicBezTo>
                  <a:lnTo>
                    <a:pt x="1242" y="2892"/>
                  </a:lnTo>
                  <a:cubicBezTo>
                    <a:pt x="1690" y="2872"/>
                    <a:pt x="2128" y="2750"/>
                    <a:pt x="2525" y="2536"/>
                  </a:cubicBezTo>
                  <a:cubicBezTo>
                    <a:pt x="2943" y="2312"/>
                    <a:pt x="3259" y="1966"/>
                    <a:pt x="3544" y="1609"/>
                  </a:cubicBezTo>
                  <a:cubicBezTo>
                    <a:pt x="3635" y="1487"/>
                    <a:pt x="3686" y="1334"/>
                    <a:pt x="3676" y="1181"/>
                  </a:cubicBezTo>
                  <a:cubicBezTo>
                    <a:pt x="3676" y="1151"/>
                    <a:pt x="3686" y="1008"/>
                    <a:pt x="3645" y="998"/>
                  </a:cubicBezTo>
                  <a:cubicBezTo>
                    <a:pt x="3533" y="947"/>
                    <a:pt x="3452" y="764"/>
                    <a:pt x="3391" y="560"/>
                  </a:cubicBezTo>
                  <a:cubicBezTo>
                    <a:pt x="3350" y="438"/>
                    <a:pt x="3330" y="316"/>
                    <a:pt x="3309" y="214"/>
                  </a:cubicBezTo>
                  <a:cubicBezTo>
                    <a:pt x="3294" y="136"/>
                    <a:pt x="3230" y="88"/>
                    <a:pt x="3161" y="88"/>
                  </a:cubicBezTo>
                  <a:cubicBezTo>
                    <a:pt x="3139" y="88"/>
                    <a:pt x="3117" y="93"/>
                    <a:pt x="3096" y="102"/>
                  </a:cubicBezTo>
                  <a:cubicBezTo>
                    <a:pt x="2892" y="224"/>
                    <a:pt x="2668" y="316"/>
                    <a:pt x="2434" y="357"/>
                  </a:cubicBezTo>
                  <a:cubicBezTo>
                    <a:pt x="2337" y="72"/>
                    <a:pt x="2200" y="0"/>
                    <a:pt x="2086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>
              <a:extLst>
                <a:ext uri="{FF2B5EF4-FFF2-40B4-BE49-F238E27FC236}">
                  <a16:creationId xmlns:a16="http://schemas.microsoft.com/office/drawing/2014/main" id="{D721B55F-D430-FE46-1AFF-70BDE9148431}"/>
                </a:ext>
              </a:extLst>
            </p:cNvPr>
            <p:cNvSpPr/>
            <p:nvPr/>
          </p:nvSpPr>
          <p:spPr>
            <a:xfrm>
              <a:off x="3494609" y="3902147"/>
              <a:ext cx="84886" cy="155919"/>
            </a:xfrm>
            <a:custGeom>
              <a:avLst/>
              <a:gdLst/>
              <a:ahLst/>
              <a:cxnLst/>
              <a:rect l="l" t="t" r="r" b="b"/>
              <a:pathLst>
                <a:path w="1538" h="2825" extrusionOk="0">
                  <a:moveTo>
                    <a:pt x="1538" y="1"/>
                  </a:moveTo>
                  <a:lnTo>
                    <a:pt x="0" y="317"/>
                  </a:lnTo>
                  <a:lnTo>
                    <a:pt x="31" y="1986"/>
                  </a:lnTo>
                  <a:cubicBezTo>
                    <a:pt x="359" y="2622"/>
                    <a:pt x="636" y="2824"/>
                    <a:pt x="855" y="2824"/>
                  </a:cubicBezTo>
                  <a:cubicBezTo>
                    <a:pt x="1239" y="2824"/>
                    <a:pt x="1446" y="2200"/>
                    <a:pt x="1446" y="2200"/>
                  </a:cubicBezTo>
                  <a:cubicBezTo>
                    <a:pt x="1446" y="1284"/>
                    <a:pt x="1538" y="1"/>
                    <a:pt x="1538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8">
              <a:extLst>
                <a:ext uri="{FF2B5EF4-FFF2-40B4-BE49-F238E27FC236}">
                  <a16:creationId xmlns:a16="http://schemas.microsoft.com/office/drawing/2014/main" id="{2AC5E74E-CDBB-01D1-DCCC-DF5D586815E5}"/>
                </a:ext>
              </a:extLst>
            </p:cNvPr>
            <p:cNvSpPr/>
            <p:nvPr/>
          </p:nvSpPr>
          <p:spPr>
            <a:xfrm>
              <a:off x="3332185" y="4004524"/>
              <a:ext cx="259681" cy="93275"/>
            </a:xfrm>
            <a:custGeom>
              <a:avLst/>
              <a:gdLst/>
              <a:ahLst/>
              <a:cxnLst/>
              <a:rect l="l" t="t" r="r" b="b"/>
              <a:pathLst>
                <a:path w="4705" h="1690" extrusionOk="0">
                  <a:moveTo>
                    <a:pt x="2954" y="0"/>
                  </a:moveTo>
                  <a:cubicBezTo>
                    <a:pt x="2930" y="0"/>
                    <a:pt x="2907" y="10"/>
                    <a:pt x="2892" y="30"/>
                  </a:cubicBezTo>
                  <a:cubicBezTo>
                    <a:pt x="2617" y="427"/>
                    <a:pt x="2271" y="773"/>
                    <a:pt x="1874" y="1048"/>
                  </a:cubicBezTo>
                  <a:cubicBezTo>
                    <a:pt x="1823" y="1078"/>
                    <a:pt x="1772" y="1109"/>
                    <a:pt x="1721" y="1139"/>
                  </a:cubicBezTo>
                  <a:cubicBezTo>
                    <a:pt x="1436" y="1313"/>
                    <a:pt x="1110" y="1425"/>
                    <a:pt x="764" y="1445"/>
                  </a:cubicBezTo>
                  <a:cubicBezTo>
                    <a:pt x="123" y="1516"/>
                    <a:pt x="0" y="1679"/>
                    <a:pt x="0" y="1679"/>
                  </a:cubicBezTo>
                  <a:cubicBezTo>
                    <a:pt x="0" y="1679"/>
                    <a:pt x="1294" y="1689"/>
                    <a:pt x="2515" y="1689"/>
                  </a:cubicBezTo>
                  <a:lnTo>
                    <a:pt x="3534" y="1689"/>
                  </a:lnTo>
                  <a:cubicBezTo>
                    <a:pt x="4043" y="1689"/>
                    <a:pt x="4450" y="1689"/>
                    <a:pt x="4603" y="1679"/>
                  </a:cubicBezTo>
                  <a:cubicBezTo>
                    <a:pt x="4674" y="1537"/>
                    <a:pt x="4705" y="1374"/>
                    <a:pt x="4684" y="1211"/>
                  </a:cubicBezTo>
                  <a:cubicBezTo>
                    <a:pt x="4654" y="946"/>
                    <a:pt x="4593" y="691"/>
                    <a:pt x="4501" y="437"/>
                  </a:cubicBezTo>
                  <a:cubicBezTo>
                    <a:pt x="4470" y="355"/>
                    <a:pt x="4460" y="274"/>
                    <a:pt x="4369" y="274"/>
                  </a:cubicBezTo>
                  <a:lnTo>
                    <a:pt x="4308" y="355"/>
                  </a:lnTo>
                  <a:cubicBezTo>
                    <a:pt x="4085" y="653"/>
                    <a:pt x="3887" y="765"/>
                    <a:pt x="3715" y="765"/>
                  </a:cubicBezTo>
                  <a:cubicBezTo>
                    <a:pt x="3376" y="765"/>
                    <a:pt x="3139" y="330"/>
                    <a:pt x="3025" y="40"/>
                  </a:cubicBezTo>
                  <a:cubicBezTo>
                    <a:pt x="3008" y="13"/>
                    <a:pt x="2981" y="0"/>
                    <a:pt x="2954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8">
              <a:extLst>
                <a:ext uri="{FF2B5EF4-FFF2-40B4-BE49-F238E27FC236}">
                  <a16:creationId xmlns:a16="http://schemas.microsoft.com/office/drawing/2014/main" id="{5C7C5BA7-6908-8458-6590-400C80629A68}"/>
                </a:ext>
              </a:extLst>
            </p:cNvPr>
            <p:cNvSpPr/>
            <p:nvPr/>
          </p:nvSpPr>
          <p:spPr>
            <a:xfrm>
              <a:off x="3367009" y="2895148"/>
              <a:ext cx="435027" cy="1061297"/>
            </a:xfrm>
            <a:custGeom>
              <a:avLst/>
              <a:gdLst/>
              <a:ahLst/>
              <a:cxnLst/>
              <a:rect l="l" t="t" r="r" b="b"/>
              <a:pathLst>
                <a:path w="7882" h="19229" extrusionOk="0">
                  <a:moveTo>
                    <a:pt x="4430" y="0"/>
                  </a:moveTo>
                  <a:lnTo>
                    <a:pt x="1671" y="295"/>
                  </a:lnTo>
                  <a:lnTo>
                    <a:pt x="805" y="733"/>
                  </a:lnTo>
                  <a:lnTo>
                    <a:pt x="785" y="743"/>
                  </a:lnTo>
                  <a:lnTo>
                    <a:pt x="744" y="967"/>
                  </a:lnTo>
                  <a:lnTo>
                    <a:pt x="561" y="1823"/>
                  </a:lnTo>
                  <a:cubicBezTo>
                    <a:pt x="408" y="2485"/>
                    <a:pt x="316" y="3167"/>
                    <a:pt x="276" y="3859"/>
                  </a:cubicBezTo>
                  <a:cubicBezTo>
                    <a:pt x="225" y="4714"/>
                    <a:pt x="153" y="6008"/>
                    <a:pt x="92" y="7280"/>
                  </a:cubicBezTo>
                  <a:cubicBezTo>
                    <a:pt x="1" y="8950"/>
                    <a:pt x="143" y="10630"/>
                    <a:pt x="510" y="12260"/>
                  </a:cubicBezTo>
                  <a:lnTo>
                    <a:pt x="2068" y="19102"/>
                  </a:lnTo>
                  <a:lnTo>
                    <a:pt x="2088" y="19102"/>
                  </a:lnTo>
                  <a:cubicBezTo>
                    <a:pt x="2382" y="19175"/>
                    <a:pt x="2680" y="19211"/>
                    <a:pt x="2978" y="19211"/>
                  </a:cubicBezTo>
                  <a:cubicBezTo>
                    <a:pt x="3350" y="19211"/>
                    <a:pt x="3722" y="19154"/>
                    <a:pt x="4084" y="19041"/>
                  </a:cubicBezTo>
                  <a:cubicBezTo>
                    <a:pt x="4186" y="19000"/>
                    <a:pt x="4247" y="18909"/>
                    <a:pt x="4237" y="18807"/>
                  </a:cubicBezTo>
                  <a:lnTo>
                    <a:pt x="3503" y="11649"/>
                  </a:lnTo>
                  <a:cubicBezTo>
                    <a:pt x="3381" y="10447"/>
                    <a:pt x="3371" y="9235"/>
                    <a:pt x="3493" y="8034"/>
                  </a:cubicBezTo>
                  <a:lnTo>
                    <a:pt x="3717" y="5661"/>
                  </a:lnTo>
                  <a:cubicBezTo>
                    <a:pt x="3717" y="5661"/>
                    <a:pt x="3941" y="7413"/>
                    <a:pt x="4308" y="9846"/>
                  </a:cubicBezTo>
                  <a:lnTo>
                    <a:pt x="5570" y="18939"/>
                  </a:lnTo>
                  <a:cubicBezTo>
                    <a:pt x="5581" y="19011"/>
                    <a:pt x="5642" y="19082"/>
                    <a:pt x="5713" y="19102"/>
                  </a:cubicBezTo>
                  <a:cubicBezTo>
                    <a:pt x="6039" y="19184"/>
                    <a:pt x="6375" y="19224"/>
                    <a:pt x="6711" y="19224"/>
                  </a:cubicBezTo>
                  <a:cubicBezTo>
                    <a:pt x="6755" y="19227"/>
                    <a:pt x="6798" y="19228"/>
                    <a:pt x="6842" y="19228"/>
                  </a:cubicBezTo>
                  <a:cubicBezTo>
                    <a:pt x="6962" y="19228"/>
                    <a:pt x="7083" y="19219"/>
                    <a:pt x="7210" y="19204"/>
                  </a:cubicBezTo>
                  <a:cubicBezTo>
                    <a:pt x="7322" y="19184"/>
                    <a:pt x="7546" y="19194"/>
                    <a:pt x="7638" y="19123"/>
                  </a:cubicBezTo>
                  <a:cubicBezTo>
                    <a:pt x="7882" y="18939"/>
                    <a:pt x="7729" y="18328"/>
                    <a:pt x="7729" y="18074"/>
                  </a:cubicBezTo>
                  <a:lnTo>
                    <a:pt x="7699" y="14866"/>
                  </a:lnTo>
                  <a:lnTo>
                    <a:pt x="7668" y="11445"/>
                  </a:lnTo>
                  <a:cubicBezTo>
                    <a:pt x="7658" y="10905"/>
                    <a:pt x="7658" y="10376"/>
                    <a:pt x="7658" y="9846"/>
                  </a:cubicBezTo>
                  <a:lnTo>
                    <a:pt x="7658" y="4837"/>
                  </a:lnTo>
                  <a:cubicBezTo>
                    <a:pt x="7800" y="3778"/>
                    <a:pt x="7739" y="2688"/>
                    <a:pt x="7475" y="1650"/>
                  </a:cubicBezTo>
                  <a:lnTo>
                    <a:pt x="7291" y="1161"/>
                  </a:lnTo>
                  <a:lnTo>
                    <a:pt x="6945" y="214"/>
                  </a:lnTo>
                  <a:lnTo>
                    <a:pt x="6813" y="234"/>
                  </a:lnTo>
                  <a:lnTo>
                    <a:pt x="6691" y="244"/>
                  </a:lnTo>
                  <a:lnTo>
                    <a:pt x="6192" y="316"/>
                  </a:lnTo>
                  <a:lnTo>
                    <a:pt x="4980" y="479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>
              <a:extLst>
                <a:ext uri="{FF2B5EF4-FFF2-40B4-BE49-F238E27FC236}">
                  <a16:creationId xmlns:a16="http://schemas.microsoft.com/office/drawing/2014/main" id="{C0CE5159-EDD7-506C-1560-699F2974F59E}"/>
                </a:ext>
              </a:extLst>
            </p:cNvPr>
            <p:cNvSpPr/>
            <p:nvPr/>
          </p:nvSpPr>
          <p:spPr>
            <a:xfrm>
              <a:off x="3407464" y="2895700"/>
              <a:ext cx="335570" cy="76828"/>
            </a:xfrm>
            <a:custGeom>
              <a:avLst/>
              <a:gdLst/>
              <a:ahLst/>
              <a:cxnLst/>
              <a:rect l="l" t="t" r="r" b="b"/>
              <a:pathLst>
                <a:path w="6080" h="1392" extrusionOk="0">
                  <a:moveTo>
                    <a:pt x="3697" y="0"/>
                  </a:moveTo>
                  <a:lnTo>
                    <a:pt x="938" y="295"/>
                  </a:lnTo>
                  <a:lnTo>
                    <a:pt x="62" y="723"/>
                  </a:lnTo>
                  <a:lnTo>
                    <a:pt x="52" y="733"/>
                  </a:lnTo>
                  <a:lnTo>
                    <a:pt x="1" y="957"/>
                  </a:lnTo>
                  <a:cubicBezTo>
                    <a:pt x="235" y="1192"/>
                    <a:pt x="551" y="1324"/>
                    <a:pt x="877" y="1334"/>
                  </a:cubicBezTo>
                  <a:cubicBezTo>
                    <a:pt x="889" y="1334"/>
                    <a:pt x="902" y="1334"/>
                    <a:pt x="914" y="1334"/>
                  </a:cubicBezTo>
                  <a:cubicBezTo>
                    <a:pt x="1420" y="1334"/>
                    <a:pt x="1907" y="1140"/>
                    <a:pt x="2404" y="1120"/>
                  </a:cubicBezTo>
                  <a:cubicBezTo>
                    <a:pt x="2421" y="1120"/>
                    <a:pt x="2437" y="1120"/>
                    <a:pt x="2454" y="1120"/>
                  </a:cubicBezTo>
                  <a:cubicBezTo>
                    <a:pt x="2925" y="1120"/>
                    <a:pt x="3388" y="1256"/>
                    <a:pt x="3860" y="1344"/>
                  </a:cubicBezTo>
                  <a:cubicBezTo>
                    <a:pt x="4032" y="1373"/>
                    <a:pt x="4207" y="1392"/>
                    <a:pt x="4380" y="1392"/>
                  </a:cubicBezTo>
                  <a:cubicBezTo>
                    <a:pt x="4699" y="1392"/>
                    <a:pt x="5012" y="1329"/>
                    <a:pt x="5296" y="1151"/>
                  </a:cubicBezTo>
                  <a:cubicBezTo>
                    <a:pt x="5622" y="937"/>
                    <a:pt x="5856" y="581"/>
                    <a:pt x="6080" y="224"/>
                  </a:cubicBezTo>
                  <a:lnTo>
                    <a:pt x="6080" y="224"/>
                  </a:lnTo>
                  <a:lnTo>
                    <a:pt x="5947" y="245"/>
                  </a:lnTo>
                  <a:lnTo>
                    <a:pt x="5448" y="306"/>
                  </a:lnTo>
                  <a:lnTo>
                    <a:pt x="4247" y="479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>
              <a:extLst>
                <a:ext uri="{FF2B5EF4-FFF2-40B4-BE49-F238E27FC236}">
                  <a16:creationId xmlns:a16="http://schemas.microsoft.com/office/drawing/2014/main" id="{28DC104B-40FF-885A-7159-1D0517019806}"/>
                </a:ext>
              </a:extLst>
            </p:cNvPr>
            <p:cNvSpPr/>
            <p:nvPr/>
          </p:nvSpPr>
          <p:spPr>
            <a:xfrm>
              <a:off x="3524908" y="2938582"/>
              <a:ext cx="44485" cy="198527"/>
            </a:xfrm>
            <a:custGeom>
              <a:avLst/>
              <a:gdLst/>
              <a:ahLst/>
              <a:cxnLst/>
              <a:rect l="l" t="t" r="r" b="b"/>
              <a:pathLst>
                <a:path w="806" h="3597" extrusionOk="0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93" y="445"/>
                    <a:pt x="184" y="893"/>
                    <a:pt x="256" y="1331"/>
                  </a:cubicBezTo>
                  <a:cubicBezTo>
                    <a:pt x="306" y="1606"/>
                    <a:pt x="337" y="1881"/>
                    <a:pt x="357" y="2146"/>
                  </a:cubicBezTo>
                  <a:cubicBezTo>
                    <a:pt x="368" y="2471"/>
                    <a:pt x="388" y="2787"/>
                    <a:pt x="429" y="3103"/>
                  </a:cubicBezTo>
                  <a:cubicBezTo>
                    <a:pt x="457" y="3274"/>
                    <a:pt x="530" y="3596"/>
                    <a:pt x="756" y="3596"/>
                  </a:cubicBezTo>
                  <a:cubicBezTo>
                    <a:pt x="771" y="3596"/>
                    <a:pt x="788" y="3595"/>
                    <a:pt x="805" y="3591"/>
                  </a:cubicBezTo>
                  <a:cubicBezTo>
                    <a:pt x="765" y="3154"/>
                    <a:pt x="754" y="2706"/>
                    <a:pt x="734" y="2258"/>
                  </a:cubicBezTo>
                  <a:cubicBezTo>
                    <a:pt x="724" y="1769"/>
                    <a:pt x="704" y="1270"/>
                    <a:pt x="683" y="781"/>
                  </a:cubicBezTo>
                  <a:cubicBezTo>
                    <a:pt x="683" y="669"/>
                    <a:pt x="683" y="567"/>
                    <a:pt x="673" y="465"/>
                  </a:cubicBezTo>
                  <a:cubicBezTo>
                    <a:pt x="673" y="449"/>
                    <a:pt x="646" y="432"/>
                    <a:pt x="636" y="432"/>
                  </a:cubicBezTo>
                  <a:cubicBezTo>
                    <a:pt x="634" y="432"/>
                    <a:pt x="632" y="433"/>
                    <a:pt x="632" y="435"/>
                  </a:cubicBezTo>
                  <a:cubicBezTo>
                    <a:pt x="642" y="730"/>
                    <a:pt x="642" y="1025"/>
                    <a:pt x="653" y="1321"/>
                  </a:cubicBezTo>
                  <a:cubicBezTo>
                    <a:pt x="673" y="1860"/>
                    <a:pt x="693" y="2390"/>
                    <a:pt x="714" y="2930"/>
                  </a:cubicBezTo>
                  <a:cubicBezTo>
                    <a:pt x="724" y="3123"/>
                    <a:pt x="734" y="3327"/>
                    <a:pt x="744" y="3520"/>
                  </a:cubicBezTo>
                  <a:lnTo>
                    <a:pt x="744" y="3561"/>
                  </a:lnTo>
                  <a:lnTo>
                    <a:pt x="683" y="3561"/>
                  </a:lnTo>
                  <a:cubicBezTo>
                    <a:pt x="653" y="3551"/>
                    <a:pt x="622" y="3530"/>
                    <a:pt x="602" y="3500"/>
                  </a:cubicBezTo>
                  <a:cubicBezTo>
                    <a:pt x="530" y="3408"/>
                    <a:pt x="490" y="3296"/>
                    <a:pt x="480" y="3184"/>
                  </a:cubicBezTo>
                  <a:cubicBezTo>
                    <a:pt x="429" y="2879"/>
                    <a:pt x="408" y="2573"/>
                    <a:pt x="398" y="2268"/>
                  </a:cubicBezTo>
                  <a:cubicBezTo>
                    <a:pt x="388" y="2013"/>
                    <a:pt x="357" y="1748"/>
                    <a:pt x="317" y="1494"/>
                  </a:cubicBezTo>
                  <a:cubicBezTo>
                    <a:pt x="235" y="1015"/>
                    <a:pt x="144" y="537"/>
                    <a:pt x="42" y="58"/>
                  </a:cubicBezTo>
                  <a:lnTo>
                    <a:pt x="42" y="28"/>
                  </a:lnTo>
                  <a:cubicBezTo>
                    <a:pt x="42" y="20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>
              <a:extLst>
                <a:ext uri="{FF2B5EF4-FFF2-40B4-BE49-F238E27FC236}">
                  <a16:creationId xmlns:a16="http://schemas.microsoft.com/office/drawing/2014/main" id="{213B4AE2-57B8-8A95-E67E-603B98950ECD}"/>
                </a:ext>
              </a:extLst>
            </p:cNvPr>
            <p:cNvSpPr/>
            <p:nvPr/>
          </p:nvSpPr>
          <p:spPr>
            <a:xfrm>
              <a:off x="3566522" y="3106857"/>
              <a:ext cx="6789" cy="101499"/>
            </a:xfrm>
            <a:custGeom>
              <a:avLst/>
              <a:gdLst/>
              <a:ahLst/>
              <a:cxnLst/>
              <a:rect l="l" t="t" r="r" b="b"/>
              <a:pathLst>
                <a:path w="123" h="1839" extrusionOk="0">
                  <a:moveTo>
                    <a:pt x="5" y="0"/>
                  </a:moveTo>
                  <a:cubicBezTo>
                    <a:pt x="2" y="0"/>
                    <a:pt x="0" y="1"/>
                    <a:pt x="0" y="3"/>
                  </a:cubicBezTo>
                  <a:lnTo>
                    <a:pt x="0" y="13"/>
                  </a:lnTo>
                  <a:cubicBezTo>
                    <a:pt x="0" y="176"/>
                    <a:pt x="11" y="349"/>
                    <a:pt x="11" y="522"/>
                  </a:cubicBezTo>
                  <a:cubicBezTo>
                    <a:pt x="21" y="828"/>
                    <a:pt x="31" y="1133"/>
                    <a:pt x="51" y="1449"/>
                  </a:cubicBezTo>
                  <a:cubicBezTo>
                    <a:pt x="51" y="1571"/>
                    <a:pt x="62" y="1693"/>
                    <a:pt x="82" y="1815"/>
                  </a:cubicBezTo>
                  <a:cubicBezTo>
                    <a:pt x="82" y="1822"/>
                    <a:pt x="101" y="1839"/>
                    <a:pt x="113" y="1839"/>
                  </a:cubicBezTo>
                  <a:cubicBezTo>
                    <a:pt x="119" y="1839"/>
                    <a:pt x="123" y="1835"/>
                    <a:pt x="123" y="1825"/>
                  </a:cubicBezTo>
                  <a:cubicBezTo>
                    <a:pt x="92" y="1571"/>
                    <a:pt x="82" y="1316"/>
                    <a:pt x="72" y="1062"/>
                  </a:cubicBezTo>
                  <a:cubicBezTo>
                    <a:pt x="62" y="777"/>
                    <a:pt x="51" y="502"/>
                    <a:pt x="51" y="217"/>
                  </a:cubicBezTo>
                  <a:lnTo>
                    <a:pt x="51" y="33"/>
                  </a:lnTo>
                  <a:cubicBezTo>
                    <a:pt x="51" y="17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>
              <a:extLst>
                <a:ext uri="{FF2B5EF4-FFF2-40B4-BE49-F238E27FC236}">
                  <a16:creationId xmlns:a16="http://schemas.microsoft.com/office/drawing/2014/main" id="{4F1E559E-599A-E1BB-BB9F-860388B6B95C}"/>
                </a:ext>
              </a:extLst>
            </p:cNvPr>
            <p:cNvSpPr/>
            <p:nvPr/>
          </p:nvSpPr>
          <p:spPr>
            <a:xfrm>
              <a:off x="3473802" y="2177621"/>
              <a:ext cx="130420" cy="107018"/>
            </a:xfrm>
            <a:custGeom>
              <a:avLst/>
              <a:gdLst/>
              <a:ahLst/>
              <a:cxnLst/>
              <a:rect l="l" t="t" r="r" b="b"/>
              <a:pathLst>
                <a:path w="2363" h="1939" extrusionOk="0">
                  <a:moveTo>
                    <a:pt x="1098" y="0"/>
                  </a:moveTo>
                  <a:cubicBezTo>
                    <a:pt x="480" y="0"/>
                    <a:pt x="121" y="224"/>
                    <a:pt x="0" y="314"/>
                  </a:cubicBezTo>
                  <a:cubicBezTo>
                    <a:pt x="82" y="1037"/>
                    <a:pt x="316" y="1749"/>
                    <a:pt x="947" y="1923"/>
                  </a:cubicBezTo>
                  <a:cubicBezTo>
                    <a:pt x="1000" y="1934"/>
                    <a:pt x="1054" y="1939"/>
                    <a:pt x="1109" y="1939"/>
                  </a:cubicBezTo>
                  <a:cubicBezTo>
                    <a:pt x="1554" y="1939"/>
                    <a:pt x="2027" y="1591"/>
                    <a:pt x="2363" y="1291"/>
                  </a:cubicBezTo>
                  <a:lnTo>
                    <a:pt x="2220" y="232"/>
                  </a:lnTo>
                  <a:cubicBezTo>
                    <a:pt x="2220" y="232"/>
                    <a:pt x="2108" y="192"/>
                    <a:pt x="1854" y="100"/>
                  </a:cubicBezTo>
                  <a:cubicBezTo>
                    <a:pt x="1569" y="28"/>
                    <a:pt x="1317" y="0"/>
                    <a:pt x="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>
              <a:extLst>
                <a:ext uri="{FF2B5EF4-FFF2-40B4-BE49-F238E27FC236}">
                  <a16:creationId xmlns:a16="http://schemas.microsoft.com/office/drawing/2014/main" id="{44731188-FB68-846F-815A-F543FE666C35}"/>
                </a:ext>
              </a:extLst>
            </p:cNvPr>
            <p:cNvSpPr/>
            <p:nvPr/>
          </p:nvSpPr>
          <p:spPr>
            <a:xfrm>
              <a:off x="3586169" y="2176076"/>
              <a:ext cx="42774" cy="14405"/>
            </a:xfrm>
            <a:custGeom>
              <a:avLst/>
              <a:gdLst/>
              <a:ahLst/>
              <a:cxnLst/>
              <a:rect l="l" t="t" r="r" b="b"/>
              <a:pathLst>
                <a:path w="775" h="261" extrusionOk="0">
                  <a:moveTo>
                    <a:pt x="662" y="1"/>
                  </a:moveTo>
                  <a:cubicBezTo>
                    <a:pt x="503" y="1"/>
                    <a:pt x="264" y="101"/>
                    <a:pt x="1" y="189"/>
                  </a:cubicBezTo>
                  <a:lnTo>
                    <a:pt x="143" y="250"/>
                  </a:lnTo>
                  <a:lnTo>
                    <a:pt x="184" y="260"/>
                  </a:lnTo>
                  <a:cubicBezTo>
                    <a:pt x="184" y="260"/>
                    <a:pt x="653" y="57"/>
                    <a:pt x="775" y="26"/>
                  </a:cubicBezTo>
                  <a:cubicBezTo>
                    <a:pt x="744" y="9"/>
                    <a:pt x="706" y="1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8">
              <a:extLst>
                <a:ext uri="{FF2B5EF4-FFF2-40B4-BE49-F238E27FC236}">
                  <a16:creationId xmlns:a16="http://schemas.microsoft.com/office/drawing/2014/main" id="{70DB3158-2C4E-9378-CCD7-62B1E8BA1C34}"/>
                </a:ext>
              </a:extLst>
            </p:cNvPr>
            <p:cNvSpPr/>
            <p:nvPr/>
          </p:nvSpPr>
          <p:spPr>
            <a:xfrm>
              <a:off x="3383898" y="2323599"/>
              <a:ext cx="369845" cy="739745"/>
            </a:xfrm>
            <a:custGeom>
              <a:avLst/>
              <a:gdLst/>
              <a:ahLst/>
              <a:cxnLst/>
              <a:rect l="l" t="t" r="r" b="b"/>
              <a:pathLst>
                <a:path w="6701" h="13403" extrusionOk="0">
                  <a:moveTo>
                    <a:pt x="4725" y="1"/>
                  </a:moveTo>
                  <a:cubicBezTo>
                    <a:pt x="4725" y="1"/>
                    <a:pt x="4214" y="371"/>
                    <a:pt x="3515" y="371"/>
                  </a:cubicBezTo>
                  <a:cubicBezTo>
                    <a:pt x="3218" y="371"/>
                    <a:pt x="2886" y="304"/>
                    <a:pt x="2546" y="113"/>
                  </a:cubicBezTo>
                  <a:cubicBezTo>
                    <a:pt x="2546" y="113"/>
                    <a:pt x="316" y="1406"/>
                    <a:pt x="336" y="4430"/>
                  </a:cubicBezTo>
                  <a:cubicBezTo>
                    <a:pt x="0" y="7485"/>
                    <a:pt x="10" y="13207"/>
                    <a:pt x="10" y="13207"/>
                  </a:cubicBezTo>
                  <a:cubicBezTo>
                    <a:pt x="10" y="13207"/>
                    <a:pt x="906" y="13329"/>
                    <a:pt x="1884" y="13390"/>
                  </a:cubicBezTo>
                  <a:cubicBezTo>
                    <a:pt x="2006" y="13398"/>
                    <a:pt x="2128" y="13402"/>
                    <a:pt x="2250" y="13402"/>
                  </a:cubicBezTo>
                  <a:cubicBezTo>
                    <a:pt x="3397" y="13402"/>
                    <a:pt x="4521" y="13057"/>
                    <a:pt x="5478" y="12413"/>
                  </a:cubicBezTo>
                  <a:cubicBezTo>
                    <a:pt x="5957" y="12097"/>
                    <a:pt x="6354" y="11832"/>
                    <a:pt x="6568" y="11720"/>
                  </a:cubicBezTo>
                  <a:cubicBezTo>
                    <a:pt x="6700" y="11201"/>
                    <a:pt x="6690" y="10641"/>
                    <a:pt x="6537" y="10122"/>
                  </a:cubicBezTo>
                  <a:lnTo>
                    <a:pt x="5845" y="1131"/>
                  </a:lnTo>
                  <a:lnTo>
                    <a:pt x="4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8">
              <a:extLst>
                <a:ext uri="{FF2B5EF4-FFF2-40B4-BE49-F238E27FC236}">
                  <a16:creationId xmlns:a16="http://schemas.microsoft.com/office/drawing/2014/main" id="{E1C1A298-4547-0977-A65E-1104C10B2309}"/>
                </a:ext>
              </a:extLst>
            </p:cNvPr>
            <p:cNvSpPr/>
            <p:nvPr/>
          </p:nvSpPr>
          <p:spPr>
            <a:xfrm>
              <a:off x="3644616" y="2322716"/>
              <a:ext cx="242295" cy="1139560"/>
            </a:xfrm>
            <a:custGeom>
              <a:avLst/>
              <a:gdLst/>
              <a:ahLst/>
              <a:cxnLst/>
              <a:rect l="l" t="t" r="r" b="b"/>
              <a:pathLst>
                <a:path w="4390" h="20647" extrusionOk="0">
                  <a:moveTo>
                    <a:pt x="390" y="1"/>
                  </a:moveTo>
                  <a:cubicBezTo>
                    <a:pt x="264" y="1"/>
                    <a:pt x="135" y="6"/>
                    <a:pt x="1" y="17"/>
                  </a:cubicBezTo>
                  <a:cubicBezTo>
                    <a:pt x="1" y="17"/>
                    <a:pt x="479" y="3631"/>
                    <a:pt x="673" y="5780"/>
                  </a:cubicBezTo>
                  <a:cubicBezTo>
                    <a:pt x="693" y="6717"/>
                    <a:pt x="724" y="7429"/>
                    <a:pt x="764" y="7949"/>
                  </a:cubicBezTo>
                  <a:cubicBezTo>
                    <a:pt x="805" y="8672"/>
                    <a:pt x="1070" y="20646"/>
                    <a:pt x="1070" y="20646"/>
                  </a:cubicBezTo>
                  <a:cubicBezTo>
                    <a:pt x="1070" y="20646"/>
                    <a:pt x="4308" y="20514"/>
                    <a:pt x="4389" y="19994"/>
                  </a:cubicBezTo>
                  <a:cubicBezTo>
                    <a:pt x="4257" y="19292"/>
                    <a:pt x="3860" y="10912"/>
                    <a:pt x="3789" y="10576"/>
                  </a:cubicBezTo>
                  <a:cubicBezTo>
                    <a:pt x="3707" y="10240"/>
                    <a:pt x="3198" y="1025"/>
                    <a:pt x="3198" y="1025"/>
                  </a:cubicBezTo>
                  <a:cubicBezTo>
                    <a:pt x="3198" y="1025"/>
                    <a:pt x="220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>
              <a:extLst>
                <a:ext uri="{FF2B5EF4-FFF2-40B4-BE49-F238E27FC236}">
                  <a16:creationId xmlns:a16="http://schemas.microsoft.com/office/drawing/2014/main" id="{EE7D6D5A-D80D-98AB-06CE-9A0096C77934}"/>
                </a:ext>
              </a:extLst>
            </p:cNvPr>
            <p:cNvSpPr/>
            <p:nvPr/>
          </p:nvSpPr>
          <p:spPr>
            <a:xfrm>
              <a:off x="3601898" y="2221884"/>
              <a:ext cx="29307" cy="27044"/>
            </a:xfrm>
            <a:custGeom>
              <a:avLst/>
              <a:gdLst/>
              <a:ahLst/>
              <a:cxnLst/>
              <a:rect l="l" t="t" r="r" b="b"/>
              <a:pathLst>
                <a:path w="531" h="490" extrusionOk="0">
                  <a:moveTo>
                    <a:pt x="398" y="1"/>
                  </a:moveTo>
                  <a:cubicBezTo>
                    <a:pt x="52" y="296"/>
                    <a:pt x="1" y="337"/>
                    <a:pt x="1" y="337"/>
                  </a:cubicBezTo>
                  <a:lnTo>
                    <a:pt x="42" y="489"/>
                  </a:lnTo>
                  <a:lnTo>
                    <a:pt x="530" y="11"/>
                  </a:lnTo>
                  <a:lnTo>
                    <a:pt x="530" y="11"/>
                  </a:lnTo>
                  <a:cubicBezTo>
                    <a:pt x="519" y="14"/>
                    <a:pt x="506" y="15"/>
                    <a:pt x="493" y="15"/>
                  </a:cubicBezTo>
                  <a:cubicBezTo>
                    <a:pt x="461" y="15"/>
                    <a:pt x="427" y="8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>
              <a:extLst>
                <a:ext uri="{FF2B5EF4-FFF2-40B4-BE49-F238E27FC236}">
                  <a16:creationId xmlns:a16="http://schemas.microsoft.com/office/drawing/2014/main" id="{197A82AC-EBA5-10DA-4028-BD1FD19E9621}"/>
                </a:ext>
              </a:extLst>
            </p:cNvPr>
            <p:cNvSpPr/>
            <p:nvPr/>
          </p:nvSpPr>
          <p:spPr>
            <a:xfrm>
              <a:off x="3350176" y="2577584"/>
              <a:ext cx="33060" cy="551483"/>
            </a:xfrm>
            <a:custGeom>
              <a:avLst/>
              <a:gdLst/>
              <a:ahLst/>
              <a:cxnLst/>
              <a:rect l="l" t="t" r="r" b="b"/>
              <a:pathLst>
                <a:path w="599" h="9992" extrusionOk="0">
                  <a:moveTo>
                    <a:pt x="548" y="1"/>
                  </a:moveTo>
                  <a:cubicBezTo>
                    <a:pt x="541" y="1"/>
                    <a:pt x="535" y="7"/>
                    <a:pt x="530" y="21"/>
                  </a:cubicBezTo>
                  <a:cubicBezTo>
                    <a:pt x="479" y="184"/>
                    <a:pt x="448" y="347"/>
                    <a:pt x="438" y="510"/>
                  </a:cubicBezTo>
                  <a:cubicBezTo>
                    <a:pt x="397" y="785"/>
                    <a:pt x="377" y="1070"/>
                    <a:pt x="346" y="1355"/>
                  </a:cubicBezTo>
                  <a:cubicBezTo>
                    <a:pt x="285" y="2160"/>
                    <a:pt x="245" y="2964"/>
                    <a:pt x="204" y="3768"/>
                  </a:cubicBezTo>
                  <a:cubicBezTo>
                    <a:pt x="163" y="4685"/>
                    <a:pt x="133" y="5591"/>
                    <a:pt x="102" y="6508"/>
                  </a:cubicBezTo>
                  <a:cubicBezTo>
                    <a:pt x="71" y="7271"/>
                    <a:pt x="51" y="8045"/>
                    <a:pt x="31" y="8809"/>
                  </a:cubicBezTo>
                  <a:lnTo>
                    <a:pt x="10" y="9572"/>
                  </a:lnTo>
                  <a:cubicBezTo>
                    <a:pt x="10" y="9684"/>
                    <a:pt x="0" y="9807"/>
                    <a:pt x="0" y="9919"/>
                  </a:cubicBezTo>
                  <a:lnTo>
                    <a:pt x="0" y="9939"/>
                  </a:lnTo>
                  <a:cubicBezTo>
                    <a:pt x="0" y="9968"/>
                    <a:pt x="21" y="9991"/>
                    <a:pt x="40" y="9991"/>
                  </a:cubicBezTo>
                  <a:cubicBezTo>
                    <a:pt x="54" y="9991"/>
                    <a:pt x="67" y="9979"/>
                    <a:pt x="71" y="9949"/>
                  </a:cubicBezTo>
                  <a:cubicBezTo>
                    <a:pt x="71" y="9654"/>
                    <a:pt x="82" y="9348"/>
                    <a:pt x="92" y="9053"/>
                  </a:cubicBezTo>
                  <a:cubicBezTo>
                    <a:pt x="112" y="8320"/>
                    <a:pt x="133" y="7597"/>
                    <a:pt x="153" y="6864"/>
                  </a:cubicBezTo>
                  <a:cubicBezTo>
                    <a:pt x="183" y="5958"/>
                    <a:pt x="214" y="5051"/>
                    <a:pt x="255" y="4135"/>
                  </a:cubicBezTo>
                  <a:cubicBezTo>
                    <a:pt x="296" y="3310"/>
                    <a:pt x="336" y="2485"/>
                    <a:pt x="397" y="1661"/>
                  </a:cubicBezTo>
                  <a:cubicBezTo>
                    <a:pt x="418" y="1355"/>
                    <a:pt x="438" y="1040"/>
                    <a:pt x="479" y="734"/>
                  </a:cubicBezTo>
                  <a:cubicBezTo>
                    <a:pt x="489" y="541"/>
                    <a:pt x="520" y="357"/>
                    <a:pt x="560" y="164"/>
                  </a:cubicBezTo>
                  <a:cubicBezTo>
                    <a:pt x="570" y="144"/>
                    <a:pt x="581" y="113"/>
                    <a:pt x="591" y="93"/>
                  </a:cubicBezTo>
                  <a:cubicBezTo>
                    <a:pt x="599" y="62"/>
                    <a:pt x="57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>
              <a:extLst>
                <a:ext uri="{FF2B5EF4-FFF2-40B4-BE49-F238E27FC236}">
                  <a16:creationId xmlns:a16="http://schemas.microsoft.com/office/drawing/2014/main" id="{657DB234-4A6C-EEF1-9FAD-2653C34B3DBD}"/>
                </a:ext>
              </a:extLst>
            </p:cNvPr>
            <p:cNvSpPr/>
            <p:nvPr/>
          </p:nvSpPr>
          <p:spPr>
            <a:xfrm>
              <a:off x="3773871" y="2376747"/>
              <a:ext cx="41670" cy="36206"/>
            </a:xfrm>
            <a:custGeom>
              <a:avLst/>
              <a:gdLst/>
              <a:ahLst/>
              <a:cxnLst/>
              <a:rect l="l" t="t" r="r" b="b"/>
              <a:pathLst>
                <a:path w="755" h="656" extrusionOk="0">
                  <a:moveTo>
                    <a:pt x="696" y="1"/>
                  </a:moveTo>
                  <a:cubicBezTo>
                    <a:pt x="676" y="1"/>
                    <a:pt x="646" y="8"/>
                    <a:pt x="632" y="15"/>
                  </a:cubicBezTo>
                  <a:cubicBezTo>
                    <a:pt x="612" y="15"/>
                    <a:pt x="581" y="25"/>
                    <a:pt x="561" y="35"/>
                  </a:cubicBezTo>
                  <a:cubicBezTo>
                    <a:pt x="479" y="66"/>
                    <a:pt x="408" y="107"/>
                    <a:pt x="347" y="168"/>
                  </a:cubicBezTo>
                  <a:cubicBezTo>
                    <a:pt x="215" y="310"/>
                    <a:pt x="103" y="463"/>
                    <a:pt x="1" y="636"/>
                  </a:cubicBezTo>
                  <a:cubicBezTo>
                    <a:pt x="1" y="647"/>
                    <a:pt x="16" y="655"/>
                    <a:pt x="30" y="655"/>
                  </a:cubicBezTo>
                  <a:cubicBezTo>
                    <a:pt x="41" y="655"/>
                    <a:pt x="52" y="650"/>
                    <a:pt x="52" y="636"/>
                  </a:cubicBezTo>
                  <a:cubicBezTo>
                    <a:pt x="123" y="463"/>
                    <a:pt x="235" y="300"/>
                    <a:pt x="378" y="178"/>
                  </a:cubicBezTo>
                  <a:cubicBezTo>
                    <a:pt x="449" y="127"/>
                    <a:pt x="520" y="86"/>
                    <a:pt x="602" y="56"/>
                  </a:cubicBezTo>
                  <a:cubicBezTo>
                    <a:pt x="622" y="56"/>
                    <a:pt x="642" y="46"/>
                    <a:pt x="663" y="46"/>
                  </a:cubicBezTo>
                  <a:cubicBezTo>
                    <a:pt x="693" y="46"/>
                    <a:pt x="714" y="35"/>
                    <a:pt x="734" y="35"/>
                  </a:cubicBezTo>
                  <a:cubicBezTo>
                    <a:pt x="744" y="35"/>
                    <a:pt x="754" y="35"/>
                    <a:pt x="744" y="15"/>
                  </a:cubicBezTo>
                  <a:cubicBezTo>
                    <a:pt x="744" y="5"/>
                    <a:pt x="736" y="2"/>
                    <a:pt x="729" y="2"/>
                  </a:cubicBezTo>
                  <a:cubicBezTo>
                    <a:pt x="721" y="2"/>
                    <a:pt x="714" y="5"/>
                    <a:pt x="714" y="5"/>
                  </a:cubicBezTo>
                  <a:cubicBezTo>
                    <a:pt x="711" y="2"/>
                    <a:pt x="704" y="1"/>
                    <a:pt x="696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>
              <a:extLst>
                <a:ext uri="{FF2B5EF4-FFF2-40B4-BE49-F238E27FC236}">
                  <a16:creationId xmlns:a16="http://schemas.microsoft.com/office/drawing/2014/main" id="{41F2F178-A29A-E9FE-88DE-A442BC6A34A3}"/>
                </a:ext>
              </a:extLst>
            </p:cNvPr>
            <p:cNvSpPr/>
            <p:nvPr/>
          </p:nvSpPr>
          <p:spPr>
            <a:xfrm>
              <a:off x="3665974" y="2407985"/>
              <a:ext cx="49508" cy="441982"/>
            </a:xfrm>
            <a:custGeom>
              <a:avLst/>
              <a:gdLst/>
              <a:ahLst/>
              <a:cxnLst/>
              <a:rect l="l" t="t" r="r" b="b"/>
              <a:pathLst>
                <a:path w="897" h="8008" extrusionOk="0">
                  <a:moveTo>
                    <a:pt x="41" y="1"/>
                  </a:moveTo>
                  <a:cubicBezTo>
                    <a:pt x="26" y="1"/>
                    <a:pt x="1" y="15"/>
                    <a:pt x="1" y="29"/>
                  </a:cubicBezTo>
                  <a:cubicBezTo>
                    <a:pt x="31" y="152"/>
                    <a:pt x="52" y="294"/>
                    <a:pt x="72" y="427"/>
                  </a:cubicBezTo>
                  <a:cubicBezTo>
                    <a:pt x="92" y="559"/>
                    <a:pt x="113" y="691"/>
                    <a:pt x="133" y="824"/>
                  </a:cubicBezTo>
                  <a:cubicBezTo>
                    <a:pt x="164" y="1078"/>
                    <a:pt x="204" y="1343"/>
                    <a:pt x="235" y="1608"/>
                  </a:cubicBezTo>
                  <a:cubicBezTo>
                    <a:pt x="296" y="2127"/>
                    <a:pt x="347" y="2656"/>
                    <a:pt x="377" y="3186"/>
                  </a:cubicBezTo>
                  <a:cubicBezTo>
                    <a:pt x="418" y="3705"/>
                    <a:pt x="449" y="4225"/>
                    <a:pt x="469" y="4734"/>
                  </a:cubicBezTo>
                  <a:cubicBezTo>
                    <a:pt x="490" y="5253"/>
                    <a:pt x="510" y="5752"/>
                    <a:pt x="561" y="6261"/>
                  </a:cubicBezTo>
                  <a:cubicBezTo>
                    <a:pt x="602" y="6770"/>
                    <a:pt x="683" y="7279"/>
                    <a:pt x="815" y="7788"/>
                  </a:cubicBezTo>
                  <a:cubicBezTo>
                    <a:pt x="836" y="7850"/>
                    <a:pt x="846" y="7921"/>
                    <a:pt x="866" y="7992"/>
                  </a:cubicBezTo>
                  <a:cubicBezTo>
                    <a:pt x="870" y="8003"/>
                    <a:pt x="875" y="8007"/>
                    <a:pt x="879" y="8007"/>
                  </a:cubicBezTo>
                  <a:cubicBezTo>
                    <a:pt x="888" y="8007"/>
                    <a:pt x="897" y="7992"/>
                    <a:pt x="897" y="7972"/>
                  </a:cubicBezTo>
                  <a:cubicBezTo>
                    <a:pt x="754" y="7483"/>
                    <a:pt x="663" y="6984"/>
                    <a:pt x="612" y="6475"/>
                  </a:cubicBezTo>
                  <a:cubicBezTo>
                    <a:pt x="561" y="5966"/>
                    <a:pt x="530" y="5457"/>
                    <a:pt x="510" y="4948"/>
                  </a:cubicBezTo>
                  <a:cubicBezTo>
                    <a:pt x="490" y="4438"/>
                    <a:pt x="459" y="3919"/>
                    <a:pt x="428" y="3400"/>
                  </a:cubicBezTo>
                  <a:cubicBezTo>
                    <a:pt x="388" y="2880"/>
                    <a:pt x="347" y="2351"/>
                    <a:pt x="286" y="1832"/>
                  </a:cubicBezTo>
                  <a:cubicBezTo>
                    <a:pt x="225" y="1312"/>
                    <a:pt x="153" y="763"/>
                    <a:pt x="72" y="233"/>
                  </a:cubicBezTo>
                  <a:cubicBezTo>
                    <a:pt x="62" y="152"/>
                    <a:pt x="62" y="80"/>
                    <a:pt x="52" y="9"/>
                  </a:cubicBezTo>
                  <a:cubicBezTo>
                    <a:pt x="52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8">
              <a:extLst>
                <a:ext uri="{FF2B5EF4-FFF2-40B4-BE49-F238E27FC236}">
                  <a16:creationId xmlns:a16="http://schemas.microsoft.com/office/drawing/2014/main" id="{2E0EC36C-6F55-EF89-1ADF-EF3D1BEFA062}"/>
                </a:ext>
              </a:extLst>
            </p:cNvPr>
            <p:cNvSpPr/>
            <p:nvPr/>
          </p:nvSpPr>
          <p:spPr>
            <a:xfrm>
              <a:off x="3379538" y="2453903"/>
              <a:ext cx="25609" cy="125729"/>
            </a:xfrm>
            <a:custGeom>
              <a:avLst/>
              <a:gdLst/>
              <a:ahLst/>
              <a:cxnLst/>
              <a:rect l="l" t="t" r="r" b="b"/>
              <a:pathLst>
                <a:path w="464" h="2278" extrusionOk="0">
                  <a:moveTo>
                    <a:pt x="419" y="0"/>
                  </a:moveTo>
                  <a:cubicBezTo>
                    <a:pt x="413" y="0"/>
                    <a:pt x="408" y="7"/>
                    <a:pt x="405" y="22"/>
                  </a:cubicBezTo>
                  <a:cubicBezTo>
                    <a:pt x="232" y="745"/>
                    <a:pt x="100" y="1468"/>
                    <a:pt x="8" y="2211"/>
                  </a:cubicBezTo>
                  <a:cubicBezTo>
                    <a:pt x="1" y="2240"/>
                    <a:pt x="28" y="2278"/>
                    <a:pt x="49" y="2278"/>
                  </a:cubicBezTo>
                  <a:cubicBezTo>
                    <a:pt x="58" y="2278"/>
                    <a:pt x="66" y="2271"/>
                    <a:pt x="69" y="2252"/>
                  </a:cubicBezTo>
                  <a:cubicBezTo>
                    <a:pt x="171" y="1519"/>
                    <a:pt x="293" y="796"/>
                    <a:pt x="456" y="83"/>
                  </a:cubicBezTo>
                  <a:cubicBezTo>
                    <a:pt x="463" y="53"/>
                    <a:pt x="437" y="0"/>
                    <a:pt x="419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8">
              <a:extLst>
                <a:ext uri="{FF2B5EF4-FFF2-40B4-BE49-F238E27FC236}">
                  <a16:creationId xmlns:a16="http://schemas.microsoft.com/office/drawing/2014/main" id="{E1897EAC-175C-665D-1BF2-F75C3BD907CA}"/>
                </a:ext>
              </a:extLst>
            </p:cNvPr>
            <p:cNvSpPr/>
            <p:nvPr/>
          </p:nvSpPr>
          <p:spPr>
            <a:xfrm>
              <a:off x="3785129" y="2373380"/>
              <a:ext cx="19704" cy="6182"/>
            </a:xfrm>
            <a:custGeom>
              <a:avLst/>
              <a:gdLst/>
              <a:ahLst/>
              <a:cxnLst/>
              <a:rect l="l" t="t" r="r" b="b"/>
              <a:pathLst>
                <a:path w="357" h="112" extrusionOk="0">
                  <a:moveTo>
                    <a:pt x="294" y="1"/>
                  </a:moveTo>
                  <a:cubicBezTo>
                    <a:pt x="261" y="1"/>
                    <a:pt x="230" y="8"/>
                    <a:pt x="194" y="15"/>
                  </a:cubicBezTo>
                  <a:cubicBezTo>
                    <a:pt x="174" y="15"/>
                    <a:pt x="153" y="25"/>
                    <a:pt x="133" y="25"/>
                  </a:cubicBezTo>
                  <a:cubicBezTo>
                    <a:pt x="112" y="35"/>
                    <a:pt x="92" y="45"/>
                    <a:pt x="82" y="56"/>
                  </a:cubicBezTo>
                  <a:lnTo>
                    <a:pt x="31" y="76"/>
                  </a:lnTo>
                  <a:cubicBezTo>
                    <a:pt x="21" y="76"/>
                    <a:pt x="0" y="96"/>
                    <a:pt x="11" y="107"/>
                  </a:cubicBezTo>
                  <a:cubicBezTo>
                    <a:pt x="11" y="110"/>
                    <a:pt x="13" y="111"/>
                    <a:pt x="16" y="111"/>
                  </a:cubicBezTo>
                  <a:cubicBezTo>
                    <a:pt x="23" y="111"/>
                    <a:pt x="34" y="107"/>
                    <a:pt x="41" y="107"/>
                  </a:cubicBezTo>
                  <a:cubicBezTo>
                    <a:pt x="62" y="96"/>
                    <a:pt x="92" y="86"/>
                    <a:pt x="123" y="76"/>
                  </a:cubicBezTo>
                  <a:lnTo>
                    <a:pt x="194" y="66"/>
                  </a:lnTo>
                  <a:lnTo>
                    <a:pt x="255" y="56"/>
                  </a:lnTo>
                  <a:lnTo>
                    <a:pt x="316" y="56"/>
                  </a:lnTo>
                  <a:cubicBezTo>
                    <a:pt x="336" y="56"/>
                    <a:pt x="357" y="5"/>
                    <a:pt x="336" y="5"/>
                  </a:cubicBezTo>
                  <a:cubicBezTo>
                    <a:pt x="322" y="2"/>
                    <a:pt x="307" y="1"/>
                    <a:pt x="29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8">
              <a:extLst>
                <a:ext uri="{FF2B5EF4-FFF2-40B4-BE49-F238E27FC236}">
                  <a16:creationId xmlns:a16="http://schemas.microsoft.com/office/drawing/2014/main" id="{D43C7893-644E-51A7-6885-8206E3278FC4}"/>
                </a:ext>
              </a:extLst>
            </p:cNvPr>
            <p:cNvSpPr/>
            <p:nvPr/>
          </p:nvSpPr>
          <p:spPr>
            <a:xfrm>
              <a:off x="3413645" y="2403680"/>
              <a:ext cx="25333" cy="37917"/>
            </a:xfrm>
            <a:custGeom>
              <a:avLst/>
              <a:gdLst/>
              <a:ahLst/>
              <a:cxnLst/>
              <a:rect l="l" t="t" r="r" b="b"/>
              <a:pathLst>
                <a:path w="459" h="687" extrusionOk="0">
                  <a:moveTo>
                    <a:pt x="447" y="1"/>
                  </a:moveTo>
                  <a:cubicBezTo>
                    <a:pt x="445" y="1"/>
                    <a:pt x="442" y="2"/>
                    <a:pt x="439" y="6"/>
                  </a:cubicBezTo>
                  <a:cubicBezTo>
                    <a:pt x="337" y="87"/>
                    <a:pt x="245" y="189"/>
                    <a:pt x="174" y="301"/>
                  </a:cubicBezTo>
                  <a:cubicBezTo>
                    <a:pt x="103" y="413"/>
                    <a:pt x="42" y="545"/>
                    <a:pt x="1" y="678"/>
                  </a:cubicBezTo>
                  <a:cubicBezTo>
                    <a:pt x="1" y="684"/>
                    <a:pt x="5" y="686"/>
                    <a:pt x="10" y="686"/>
                  </a:cubicBezTo>
                  <a:cubicBezTo>
                    <a:pt x="23" y="686"/>
                    <a:pt x="45" y="674"/>
                    <a:pt x="52" y="667"/>
                  </a:cubicBezTo>
                  <a:cubicBezTo>
                    <a:pt x="72" y="535"/>
                    <a:pt x="123" y="423"/>
                    <a:pt x="194" y="321"/>
                  </a:cubicBezTo>
                  <a:cubicBezTo>
                    <a:pt x="266" y="219"/>
                    <a:pt x="347" y="128"/>
                    <a:pt x="439" y="46"/>
                  </a:cubicBezTo>
                  <a:cubicBezTo>
                    <a:pt x="456" y="38"/>
                    <a:pt x="458" y="1"/>
                    <a:pt x="447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8">
              <a:extLst>
                <a:ext uri="{FF2B5EF4-FFF2-40B4-BE49-F238E27FC236}">
                  <a16:creationId xmlns:a16="http://schemas.microsoft.com/office/drawing/2014/main" id="{7ED3F544-2409-344E-FC07-7BB25C7836DE}"/>
                </a:ext>
              </a:extLst>
            </p:cNvPr>
            <p:cNvSpPr/>
            <p:nvPr/>
          </p:nvSpPr>
          <p:spPr>
            <a:xfrm>
              <a:off x="3390631" y="3040574"/>
              <a:ext cx="272872" cy="18434"/>
            </a:xfrm>
            <a:custGeom>
              <a:avLst/>
              <a:gdLst/>
              <a:ahLst/>
              <a:cxnLst/>
              <a:rect l="l" t="t" r="r" b="b"/>
              <a:pathLst>
                <a:path w="4944" h="334" extrusionOk="0">
                  <a:moveTo>
                    <a:pt x="4933" y="1"/>
                  </a:moveTo>
                  <a:cubicBezTo>
                    <a:pt x="4932" y="1"/>
                    <a:pt x="4931" y="1"/>
                    <a:pt x="4929" y="2"/>
                  </a:cubicBezTo>
                  <a:cubicBezTo>
                    <a:pt x="4623" y="94"/>
                    <a:pt x="4318" y="165"/>
                    <a:pt x="4002" y="216"/>
                  </a:cubicBezTo>
                  <a:cubicBezTo>
                    <a:pt x="3697" y="257"/>
                    <a:pt x="3381" y="277"/>
                    <a:pt x="3065" y="277"/>
                  </a:cubicBezTo>
                  <a:cubicBezTo>
                    <a:pt x="2434" y="277"/>
                    <a:pt x="1792" y="247"/>
                    <a:pt x="1161" y="175"/>
                  </a:cubicBezTo>
                  <a:cubicBezTo>
                    <a:pt x="978" y="155"/>
                    <a:pt x="805" y="145"/>
                    <a:pt x="632" y="135"/>
                  </a:cubicBezTo>
                  <a:cubicBezTo>
                    <a:pt x="540" y="124"/>
                    <a:pt x="448" y="114"/>
                    <a:pt x="357" y="104"/>
                  </a:cubicBezTo>
                  <a:cubicBezTo>
                    <a:pt x="245" y="104"/>
                    <a:pt x="133" y="104"/>
                    <a:pt x="31" y="94"/>
                  </a:cubicBezTo>
                  <a:cubicBezTo>
                    <a:pt x="0" y="94"/>
                    <a:pt x="31" y="124"/>
                    <a:pt x="51" y="124"/>
                  </a:cubicBezTo>
                  <a:lnTo>
                    <a:pt x="61" y="124"/>
                  </a:lnTo>
                  <a:cubicBezTo>
                    <a:pt x="143" y="124"/>
                    <a:pt x="224" y="135"/>
                    <a:pt x="306" y="145"/>
                  </a:cubicBezTo>
                  <a:lnTo>
                    <a:pt x="550" y="165"/>
                  </a:lnTo>
                  <a:lnTo>
                    <a:pt x="1039" y="206"/>
                  </a:lnTo>
                  <a:cubicBezTo>
                    <a:pt x="1355" y="236"/>
                    <a:pt x="1670" y="267"/>
                    <a:pt x="1996" y="298"/>
                  </a:cubicBezTo>
                  <a:cubicBezTo>
                    <a:pt x="2285" y="321"/>
                    <a:pt x="2574" y="334"/>
                    <a:pt x="2864" y="334"/>
                  </a:cubicBezTo>
                  <a:cubicBezTo>
                    <a:pt x="3206" y="334"/>
                    <a:pt x="3548" y="316"/>
                    <a:pt x="3890" y="277"/>
                  </a:cubicBezTo>
                  <a:cubicBezTo>
                    <a:pt x="4236" y="236"/>
                    <a:pt x="4582" y="155"/>
                    <a:pt x="4908" y="43"/>
                  </a:cubicBezTo>
                  <a:cubicBezTo>
                    <a:pt x="4918" y="43"/>
                    <a:pt x="4944" y="1"/>
                    <a:pt x="4933" y="1"/>
                  </a:cubicBezTo>
                  <a:close/>
                </a:path>
              </a:pathLst>
            </a:custGeom>
            <a:solidFill>
              <a:srgbClr val="405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8">
              <a:extLst>
                <a:ext uri="{FF2B5EF4-FFF2-40B4-BE49-F238E27FC236}">
                  <a16:creationId xmlns:a16="http://schemas.microsoft.com/office/drawing/2014/main" id="{6925F61F-D46F-8487-FC1F-302EBF22599B}"/>
                </a:ext>
              </a:extLst>
            </p:cNvPr>
            <p:cNvSpPr/>
            <p:nvPr/>
          </p:nvSpPr>
          <p:spPr>
            <a:xfrm>
              <a:off x="3666250" y="2330994"/>
              <a:ext cx="61595" cy="278612"/>
            </a:xfrm>
            <a:custGeom>
              <a:avLst/>
              <a:gdLst/>
              <a:ahLst/>
              <a:cxnLst/>
              <a:rect l="l" t="t" r="r" b="b"/>
              <a:pathLst>
                <a:path w="1116" h="5048" extrusionOk="0">
                  <a:moveTo>
                    <a:pt x="24" y="1"/>
                  </a:moveTo>
                  <a:cubicBezTo>
                    <a:pt x="11" y="1"/>
                    <a:pt x="0" y="12"/>
                    <a:pt x="6" y="29"/>
                  </a:cubicBezTo>
                  <a:cubicBezTo>
                    <a:pt x="220" y="691"/>
                    <a:pt x="423" y="1353"/>
                    <a:pt x="637" y="2015"/>
                  </a:cubicBezTo>
                  <a:cubicBezTo>
                    <a:pt x="749" y="2351"/>
                    <a:pt x="851" y="2677"/>
                    <a:pt x="963" y="3013"/>
                  </a:cubicBezTo>
                  <a:cubicBezTo>
                    <a:pt x="983" y="3084"/>
                    <a:pt x="1014" y="3155"/>
                    <a:pt x="1034" y="3237"/>
                  </a:cubicBezTo>
                  <a:cubicBezTo>
                    <a:pt x="1055" y="3318"/>
                    <a:pt x="1055" y="3410"/>
                    <a:pt x="1014" y="3502"/>
                  </a:cubicBezTo>
                  <a:cubicBezTo>
                    <a:pt x="953" y="3654"/>
                    <a:pt x="871" y="3807"/>
                    <a:pt x="800" y="3960"/>
                  </a:cubicBezTo>
                  <a:lnTo>
                    <a:pt x="546" y="4469"/>
                  </a:lnTo>
                  <a:cubicBezTo>
                    <a:pt x="454" y="4652"/>
                    <a:pt x="362" y="4825"/>
                    <a:pt x="281" y="5009"/>
                  </a:cubicBezTo>
                  <a:cubicBezTo>
                    <a:pt x="274" y="5031"/>
                    <a:pt x="287" y="5047"/>
                    <a:pt x="303" y="5047"/>
                  </a:cubicBezTo>
                  <a:cubicBezTo>
                    <a:pt x="309" y="5047"/>
                    <a:pt x="316" y="5045"/>
                    <a:pt x="322" y="5039"/>
                  </a:cubicBezTo>
                  <a:cubicBezTo>
                    <a:pt x="413" y="4876"/>
                    <a:pt x="485" y="4713"/>
                    <a:pt x="566" y="4550"/>
                  </a:cubicBezTo>
                  <a:lnTo>
                    <a:pt x="800" y="4072"/>
                  </a:lnTo>
                  <a:cubicBezTo>
                    <a:pt x="882" y="3919"/>
                    <a:pt x="963" y="3756"/>
                    <a:pt x="1045" y="3593"/>
                  </a:cubicBezTo>
                  <a:cubicBezTo>
                    <a:pt x="1075" y="3532"/>
                    <a:pt x="1095" y="3471"/>
                    <a:pt x="1106" y="3410"/>
                  </a:cubicBezTo>
                  <a:cubicBezTo>
                    <a:pt x="1116" y="3329"/>
                    <a:pt x="1106" y="3247"/>
                    <a:pt x="1085" y="3176"/>
                  </a:cubicBezTo>
                  <a:cubicBezTo>
                    <a:pt x="983" y="2840"/>
                    <a:pt x="871" y="2504"/>
                    <a:pt x="759" y="2168"/>
                  </a:cubicBezTo>
                  <a:cubicBezTo>
                    <a:pt x="647" y="1832"/>
                    <a:pt x="535" y="1496"/>
                    <a:pt x="423" y="1160"/>
                  </a:cubicBezTo>
                  <a:lnTo>
                    <a:pt x="47" y="19"/>
                  </a:lnTo>
                  <a:cubicBezTo>
                    <a:pt x="42" y="6"/>
                    <a:pt x="33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8">
              <a:extLst>
                <a:ext uri="{FF2B5EF4-FFF2-40B4-BE49-F238E27FC236}">
                  <a16:creationId xmlns:a16="http://schemas.microsoft.com/office/drawing/2014/main" id="{646BD49A-A793-F40A-54B0-AEC800AE06F8}"/>
                </a:ext>
              </a:extLst>
            </p:cNvPr>
            <p:cNvSpPr/>
            <p:nvPr/>
          </p:nvSpPr>
          <p:spPr>
            <a:xfrm>
              <a:off x="3732313" y="3135998"/>
              <a:ext cx="97856" cy="8113"/>
            </a:xfrm>
            <a:custGeom>
              <a:avLst/>
              <a:gdLst/>
              <a:ahLst/>
              <a:cxnLst/>
              <a:rect l="l" t="t" r="r" b="b"/>
              <a:pathLst>
                <a:path w="1773" h="147" extrusionOk="0">
                  <a:moveTo>
                    <a:pt x="1614" y="0"/>
                  </a:moveTo>
                  <a:cubicBezTo>
                    <a:pt x="1595" y="0"/>
                    <a:pt x="1576" y="1"/>
                    <a:pt x="1558" y="4"/>
                  </a:cubicBezTo>
                  <a:lnTo>
                    <a:pt x="1334" y="14"/>
                  </a:lnTo>
                  <a:cubicBezTo>
                    <a:pt x="1192" y="14"/>
                    <a:pt x="1049" y="35"/>
                    <a:pt x="907" y="35"/>
                  </a:cubicBezTo>
                  <a:cubicBezTo>
                    <a:pt x="611" y="55"/>
                    <a:pt x="326" y="76"/>
                    <a:pt x="31" y="96"/>
                  </a:cubicBezTo>
                  <a:cubicBezTo>
                    <a:pt x="0" y="96"/>
                    <a:pt x="0" y="147"/>
                    <a:pt x="31" y="147"/>
                  </a:cubicBezTo>
                  <a:cubicBezTo>
                    <a:pt x="326" y="126"/>
                    <a:pt x="611" y="106"/>
                    <a:pt x="907" y="96"/>
                  </a:cubicBezTo>
                  <a:cubicBezTo>
                    <a:pt x="1049" y="86"/>
                    <a:pt x="1192" y="86"/>
                    <a:pt x="1334" y="76"/>
                  </a:cubicBezTo>
                  <a:lnTo>
                    <a:pt x="1558" y="65"/>
                  </a:lnTo>
                  <a:cubicBezTo>
                    <a:pt x="1575" y="68"/>
                    <a:pt x="1592" y="69"/>
                    <a:pt x="1609" y="69"/>
                  </a:cubicBezTo>
                  <a:cubicBezTo>
                    <a:pt x="1657" y="69"/>
                    <a:pt x="1707" y="60"/>
                    <a:pt x="1752" y="45"/>
                  </a:cubicBezTo>
                  <a:cubicBezTo>
                    <a:pt x="1772" y="45"/>
                    <a:pt x="1772" y="25"/>
                    <a:pt x="1752" y="14"/>
                  </a:cubicBezTo>
                  <a:cubicBezTo>
                    <a:pt x="1708" y="7"/>
                    <a:pt x="1660" y="0"/>
                    <a:pt x="1614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8">
              <a:extLst>
                <a:ext uri="{FF2B5EF4-FFF2-40B4-BE49-F238E27FC236}">
                  <a16:creationId xmlns:a16="http://schemas.microsoft.com/office/drawing/2014/main" id="{49A255E1-62FD-49C0-9838-F576187E530E}"/>
                </a:ext>
              </a:extLst>
            </p:cNvPr>
            <p:cNvSpPr/>
            <p:nvPr/>
          </p:nvSpPr>
          <p:spPr>
            <a:xfrm>
              <a:off x="3731981" y="3134618"/>
              <a:ext cx="102106" cy="51881"/>
            </a:xfrm>
            <a:custGeom>
              <a:avLst/>
              <a:gdLst/>
              <a:ahLst/>
              <a:cxnLst/>
              <a:rect l="l" t="t" r="r" b="b"/>
              <a:pathLst>
                <a:path w="1850" h="940" extrusionOk="0">
                  <a:moveTo>
                    <a:pt x="1729" y="1"/>
                  </a:moveTo>
                  <a:cubicBezTo>
                    <a:pt x="1716" y="1"/>
                    <a:pt x="1701" y="12"/>
                    <a:pt x="1707" y="29"/>
                  </a:cubicBezTo>
                  <a:cubicBezTo>
                    <a:pt x="1737" y="192"/>
                    <a:pt x="1809" y="365"/>
                    <a:pt x="1747" y="538"/>
                  </a:cubicBezTo>
                  <a:cubicBezTo>
                    <a:pt x="1686" y="691"/>
                    <a:pt x="1544" y="793"/>
                    <a:pt x="1381" y="813"/>
                  </a:cubicBezTo>
                  <a:cubicBezTo>
                    <a:pt x="1198" y="834"/>
                    <a:pt x="1004" y="854"/>
                    <a:pt x="821" y="854"/>
                  </a:cubicBezTo>
                  <a:cubicBezTo>
                    <a:pt x="739" y="859"/>
                    <a:pt x="645" y="872"/>
                    <a:pt x="554" y="872"/>
                  </a:cubicBezTo>
                  <a:cubicBezTo>
                    <a:pt x="462" y="872"/>
                    <a:pt x="373" y="859"/>
                    <a:pt x="302" y="813"/>
                  </a:cubicBezTo>
                  <a:cubicBezTo>
                    <a:pt x="220" y="742"/>
                    <a:pt x="159" y="650"/>
                    <a:pt x="139" y="538"/>
                  </a:cubicBezTo>
                  <a:cubicBezTo>
                    <a:pt x="108" y="426"/>
                    <a:pt x="78" y="314"/>
                    <a:pt x="57" y="202"/>
                  </a:cubicBezTo>
                  <a:cubicBezTo>
                    <a:pt x="53" y="190"/>
                    <a:pt x="42" y="184"/>
                    <a:pt x="30" y="184"/>
                  </a:cubicBezTo>
                  <a:cubicBezTo>
                    <a:pt x="15" y="184"/>
                    <a:pt x="0" y="195"/>
                    <a:pt x="6" y="213"/>
                  </a:cubicBezTo>
                  <a:lnTo>
                    <a:pt x="6" y="223"/>
                  </a:lnTo>
                  <a:cubicBezTo>
                    <a:pt x="27" y="345"/>
                    <a:pt x="57" y="457"/>
                    <a:pt x="88" y="569"/>
                  </a:cubicBezTo>
                  <a:cubicBezTo>
                    <a:pt x="108" y="661"/>
                    <a:pt x="149" y="742"/>
                    <a:pt x="210" y="813"/>
                  </a:cubicBezTo>
                  <a:cubicBezTo>
                    <a:pt x="290" y="914"/>
                    <a:pt x="414" y="939"/>
                    <a:pt x="539" y="939"/>
                  </a:cubicBezTo>
                  <a:cubicBezTo>
                    <a:pt x="604" y="939"/>
                    <a:pt x="670" y="932"/>
                    <a:pt x="729" y="925"/>
                  </a:cubicBezTo>
                  <a:cubicBezTo>
                    <a:pt x="943" y="925"/>
                    <a:pt x="1157" y="905"/>
                    <a:pt x="1361" y="885"/>
                  </a:cubicBezTo>
                  <a:cubicBezTo>
                    <a:pt x="1534" y="864"/>
                    <a:pt x="1686" y="773"/>
                    <a:pt x="1778" y="630"/>
                  </a:cubicBezTo>
                  <a:cubicBezTo>
                    <a:pt x="1849" y="426"/>
                    <a:pt x="1839" y="202"/>
                    <a:pt x="1747" y="19"/>
                  </a:cubicBezTo>
                  <a:cubicBezTo>
                    <a:pt x="1747" y="6"/>
                    <a:pt x="1739" y="1"/>
                    <a:pt x="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8">
              <a:extLst>
                <a:ext uri="{FF2B5EF4-FFF2-40B4-BE49-F238E27FC236}">
                  <a16:creationId xmlns:a16="http://schemas.microsoft.com/office/drawing/2014/main" id="{DB3EC8D2-0339-C632-4161-2100EAC353C9}"/>
                </a:ext>
              </a:extLst>
            </p:cNvPr>
            <p:cNvSpPr/>
            <p:nvPr/>
          </p:nvSpPr>
          <p:spPr>
            <a:xfrm>
              <a:off x="3729498" y="3148415"/>
              <a:ext cx="113586" cy="120872"/>
            </a:xfrm>
            <a:custGeom>
              <a:avLst/>
              <a:gdLst/>
              <a:ahLst/>
              <a:cxnLst/>
              <a:rect l="l" t="t" r="r" b="b"/>
              <a:pathLst>
                <a:path w="2058" h="2190" extrusionOk="0">
                  <a:moveTo>
                    <a:pt x="26" y="1"/>
                  </a:moveTo>
                  <a:cubicBezTo>
                    <a:pt x="13" y="1"/>
                    <a:pt x="0" y="8"/>
                    <a:pt x="0" y="24"/>
                  </a:cubicBezTo>
                  <a:cubicBezTo>
                    <a:pt x="41" y="400"/>
                    <a:pt x="92" y="767"/>
                    <a:pt x="143" y="1144"/>
                  </a:cubicBezTo>
                  <a:cubicBezTo>
                    <a:pt x="173" y="1337"/>
                    <a:pt x="204" y="1531"/>
                    <a:pt x="235" y="1714"/>
                  </a:cubicBezTo>
                  <a:cubicBezTo>
                    <a:pt x="255" y="1867"/>
                    <a:pt x="285" y="2019"/>
                    <a:pt x="418" y="2101"/>
                  </a:cubicBezTo>
                  <a:cubicBezTo>
                    <a:pt x="527" y="2163"/>
                    <a:pt x="653" y="2190"/>
                    <a:pt x="780" y="2190"/>
                  </a:cubicBezTo>
                  <a:cubicBezTo>
                    <a:pt x="819" y="2190"/>
                    <a:pt x="858" y="2187"/>
                    <a:pt x="896" y="2182"/>
                  </a:cubicBezTo>
                  <a:cubicBezTo>
                    <a:pt x="1080" y="2172"/>
                    <a:pt x="1263" y="2131"/>
                    <a:pt x="1436" y="2070"/>
                  </a:cubicBezTo>
                  <a:cubicBezTo>
                    <a:pt x="1568" y="2040"/>
                    <a:pt x="1701" y="1989"/>
                    <a:pt x="1823" y="1907"/>
                  </a:cubicBezTo>
                  <a:cubicBezTo>
                    <a:pt x="1945" y="1826"/>
                    <a:pt x="2016" y="1694"/>
                    <a:pt x="2037" y="1551"/>
                  </a:cubicBezTo>
                  <a:cubicBezTo>
                    <a:pt x="2057" y="1378"/>
                    <a:pt x="2047" y="1195"/>
                    <a:pt x="2016" y="1022"/>
                  </a:cubicBezTo>
                  <a:cubicBezTo>
                    <a:pt x="1986" y="808"/>
                    <a:pt x="1955" y="594"/>
                    <a:pt x="1915" y="380"/>
                  </a:cubicBezTo>
                  <a:cubicBezTo>
                    <a:pt x="1915" y="366"/>
                    <a:pt x="1904" y="361"/>
                    <a:pt x="1893" y="361"/>
                  </a:cubicBezTo>
                  <a:cubicBezTo>
                    <a:pt x="1879" y="361"/>
                    <a:pt x="1864" y="369"/>
                    <a:pt x="1864" y="380"/>
                  </a:cubicBezTo>
                  <a:cubicBezTo>
                    <a:pt x="1884" y="553"/>
                    <a:pt x="1904" y="726"/>
                    <a:pt x="1935" y="899"/>
                  </a:cubicBezTo>
                  <a:cubicBezTo>
                    <a:pt x="1955" y="1072"/>
                    <a:pt x="1976" y="1215"/>
                    <a:pt x="1976" y="1368"/>
                  </a:cubicBezTo>
                  <a:cubicBezTo>
                    <a:pt x="1996" y="1520"/>
                    <a:pt x="1945" y="1673"/>
                    <a:pt x="1854" y="1785"/>
                  </a:cubicBezTo>
                  <a:cubicBezTo>
                    <a:pt x="1752" y="1877"/>
                    <a:pt x="1630" y="1948"/>
                    <a:pt x="1497" y="1979"/>
                  </a:cubicBezTo>
                  <a:cubicBezTo>
                    <a:pt x="1289" y="2043"/>
                    <a:pt x="1051" y="2113"/>
                    <a:pt x="822" y="2113"/>
                  </a:cubicBezTo>
                  <a:cubicBezTo>
                    <a:pt x="725" y="2113"/>
                    <a:pt x="630" y="2100"/>
                    <a:pt x="540" y="2070"/>
                  </a:cubicBezTo>
                  <a:cubicBezTo>
                    <a:pt x="459" y="2050"/>
                    <a:pt x="397" y="1999"/>
                    <a:pt x="367" y="1928"/>
                  </a:cubicBezTo>
                  <a:cubicBezTo>
                    <a:pt x="336" y="1856"/>
                    <a:pt x="316" y="1795"/>
                    <a:pt x="316" y="1714"/>
                  </a:cubicBezTo>
                  <a:cubicBezTo>
                    <a:pt x="285" y="1551"/>
                    <a:pt x="255" y="1378"/>
                    <a:pt x="224" y="1205"/>
                  </a:cubicBezTo>
                  <a:cubicBezTo>
                    <a:pt x="163" y="808"/>
                    <a:pt x="102" y="411"/>
                    <a:pt x="51" y="24"/>
                  </a:cubicBezTo>
                  <a:cubicBezTo>
                    <a:pt x="51" y="8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8">
              <a:extLst>
                <a:ext uri="{FF2B5EF4-FFF2-40B4-BE49-F238E27FC236}">
                  <a16:creationId xmlns:a16="http://schemas.microsoft.com/office/drawing/2014/main" id="{8117D887-5305-A5D2-65A6-087C3987B215}"/>
                </a:ext>
              </a:extLst>
            </p:cNvPr>
            <p:cNvSpPr/>
            <p:nvPr/>
          </p:nvSpPr>
          <p:spPr>
            <a:xfrm>
              <a:off x="3762060" y="2430502"/>
              <a:ext cx="15233" cy="137209"/>
            </a:xfrm>
            <a:custGeom>
              <a:avLst/>
              <a:gdLst/>
              <a:ahLst/>
              <a:cxnLst/>
              <a:rect l="l" t="t" r="r" b="b"/>
              <a:pathLst>
                <a:path w="276" h="2486" extrusionOk="0">
                  <a:moveTo>
                    <a:pt x="255" y="0"/>
                  </a:moveTo>
                  <a:cubicBezTo>
                    <a:pt x="247" y="0"/>
                    <a:pt x="239" y="6"/>
                    <a:pt x="235" y="19"/>
                  </a:cubicBezTo>
                  <a:cubicBezTo>
                    <a:pt x="144" y="416"/>
                    <a:pt x="82" y="813"/>
                    <a:pt x="52" y="1220"/>
                  </a:cubicBezTo>
                  <a:cubicBezTo>
                    <a:pt x="11" y="1638"/>
                    <a:pt x="1" y="2045"/>
                    <a:pt x="42" y="2462"/>
                  </a:cubicBezTo>
                  <a:cubicBezTo>
                    <a:pt x="42" y="2478"/>
                    <a:pt x="52" y="2485"/>
                    <a:pt x="63" y="2485"/>
                  </a:cubicBezTo>
                  <a:cubicBezTo>
                    <a:pt x="75" y="2485"/>
                    <a:pt x="87" y="2478"/>
                    <a:pt x="93" y="2462"/>
                  </a:cubicBezTo>
                  <a:cubicBezTo>
                    <a:pt x="82" y="2055"/>
                    <a:pt x="72" y="1648"/>
                    <a:pt x="103" y="1240"/>
                  </a:cubicBezTo>
                  <a:cubicBezTo>
                    <a:pt x="133" y="833"/>
                    <a:pt x="184" y="426"/>
                    <a:pt x="276" y="29"/>
                  </a:cubicBezTo>
                  <a:cubicBezTo>
                    <a:pt x="276" y="11"/>
                    <a:pt x="26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8">
              <a:extLst>
                <a:ext uri="{FF2B5EF4-FFF2-40B4-BE49-F238E27FC236}">
                  <a16:creationId xmlns:a16="http://schemas.microsoft.com/office/drawing/2014/main" id="{F385D03D-0CB7-9492-3CE8-16458AEDFA83}"/>
                </a:ext>
              </a:extLst>
            </p:cNvPr>
            <p:cNvSpPr/>
            <p:nvPr/>
          </p:nvSpPr>
          <p:spPr>
            <a:xfrm>
              <a:off x="3677785" y="2337672"/>
              <a:ext cx="96973" cy="49397"/>
            </a:xfrm>
            <a:custGeom>
              <a:avLst/>
              <a:gdLst/>
              <a:ahLst/>
              <a:cxnLst/>
              <a:rect l="l" t="t" r="r" b="b"/>
              <a:pathLst>
                <a:path w="1757" h="895" extrusionOk="0">
                  <a:moveTo>
                    <a:pt x="31" y="0"/>
                  </a:moveTo>
                  <a:cubicBezTo>
                    <a:pt x="1" y="0"/>
                    <a:pt x="1" y="41"/>
                    <a:pt x="31" y="41"/>
                  </a:cubicBezTo>
                  <a:cubicBezTo>
                    <a:pt x="520" y="71"/>
                    <a:pt x="988" y="244"/>
                    <a:pt x="1365" y="550"/>
                  </a:cubicBezTo>
                  <a:cubicBezTo>
                    <a:pt x="1426" y="601"/>
                    <a:pt x="1487" y="652"/>
                    <a:pt x="1538" y="703"/>
                  </a:cubicBezTo>
                  <a:cubicBezTo>
                    <a:pt x="1599" y="764"/>
                    <a:pt x="1650" y="835"/>
                    <a:pt x="1701" y="886"/>
                  </a:cubicBezTo>
                  <a:cubicBezTo>
                    <a:pt x="1707" y="892"/>
                    <a:pt x="1714" y="894"/>
                    <a:pt x="1721" y="894"/>
                  </a:cubicBezTo>
                  <a:cubicBezTo>
                    <a:pt x="1739" y="894"/>
                    <a:pt x="1756" y="877"/>
                    <a:pt x="1742" y="855"/>
                  </a:cubicBezTo>
                  <a:cubicBezTo>
                    <a:pt x="1650" y="723"/>
                    <a:pt x="1528" y="601"/>
                    <a:pt x="1396" y="499"/>
                  </a:cubicBezTo>
                  <a:cubicBezTo>
                    <a:pt x="1263" y="407"/>
                    <a:pt x="1121" y="316"/>
                    <a:pt x="978" y="244"/>
                  </a:cubicBezTo>
                  <a:cubicBezTo>
                    <a:pt x="683" y="92"/>
                    <a:pt x="357" y="1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8">
              <a:extLst>
                <a:ext uri="{FF2B5EF4-FFF2-40B4-BE49-F238E27FC236}">
                  <a16:creationId xmlns:a16="http://schemas.microsoft.com/office/drawing/2014/main" id="{C04DA606-7C3A-C51B-1B7A-8B8D2EADF56E}"/>
                </a:ext>
              </a:extLst>
            </p:cNvPr>
            <p:cNvSpPr/>
            <p:nvPr/>
          </p:nvSpPr>
          <p:spPr>
            <a:xfrm>
              <a:off x="3518727" y="2809162"/>
              <a:ext cx="372660" cy="341145"/>
            </a:xfrm>
            <a:custGeom>
              <a:avLst/>
              <a:gdLst/>
              <a:ahLst/>
              <a:cxnLst/>
              <a:rect l="l" t="t" r="r" b="b"/>
              <a:pathLst>
                <a:path w="6752" h="6181" extrusionOk="0">
                  <a:moveTo>
                    <a:pt x="1946" y="0"/>
                  </a:moveTo>
                  <a:lnTo>
                    <a:pt x="1" y="3544"/>
                  </a:lnTo>
                  <a:lnTo>
                    <a:pt x="4807" y="6181"/>
                  </a:lnTo>
                  <a:lnTo>
                    <a:pt x="6752" y="263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8">
              <a:extLst>
                <a:ext uri="{FF2B5EF4-FFF2-40B4-BE49-F238E27FC236}">
                  <a16:creationId xmlns:a16="http://schemas.microsoft.com/office/drawing/2014/main" id="{36E0AB18-1895-36EA-61F1-FE461BBA16CC}"/>
                </a:ext>
              </a:extLst>
            </p:cNvPr>
            <p:cNvSpPr/>
            <p:nvPr/>
          </p:nvSpPr>
          <p:spPr>
            <a:xfrm>
              <a:off x="3541796" y="2873844"/>
              <a:ext cx="63582" cy="71805"/>
            </a:xfrm>
            <a:custGeom>
              <a:avLst/>
              <a:gdLst/>
              <a:ahLst/>
              <a:cxnLst/>
              <a:rect l="l" t="t" r="r" b="b"/>
              <a:pathLst>
                <a:path w="1152" h="1301" extrusionOk="0">
                  <a:moveTo>
                    <a:pt x="632" y="1"/>
                  </a:moveTo>
                  <a:cubicBezTo>
                    <a:pt x="561" y="1"/>
                    <a:pt x="493" y="42"/>
                    <a:pt x="459" y="111"/>
                  </a:cubicBezTo>
                  <a:lnTo>
                    <a:pt x="51" y="844"/>
                  </a:lnTo>
                  <a:cubicBezTo>
                    <a:pt x="0" y="936"/>
                    <a:pt x="31" y="1068"/>
                    <a:pt x="133" y="1119"/>
                  </a:cubicBezTo>
                  <a:lnTo>
                    <a:pt x="418" y="1272"/>
                  </a:lnTo>
                  <a:cubicBezTo>
                    <a:pt x="447" y="1291"/>
                    <a:pt x="481" y="1301"/>
                    <a:pt x="515" y="1301"/>
                  </a:cubicBezTo>
                  <a:cubicBezTo>
                    <a:pt x="586" y="1301"/>
                    <a:pt x="658" y="1260"/>
                    <a:pt x="693" y="1190"/>
                  </a:cubicBezTo>
                  <a:lnTo>
                    <a:pt x="1100" y="457"/>
                  </a:lnTo>
                  <a:cubicBezTo>
                    <a:pt x="1151" y="355"/>
                    <a:pt x="1120" y="233"/>
                    <a:pt x="1019" y="182"/>
                  </a:cubicBezTo>
                  <a:lnTo>
                    <a:pt x="734" y="30"/>
                  </a:lnTo>
                  <a:cubicBezTo>
                    <a:pt x="701" y="10"/>
                    <a:pt x="666" y="1"/>
                    <a:pt x="632" y="1"/>
                  </a:cubicBezTo>
                  <a:close/>
                </a:path>
              </a:pathLst>
            </a:custGeom>
            <a:solidFill>
              <a:srgbClr val="343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8">
              <a:extLst>
                <a:ext uri="{FF2B5EF4-FFF2-40B4-BE49-F238E27FC236}">
                  <a16:creationId xmlns:a16="http://schemas.microsoft.com/office/drawing/2014/main" id="{6FB0DD84-7DE9-8730-6483-F464FB32525B}"/>
                </a:ext>
              </a:extLst>
            </p:cNvPr>
            <p:cNvSpPr/>
            <p:nvPr/>
          </p:nvSpPr>
          <p:spPr>
            <a:xfrm>
              <a:off x="3721275" y="2582661"/>
              <a:ext cx="101002" cy="387838"/>
            </a:xfrm>
            <a:custGeom>
              <a:avLst/>
              <a:gdLst/>
              <a:ahLst/>
              <a:cxnLst/>
              <a:rect l="l" t="t" r="r" b="b"/>
              <a:pathLst>
                <a:path w="1830" h="7027" extrusionOk="0">
                  <a:moveTo>
                    <a:pt x="916" y="0"/>
                  </a:moveTo>
                  <a:cubicBezTo>
                    <a:pt x="903" y="0"/>
                    <a:pt x="893" y="12"/>
                    <a:pt x="893" y="41"/>
                  </a:cubicBezTo>
                  <a:lnTo>
                    <a:pt x="903" y="31"/>
                  </a:lnTo>
                  <a:cubicBezTo>
                    <a:pt x="954" y="408"/>
                    <a:pt x="1005" y="805"/>
                    <a:pt x="1056" y="1192"/>
                  </a:cubicBezTo>
                  <a:cubicBezTo>
                    <a:pt x="1096" y="1579"/>
                    <a:pt x="1168" y="1966"/>
                    <a:pt x="1269" y="2353"/>
                  </a:cubicBezTo>
                  <a:cubicBezTo>
                    <a:pt x="1361" y="2689"/>
                    <a:pt x="1534" y="3015"/>
                    <a:pt x="1646" y="3340"/>
                  </a:cubicBezTo>
                  <a:cubicBezTo>
                    <a:pt x="1707" y="3452"/>
                    <a:pt x="1738" y="3575"/>
                    <a:pt x="1758" y="3697"/>
                  </a:cubicBezTo>
                  <a:cubicBezTo>
                    <a:pt x="1748" y="3748"/>
                    <a:pt x="1748" y="3799"/>
                    <a:pt x="1728" y="3850"/>
                  </a:cubicBezTo>
                  <a:cubicBezTo>
                    <a:pt x="1626" y="4206"/>
                    <a:pt x="1473" y="4552"/>
                    <a:pt x="1280" y="4868"/>
                  </a:cubicBezTo>
                  <a:cubicBezTo>
                    <a:pt x="1056" y="5265"/>
                    <a:pt x="821" y="5652"/>
                    <a:pt x="577" y="6039"/>
                  </a:cubicBezTo>
                  <a:cubicBezTo>
                    <a:pt x="394" y="6334"/>
                    <a:pt x="200" y="6629"/>
                    <a:pt x="17" y="6935"/>
                  </a:cubicBezTo>
                  <a:cubicBezTo>
                    <a:pt x="0" y="6960"/>
                    <a:pt x="32" y="7027"/>
                    <a:pt x="55" y="7027"/>
                  </a:cubicBezTo>
                  <a:cubicBezTo>
                    <a:pt x="60" y="7027"/>
                    <a:pt x="64" y="7023"/>
                    <a:pt x="68" y="7016"/>
                  </a:cubicBezTo>
                  <a:cubicBezTo>
                    <a:pt x="221" y="6752"/>
                    <a:pt x="394" y="6507"/>
                    <a:pt x="557" y="6242"/>
                  </a:cubicBezTo>
                  <a:cubicBezTo>
                    <a:pt x="801" y="5855"/>
                    <a:pt x="1045" y="5458"/>
                    <a:pt x="1269" y="5061"/>
                  </a:cubicBezTo>
                  <a:cubicBezTo>
                    <a:pt x="1473" y="4725"/>
                    <a:pt x="1636" y="4369"/>
                    <a:pt x="1768" y="4002"/>
                  </a:cubicBezTo>
                  <a:cubicBezTo>
                    <a:pt x="1809" y="3890"/>
                    <a:pt x="1829" y="3768"/>
                    <a:pt x="1809" y="3656"/>
                  </a:cubicBezTo>
                  <a:cubicBezTo>
                    <a:pt x="1779" y="3493"/>
                    <a:pt x="1728" y="3351"/>
                    <a:pt x="1667" y="3208"/>
                  </a:cubicBezTo>
                  <a:cubicBezTo>
                    <a:pt x="1595" y="3035"/>
                    <a:pt x="1514" y="2862"/>
                    <a:pt x="1443" y="2699"/>
                  </a:cubicBezTo>
                  <a:cubicBezTo>
                    <a:pt x="1300" y="2281"/>
                    <a:pt x="1198" y="1864"/>
                    <a:pt x="1147" y="1436"/>
                  </a:cubicBezTo>
                  <a:cubicBezTo>
                    <a:pt x="1076" y="978"/>
                    <a:pt x="1025" y="520"/>
                    <a:pt x="964" y="62"/>
                  </a:cubicBezTo>
                  <a:cubicBezTo>
                    <a:pt x="958" y="26"/>
                    <a:pt x="934" y="0"/>
                    <a:pt x="916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8">
              <a:extLst>
                <a:ext uri="{FF2B5EF4-FFF2-40B4-BE49-F238E27FC236}">
                  <a16:creationId xmlns:a16="http://schemas.microsoft.com/office/drawing/2014/main" id="{DC9CB058-971C-6C0C-2829-EB55FA906D10}"/>
                </a:ext>
              </a:extLst>
            </p:cNvPr>
            <p:cNvSpPr/>
            <p:nvPr/>
          </p:nvSpPr>
          <p:spPr>
            <a:xfrm>
              <a:off x="3645774" y="2973794"/>
              <a:ext cx="134890" cy="150841"/>
            </a:xfrm>
            <a:custGeom>
              <a:avLst/>
              <a:gdLst/>
              <a:ahLst/>
              <a:cxnLst/>
              <a:rect l="l" t="t" r="r" b="b"/>
              <a:pathLst>
                <a:path w="2444" h="2733" extrusionOk="0">
                  <a:moveTo>
                    <a:pt x="1813" y="1"/>
                  </a:moveTo>
                  <a:cubicBezTo>
                    <a:pt x="1650" y="1"/>
                    <a:pt x="1670" y="133"/>
                    <a:pt x="1629" y="225"/>
                  </a:cubicBezTo>
                  <a:cubicBezTo>
                    <a:pt x="1578" y="357"/>
                    <a:pt x="1477" y="479"/>
                    <a:pt x="1365" y="561"/>
                  </a:cubicBezTo>
                  <a:cubicBezTo>
                    <a:pt x="1253" y="632"/>
                    <a:pt x="1130" y="683"/>
                    <a:pt x="1008" y="713"/>
                  </a:cubicBezTo>
                  <a:cubicBezTo>
                    <a:pt x="723" y="815"/>
                    <a:pt x="458" y="978"/>
                    <a:pt x="234" y="1182"/>
                  </a:cubicBezTo>
                  <a:cubicBezTo>
                    <a:pt x="122" y="1284"/>
                    <a:pt x="0" y="1457"/>
                    <a:pt x="82" y="1589"/>
                  </a:cubicBezTo>
                  <a:cubicBezTo>
                    <a:pt x="102" y="1630"/>
                    <a:pt x="133" y="1660"/>
                    <a:pt x="153" y="1691"/>
                  </a:cubicBezTo>
                  <a:cubicBezTo>
                    <a:pt x="173" y="1782"/>
                    <a:pt x="163" y="1884"/>
                    <a:pt x="122" y="1966"/>
                  </a:cubicBezTo>
                  <a:cubicBezTo>
                    <a:pt x="71" y="2149"/>
                    <a:pt x="112" y="2383"/>
                    <a:pt x="285" y="2444"/>
                  </a:cubicBezTo>
                  <a:cubicBezTo>
                    <a:pt x="330" y="2461"/>
                    <a:pt x="378" y="2462"/>
                    <a:pt x="426" y="2462"/>
                  </a:cubicBezTo>
                  <a:cubicBezTo>
                    <a:pt x="438" y="2462"/>
                    <a:pt x="450" y="2462"/>
                    <a:pt x="462" y="2462"/>
                  </a:cubicBezTo>
                  <a:cubicBezTo>
                    <a:pt x="522" y="2462"/>
                    <a:pt x="581" y="2465"/>
                    <a:pt x="631" y="2495"/>
                  </a:cubicBezTo>
                  <a:cubicBezTo>
                    <a:pt x="662" y="2526"/>
                    <a:pt x="703" y="2546"/>
                    <a:pt x="743" y="2567"/>
                  </a:cubicBezTo>
                  <a:cubicBezTo>
                    <a:pt x="766" y="2574"/>
                    <a:pt x="789" y="2576"/>
                    <a:pt x="811" y="2576"/>
                  </a:cubicBezTo>
                  <a:cubicBezTo>
                    <a:pt x="836" y="2576"/>
                    <a:pt x="861" y="2574"/>
                    <a:pt x="885" y="2574"/>
                  </a:cubicBezTo>
                  <a:cubicBezTo>
                    <a:pt x="899" y="2574"/>
                    <a:pt x="913" y="2574"/>
                    <a:pt x="927" y="2577"/>
                  </a:cubicBezTo>
                  <a:cubicBezTo>
                    <a:pt x="988" y="2597"/>
                    <a:pt x="1029" y="2668"/>
                    <a:pt x="1090" y="2709"/>
                  </a:cubicBezTo>
                  <a:cubicBezTo>
                    <a:pt x="1118" y="2726"/>
                    <a:pt x="1148" y="2733"/>
                    <a:pt x="1180" y="2733"/>
                  </a:cubicBezTo>
                  <a:cubicBezTo>
                    <a:pt x="1283" y="2733"/>
                    <a:pt x="1396" y="2653"/>
                    <a:pt x="1466" y="2567"/>
                  </a:cubicBezTo>
                  <a:cubicBezTo>
                    <a:pt x="1650" y="2353"/>
                    <a:pt x="1762" y="2088"/>
                    <a:pt x="1792" y="1813"/>
                  </a:cubicBezTo>
                  <a:cubicBezTo>
                    <a:pt x="1813" y="1487"/>
                    <a:pt x="1925" y="1182"/>
                    <a:pt x="2118" y="917"/>
                  </a:cubicBezTo>
                  <a:cubicBezTo>
                    <a:pt x="2261" y="774"/>
                    <a:pt x="2363" y="611"/>
                    <a:pt x="2434" y="428"/>
                  </a:cubicBezTo>
                  <a:cubicBezTo>
                    <a:pt x="2444" y="398"/>
                    <a:pt x="2444" y="377"/>
                    <a:pt x="2434" y="357"/>
                  </a:cubicBezTo>
                  <a:cubicBezTo>
                    <a:pt x="2413" y="337"/>
                    <a:pt x="2403" y="316"/>
                    <a:pt x="2383" y="306"/>
                  </a:cubicBezTo>
                  <a:lnTo>
                    <a:pt x="2047" y="92"/>
                  </a:lnTo>
                  <a:cubicBezTo>
                    <a:pt x="1976" y="41"/>
                    <a:pt x="1894" y="11"/>
                    <a:pt x="1813" y="1"/>
                  </a:cubicBezTo>
                  <a:close/>
                </a:path>
              </a:pathLst>
            </a:custGeom>
            <a:solidFill>
              <a:srgbClr val="C97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8">
              <a:extLst>
                <a:ext uri="{FF2B5EF4-FFF2-40B4-BE49-F238E27FC236}">
                  <a16:creationId xmlns:a16="http://schemas.microsoft.com/office/drawing/2014/main" id="{C06083BB-48AD-5321-04A8-D86F7AB4AE46}"/>
                </a:ext>
              </a:extLst>
            </p:cNvPr>
            <p:cNvSpPr/>
            <p:nvPr/>
          </p:nvSpPr>
          <p:spPr>
            <a:xfrm>
              <a:off x="3722765" y="2379231"/>
              <a:ext cx="253499" cy="653645"/>
            </a:xfrm>
            <a:custGeom>
              <a:avLst/>
              <a:gdLst/>
              <a:ahLst/>
              <a:cxnLst/>
              <a:rect l="l" t="t" r="r" b="b"/>
              <a:pathLst>
                <a:path w="4593" h="11843" extrusionOk="0">
                  <a:moveTo>
                    <a:pt x="1782" y="1"/>
                  </a:moveTo>
                  <a:cubicBezTo>
                    <a:pt x="1263" y="1131"/>
                    <a:pt x="743" y="2465"/>
                    <a:pt x="906" y="3727"/>
                  </a:cubicBezTo>
                  <a:cubicBezTo>
                    <a:pt x="1008" y="4440"/>
                    <a:pt x="1080" y="5163"/>
                    <a:pt x="1232" y="5876"/>
                  </a:cubicBezTo>
                  <a:cubicBezTo>
                    <a:pt x="1344" y="6375"/>
                    <a:pt x="1629" y="6823"/>
                    <a:pt x="1762" y="7322"/>
                  </a:cubicBezTo>
                  <a:cubicBezTo>
                    <a:pt x="1894" y="7851"/>
                    <a:pt x="255" y="10264"/>
                    <a:pt x="0" y="10712"/>
                  </a:cubicBezTo>
                  <a:cubicBezTo>
                    <a:pt x="397" y="11323"/>
                    <a:pt x="1039" y="11731"/>
                    <a:pt x="1752" y="11843"/>
                  </a:cubicBezTo>
                  <a:cubicBezTo>
                    <a:pt x="2098" y="11588"/>
                    <a:pt x="3381" y="9175"/>
                    <a:pt x="3656" y="8859"/>
                  </a:cubicBezTo>
                  <a:cubicBezTo>
                    <a:pt x="3992" y="8472"/>
                    <a:pt x="4358" y="8116"/>
                    <a:pt x="4491" y="7607"/>
                  </a:cubicBezTo>
                  <a:cubicBezTo>
                    <a:pt x="4592" y="7128"/>
                    <a:pt x="4582" y="6629"/>
                    <a:pt x="4450" y="6151"/>
                  </a:cubicBezTo>
                  <a:cubicBezTo>
                    <a:pt x="4216" y="5346"/>
                    <a:pt x="3920" y="4562"/>
                    <a:pt x="3574" y="3809"/>
                  </a:cubicBezTo>
                  <a:cubicBezTo>
                    <a:pt x="3208" y="2953"/>
                    <a:pt x="2953" y="2057"/>
                    <a:pt x="2617" y="1192"/>
                  </a:cubicBezTo>
                  <a:cubicBezTo>
                    <a:pt x="2475" y="846"/>
                    <a:pt x="2149" y="163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8">
              <a:extLst>
                <a:ext uri="{FF2B5EF4-FFF2-40B4-BE49-F238E27FC236}">
                  <a16:creationId xmlns:a16="http://schemas.microsoft.com/office/drawing/2014/main" id="{950B8F4F-A982-4503-4C9C-3E52B1A0751C}"/>
                </a:ext>
              </a:extLst>
            </p:cNvPr>
            <p:cNvSpPr/>
            <p:nvPr/>
          </p:nvSpPr>
          <p:spPr>
            <a:xfrm>
              <a:off x="3824149" y="2781953"/>
              <a:ext cx="45203" cy="13357"/>
            </a:xfrm>
            <a:custGeom>
              <a:avLst/>
              <a:gdLst/>
              <a:ahLst/>
              <a:cxnLst/>
              <a:rect l="l" t="t" r="r" b="b"/>
              <a:pathLst>
                <a:path w="819" h="242" extrusionOk="0">
                  <a:moveTo>
                    <a:pt x="315" y="0"/>
                  </a:moveTo>
                  <a:cubicBezTo>
                    <a:pt x="216" y="0"/>
                    <a:pt x="117" y="21"/>
                    <a:pt x="27" y="55"/>
                  </a:cubicBezTo>
                  <a:cubicBezTo>
                    <a:pt x="0" y="64"/>
                    <a:pt x="4" y="110"/>
                    <a:pt x="32" y="110"/>
                  </a:cubicBezTo>
                  <a:cubicBezTo>
                    <a:pt x="36" y="110"/>
                    <a:pt x="41" y="109"/>
                    <a:pt x="47" y="106"/>
                  </a:cubicBezTo>
                  <a:cubicBezTo>
                    <a:pt x="123" y="74"/>
                    <a:pt x="204" y="58"/>
                    <a:pt x="285" y="58"/>
                  </a:cubicBezTo>
                  <a:cubicBezTo>
                    <a:pt x="335" y="58"/>
                    <a:pt x="384" y="64"/>
                    <a:pt x="434" y="76"/>
                  </a:cubicBezTo>
                  <a:cubicBezTo>
                    <a:pt x="495" y="86"/>
                    <a:pt x="556" y="106"/>
                    <a:pt x="617" y="137"/>
                  </a:cubicBezTo>
                  <a:cubicBezTo>
                    <a:pt x="648" y="147"/>
                    <a:pt x="678" y="167"/>
                    <a:pt x="699" y="188"/>
                  </a:cubicBezTo>
                  <a:cubicBezTo>
                    <a:pt x="729" y="208"/>
                    <a:pt x="760" y="218"/>
                    <a:pt x="790" y="239"/>
                  </a:cubicBezTo>
                  <a:cubicBezTo>
                    <a:pt x="792" y="240"/>
                    <a:pt x="795" y="241"/>
                    <a:pt x="797" y="241"/>
                  </a:cubicBezTo>
                  <a:cubicBezTo>
                    <a:pt x="807" y="241"/>
                    <a:pt x="819" y="226"/>
                    <a:pt x="811" y="218"/>
                  </a:cubicBezTo>
                  <a:cubicBezTo>
                    <a:pt x="770" y="157"/>
                    <a:pt x="719" y="116"/>
                    <a:pt x="658" y="86"/>
                  </a:cubicBezTo>
                  <a:cubicBezTo>
                    <a:pt x="587" y="55"/>
                    <a:pt x="526" y="25"/>
                    <a:pt x="454" y="15"/>
                  </a:cubicBezTo>
                  <a:cubicBezTo>
                    <a:pt x="409" y="5"/>
                    <a:pt x="362" y="0"/>
                    <a:pt x="315" y="0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8">
              <a:extLst>
                <a:ext uri="{FF2B5EF4-FFF2-40B4-BE49-F238E27FC236}">
                  <a16:creationId xmlns:a16="http://schemas.microsoft.com/office/drawing/2014/main" id="{5D2F6F80-09C5-69F2-8493-D4AB5591F632}"/>
                </a:ext>
              </a:extLst>
            </p:cNvPr>
            <p:cNvSpPr/>
            <p:nvPr/>
          </p:nvSpPr>
          <p:spPr>
            <a:xfrm>
              <a:off x="3824480" y="2795088"/>
              <a:ext cx="44430" cy="48901"/>
            </a:xfrm>
            <a:custGeom>
              <a:avLst/>
              <a:gdLst/>
              <a:ahLst/>
              <a:cxnLst/>
              <a:rect l="l" t="t" r="r" b="b"/>
              <a:pathLst>
                <a:path w="805" h="886" extrusionOk="0">
                  <a:moveTo>
                    <a:pt x="61" y="1"/>
                  </a:moveTo>
                  <a:cubicBezTo>
                    <a:pt x="21" y="1"/>
                    <a:pt x="0" y="51"/>
                    <a:pt x="41" y="51"/>
                  </a:cubicBezTo>
                  <a:cubicBezTo>
                    <a:pt x="224" y="92"/>
                    <a:pt x="397" y="184"/>
                    <a:pt x="509" y="337"/>
                  </a:cubicBezTo>
                  <a:cubicBezTo>
                    <a:pt x="632" y="489"/>
                    <a:pt x="693" y="673"/>
                    <a:pt x="693" y="866"/>
                  </a:cubicBezTo>
                  <a:cubicBezTo>
                    <a:pt x="693" y="877"/>
                    <a:pt x="708" y="885"/>
                    <a:pt x="722" y="885"/>
                  </a:cubicBezTo>
                  <a:cubicBezTo>
                    <a:pt x="733" y="885"/>
                    <a:pt x="744" y="880"/>
                    <a:pt x="744" y="866"/>
                  </a:cubicBezTo>
                  <a:cubicBezTo>
                    <a:pt x="805" y="459"/>
                    <a:pt x="448" y="62"/>
                    <a:pt x="61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8">
              <a:extLst>
                <a:ext uri="{FF2B5EF4-FFF2-40B4-BE49-F238E27FC236}">
                  <a16:creationId xmlns:a16="http://schemas.microsoft.com/office/drawing/2014/main" id="{410DF79E-957B-4032-E359-A351EAABC294}"/>
                </a:ext>
              </a:extLst>
            </p:cNvPr>
            <p:cNvSpPr/>
            <p:nvPr/>
          </p:nvSpPr>
          <p:spPr>
            <a:xfrm>
              <a:off x="3721937" y="2967999"/>
              <a:ext cx="94158" cy="58670"/>
            </a:xfrm>
            <a:custGeom>
              <a:avLst/>
              <a:gdLst/>
              <a:ahLst/>
              <a:cxnLst/>
              <a:rect l="l" t="t" r="r" b="b"/>
              <a:pathLst>
                <a:path w="1706" h="1063" extrusionOk="0">
                  <a:moveTo>
                    <a:pt x="34" y="1"/>
                  </a:moveTo>
                  <a:cubicBezTo>
                    <a:pt x="16" y="1"/>
                    <a:pt x="1" y="20"/>
                    <a:pt x="15" y="34"/>
                  </a:cubicBezTo>
                  <a:cubicBezTo>
                    <a:pt x="280" y="472"/>
                    <a:pt x="687" y="788"/>
                    <a:pt x="1166" y="961"/>
                  </a:cubicBezTo>
                  <a:cubicBezTo>
                    <a:pt x="1329" y="1022"/>
                    <a:pt x="1492" y="1053"/>
                    <a:pt x="1665" y="1063"/>
                  </a:cubicBezTo>
                  <a:cubicBezTo>
                    <a:pt x="1695" y="1063"/>
                    <a:pt x="1705" y="1002"/>
                    <a:pt x="1675" y="1002"/>
                  </a:cubicBezTo>
                  <a:cubicBezTo>
                    <a:pt x="1512" y="971"/>
                    <a:pt x="1349" y="930"/>
                    <a:pt x="1196" y="890"/>
                  </a:cubicBezTo>
                  <a:cubicBezTo>
                    <a:pt x="728" y="727"/>
                    <a:pt x="321" y="421"/>
                    <a:pt x="56" y="14"/>
                  </a:cubicBezTo>
                  <a:cubicBezTo>
                    <a:pt x="50" y="5"/>
                    <a:pt x="42" y="1"/>
                    <a:pt x="3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8">
              <a:extLst>
                <a:ext uri="{FF2B5EF4-FFF2-40B4-BE49-F238E27FC236}">
                  <a16:creationId xmlns:a16="http://schemas.microsoft.com/office/drawing/2014/main" id="{33E72666-D3B4-899A-845D-EC81C945E628}"/>
                </a:ext>
              </a:extLst>
            </p:cNvPr>
            <p:cNvSpPr/>
            <p:nvPr/>
          </p:nvSpPr>
          <p:spPr>
            <a:xfrm>
              <a:off x="3818685" y="2980527"/>
              <a:ext cx="34495" cy="36096"/>
            </a:xfrm>
            <a:custGeom>
              <a:avLst/>
              <a:gdLst/>
              <a:ahLst/>
              <a:cxnLst/>
              <a:rect l="l" t="t" r="r" b="b"/>
              <a:pathLst>
                <a:path w="625" h="654" extrusionOk="0">
                  <a:moveTo>
                    <a:pt x="604" y="1"/>
                  </a:moveTo>
                  <a:cubicBezTo>
                    <a:pt x="574" y="1"/>
                    <a:pt x="553" y="41"/>
                    <a:pt x="533" y="62"/>
                  </a:cubicBezTo>
                  <a:cubicBezTo>
                    <a:pt x="523" y="82"/>
                    <a:pt x="492" y="113"/>
                    <a:pt x="472" y="133"/>
                  </a:cubicBezTo>
                  <a:cubicBezTo>
                    <a:pt x="421" y="194"/>
                    <a:pt x="370" y="245"/>
                    <a:pt x="329" y="296"/>
                  </a:cubicBezTo>
                  <a:cubicBezTo>
                    <a:pt x="227" y="408"/>
                    <a:pt x="126" y="510"/>
                    <a:pt x="24" y="601"/>
                  </a:cubicBezTo>
                  <a:cubicBezTo>
                    <a:pt x="1" y="624"/>
                    <a:pt x="18" y="653"/>
                    <a:pt x="41" y="653"/>
                  </a:cubicBezTo>
                  <a:cubicBezTo>
                    <a:pt x="49" y="653"/>
                    <a:pt x="57" y="650"/>
                    <a:pt x="64" y="642"/>
                  </a:cubicBezTo>
                  <a:cubicBezTo>
                    <a:pt x="176" y="551"/>
                    <a:pt x="278" y="449"/>
                    <a:pt x="370" y="337"/>
                  </a:cubicBezTo>
                  <a:cubicBezTo>
                    <a:pt x="421" y="286"/>
                    <a:pt x="472" y="235"/>
                    <a:pt x="512" y="184"/>
                  </a:cubicBezTo>
                  <a:cubicBezTo>
                    <a:pt x="533" y="153"/>
                    <a:pt x="553" y="123"/>
                    <a:pt x="584" y="92"/>
                  </a:cubicBezTo>
                  <a:cubicBezTo>
                    <a:pt x="604" y="62"/>
                    <a:pt x="625" y="41"/>
                    <a:pt x="614" y="21"/>
                  </a:cubicBezTo>
                  <a:cubicBezTo>
                    <a:pt x="614" y="11"/>
                    <a:pt x="604" y="1"/>
                    <a:pt x="604" y="1"/>
                  </a:cubicBezTo>
                  <a:close/>
                </a:path>
              </a:pathLst>
            </a:custGeom>
            <a:solidFill>
              <a:srgbClr val="C5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8">
              <a:extLst>
                <a:ext uri="{FF2B5EF4-FFF2-40B4-BE49-F238E27FC236}">
                  <a16:creationId xmlns:a16="http://schemas.microsoft.com/office/drawing/2014/main" id="{34D5DA16-C1F1-04BA-49C8-D537CBBAE36F}"/>
                </a:ext>
              </a:extLst>
            </p:cNvPr>
            <p:cNvSpPr/>
            <p:nvPr/>
          </p:nvSpPr>
          <p:spPr>
            <a:xfrm>
              <a:off x="3654384" y="3057628"/>
              <a:ext cx="10652" cy="14074"/>
            </a:xfrm>
            <a:custGeom>
              <a:avLst/>
              <a:gdLst/>
              <a:ahLst/>
              <a:cxnLst/>
              <a:rect l="l" t="t" r="r" b="b"/>
              <a:pathLst>
                <a:path w="193" h="255" extrusionOk="0">
                  <a:moveTo>
                    <a:pt x="155" y="1"/>
                  </a:moveTo>
                  <a:cubicBezTo>
                    <a:pt x="148" y="1"/>
                    <a:pt x="142" y="3"/>
                    <a:pt x="139" y="9"/>
                  </a:cubicBezTo>
                  <a:cubicBezTo>
                    <a:pt x="89" y="80"/>
                    <a:pt x="38" y="151"/>
                    <a:pt x="7" y="233"/>
                  </a:cubicBezTo>
                  <a:cubicBezTo>
                    <a:pt x="1" y="246"/>
                    <a:pt x="14" y="254"/>
                    <a:pt x="27" y="254"/>
                  </a:cubicBezTo>
                  <a:cubicBezTo>
                    <a:pt x="36" y="254"/>
                    <a:pt x="44" y="251"/>
                    <a:pt x="48" y="243"/>
                  </a:cubicBezTo>
                  <a:lnTo>
                    <a:pt x="38" y="243"/>
                  </a:lnTo>
                  <a:cubicBezTo>
                    <a:pt x="58" y="213"/>
                    <a:pt x="78" y="172"/>
                    <a:pt x="99" y="141"/>
                  </a:cubicBezTo>
                  <a:cubicBezTo>
                    <a:pt x="129" y="101"/>
                    <a:pt x="150" y="70"/>
                    <a:pt x="170" y="39"/>
                  </a:cubicBezTo>
                  <a:cubicBezTo>
                    <a:pt x="192" y="17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8">
              <a:extLst>
                <a:ext uri="{FF2B5EF4-FFF2-40B4-BE49-F238E27FC236}">
                  <a16:creationId xmlns:a16="http://schemas.microsoft.com/office/drawing/2014/main" id="{7560DAD4-F30C-B100-187D-72D8B7118E6F}"/>
                </a:ext>
              </a:extLst>
            </p:cNvPr>
            <p:cNvSpPr/>
            <p:nvPr/>
          </p:nvSpPr>
          <p:spPr>
            <a:xfrm>
              <a:off x="3676681" y="3100345"/>
              <a:ext cx="8279" cy="9714"/>
            </a:xfrm>
            <a:custGeom>
              <a:avLst/>
              <a:gdLst/>
              <a:ahLst/>
              <a:cxnLst/>
              <a:rect l="l" t="t" r="r" b="b"/>
              <a:pathLst>
                <a:path w="150" h="176" extrusionOk="0">
                  <a:moveTo>
                    <a:pt x="133" y="0"/>
                  </a:moveTo>
                  <a:cubicBezTo>
                    <a:pt x="129" y="0"/>
                    <a:pt x="125" y="3"/>
                    <a:pt x="122" y="9"/>
                  </a:cubicBezTo>
                  <a:lnTo>
                    <a:pt x="92" y="39"/>
                  </a:lnTo>
                  <a:lnTo>
                    <a:pt x="61" y="70"/>
                  </a:lnTo>
                  <a:lnTo>
                    <a:pt x="10" y="131"/>
                  </a:lnTo>
                  <a:cubicBezTo>
                    <a:pt x="0" y="141"/>
                    <a:pt x="0" y="162"/>
                    <a:pt x="10" y="172"/>
                  </a:cubicBezTo>
                  <a:cubicBezTo>
                    <a:pt x="13" y="175"/>
                    <a:pt x="17" y="176"/>
                    <a:pt x="21" y="176"/>
                  </a:cubicBezTo>
                  <a:cubicBezTo>
                    <a:pt x="32" y="176"/>
                    <a:pt x="44" y="169"/>
                    <a:pt x="51" y="162"/>
                  </a:cubicBezTo>
                  <a:lnTo>
                    <a:pt x="102" y="100"/>
                  </a:lnTo>
                  <a:lnTo>
                    <a:pt x="122" y="60"/>
                  </a:lnTo>
                  <a:cubicBezTo>
                    <a:pt x="133" y="49"/>
                    <a:pt x="143" y="39"/>
                    <a:pt x="143" y="29"/>
                  </a:cubicBezTo>
                  <a:cubicBezTo>
                    <a:pt x="150" y="15"/>
                    <a:pt x="142" y="0"/>
                    <a:pt x="133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8">
              <a:extLst>
                <a:ext uri="{FF2B5EF4-FFF2-40B4-BE49-F238E27FC236}">
                  <a16:creationId xmlns:a16="http://schemas.microsoft.com/office/drawing/2014/main" id="{B7D3451E-000F-B842-3664-ABA244866BDF}"/>
                </a:ext>
              </a:extLst>
            </p:cNvPr>
            <p:cNvSpPr/>
            <p:nvPr/>
          </p:nvSpPr>
          <p:spPr>
            <a:xfrm>
              <a:off x="3696880" y="3106857"/>
              <a:ext cx="8941" cy="9603"/>
            </a:xfrm>
            <a:custGeom>
              <a:avLst/>
              <a:gdLst/>
              <a:ahLst/>
              <a:cxnLst/>
              <a:rect l="l" t="t" r="r" b="b"/>
              <a:pathLst>
                <a:path w="162" h="174" extrusionOk="0">
                  <a:moveTo>
                    <a:pt x="134" y="0"/>
                  </a:moveTo>
                  <a:cubicBezTo>
                    <a:pt x="130" y="0"/>
                    <a:pt x="127" y="1"/>
                    <a:pt x="123" y="3"/>
                  </a:cubicBezTo>
                  <a:lnTo>
                    <a:pt x="92" y="33"/>
                  </a:lnTo>
                  <a:lnTo>
                    <a:pt x="62" y="64"/>
                  </a:lnTo>
                  <a:lnTo>
                    <a:pt x="11" y="125"/>
                  </a:lnTo>
                  <a:cubicBezTo>
                    <a:pt x="1" y="135"/>
                    <a:pt x="1" y="156"/>
                    <a:pt x="11" y="166"/>
                  </a:cubicBezTo>
                  <a:cubicBezTo>
                    <a:pt x="16" y="171"/>
                    <a:pt x="24" y="173"/>
                    <a:pt x="31" y="173"/>
                  </a:cubicBezTo>
                  <a:cubicBezTo>
                    <a:pt x="39" y="173"/>
                    <a:pt x="47" y="171"/>
                    <a:pt x="52" y="166"/>
                  </a:cubicBezTo>
                  <a:lnTo>
                    <a:pt x="103" y="105"/>
                  </a:lnTo>
                  <a:lnTo>
                    <a:pt x="133" y="74"/>
                  </a:lnTo>
                  <a:lnTo>
                    <a:pt x="143" y="54"/>
                  </a:lnTo>
                  <a:cubicBezTo>
                    <a:pt x="154" y="54"/>
                    <a:pt x="154" y="44"/>
                    <a:pt x="154" y="33"/>
                  </a:cubicBezTo>
                  <a:cubicBezTo>
                    <a:pt x="162" y="17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8">
              <a:extLst>
                <a:ext uri="{FF2B5EF4-FFF2-40B4-BE49-F238E27FC236}">
                  <a16:creationId xmlns:a16="http://schemas.microsoft.com/office/drawing/2014/main" id="{9281C8DB-AB07-A30F-BAC2-4DB9A55B529F}"/>
                </a:ext>
              </a:extLst>
            </p:cNvPr>
            <p:cNvSpPr/>
            <p:nvPr/>
          </p:nvSpPr>
          <p:spPr>
            <a:xfrm>
              <a:off x="3621601" y="2183251"/>
              <a:ext cx="25333" cy="16227"/>
            </a:xfrm>
            <a:custGeom>
              <a:avLst/>
              <a:gdLst/>
              <a:ahLst/>
              <a:cxnLst/>
              <a:rect l="l" t="t" r="r" b="b"/>
              <a:pathLst>
                <a:path w="459" h="294" extrusionOk="0">
                  <a:moveTo>
                    <a:pt x="280" y="0"/>
                  </a:moveTo>
                  <a:cubicBezTo>
                    <a:pt x="240" y="0"/>
                    <a:pt x="199" y="13"/>
                    <a:pt x="163" y="39"/>
                  </a:cubicBezTo>
                  <a:cubicBezTo>
                    <a:pt x="92" y="100"/>
                    <a:pt x="31" y="171"/>
                    <a:pt x="0" y="263"/>
                  </a:cubicBezTo>
                  <a:cubicBezTo>
                    <a:pt x="0" y="282"/>
                    <a:pt x="13" y="294"/>
                    <a:pt x="25" y="294"/>
                  </a:cubicBezTo>
                  <a:cubicBezTo>
                    <a:pt x="31" y="294"/>
                    <a:pt x="37" y="290"/>
                    <a:pt x="41" y="283"/>
                  </a:cubicBezTo>
                  <a:cubicBezTo>
                    <a:pt x="61" y="191"/>
                    <a:pt x="123" y="130"/>
                    <a:pt x="194" y="79"/>
                  </a:cubicBezTo>
                  <a:cubicBezTo>
                    <a:pt x="217" y="56"/>
                    <a:pt x="251" y="45"/>
                    <a:pt x="284" y="45"/>
                  </a:cubicBezTo>
                  <a:cubicBezTo>
                    <a:pt x="295" y="45"/>
                    <a:pt x="306" y="46"/>
                    <a:pt x="316" y="49"/>
                  </a:cubicBezTo>
                  <a:cubicBezTo>
                    <a:pt x="357" y="59"/>
                    <a:pt x="387" y="79"/>
                    <a:pt x="397" y="120"/>
                  </a:cubicBezTo>
                  <a:cubicBezTo>
                    <a:pt x="408" y="130"/>
                    <a:pt x="408" y="161"/>
                    <a:pt x="428" y="161"/>
                  </a:cubicBezTo>
                  <a:cubicBezTo>
                    <a:pt x="430" y="163"/>
                    <a:pt x="432" y="164"/>
                    <a:pt x="434" y="164"/>
                  </a:cubicBezTo>
                  <a:cubicBezTo>
                    <a:pt x="445" y="164"/>
                    <a:pt x="459" y="147"/>
                    <a:pt x="459" y="130"/>
                  </a:cubicBezTo>
                  <a:cubicBezTo>
                    <a:pt x="448" y="100"/>
                    <a:pt x="428" y="59"/>
                    <a:pt x="397" y="39"/>
                  </a:cubicBezTo>
                  <a:cubicBezTo>
                    <a:pt x="362" y="13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8">
              <a:extLst>
                <a:ext uri="{FF2B5EF4-FFF2-40B4-BE49-F238E27FC236}">
                  <a16:creationId xmlns:a16="http://schemas.microsoft.com/office/drawing/2014/main" id="{47EA5AEE-9DD9-B8A5-A349-849705DE0455}"/>
                </a:ext>
              </a:extLst>
            </p:cNvPr>
            <p:cNvSpPr/>
            <p:nvPr/>
          </p:nvSpPr>
          <p:spPr>
            <a:xfrm>
              <a:off x="3624968" y="2189873"/>
              <a:ext cx="11866" cy="3422"/>
            </a:xfrm>
            <a:custGeom>
              <a:avLst/>
              <a:gdLst/>
              <a:ahLst/>
              <a:cxnLst/>
              <a:rect l="l" t="t" r="r" b="b"/>
              <a:pathLst>
                <a:path w="215" h="62" extrusionOk="0">
                  <a:moveTo>
                    <a:pt x="112" y="0"/>
                  </a:moveTo>
                  <a:cubicBezTo>
                    <a:pt x="82" y="0"/>
                    <a:pt x="51" y="0"/>
                    <a:pt x="21" y="10"/>
                  </a:cubicBezTo>
                  <a:cubicBezTo>
                    <a:pt x="11" y="10"/>
                    <a:pt x="0" y="31"/>
                    <a:pt x="0" y="41"/>
                  </a:cubicBezTo>
                  <a:cubicBezTo>
                    <a:pt x="11" y="61"/>
                    <a:pt x="21" y="61"/>
                    <a:pt x="41" y="61"/>
                  </a:cubicBezTo>
                  <a:cubicBezTo>
                    <a:pt x="62" y="61"/>
                    <a:pt x="92" y="51"/>
                    <a:pt x="112" y="51"/>
                  </a:cubicBezTo>
                  <a:lnTo>
                    <a:pt x="194" y="51"/>
                  </a:lnTo>
                  <a:cubicBezTo>
                    <a:pt x="204" y="51"/>
                    <a:pt x="214" y="51"/>
                    <a:pt x="214" y="41"/>
                  </a:cubicBezTo>
                  <a:cubicBezTo>
                    <a:pt x="214" y="31"/>
                    <a:pt x="214" y="20"/>
                    <a:pt x="204" y="10"/>
                  </a:cubicBezTo>
                  <a:cubicBezTo>
                    <a:pt x="194" y="10"/>
                    <a:pt x="174" y="0"/>
                    <a:pt x="163" y="0"/>
                  </a:cubicBezTo>
                  <a:close/>
                </a:path>
              </a:pathLst>
            </a:custGeom>
            <a:solidFill>
              <a:srgbClr val="EF8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8">
              <a:extLst>
                <a:ext uri="{FF2B5EF4-FFF2-40B4-BE49-F238E27FC236}">
                  <a16:creationId xmlns:a16="http://schemas.microsoft.com/office/drawing/2014/main" id="{FF9AF67B-43BF-D752-712B-C35C575A547F}"/>
                </a:ext>
              </a:extLst>
            </p:cNvPr>
            <p:cNvSpPr/>
            <p:nvPr/>
          </p:nvSpPr>
          <p:spPr>
            <a:xfrm>
              <a:off x="3538982" y="2144066"/>
              <a:ext cx="14129" cy="23843"/>
            </a:xfrm>
            <a:custGeom>
              <a:avLst/>
              <a:gdLst/>
              <a:ahLst/>
              <a:cxnLst/>
              <a:rect l="l" t="t" r="r" b="b"/>
              <a:pathLst>
                <a:path w="256" h="432" extrusionOk="0">
                  <a:moveTo>
                    <a:pt x="97" y="292"/>
                  </a:moveTo>
                  <a:lnTo>
                    <a:pt x="92" y="301"/>
                  </a:lnTo>
                  <a:cubicBezTo>
                    <a:pt x="92" y="296"/>
                    <a:pt x="94" y="294"/>
                    <a:pt x="97" y="292"/>
                  </a:cubicBezTo>
                  <a:close/>
                  <a:moveTo>
                    <a:pt x="163" y="301"/>
                  </a:moveTo>
                  <a:cubicBezTo>
                    <a:pt x="169" y="306"/>
                    <a:pt x="169" y="308"/>
                    <a:pt x="167" y="308"/>
                  </a:cubicBezTo>
                  <a:cubicBezTo>
                    <a:pt x="166" y="308"/>
                    <a:pt x="163" y="306"/>
                    <a:pt x="163" y="301"/>
                  </a:cubicBezTo>
                  <a:close/>
                  <a:moveTo>
                    <a:pt x="107" y="0"/>
                  </a:moveTo>
                  <a:cubicBezTo>
                    <a:pt x="95" y="0"/>
                    <a:pt x="82" y="5"/>
                    <a:pt x="72" y="16"/>
                  </a:cubicBezTo>
                  <a:cubicBezTo>
                    <a:pt x="70" y="17"/>
                    <a:pt x="68" y="18"/>
                    <a:pt x="66" y="19"/>
                  </a:cubicBezTo>
                  <a:lnTo>
                    <a:pt x="66" y="19"/>
                  </a:lnTo>
                  <a:cubicBezTo>
                    <a:pt x="35" y="21"/>
                    <a:pt x="5" y="42"/>
                    <a:pt x="1" y="87"/>
                  </a:cubicBezTo>
                  <a:cubicBezTo>
                    <a:pt x="1" y="97"/>
                    <a:pt x="1" y="107"/>
                    <a:pt x="1" y="117"/>
                  </a:cubicBezTo>
                  <a:lnTo>
                    <a:pt x="1" y="128"/>
                  </a:lnTo>
                  <a:cubicBezTo>
                    <a:pt x="1" y="138"/>
                    <a:pt x="1" y="148"/>
                    <a:pt x="1" y="158"/>
                  </a:cubicBezTo>
                  <a:cubicBezTo>
                    <a:pt x="1" y="178"/>
                    <a:pt x="1" y="209"/>
                    <a:pt x="1" y="229"/>
                  </a:cubicBezTo>
                  <a:cubicBezTo>
                    <a:pt x="1" y="260"/>
                    <a:pt x="11" y="290"/>
                    <a:pt x="21" y="321"/>
                  </a:cubicBezTo>
                  <a:cubicBezTo>
                    <a:pt x="21" y="352"/>
                    <a:pt x="41" y="372"/>
                    <a:pt x="51" y="402"/>
                  </a:cubicBezTo>
                  <a:cubicBezTo>
                    <a:pt x="75" y="420"/>
                    <a:pt x="102" y="431"/>
                    <a:pt x="129" y="431"/>
                  </a:cubicBezTo>
                  <a:cubicBezTo>
                    <a:pt x="148" y="431"/>
                    <a:pt x="167" y="425"/>
                    <a:pt x="184" y="413"/>
                  </a:cubicBezTo>
                  <a:cubicBezTo>
                    <a:pt x="214" y="392"/>
                    <a:pt x="235" y="362"/>
                    <a:pt x="245" y="331"/>
                  </a:cubicBezTo>
                  <a:cubicBezTo>
                    <a:pt x="255" y="270"/>
                    <a:pt x="255" y="219"/>
                    <a:pt x="245" y="168"/>
                  </a:cubicBezTo>
                  <a:cubicBezTo>
                    <a:pt x="225" y="107"/>
                    <a:pt x="184" y="56"/>
                    <a:pt x="143" y="16"/>
                  </a:cubicBezTo>
                  <a:cubicBezTo>
                    <a:pt x="133" y="5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8">
              <a:extLst>
                <a:ext uri="{FF2B5EF4-FFF2-40B4-BE49-F238E27FC236}">
                  <a16:creationId xmlns:a16="http://schemas.microsoft.com/office/drawing/2014/main" id="{FC5324C5-E530-B019-D069-00A5CC412CA6}"/>
                </a:ext>
              </a:extLst>
            </p:cNvPr>
            <p:cNvSpPr/>
            <p:nvPr/>
          </p:nvSpPr>
          <p:spPr>
            <a:xfrm>
              <a:off x="3486165" y="2149750"/>
              <a:ext cx="10707" cy="19924"/>
            </a:xfrm>
            <a:custGeom>
              <a:avLst/>
              <a:gdLst/>
              <a:ahLst/>
              <a:cxnLst/>
              <a:rect l="l" t="t" r="r" b="b"/>
              <a:pathLst>
                <a:path w="194" h="361" extrusionOk="0">
                  <a:moveTo>
                    <a:pt x="94" y="0"/>
                  </a:moveTo>
                  <a:cubicBezTo>
                    <a:pt x="87" y="0"/>
                    <a:pt x="79" y="2"/>
                    <a:pt x="72" y="4"/>
                  </a:cubicBezTo>
                  <a:cubicBezTo>
                    <a:pt x="69" y="6"/>
                    <a:pt x="65" y="8"/>
                    <a:pt x="62" y="10"/>
                  </a:cubicBezTo>
                  <a:lnTo>
                    <a:pt x="62" y="10"/>
                  </a:lnTo>
                  <a:cubicBezTo>
                    <a:pt x="49" y="11"/>
                    <a:pt x="38" y="18"/>
                    <a:pt x="31" y="25"/>
                  </a:cubicBezTo>
                  <a:cubicBezTo>
                    <a:pt x="11" y="55"/>
                    <a:pt x="0" y="86"/>
                    <a:pt x="0" y="116"/>
                  </a:cubicBezTo>
                  <a:cubicBezTo>
                    <a:pt x="0" y="147"/>
                    <a:pt x="0" y="177"/>
                    <a:pt x="0" y="198"/>
                  </a:cubicBezTo>
                  <a:cubicBezTo>
                    <a:pt x="11" y="249"/>
                    <a:pt x="41" y="299"/>
                    <a:pt x="72" y="340"/>
                  </a:cubicBezTo>
                  <a:cubicBezTo>
                    <a:pt x="92" y="361"/>
                    <a:pt x="112" y="361"/>
                    <a:pt x="143" y="361"/>
                  </a:cubicBezTo>
                  <a:cubicBezTo>
                    <a:pt x="163" y="350"/>
                    <a:pt x="184" y="330"/>
                    <a:pt x="194" y="310"/>
                  </a:cubicBezTo>
                  <a:cubicBezTo>
                    <a:pt x="194" y="279"/>
                    <a:pt x="194" y="259"/>
                    <a:pt x="194" y="238"/>
                  </a:cubicBezTo>
                  <a:cubicBezTo>
                    <a:pt x="194" y="208"/>
                    <a:pt x="194" y="187"/>
                    <a:pt x="194" y="157"/>
                  </a:cubicBezTo>
                  <a:cubicBezTo>
                    <a:pt x="184" y="116"/>
                    <a:pt x="173" y="75"/>
                    <a:pt x="153" y="35"/>
                  </a:cubicBezTo>
                  <a:cubicBezTo>
                    <a:pt x="138" y="12"/>
                    <a:pt x="117" y="0"/>
                    <a:pt x="94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8">
              <a:extLst>
                <a:ext uri="{FF2B5EF4-FFF2-40B4-BE49-F238E27FC236}">
                  <a16:creationId xmlns:a16="http://schemas.microsoft.com/office/drawing/2014/main" id="{92C7B5D9-7414-8C7E-F47E-F19D0CAF050D}"/>
                </a:ext>
              </a:extLst>
            </p:cNvPr>
            <p:cNvSpPr/>
            <p:nvPr/>
          </p:nvSpPr>
          <p:spPr>
            <a:xfrm>
              <a:off x="3464254" y="2030705"/>
              <a:ext cx="133235" cy="59994"/>
            </a:xfrm>
            <a:custGeom>
              <a:avLst/>
              <a:gdLst/>
              <a:ahLst/>
              <a:cxnLst/>
              <a:rect l="l" t="t" r="r" b="b"/>
              <a:pathLst>
                <a:path w="2414" h="1087" extrusionOk="0">
                  <a:moveTo>
                    <a:pt x="229" y="0"/>
                  </a:moveTo>
                  <a:cubicBezTo>
                    <a:pt x="227" y="0"/>
                    <a:pt x="226" y="1"/>
                    <a:pt x="224" y="2"/>
                  </a:cubicBezTo>
                  <a:lnTo>
                    <a:pt x="214" y="13"/>
                  </a:lnTo>
                  <a:cubicBezTo>
                    <a:pt x="72" y="94"/>
                    <a:pt x="0" y="267"/>
                    <a:pt x="51" y="420"/>
                  </a:cubicBezTo>
                  <a:cubicBezTo>
                    <a:pt x="112" y="593"/>
                    <a:pt x="255" y="725"/>
                    <a:pt x="428" y="766"/>
                  </a:cubicBezTo>
                  <a:cubicBezTo>
                    <a:pt x="540" y="792"/>
                    <a:pt x="654" y="804"/>
                    <a:pt x="770" y="804"/>
                  </a:cubicBezTo>
                  <a:cubicBezTo>
                    <a:pt x="886" y="804"/>
                    <a:pt x="1003" y="792"/>
                    <a:pt x="1120" y="766"/>
                  </a:cubicBezTo>
                  <a:cubicBezTo>
                    <a:pt x="1352" y="737"/>
                    <a:pt x="1584" y="653"/>
                    <a:pt x="1824" y="653"/>
                  </a:cubicBezTo>
                  <a:cubicBezTo>
                    <a:pt x="1837" y="653"/>
                    <a:pt x="1850" y="654"/>
                    <a:pt x="1864" y="654"/>
                  </a:cubicBezTo>
                  <a:cubicBezTo>
                    <a:pt x="2118" y="675"/>
                    <a:pt x="2352" y="807"/>
                    <a:pt x="2373" y="1072"/>
                  </a:cubicBezTo>
                  <a:cubicBezTo>
                    <a:pt x="2378" y="1082"/>
                    <a:pt x="2388" y="1087"/>
                    <a:pt x="2397" y="1087"/>
                  </a:cubicBezTo>
                  <a:cubicBezTo>
                    <a:pt x="2406" y="1087"/>
                    <a:pt x="2413" y="1082"/>
                    <a:pt x="2413" y="1072"/>
                  </a:cubicBezTo>
                  <a:cubicBezTo>
                    <a:pt x="2413" y="899"/>
                    <a:pt x="2322" y="746"/>
                    <a:pt x="2159" y="675"/>
                  </a:cubicBezTo>
                  <a:cubicBezTo>
                    <a:pt x="2050" y="626"/>
                    <a:pt x="1929" y="603"/>
                    <a:pt x="1807" y="603"/>
                  </a:cubicBezTo>
                  <a:cubicBezTo>
                    <a:pt x="1724" y="603"/>
                    <a:pt x="1640" y="613"/>
                    <a:pt x="1558" y="634"/>
                  </a:cubicBezTo>
                  <a:cubicBezTo>
                    <a:pt x="1324" y="685"/>
                    <a:pt x="1090" y="725"/>
                    <a:pt x="845" y="746"/>
                  </a:cubicBezTo>
                  <a:cubicBezTo>
                    <a:pt x="800" y="754"/>
                    <a:pt x="754" y="758"/>
                    <a:pt x="709" y="758"/>
                  </a:cubicBezTo>
                  <a:cubicBezTo>
                    <a:pt x="532" y="758"/>
                    <a:pt x="360" y="696"/>
                    <a:pt x="214" y="583"/>
                  </a:cubicBezTo>
                  <a:cubicBezTo>
                    <a:pt x="133" y="512"/>
                    <a:pt x="92" y="410"/>
                    <a:pt x="92" y="298"/>
                  </a:cubicBezTo>
                  <a:cubicBezTo>
                    <a:pt x="82" y="196"/>
                    <a:pt x="143" y="94"/>
                    <a:pt x="234" y="33"/>
                  </a:cubicBezTo>
                  <a:cubicBezTo>
                    <a:pt x="252" y="24"/>
                    <a:pt x="239" y="0"/>
                    <a:pt x="229" y="0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8">
              <a:extLst>
                <a:ext uri="{FF2B5EF4-FFF2-40B4-BE49-F238E27FC236}">
                  <a16:creationId xmlns:a16="http://schemas.microsoft.com/office/drawing/2014/main" id="{23BD91F4-501B-A2B5-91B0-B96081209770}"/>
                </a:ext>
              </a:extLst>
            </p:cNvPr>
            <p:cNvSpPr/>
            <p:nvPr/>
          </p:nvSpPr>
          <p:spPr>
            <a:xfrm>
              <a:off x="3471153" y="2078665"/>
              <a:ext cx="55855" cy="20808"/>
            </a:xfrm>
            <a:custGeom>
              <a:avLst/>
              <a:gdLst/>
              <a:ahLst/>
              <a:cxnLst/>
              <a:rect l="l" t="t" r="r" b="b"/>
              <a:pathLst>
                <a:path w="1012" h="377" extrusionOk="0">
                  <a:moveTo>
                    <a:pt x="26" y="1"/>
                  </a:moveTo>
                  <a:cubicBezTo>
                    <a:pt x="14" y="1"/>
                    <a:pt x="0" y="15"/>
                    <a:pt x="8" y="30"/>
                  </a:cubicBezTo>
                  <a:lnTo>
                    <a:pt x="8" y="19"/>
                  </a:lnTo>
                  <a:cubicBezTo>
                    <a:pt x="130" y="251"/>
                    <a:pt x="361" y="377"/>
                    <a:pt x="597" y="377"/>
                  </a:cubicBezTo>
                  <a:cubicBezTo>
                    <a:pt x="735" y="377"/>
                    <a:pt x="875" y="334"/>
                    <a:pt x="995" y="243"/>
                  </a:cubicBezTo>
                  <a:cubicBezTo>
                    <a:pt x="1012" y="235"/>
                    <a:pt x="1002" y="220"/>
                    <a:pt x="992" y="220"/>
                  </a:cubicBezTo>
                  <a:cubicBezTo>
                    <a:pt x="989" y="220"/>
                    <a:pt x="987" y="221"/>
                    <a:pt x="985" y="223"/>
                  </a:cubicBezTo>
                  <a:cubicBezTo>
                    <a:pt x="869" y="296"/>
                    <a:pt x="737" y="332"/>
                    <a:pt x="600" y="332"/>
                  </a:cubicBezTo>
                  <a:cubicBezTo>
                    <a:pt x="546" y="332"/>
                    <a:pt x="491" y="326"/>
                    <a:pt x="435" y="315"/>
                  </a:cubicBezTo>
                  <a:cubicBezTo>
                    <a:pt x="272" y="274"/>
                    <a:pt x="130" y="162"/>
                    <a:pt x="38" y="9"/>
                  </a:cubicBezTo>
                  <a:cubicBezTo>
                    <a:pt x="35" y="3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8">
              <a:extLst>
                <a:ext uri="{FF2B5EF4-FFF2-40B4-BE49-F238E27FC236}">
                  <a16:creationId xmlns:a16="http://schemas.microsoft.com/office/drawing/2014/main" id="{ED273E70-E60E-9948-FA7D-4F3EED6AAC3C}"/>
                </a:ext>
              </a:extLst>
            </p:cNvPr>
            <p:cNvSpPr/>
            <p:nvPr/>
          </p:nvSpPr>
          <p:spPr>
            <a:xfrm>
              <a:off x="3611501" y="2096547"/>
              <a:ext cx="19704" cy="67500"/>
            </a:xfrm>
            <a:custGeom>
              <a:avLst/>
              <a:gdLst/>
              <a:ahLst/>
              <a:cxnLst/>
              <a:rect l="l" t="t" r="r" b="b"/>
              <a:pathLst>
                <a:path w="357" h="1223" extrusionOk="0">
                  <a:moveTo>
                    <a:pt x="20" y="1"/>
                  </a:moveTo>
                  <a:cubicBezTo>
                    <a:pt x="0" y="1"/>
                    <a:pt x="0" y="31"/>
                    <a:pt x="20" y="31"/>
                  </a:cubicBezTo>
                  <a:cubicBezTo>
                    <a:pt x="326" y="72"/>
                    <a:pt x="255" y="541"/>
                    <a:pt x="214" y="744"/>
                  </a:cubicBezTo>
                  <a:cubicBezTo>
                    <a:pt x="183" y="846"/>
                    <a:pt x="163" y="958"/>
                    <a:pt x="183" y="1070"/>
                  </a:cubicBezTo>
                  <a:cubicBezTo>
                    <a:pt x="194" y="1151"/>
                    <a:pt x="255" y="1223"/>
                    <a:pt x="336" y="1223"/>
                  </a:cubicBezTo>
                  <a:cubicBezTo>
                    <a:pt x="356" y="1223"/>
                    <a:pt x="356" y="1202"/>
                    <a:pt x="336" y="1202"/>
                  </a:cubicBezTo>
                  <a:cubicBezTo>
                    <a:pt x="194" y="1151"/>
                    <a:pt x="204" y="989"/>
                    <a:pt x="224" y="877"/>
                  </a:cubicBezTo>
                  <a:cubicBezTo>
                    <a:pt x="255" y="744"/>
                    <a:pt x="275" y="612"/>
                    <a:pt x="285" y="479"/>
                  </a:cubicBezTo>
                  <a:cubicBezTo>
                    <a:pt x="295" y="286"/>
                    <a:pt x="255" y="21"/>
                    <a:pt x="20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8">
              <a:extLst>
                <a:ext uri="{FF2B5EF4-FFF2-40B4-BE49-F238E27FC236}">
                  <a16:creationId xmlns:a16="http://schemas.microsoft.com/office/drawing/2014/main" id="{91507920-2FCE-35E1-B727-A161CB93E579}"/>
                </a:ext>
              </a:extLst>
            </p:cNvPr>
            <p:cNvSpPr/>
            <p:nvPr/>
          </p:nvSpPr>
          <p:spPr>
            <a:xfrm>
              <a:off x="3630597" y="2142355"/>
              <a:ext cx="20863" cy="30135"/>
            </a:xfrm>
            <a:custGeom>
              <a:avLst/>
              <a:gdLst/>
              <a:ahLst/>
              <a:cxnLst/>
              <a:rect l="l" t="t" r="r" b="b"/>
              <a:pathLst>
                <a:path w="378" h="546" extrusionOk="0">
                  <a:moveTo>
                    <a:pt x="24" y="1"/>
                  </a:moveTo>
                  <a:cubicBezTo>
                    <a:pt x="16" y="1"/>
                    <a:pt x="5" y="6"/>
                    <a:pt x="0" y="16"/>
                  </a:cubicBezTo>
                  <a:cubicBezTo>
                    <a:pt x="0" y="128"/>
                    <a:pt x="31" y="250"/>
                    <a:pt x="92" y="342"/>
                  </a:cubicBezTo>
                  <a:cubicBezTo>
                    <a:pt x="122" y="393"/>
                    <a:pt x="163" y="433"/>
                    <a:pt x="204" y="474"/>
                  </a:cubicBezTo>
                  <a:cubicBezTo>
                    <a:pt x="255" y="505"/>
                    <a:pt x="306" y="535"/>
                    <a:pt x="357" y="545"/>
                  </a:cubicBezTo>
                  <a:cubicBezTo>
                    <a:pt x="377" y="535"/>
                    <a:pt x="377" y="515"/>
                    <a:pt x="367" y="505"/>
                  </a:cubicBezTo>
                  <a:cubicBezTo>
                    <a:pt x="326" y="474"/>
                    <a:pt x="285" y="454"/>
                    <a:pt x="245" y="423"/>
                  </a:cubicBezTo>
                  <a:cubicBezTo>
                    <a:pt x="204" y="393"/>
                    <a:pt x="163" y="352"/>
                    <a:pt x="133" y="311"/>
                  </a:cubicBezTo>
                  <a:cubicBezTo>
                    <a:pt x="72" y="230"/>
                    <a:pt x="41" y="128"/>
                    <a:pt x="41" y="16"/>
                  </a:cubicBezTo>
                  <a:cubicBezTo>
                    <a:pt x="41" y="6"/>
                    <a:pt x="33" y="1"/>
                    <a:pt x="24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8">
              <a:extLst>
                <a:ext uri="{FF2B5EF4-FFF2-40B4-BE49-F238E27FC236}">
                  <a16:creationId xmlns:a16="http://schemas.microsoft.com/office/drawing/2014/main" id="{788FF618-A453-D2D1-C80F-B5008DD2B1C2}"/>
                </a:ext>
              </a:extLst>
            </p:cNvPr>
            <p:cNvSpPr/>
            <p:nvPr/>
          </p:nvSpPr>
          <p:spPr>
            <a:xfrm>
              <a:off x="3606424" y="2062274"/>
              <a:ext cx="52874" cy="30466"/>
            </a:xfrm>
            <a:custGeom>
              <a:avLst/>
              <a:gdLst/>
              <a:ahLst/>
              <a:cxnLst/>
              <a:rect l="l" t="t" r="r" b="b"/>
              <a:pathLst>
                <a:path w="958" h="552" extrusionOk="0">
                  <a:moveTo>
                    <a:pt x="937" y="1"/>
                  </a:moveTo>
                  <a:cubicBezTo>
                    <a:pt x="846" y="1"/>
                    <a:pt x="744" y="21"/>
                    <a:pt x="662" y="52"/>
                  </a:cubicBezTo>
                  <a:cubicBezTo>
                    <a:pt x="571" y="82"/>
                    <a:pt x="489" y="123"/>
                    <a:pt x="408" y="164"/>
                  </a:cubicBezTo>
                  <a:cubicBezTo>
                    <a:pt x="326" y="215"/>
                    <a:pt x="245" y="265"/>
                    <a:pt x="184" y="327"/>
                  </a:cubicBezTo>
                  <a:cubicBezTo>
                    <a:pt x="102" y="377"/>
                    <a:pt x="41" y="449"/>
                    <a:pt x="0" y="530"/>
                  </a:cubicBezTo>
                  <a:cubicBezTo>
                    <a:pt x="0" y="543"/>
                    <a:pt x="16" y="551"/>
                    <a:pt x="30" y="551"/>
                  </a:cubicBezTo>
                  <a:cubicBezTo>
                    <a:pt x="39" y="551"/>
                    <a:pt x="47" y="548"/>
                    <a:pt x="51" y="540"/>
                  </a:cubicBezTo>
                  <a:lnTo>
                    <a:pt x="41" y="540"/>
                  </a:lnTo>
                  <a:cubicBezTo>
                    <a:pt x="82" y="459"/>
                    <a:pt x="153" y="388"/>
                    <a:pt x="224" y="337"/>
                  </a:cubicBezTo>
                  <a:cubicBezTo>
                    <a:pt x="296" y="286"/>
                    <a:pt x="367" y="235"/>
                    <a:pt x="448" y="194"/>
                  </a:cubicBezTo>
                  <a:cubicBezTo>
                    <a:pt x="520" y="153"/>
                    <a:pt x="601" y="123"/>
                    <a:pt x="683" y="92"/>
                  </a:cubicBezTo>
                  <a:cubicBezTo>
                    <a:pt x="764" y="72"/>
                    <a:pt x="856" y="62"/>
                    <a:pt x="937" y="31"/>
                  </a:cubicBezTo>
                  <a:cubicBezTo>
                    <a:pt x="958" y="31"/>
                    <a:pt x="958" y="1"/>
                    <a:pt x="937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8">
              <a:extLst>
                <a:ext uri="{FF2B5EF4-FFF2-40B4-BE49-F238E27FC236}">
                  <a16:creationId xmlns:a16="http://schemas.microsoft.com/office/drawing/2014/main" id="{7CDDC5FB-23CD-95DC-BFF2-101E3D377F9B}"/>
                </a:ext>
              </a:extLst>
            </p:cNvPr>
            <p:cNvSpPr/>
            <p:nvPr/>
          </p:nvSpPr>
          <p:spPr>
            <a:xfrm>
              <a:off x="3582251" y="2028553"/>
              <a:ext cx="32067" cy="40401"/>
            </a:xfrm>
            <a:custGeom>
              <a:avLst/>
              <a:gdLst/>
              <a:ahLst/>
              <a:cxnLst/>
              <a:rect l="l" t="t" r="r" b="b"/>
              <a:pathLst>
                <a:path w="581" h="732" extrusionOk="0">
                  <a:moveTo>
                    <a:pt x="41" y="1"/>
                  </a:moveTo>
                  <a:cubicBezTo>
                    <a:pt x="21" y="1"/>
                    <a:pt x="1" y="41"/>
                    <a:pt x="31" y="52"/>
                  </a:cubicBezTo>
                  <a:cubicBezTo>
                    <a:pt x="174" y="92"/>
                    <a:pt x="296" y="184"/>
                    <a:pt x="387" y="306"/>
                  </a:cubicBezTo>
                  <a:cubicBezTo>
                    <a:pt x="438" y="367"/>
                    <a:pt x="469" y="439"/>
                    <a:pt x="500" y="500"/>
                  </a:cubicBezTo>
                  <a:cubicBezTo>
                    <a:pt x="510" y="540"/>
                    <a:pt x="520" y="571"/>
                    <a:pt x="530" y="612"/>
                  </a:cubicBezTo>
                  <a:cubicBezTo>
                    <a:pt x="530" y="642"/>
                    <a:pt x="540" y="683"/>
                    <a:pt x="550" y="724"/>
                  </a:cubicBezTo>
                  <a:cubicBezTo>
                    <a:pt x="550" y="729"/>
                    <a:pt x="556" y="731"/>
                    <a:pt x="561" y="731"/>
                  </a:cubicBezTo>
                  <a:cubicBezTo>
                    <a:pt x="566" y="731"/>
                    <a:pt x="571" y="729"/>
                    <a:pt x="571" y="724"/>
                  </a:cubicBezTo>
                  <a:cubicBezTo>
                    <a:pt x="581" y="642"/>
                    <a:pt x="571" y="561"/>
                    <a:pt x="540" y="490"/>
                  </a:cubicBezTo>
                  <a:cubicBezTo>
                    <a:pt x="510" y="408"/>
                    <a:pt x="469" y="337"/>
                    <a:pt x="428" y="276"/>
                  </a:cubicBezTo>
                  <a:cubicBezTo>
                    <a:pt x="326" y="143"/>
                    <a:pt x="194" y="52"/>
                    <a:pt x="41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8">
              <a:extLst>
                <a:ext uri="{FF2B5EF4-FFF2-40B4-BE49-F238E27FC236}">
                  <a16:creationId xmlns:a16="http://schemas.microsoft.com/office/drawing/2014/main" id="{95E264F1-82BF-A026-E8CC-78287B6EC12D}"/>
                </a:ext>
              </a:extLst>
            </p:cNvPr>
            <p:cNvSpPr/>
            <p:nvPr/>
          </p:nvSpPr>
          <p:spPr>
            <a:xfrm>
              <a:off x="3648589" y="2146328"/>
              <a:ext cx="32067" cy="72799"/>
            </a:xfrm>
            <a:custGeom>
              <a:avLst/>
              <a:gdLst/>
              <a:ahLst/>
              <a:cxnLst/>
              <a:rect l="l" t="t" r="r" b="b"/>
              <a:pathLst>
                <a:path w="581" h="1319" extrusionOk="0">
                  <a:moveTo>
                    <a:pt x="443" y="1"/>
                  </a:moveTo>
                  <a:cubicBezTo>
                    <a:pt x="438" y="1"/>
                    <a:pt x="431" y="5"/>
                    <a:pt x="438" y="5"/>
                  </a:cubicBezTo>
                  <a:lnTo>
                    <a:pt x="438" y="15"/>
                  </a:lnTo>
                  <a:cubicBezTo>
                    <a:pt x="448" y="46"/>
                    <a:pt x="458" y="87"/>
                    <a:pt x="468" y="117"/>
                  </a:cubicBezTo>
                  <a:cubicBezTo>
                    <a:pt x="468" y="148"/>
                    <a:pt x="479" y="178"/>
                    <a:pt x="489" y="209"/>
                  </a:cubicBezTo>
                  <a:cubicBezTo>
                    <a:pt x="509" y="270"/>
                    <a:pt x="519" y="341"/>
                    <a:pt x="530" y="412"/>
                  </a:cubicBezTo>
                  <a:cubicBezTo>
                    <a:pt x="540" y="535"/>
                    <a:pt x="519" y="657"/>
                    <a:pt x="479" y="769"/>
                  </a:cubicBezTo>
                  <a:cubicBezTo>
                    <a:pt x="377" y="983"/>
                    <a:pt x="214" y="1166"/>
                    <a:pt x="20" y="1298"/>
                  </a:cubicBezTo>
                  <a:cubicBezTo>
                    <a:pt x="0" y="1298"/>
                    <a:pt x="10" y="1319"/>
                    <a:pt x="31" y="1319"/>
                  </a:cubicBezTo>
                  <a:cubicBezTo>
                    <a:pt x="244" y="1207"/>
                    <a:pt x="418" y="1023"/>
                    <a:pt x="509" y="799"/>
                  </a:cubicBezTo>
                  <a:cubicBezTo>
                    <a:pt x="560" y="677"/>
                    <a:pt x="580" y="555"/>
                    <a:pt x="570" y="423"/>
                  </a:cubicBezTo>
                  <a:cubicBezTo>
                    <a:pt x="560" y="361"/>
                    <a:pt x="550" y="300"/>
                    <a:pt x="519" y="239"/>
                  </a:cubicBezTo>
                  <a:cubicBezTo>
                    <a:pt x="489" y="168"/>
                    <a:pt x="458" y="87"/>
                    <a:pt x="448" y="5"/>
                  </a:cubicBezTo>
                  <a:cubicBezTo>
                    <a:pt x="448" y="2"/>
                    <a:pt x="446" y="1"/>
                    <a:pt x="443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8">
              <a:extLst>
                <a:ext uri="{FF2B5EF4-FFF2-40B4-BE49-F238E27FC236}">
                  <a16:creationId xmlns:a16="http://schemas.microsoft.com/office/drawing/2014/main" id="{7DDC0817-0382-ECF4-B1B3-97923A3EDE86}"/>
                </a:ext>
              </a:extLst>
            </p:cNvPr>
            <p:cNvSpPr/>
            <p:nvPr/>
          </p:nvSpPr>
          <p:spPr>
            <a:xfrm>
              <a:off x="3656426" y="2191805"/>
              <a:ext cx="28148" cy="31239"/>
            </a:xfrm>
            <a:custGeom>
              <a:avLst/>
              <a:gdLst/>
              <a:ahLst/>
              <a:cxnLst/>
              <a:rect l="l" t="t" r="r" b="b"/>
              <a:pathLst>
                <a:path w="510" h="566" extrusionOk="0">
                  <a:moveTo>
                    <a:pt x="494" y="1"/>
                  </a:moveTo>
                  <a:cubicBezTo>
                    <a:pt x="487" y="1"/>
                    <a:pt x="479" y="6"/>
                    <a:pt x="479" y="16"/>
                  </a:cubicBezTo>
                  <a:cubicBezTo>
                    <a:pt x="438" y="118"/>
                    <a:pt x="367" y="230"/>
                    <a:pt x="286" y="311"/>
                  </a:cubicBezTo>
                  <a:cubicBezTo>
                    <a:pt x="204" y="403"/>
                    <a:pt x="113" y="474"/>
                    <a:pt x="11" y="535"/>
                  </a:cubicBezTo>
                  <a:cubicBezTo>
                    <a:pt x="1" y="546"/>
                    <a:pt x="11" y="566"/>
                    <a:pt x="21" y="566"/>
                  </a:cubicBezTo>
                  <a:cubicBezTo>
                    <a:pt x="255" y="454"/>
                    <a:pt x="428" y="260"/>
                    <a:pt x="510" y="16"/>
                  </a:cubicBezTo>
                  <a:cubicBezTo>
                    <a:pt x="510" y="6"/>
                    <a:pt x="502" y="1"/>
                    <a:pt x="494" y="1"/>
                  </a:cubicBezTo>
                  <a:close/>
                </a:path>
              </a:pathLst>
            </a:custGeom>
            <a:solidFill>
              <a:srgbClr val="27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8">
              <a:extLst>
                <a:ext uri="{FF2B5EF4-FFF2-40B4-BE49-F238E27FC236}">
                  <a16:creationId xmlns:a16="http://schemas.microsoft.com/office/drawing/2014/main" id="{75D3BD2A-FA42-74B3-3F9A-E565BE3AFA83}"/>
                </a:ext>
              </a:extLst>
            </p:cNvPr>
            <p:cNvSpPr/>
            <p:nvPr/>
          </p:nvSpPr>
          <p:spPr>
            <a:xfrm>
              <a:off x="3638213" y="2309305"/>
              <a:ext cx="43547" cy="181914"/>
            </a:xfrm>
            <a:custGeom>
              <a:avLst/>
              <a:gdLst/>
              <a:ahLst/>
              <a:cxnLst/>
              <a:rect l="l" t="t" r="r" b="b"/>
              <a:pathLst>
                <a:path w="789" h="3296" extrusionOk="0">
                  <a:moveTo>
                    <a:pt x="50" y="1"/>
                  </a:moveTo>
                  <a:cubicBezTo>
                    <a:pt x="18" y="1"/>
                    <a:pt x="0" y="49"/>
                    <a:pt x="35" y="66"/>
                  </a:cubicBezTo>
                  <a:cubicBezTo>
                    <a:pt x="219" y="219"/>
                    <a:pt x="351" y="422"/>
                    <a:pt x="422" y="646"/>
                  </a:cubicBezTo>
                  <a:cubicBezTo>
                    <a:pt x="514" y="881"/>
                    <a:pt x="575" y="1125"/>
                    <a:pt x="616" y="1380"/>
                  </a:cubicBezTo>
                  <a:cubicBezTo>
                    <a:pt x="646" y="1665"/>
                    <a:pt x="646" y="1950"/>
                    <a:pt x="616" y="2235"/>
                  </a:cubicBezTo>
                  <a:cubicBezTo>
                    <a:pt x="595" y="2571"/>
                    <a:pt x="514" y="2917"/>
                    <a:pt x="504" y="3263"/>
                  </a:cubicBezTo>
                  <a:cubicBezTo>
                    <a:pt x="504" y="3285"/>
                    <a:pt x="521" y="3295"/>
                    <a:pt x="539" y="3295"/>
                  </a:cubicBezTo>
                  <a:cubicBezTo>
                    <a:pt x="555" y="3295"/>
                    <a:pt x="570" y="3288"/>
                    <a:pt x="575" y="3274"/>
                  </a:cubicBezTo>
                  <a:cubicBezTo>
                    <a:pt x="677" y="2927"/>
                    <a:pt x="738" y="2571"/>
                    <a:pt x="758" y="2204"/>
                  </a:cubicBezTo>
                  <a:cubicBezTo>
                    <a:pt x="789" y="1899"/>
                    <a:pt x="789" y="1573"/>
                    <a:pt x="738" y="1268"/>
                  </a:cubicBezTo>
                  <a:cubicBezTo>
                    <a:pt x="656" y="820"/>
                    <a:pt x="483" y="260"/>
                    <a:pt x="66" y="5"/>
                  </a:cubicBezTo>
                  <a:cubicBezTo>
                    <a:pt x="60" y="2"/>
                    <a:pt x="55" y="1"/>
                    <a:pt x="50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8">
              <a:extLst>
                <a:ext uri="{FF2B5EF4-FFF2-40B4-BE49-F238E27FC236}">
                  <a16:creationId xmlns:a16="http://schemas.microsoft.com/office/drawing/2014/main" id="{EC58FBA4-4015-2ACE-559C-E40C348BCCB7}"/>
                </a:ext>
              </a:extLst>
            </p:cNvPr>
            <p:cNvSpPr/>
            <p:nvPr/>
          </p:nvSpPr>
          <p:spPr>
            <a:xfrm>
              <a:off x="3600243" y="2488949"/>
              <a:ext cx="116953" cy="205647"/>
            </a:xfrm>
            <a:custGeom>
              <a:avLst/>
              <a:gdLst/>
              <a:ahLst/>
              <a:cxnLst/>
              <a:rect l="l" t="t" r="r" b="b"/>
              <a:pathLst>
                <a:path w="2119" h="3726" extrusionOk="0">
                  <a:moveTo>
                    <a:pt x="1263" y="1"/>
                  </a:moveTo>
                  <a:cubicBezTo>
                    <a:pt x="1165" y="1"/>
                    <a:pt x="1065" y="31"/>
                    <a:pt x="968" y="100"/>
                  </a:cubicBezTo>
                  <a:cubicBezTo>
                    <a:pt x="805" y="232"/>
                    <a:pt x="672" y="416"/>
                    <a:pt x="581" y="609"/>
                  </a:cubicBezTo>
                  <a:cubicBezTo>
                    <a:pt x="469" y="823"/>
                    <a:pt x="367" y="1037"/>
                    <a:pt x="286" y="1271"/>
                  </a:cubicBezTo>
                  <a:cubicBezTo>
                    <a:pt x="92" y="1790"/>
                    <a:pt x="0" y="2350"/>
                    <a:pt x="11" y="2910"/>
                  </a:cubicBezTo>
                  <a:cubicBezTo>
                    <a:pt x="16" y="2936"/>
                    <a:pt x="39" y="2948"/>
                    <a:pt x="61" y="2948"/>
                  </a:cubicBezTo>
                  <a:cubicBezTo>
                    <a:pt x="84" y="2948"/>
                    <a:pt x="107" y="2936"/>
                    <a:pt x="112" y="2910"/>
                  </a:cubicBezTo>
                  <a:lnTo>
                    <a:pt x="112" y="2900"/>
                  </a:lnTo>
                  <a:cubicBezTo>
                    <a:pt x="112" y="2024"/>
                    <a:pt x="367" y="1169"/>
                    <a:pt x="846" y="436"/>
                  </a:cubicBezTo>
                  <a:cubicBezTo>
                    <a:pt x="950" y="288"/>
                    <a:pt x="1084" y="148"/>
                    <a:pt x="1266" y="148"/>
                  </a:cubicBezTo>
                  <a:cubicBezTo>
                    <a:pt x="1298" y="148"/>
                    <a:pt x="1331" y="152"/>
                    <a:pt x="1365" y="161"/>
                  </a:cubicBezTo>
                  <a:cubicBezTo>
                    <a:pt x="1589" y="222"/>
                    <a:pt x="1711" y="436"/>
                    <a:pt x="1772" y="650"/>
                  </a:cubicBezTo>
                  <a:cubicBezTo>
                    <a:pt x="1874" y="1108"/>
                    <a:pt x="1925" y="1576"/>
                    <a:pt x="1925" y="2055"/>
                  </a:cubicBezTo>
                  <a:cubicBezTo>
                    <a:pt x="1945" y="2310"/>
                    <a:pt x="1945" y="2574"/>
                    <a:pt x="1945" y="2839"/>
                  </a:cubicBezTo>
                  <a:cubicBezTo>
                    <a:pt x="1945" y="3114"/>
                    <a:pt x="1915" y="3379"/>
                    <a:pt x="1925" y="3654"/>
                  </a:cubicBezTo>
                  <a:cubicBezTo>
                    <a:pt x="1925" y="3699"/>
                    <a:pt x="1967" y="3726"/>
                    <a:pt x="2005" y="3726"/>
                  </a:cubicBezTo>
                  <a:cubicBezTo>
                    <a:pt x="2035" y="3726"/>
                    <a:pt x="2063" y="3710"/>
                    <a:pt x="2067" y="3674"/>
                  </a:cubicBezTo>
                  <a:cubicBezTo>
                    <a:pt x="2098" y="3409"/>
                    <a:pt x="2118" y="3134"/>
                    <a:pt x="2108" y="2870"/>
                  </a:cubicBezTo>
                  <a:cubicBezTo>
                    <a:pt x="2108" y="2584"/>
                    <a:pt x="2108" y="2299"/>
                    <a:pt x="2088" y="2024"/>
                  </a:cubicBezTo>
                  <a:cubicBezTo>
                    <a:pt x="2067" y="1739"/>
                    <a:pt x="2047" y="1464"/>
                    <a:pt x="2017" y="1189"/>
                  </a:cubicBezTo>
                  <a:cubicBezTo>
                    <a:pt x="2006" y="945"/>
                    <a:pt x="1955" y="711"/>
                    <a:pt x="1884" y="477"/>
                  </a:cubicBezTo>
                  <a:cubicBezTo>
                    <a:pt x="1773" y="217"/>
                    <a:pt x="1527" y="1"/>
                    <a:pt x="1263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8">
              <a:extLst>
                <a:ext uri="{FF2B5EF4-FFF2-40B4-BE49-F238E27FC236}">
                  <a16:creationId xmlns:a16="http://schemas.microsoft.com/office/drawing/2014/main" id="{E7E864C3-03B9-E924-C99C-B265536F691A}"/>
                </a:ext>
              </a:extLst>
            </p:cNvPr>
            <p:cNvSpPr/>
            <p:nvPr/>
          </p:nvSpPr>
          <p:spPr>
            <a:xfrm>
              <a:off x="3597980" y="2646020"/>
              <a:ext cx="37586" cy="89577"/>
            </a:xfrm>
            <a:custGeom>
              <a:avLst/>
              <a:gdLst/>
              <a:ahLst/>
              <a:cxnLst/>
              <a:rect l="l" t="t" r="r" b="b"/>
              <a:pathLst>
                <a:path w="681" h="1623" extrusionOk="0">
                  <a:moveTo>
                    <a:pt x="119" y="0"/>
                  </a:moveTo>
                  <a:cubicBezTo>
                    <a:pt x="98" y="0"/>
                    <a:pt x="77" y="11"/>
                    <a:pt x="72" y="34"/>
                  </a:cubicBezTo>
                  <a:lnTo>
                    <a:pt x="72" y="44"/>
                  </a:lnTo>
                  <a:cubicBezTo>
                    <a:pt x="41" y="237"/>
                    <a:pt x="21" y="431"/>
                    <a:pt x="11" y="624"/>
                  </a:cubicBezTo>
                  <a:cubicBezTo>
                    <a:pt x="1" y="808"/>
                    <a:pt x="1" y="991"/>
                    <a:pt x="21" y="1174"/>
                  </a:cubicBezTo>
                  <a:cubicBezTo>
                    <a:pt x="41" y="1327"/>
                    <a:pt x="123" y="1459"/>
                    <a:pt x="245" y="1551"/>
                  </a:cubicBezTo>
                  <a:cubicBezTo>
                    <a:pt x="309" y="1592"/>
                    <a:pt x="396" y="1622"/>
                    <a:pt x="478" y="1622"/>
                  </a:cubicBezTo>
                  <a:cubicBezTo>
                    <a:pt x="540" y="1622"/>
                    <a:pt x="598" y="1605"/>
                    <a:pt x="642" y="1561"/>
                  </a:cubicBezTo>
                  <a:cubicBezTo>
                    <a:pt x="681" y="1513"/>
                    <a:pt x="638" y="1438"/>
                    <a:pt x="581" y="1438"/>
                  </a:cubicBezTo>
                  <a:cubicBezTo>
                    <a:pt x="578" y="1438"/>
                    <a:pt x="574" y="1438"/>
                    <a:pt x="571" y="1439"/>
                  </a:cubicBezTo>
                  <a:cubicBezTo>
                    <a:pt x="520" y="1459"/>
                    <a:pt x="469" y="1459"/>
                    <a:pt x="418" y="1459"/>
                  </a:cubicBezTo>
                  <a:cubicBezTo>
                    <a:pt x="357" y="1449"/>
                    <a:pt x="306" y="1419"/>
                    <a:pt x="276" y="1368"/>
                  </a:cubicBezTo>
                  <a:cubicBezTo>
                    <a:pt x="194" y="1256"/>
                    <a:pt x="153" y="1123"/>
                    <a:pt x="153" y="991"/>
                  </a:cubicBezTo>
                  <a:cubicBezTo>
                    <a:pt x="123" y="675"/>
                    <a:pt x="133" y="360"/>
                    <a:pt x="164" y="44"/>
                  </a:cubicBezTo>
                  <a:cubicBezTo>
                    <a:pt x="169" y="16"/>
                    <a:pt x="144" y="0"/>
                    <a:pt x="119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8">
              <a:extLst>
                <a:ext uri="{FF2B5EF4-FFF2-40B4-BE49-F238E27FC236}">
                  <a16:creationId xmlns:a16="http://schemas.microsoft.com/office/drawing/2014/main" id="{C3903DC9-0235-2567-FBA8-75DDD11D831F}"/>
                </a:ext>
              </a:extLst>
            </p:cNvPr>
            <p:cNvSpPr/>
            <p:nvPr/>
          </p:nvSpPr>
          <p:spPr>
            <a:xfrm>
              <a:off x="3624526" y="2718815"/>
              <a:ext cx="14516" cy="27044"/>
            </a:xfrm>
            <a:custGeom>
              <a:avLst/>
              <a:gdLst/>
              <a:ahLst/>
              <a:cxnLst/>
              <a:rect l="l" t="t" r="r" b="b"/>
              <a:pathLst>
                <a:path w="263" h="490" extrusionOk="0">
                  <a:moveTo>
                    <a:pt x="145" y="1"/>
                  </a:moveTo>
                  <a:cubicBezTo>
                    <a:pt x="120" y="1"/>
                    <a:pt x="94" y="17"/>
                    <a:pt x="90" y="49"/>
                  </a:cubicBezTo>
                  <a:cubicBezTo>
                    <a:pt x="87" y="56"/>
                    <a:pt x="84" y="63"/>
                    <a:pt x="82" y="70"/>
                  </a:cubicBezTo>
                  <a:lnTo>
                    <a:pt x="82" y="70"/>
                  </a:lnTo>
                  <a:cubicBezTo>
                    <a:pt x="8" y="182"/>
                    <a:pt x="1" y="338"/>
                    <a:pt x="70" y="456"/>
                  </a:cubicBezTo>
                  <a:cubicBezTo>
                    <a:pt x="86" y="473"/>
                    <a:pt x="110" y="489"/>
                    <a:pt x="129" y="489"/>
                  </a:cubicBezTo>
                  <a:cubicBezTo>
                    <a:pt x="133" y="489"/>
                    <a:pt x="137" y="488"/>
                    <a:pt x="141" y="486"/>
                  </a:cubicBezTo>
                  <a:cubicBezTo>
                    <a:pt x="171" y="486"/>
                    <a:pt x="202" y="466"/>
                    <a:pt x="202" y="436"/>
                  </a:cubicBezTo>
                  <a:cubicBezTo>
                    <a:pt x="207" y="419"/>
                    <a:pt x="211" y="403"/>
                    <a:pt x="214" y="386"/>
                  </a:cubicBezTo>
                  <a:lnTo>
                    <a:pt x="214" y="386"/>
                  </a:lnTo>
                  <a:lnTo>
                    <a:pt x="222" y="385"/>
                  </a:lnTo>
                  <a:cubicBezTo>
                    <a:pt x="219" y="385"/>
                    <a:pt x="217" y="384"/>
                    <a:pt x="215" y="382"/>
                  </a:cubicBezTo>
                  <a:lnTo>
                    <a:pt x="215" y="382"/>
                  </a:lnTo>
                  <a:cubicBezTo>
                    <a:pt x="216" y="376"/>
                    <a:pt x="217" y="371"/>
                    <a:pt x="217" y="366"/>
                  </a:cubicBezTo>
                  <a:lnTo>
                    <a:pt x="217" y="366"/>
                  </a:lnTo>
                  <a:cubicBezTo>
                    <a:pt x="219" y="365"/>
                    <a:pt x="221" y="365"/>
                    <a:pt x="222" y="364"/>
                  </a:cubicBezTo>
                  <a:cubicBezTo>
                    <a:pt x="243" y="344"/>
                    <a:pt x="253" y="313"/>
                    <a:pt x="253" y="283"/>
                  </a:cubicBezTo>
                  <a:lnTo>
                    <a:pt x="253" y="273"/>
                  </a:lnTo>
                  <a:cubicBezTo>
                    <a:pt x="253" y="252"/>
                    <a:pt x="253" y="232"/>
                    <a:pt x="263" y="222"/>
                  </a:cubicBezTo>
                  <a:cubicBezTo>
                    <a:pt x="263" y="181"/>
                    <a:pt x="243" y="140"/>
                    <a:pt x="212" y="120"/>
                  </a:cubicBezTo>
                  <a:lnTo>
                    <a:pt x="212" y="110"/>
                  </a:lnTo>
                  <a:lnTo>
                    <a:pt x="212" y="89"/>
                  </a:lnTo>
                  <a:lnTo>
                    <a:pt x="208" y="89"/>
                  </a:lnTo>
                  <a:cubicBezTo>
                    <a:pt x="208" y="82"/>
                    <a:pt x="206" y="74"/>
                    <a:pt x="202" y="68"/>
                  </a:cubicBezTo>
                  <a:lnTo>
                    <a:pt x="202" y="68"/>
                  </a:lnTo>
                  <a:cubicBezTo>
                    <a:pt x="207" y="24"/>
                    <a:pt x="176" y="1"/>
                    <a:pt x="145" y="1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8">
              <a:extLst>
                <a:ext uri="{FF2B5EF4-FFF2-40B4-BE49-F238E27FC236}">
                  <a16:creationId xmlns:a16="http://schemas.microsoft.com/office/drawing/2014/main" id="{DE989B92-C431-399E-0550-9CC234A2CFEF}"/>
                </a:ext>
              </a:extLst>
            </p:cNvPr>
            <p:cNvSpPr/>
            <p:nvPr/>
          </p:nvSpPr>
          <p:spPr>
            <a:xfrm>
              <a:off x="3669948" y="2685536"/>
              <a:ext cx="41063" cy="55468"/>
            </a:xfrm>
            <a:custGeom>
              <a:avLst/>
              <a:gdLst/>
              <a:ahLst/>
              <a:cxnLst/>
              <a:rect l="l" t="t" r="r" b="b"/>
              <a:pathLst>
                <a:path w="744" h="1005" extrusionOk="0">
                  <a:moveTo>
                    <a:pt x="697" y="0"/>
                  </a:moveTo>
                  <a:cubicBezTo>
                    <a:pt x="681" y="0"/>
                    <a:pt x="666" y="9"/>
                    <a:pt x="662" y="31"/>
                  </a:cubicBezTo>
                  <a:cubicBezTo>
                    <a:pt x="652" y="153"/>
                    <a:pt x="631" y="275"/>
                    <a:pt x="611" y="397"/>
                  </a:cubicBezTo>
                  <a:cubicBezTo>
                    <a:pt x="591" y="499"/>
                    <a:pt x="570" y="601"/>
                    <a:pt x="530" y="703"/>
                  </a:cubicBezTo>
                  <a:cubicBezTo>
                    <a:pt x="489" y="784"/>
                    <a:pt x="418" y="845"/>
                    <a:pt x="326" y="865"/>
                  </a:cubicBezTo>
                  <a:cubicBezTo>
                    <a:pt x="275" y="876"/>
                    <a:pt x="234" y="886"/>
                    <a:pt x="183" y="886"/>
                  </a:cubicBezTo>
                  <a:cubicBezTo>
                    <a:pt x="132" y="886"/>
                    <a:pt x="81" y="896"/>
                    <a:pt x="41" y="906"/>
                  </a:cubicBezTo>
                  <a:cubicBezTo>
                    <a:pt x="0" y="927"/>
                    <a:pt x="0" y="967"/>
                    <a:pt x="41" y="988"/>
                  </a:cubicBezTo>
                  <a:cubicBezTo>
                    <a:pt x="71" y="1000"/>
                    <a:pt x="100" y="1005"/>
                    <a:pt x="130" y="1005"/>
                  </a:cubicBezTo>
                  <a:cubicBezTo>
                    <a:pt x="151" y="1005"/>
                    <a:pt x="172" y="1002"/>
                    <a:pt x="193" y="998"/>
                  </a:cubicBezTo>
                  <a:cubicBezTo>
                    <a:pt x="255" y="998"/>
                    <a:pt x="305" y="988"/>
                    <a:pt x="356" y="967"/>
                  </a:cubicBezTo>
                  <a:cubicBezTo>
                    <a:pt x="458" y="937"/>
                    <a:pt x="550" y="876"/>
                    <a:pt x="601" y="784"/>
                  </a:cubicBezTo>
                  <a:cubicBezTo>
                    <a:pt x="652" y="682"/>
                    <a:pt x="692" y="570"/>
                    <a:pt x="703" y="458"/>
                  </a:cubicBezTo>
                  <a:cubicBezTo>
                    <a:pt x="723" y="316"/>
                    <a:pt x="733" y="183"/>
                    <a:pt x="743" y="41"/>
                  </a:cubicBezTo>
                  <a:cubicBezTo>
                    <a:pt x="743" y="17"/>
                    <a:pt x="719" y="0"/>
                    <a:pt x="697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8">
              <a:extLst>
                <a:ext uri="{FF2B5EF4-FFF2-40B4-BE49-F238E27FC236}">
                  <a16:creationId xmlns:a16="http://schemas.microsoft.com/office/drawing/2014/main" id="{A87E1E70-A7FA-3A87-66F7-1BD35A89948E}"/>
                </a:ext>
              </a:extLst>
            </p:cNvPr>
            <p:cNvSpPr/>
            <p:nvPr/>
          </p:nvSpPr>
          <p:spPr>
            <a:xfrm>
              <a:off x="3662056" y="2728363"/>
              <a:ext cx="13522" cy="23678"/>
            </a:xfrm>
            <a:custGeom>
              <a:avLst/>
              <a:gdLst/>
              <a:ahLst/>
              <a:cxnLst/>
              <a:rect l="l" t="t" r="r" b="b"/>
              <a:pathLst>
                <a:path w="245" h="429" extrusionOk="0">
                  <a:moveTo>
                    <a:pt x="139" y="0"/>
                  </a:moveTo>
                  <a:cubicBezTo>
                    <a:pt x="125" y="0"/>
                    <a:pt x="112" y="3"/>
                    <a:pt x="102" y="8"/>
                  </a:cubicBezTo>
                  <a:cubicBezTo>
                    <a:pt x="87" y="15"/>
                    <a:pt x="72" y="34"/>
                    <a:pt x="62" y="51"/>
                  </a:cubicBezTo>
                  <a:lnTo>
                    <a:pt x="62" y="51"/>
                  </a:lnTo>
                  <a:lnTo>
                    <a:pt x="62" y="39"/>
                  </a:lnTo>
                  <a:cubicBezTo>
                    <a:pt x="21" y="120"/>
                    <a:pt x="0" y="212"/>
                    <a:pt x="0" y="293"/>
                  </a:cubicBezTo>
                  <a:cubicBezTo>
                    <a:pt x="11" y="313"/>
                    <a:pt x="11" y="334"/>
                    <a:pt x="11" y="354"/>
                  </a:cubicBezTo>
                  <a:cubicBezTo>
                    <a:pt x="21" y="395"/>
                    <a:pt x="51" y="415"/>
                    <a:pt x="82" y="426"/>
                  </a:cubicBezTo>
                  <a:cubicBezTo>
                    <a:pt x="90" y="427"/>
                    <a:pt x="99" y="428"/>
                    <a:pt x="108" y="428"/>
                  </a:cubicBezTo>
                  <a:cubicBezTo>
                    <a:pt x="152" y="428"/>
                    <a:pt x="197" y="407"/>
                    <a:pt x="214" y="364"/>
                  </a:cubicBezTo>
                  <a:cubicBezTo>
                    <a:pt x="224" y="324"/>
                    <a:pt x="235" y="283"/>
                    <a:pt x="235" y="232"/>
                  </a:cubicBezTo>
                  <a:lnTo>
                    <a:pt x="235" y="171"/>
                  </a:lnTo>
                  <a:cubicBezTo>
                    <a:pt x="245" y="151"/>
                    <a:pt x="245" y="130"/>
                    <a:pt x="235" y="120"/>
                  </a:cubicBezTo>
                  <a:cubicBezTo>
                    <a:pt x="235" y="69"/>
                    <a:pt x="214" y="28"/>
                    <a:pt x="184" y="8"/>
                  </a:cubicBezTo>
                  <a:cubicBezTo>
                    <a:pt x="168" y="3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8">
              <a:extLst>
                <a:ext uri="{FF2B5EF4-FFF2-40B4-BE49-F238E27FC236}">
                  <a16:creationId xmlns:a16="http://schemas.microsoft.com/office/drawing/2014/main" id="{8BEAFB25-4AE7-ADB4-5801-187D6AA4B047}"/>
                </a:ext>
              </a:extLst>
            </p:cNvPr>
            <p:cNvSpPr/>
            <p:nvPr/>
          </p:nvSpPr>
          <p:spPr>
            <a:xfrm>
              <a:off x="3448525" y="2316645"/>
              <a:ext cx="78484" cy="235286"/>
            </a:xfrm>
            <a:custGeom>
              <a:avLst/>
              <a:gdLst/>
              <a:ahLst/>
              <a:cxnLst/>
              <a:rect l="l" t="t" r="r" b="b"/>
              <a:pathLst>
                <a:path w="1422" h="4263" extrusionOk="0">
                  <a:moveTo>
                    <a:pt x="1371" y="0"/>
                  </a:moveTo>
                  <a:cubicBezTo>
                    <a:pt x="1365" y="0"/>
                    <a:pt x="1360" y="2"/>
                    <a:pt x="1354" y="4"/>
                  </a:cubicBezTo>
                  <a:cubicBezTo>
                    <a:pt x="754" y="412"/>
                    <a:pt x="428" y="1094"/>
                    <a:pt x="265" y="1786"/>
                  </a:cubicBezTo>
                  <a:cubicBezTo>
                    <a:pt x="173" y="2173"/>
                    <a:pt x="102" y="2570"/>
                    <a:pt x="51" y="2967"/>
                  </a:cubicBezTo>
                  <a:cubicBezTo>
                    <a:pt x="31" y="3171"/>
                    <a:pt x="21" y="3385"/>
                    <a:pt x="21" y="3589"/>
                  </a:cubicBezTo>
                  <a:cubicBezTo>
                    <a:pt x="0" y="3802"/>
                    <a:pt x="31" y="4016"/>
                    <a:pt x="82" y="4230"/>
                  </a:cubicBezTo>
                  <a:cubicBezTo>
                    <a:pt x="90" y="4252"/>
                    <a:pt x="111" y="4263"/>
                    <a:pt x="131" y="4263"/>
                  </a:cubicBezTo>
                  <a:cubicBezTo>
                    <a:pt x="157" y="4263"/>
                    <a:pt x="183" y="4244"/>
                    <a:pt x="183" y="4210"/>
                  </a:cubicBezTo>
                  <a:cubicBezTo>
                    <a:pt x="194" y="4026"/>
                    <a:pt x="194" y="3833"/>
                    <a:pt x="183" y="3639"/>
                  </a:cubicBezTo>
                  <a:cubicBezTo>
                    <a:pt x="183" y="3446"/>
                    <a:pt x="194" y="3263"/>
                    <a:pt x="214" y="3069"/>
                  </a:cubicBezTo>
                  <a:cubicBezTo>
                    <a:pt x="255" y="2672"/>
                    <a:pt x="316" y="2285"/>
                    <a:pt x="397" y="1898"/>
                  </a:cubicBezTo>
                  <a:cubicBezTo>
                    <a:pt x="540" y="1206"/>
                    <a:pt x="815" y="513"/>
                    <a:pt x="1395" y="76"/>
                  </a:cubicBezTo>
                  <a:cubicBezTo>
                    <a:pt x="1421" y="49"/>
                    <a:pt x="1402" y="0"/>
                    <a:pt x="1371" y="0"/>
                  </a:cubicBez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8">
              <a:extLst>
                <a:ext uri="{FF2B5EF4-FFF2-40B4-BE49-F238E27FC236}">
                  <a16:creationId xmlns:a16="http://schemas.microsoft.com/office/drawing/2014/main" id="{DA60EFAA-72B4-747C-7FB4-CE008D821851}"/>
                </a:ext>
              </a:extLst>
            </p:cNvPr>
            <p:cNvSpPr/>
            <p:nvPr/>
          </p:nvSpPr>
          <p:spPr>
            <a:xfrm>
              <a:off x="3429981" y="2540496"/>
              <a:ext cx="43326" cy="42885"/>
            </a:xfrm>
            <a:custGeom>
              <a:avLst/>
              <a:gdLst/>
              <a:ahLst/>
              <a:cxnLst/>
              <a:rect l="l" t="t" r="r" b="b"/>
              <a:pathLst>
                <a:path w="785" h="777" extrusionOk="0">
                  <a:moveTo>
                    <a:pt x="469" y="1"/>
                  </a:moveTo>
                  <a:lnTo>
                    <a:pt x="474" y="3"/>
                  </a:lnTo>
                  <a:lnTo>
                    <a:pt x="474" y="3"/>
                  </a:lnTo>
                  <a:cubicBezTo>
                    <a:pt x="472" y="2"/>
                    <a:pt x="471" y="2"/>
                    <a:pt x="469" y="1"/>
                  </a:cubicBezTo>
                  <a:close/>
                  <a:moveTo>
                    <a:pt x="474" y="3"/>
                  </a:moveTo>
                  <a:lnTo>
                    <a:pt x="474" y="3"/>
                  </a:lnTo>
                  <a:cubicBezTo>
                    <a:pt x="479" y="5"/>
                    <a:pt x="483" y="7"/>
                    <a:pt x="486" y="9"/>
                  </a:cubicBezTo>
                  <a:lnTo>
                    <a:pt x="486" y="9"/>
                  </a:lnTo>
                  <a:cubicBezTo>
                    <a:pt x="467" y="6"/>
                    <a:pt x="447" y="5"/>
                    <a:pt x="427" y="5"/>
                  </a:cubicBezTo>
                  <a:cubicBezTo>
                    <a:pt x="280" y="5"/>
                    <a:pt x="142" y="85"/>
                    <a:pt x="71" y="225"/>
                  </a:cubicBezTo>
                  <a:cubicBezTo>
                    <a:pt x="0" y="388"/>
                    <a:pt x="41" y="571"/>
                    <a:pt x="183" y="693"/>
                  </a:cubicBezTo>
                  <a:cubicBezTo>
                    <a:pt x="237" y="747"/>
                    <a:pt x="313" y="777"/>
                    <a:pt x="400" y="777"/>
                  </a:cubicBezTo>
                  <a:cubicBezTo>
                    <a:pt x="412" y="777"/>
                    <a:pt x="425" y="776"/>
                    <a:pt x="438" y="775"/>
                  </a:cubicBezTo>
                  <a:cubicBezTo>
                    <a:pt x="519" y="765"/>
                    <a:pt x="611" y="724"/>
                    <a:pt x="672" y="663"/>
                  </a:cubicBezTo>
                  <a:cubicBezTo>
                    <a:pt x="743" y="602"/>
                    <a:pt x="774" y="510"/>
                    <a:pt x="784" y="418"/>
                  </a:cubicBezTo>
                  <a:cubicBezTo>
                    <a:pt x="784" y="337"/>
                    <a:pt x="743" y="245"/>
                    <a:pt x="682" y="174"/>
                  </a:cubicBezTo>
                  <a:cubicBezTo>
                    <a:pt x="636" y="128"/>
                    <a:pt x="578" y="93"/>
                    <a:pt x="513" y="75"/>
                  </a:cubicBezTo>
                  <a:lnTo>
                    <a:pt x="513" y="75"/>
                  </a:lnTo>
                  <a:cubicBezTo>
                    <a:pt x="516" y="51"/>
                    <a:pt x="509" y="24"/>
                    <a:pt x="486" y="9"/>
                  </a:cubicBezTo>
                  <a:lnTo>
                    <a:pt x="486" y="9"/>
                  </a:lnTo>
                  <a:cubicBezTo>
                    <a:pt x="491" y="10"/>
                    <a:pt x="495" y="10"/>
                    <a:pt x="499" y="11"/>
                  </a:cubicBezTo>
                  <a:lnTo>
                    <a:pt x="474" y="3"/>
                  </a:lnTo>
                  <a:close/>
                </a:path>
              </a:pathLst>
            </a:custGeom>
            <a:solidFill>
              <a:srgbClr val="2E2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8">
              <a:extLst>
                <a:ext uri="{FF2B5EF4-FFF2-40B4-BE49-F238E27FC236}">
                  <a16:creationId xmlns:a16="http://schemas.microsoft.com/office/drawing/2014/main" id="{7EC80E9F-216A-92B9-9AD4-0CBF7BD4F1F3}"/>
                </a:ext>
              </a:extLst>
            </p:cNvPr>
            <p:cNvSpPr/>
            <p:nvPr/>
          </p:nvSpPr>
          <p:spPr>
            <a:xfrm>
              <a:off x="3478549" y="2127619"/>
              <a:ext cx="27320" cy="14902"/>
            </a:xfrm>
            <a:custGeom>
              <a:avLst/>
              <a:gdLst/>
              <a:ahLst/>
              <a:cxnLst/>
              <a:rect l="l" t="t" r="r" b="b"/>
              <a:pathLst>
                <a:path w="495" h="270" extrusionOk="0">
                  <a:moveTo>
                    <a:pt x="208" y="0"/>
                  </a:moveTo>
                  <a:cubicBezTo>
                    <a:pt x="145" y="0"/>
                    <a:pt x="82" y="23"/>
                    <a:pt x="37" y="69"/>
                  </a:cubicBezTo>
                  <a:cubicBezTo>
                    <a:pt x="1" y="105"/>
                    <a:pt x="27" y="187"/>
                    <a:pt x="75" y="187"/>
                  </a:cubicBezTo>
                  <a:cubicBezTo>
                    <a:pt x="82" y="187"/>
                    <a:pt x="90" y="185"/>
                    <a:pt x="98" y="181"/>
                  </a:cubicBezTo>
                  <a:cubicBezTo>
                    <a:pt x="131" y="161"/>
                    <a:pt x="172" y="150"/>
                    <a:pt x="214" y="150"/>
                  </a:cubicBezTo>
                  <a:cubicBezTo>
                    <a:pt x="236" y="150"/>
                    <a:pt x="259" y="154"/>
                    <a:pt x="281" y="161"/>
                  </a:cubicBezTo>
                  <a:lnTo>
                    <a:pt x="311" y="161"/>
                  </a:lnTo>
                  <a:cubicBezTo>
                    <a:pt x="322" y="171"/>
                    <a:pt x="342" y="181"/>
                    <a:pt x="352" y="181"/>
                  </a:cubicBezTo>
                  <a:lnTo>
                    <a:pt x="362" y="191"/>
                  </a:lnTo>
                  <a:lnTo>
                    <a:pt x="373" y="212"/>
                  </a:lnTo>
                  <a:cubicBezTo>
                    <a:pt x="373" y="210"/>
                    <a:pt x="373" y="209"/>
                    <a:pt x="374" y="209"/>
                  </a:cubicBezTo>
                  <a:cubicBezTo>
                    <a:pt x="376" y="209"/>
                    <a:pt x="383" y="222"/>
                    <a:pt x="383" y="222"/>
                  </a:cubicBezTo>
                  <a:lnTo>
                    <a:pt x="413" y="252"/>
                  </a:lnTo>
                  <a:cubicBezTo>
                    <a:pt x="419" y="264"/>
                    <a:pt x="429" y="269"/>
                    <a:pt x="440" y="269"/>
                  </a:cubicBezTo>
                  <a:cubicBezTo>
                    <a:pt x="447" y="269"/>
                    <a:pt x="456" y="267"/>
                    <a:pt x="464" y="263"/>
                  </a:cubicBezTo>
                  <a:cubicBezTo>
                    <a:pt x="485" y="242"/>
                    <a:pt x="495" y="212"/>
                    <a:pt x="485" y="191"/>
                  </a:cubicBezTo>
                  <a:cubicBezTo>
                    <a:pt x="444" y="100"/>
                    <a:pt x="362" y="28"/>
                    <a:pt x="271" y="8"/>
                  </a:cubicBezTo>
                  <a:cubicBezTo>
                    <a:pt x="250" y="3"/>
                    <a:pt x="229" y="0"/>
                    <a:pt x="208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8">
              <a:extLst>
                <a:ext uri="{FF2B5EF4-FFF2-40B4-BE49-F238E27FC236}">
                  <a16:creationId xmlns:a16="http://schemas.microsoft.com/office/drawing/2014/main" id="{51F03E12-2A92-11EB-97DE-19CD6325CB09}"/>
                </a:ext>
              </a:extLst>
            </p:cNvPr>
            <p:cNvSpPr/>
            <p:nvPr/>
          </p:nvSpPr>
          <p:spPr>
            <a:xfrm>
              <a:off x="3522480" y="2125135"/>
              <a:ext cx="43436" cy="16944"/>
            </a:xfrm>
            <a:custGeom>
              <a:avLst/>
              <a:gdLst/>
              <a:ahLst/>
              <a:cxnLst/>
              <a:rect l="l" t="t" r="r" b="b"/>
              <a:pathLst>
                <a:path w="787" h="307" extrusionOk="0">
                  <a:moveTo>
                    <a:pt x="466" y="0"/>
                  </a:moveTo>
                  <a:cubicBezTo>
                    <a:pt x="306" y="0"/>
                    <a:pt x="143" y="71"/>
                    <a:pt x="35" y="185"/>
                  </a:cubicBezTo>
                  <a:cubicBezTo>
                    <a:pt x="0" y="220"/>
                    <a:pt x="46" y="306"/>
                    <a:pt x="92" y="306"/>
                  </a:cubicBezTo>
                  <a:cubicBezTo>
                    <a:pt x="101" y="306"/>
                    <a:pt x="109" y="304"/>
                    <a:pt x="116" y="297"/>
                  </a:cubicBezTo>
                  <a:cubicBezTo>
                    <a:pt x="188" y="226"/>
                    <a:pt x="289" y="175"/>
                    <a:pt x="401" y="155"/>
                  </a:cubicBezTo>
                  <a:lnTo>
                    <a:pt x="564" y="155"/>
                  </a:lnTo>
                  <a:cubicBezTo>
                    <a:pt x="595" y="165"/>
                    <a:pt x="625" y="165"/>
                    <a:pt x="656" y="175"/>
                  </a:cubicBezTo>
                  <a:lnTo>
                    <a:pt x="686" y="185"/>
                  </a:lnTo>
                  <a:lnTo>
                    <a:pt x="727" y="185"/>
                  </a:lnTo>
                  <a:cubicBezTo>
                    <a:pt x="733" y="187"/>
                    <a:pt x="738" y="188"/>
                    <a:pt x="742" y="188"/>
                  </a:cubicBezTo>
                  <a:cubicBezTo>
                    <a:pt x="786" y="188"/>
                    <a:pt x="774" y="102"/>
                    <a:pt x="737" y="84"/>
                  </a:cubicBezTo>
                  <a:cubicBezTo>
                    <a:pt x="657" y="26"/>
                    <a:pt x="562" y="0"/>
                    <a:pt x="466" y="0"/>
                  </a:cubicBezTo>
                  <a:close/>
                </a:path>
              </a:pathLst>
            </a:custGeom>
            <a:solidFill>
              <a:srgbClr val="191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8">
              <a:extLst>
                <a:ext uri="{FF2B5EF4-FFF2-40B4-BE49-F238E27FC236}">
                  <a16:creationId xmlns:a16="http://schemas.microsoft.com/office/drawing/2014/main" id="{B6F2DEA9-EE3E-CC41-746E-11C610160D21}"/>
                </a:ext>
              </a:extLst>
            </p:cNvPr>
            <p:cNvSpPr/>
            <p:nvPr/>
          </p:nvSpPr>
          <p:spPr>
            <a:xfrm>
              <a:off x="3509786" y="2187721"/>
              <a:ext cx="24450" cy="92171"/>
            </a:xfrm>
            <a:custGeom>
              <a:avLst/>
              <a:gdLst/>
              <a:ahLst/>
              <a:cxnLst/>
              <a:rect l="l" t="t" r="r" b="b"/>
              <a:pathLst>
                <a:path w="443" h="1670" extrusionOk="0">
                  <a:moveTo>
                    <a:pt x="115" y="0"/>
                  </a:moveTo>
                  <a:cubicBezTo>
                    <a:pt x="106" y="0"/>
                    <a:pt x="96" y="6"/>
                    <a:pt x="92" y="19"/>
                  </a:cubicBezTo>
                  <a:cubicBezTo>
                    <a:pt x="20" y="294"/>
                    <a:pt x="0" y="589"/>
                    <a:pt x="61" y="874"/>
                  </a:cubicBezTo>
                  <a:cubicBezTo>
                    <a:pt x="102" y="1159"/>
                    <a:pt x="214" y="1424"/>
                    <a:pt x="387" y="1658"/>
                  </a:cubicBezTo>
                  <a:cubicBezTo>
                    <a:pt x="392" y="1666"/>
                    <a:pt x="399" y="1669"/>
                    <a:pt x="405" y="1669"/>
                  </a:cubicBezTo>
                  <a:cubicBezTo>
                    <a:pt x="424" y="1669"/>
                    <a:pt x="443" y="1643"/>
                    <a:pt x="428" y="1628"/>
                  </a:cubicBezTo>
                  <a:cubicBezTo>
                    <a:pt x="356" y="1495"/>
                    <a:pt x="285" y="1373"/>
                    <a:pt x="224" y="1241"/>
                  </a:cubicBezTo>
                  <a:cubicBezTo>
                    <a:pt x="183" y="1118"/>
                    <a:pt x="143" y="996"/>
                    <a:pt x="122" y="864"/>
                  </a:cubicBezTo>
                  <a:cubicBezTo>
                    <a:pt x="71" y="589"/>
                    <a:pt x="71" y="304"/>
                    <a:pt x="143" y="29"/>
                  </a:cubicBezTo>
                  <a:cubicBezTo>
                    <a:pt x="143" y="11"/>
                    <a:pt x="129" y="0"/>
                    <a:pt x="115" y="0"/>
                  </a:cubicBez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8">
              <a:extLst>
                <a:ext uri="{FF2B5EF4-FFF2-40B4-BE49-F238E27FC236}">
                  <a16:creationId xmlns:a16="http://schemas.microsoft.com/office/drawing/2014/main" id="{F3E47AE9-53BC-4152-47BC-F49EFA619B4A}"/>
                </a:ext>
              </a:extLst>
            </p:cNvPr>
            <p:cNvSpPr/>
            <p:nvPr/>
          </p:nvSpPr>
          <p:spPr>
            <a:xfrm>
              <a:off x="1219299" y="3645082"/>
              <a:ext cx="29859" cy="206310"/>
            </a:xfrm>
            <a:custGeom>
              <a:avLst/>
              <a:gdLst/>
              <a:ahLst/>
              <a:cxnLst/>
              <a:rect l="l" t="t" r="r" b="b"/>
              <a:pathLst>
                <a:path w="541" h="3738" extrusionOk="0">
                  <a:moveTo>
                    <a:pt x="1" y="0"/>
                  </a:moveTo>
                  <a:lnTo>
                    <a:pt x="1" y="3330"/>
                  </a:lnTo>
                  <a:lnTo>
                    <a:pt x="286" y="3737"/>
                  </a:lnTo>
                  <a:lnTo>
                    <a:pt x="540" y="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8">
              <a:extLst>
                <a:ext uri="{FF2B5EF4-FFF2-40B4-BE49-F238E27FC236}">
                  <a16:creationId xmlns:a16="http://schemas.microsoft.com/office/drawing/2014/main" id="{37B9FB98-7B86-14FD-9176-C2F0E317FEB4}"/>
                </a:ext>
              </a:extLst>
            </p:cNvPr>
            <p:cNvSpPr/>
            <p:nvPr/>
          </p:nvSpPr>
          <p:spPr>
            <a:xfrm>
              <a:off x="1195126" y="3335410"/>
              <a:ext cx="96752" cy="342856"/>
            </a:xfrm>
            <a:custGeom>
              <a:avLst/>
              <a:gdLst/>
              <a:ahLst/>
              <a:cxnLst/>
              <a:rect l="l" t="t" r="r" b="b"/>
              <a:pathLst>
                <a:path w="1753" h="6212" extrusionOk="0">
                  <a:moveTo>
                    <a:pt x="1" y="1"/>
                  </a:moveTo>
                  <a:lnTo>
                    <a:pt x="1" y="6212"/>
                  </a:lnTo>
                  <a:lnTo>
                    <a:pt x="1752" y="621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8">
              <a:extLst>
                <a:ext uri="{FF2B5EF4-FFF2-40B4-BE49-F238E27FC236}">
                  <a16:creationId xmlns:a16="http://schemas.microsoft.com/office/drawing/2014/main" id="{DCA21179-E626-7902-0B42-0D3B0BA8C85F}"/>
                </a:ext>
              </a:extLst>
            </p:cNvPr>
            <p:cNvSpPr/>
            <p:nvPr/>
          </p:nvSpPr>
          <p:spPr>
            <a:xfrm>
              <a:off x="1235028" y="3678196"/>
              <a:ext cx="28203" cy="173194"/>
            </a:xfrm>
            <a:custGeom>
              <a:avLst/>
              <a:gdLst/>
              <a:ahLst/>
              <a:cxnLst/>
              <a:rect l="l" t="t" r="r" b="b"/>
              <a:pathLst>
                <a:path w="511" h="3138" extrusionOk="0">
                  <a:moveTo>
                    <a:pt x="1" y="1"/>
                  </a:moveTo>
                  <a:lnTo>
                    <a:pt x="1" y="3137"/>
                  </a:lnTo>
                  <a:lnTo>
                    <a:pt x="510" y="313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8">
              <a:extLst>
                <a:ext uri="{FF2B5EF4-FFF2-40B4-BE49-F238E27FC236}">
                  <a16:creationId xmlns:a16="http://schemas.microsoft.com/office/drawing/2014/main" id="{1D3577DB-EEF9-94BB-EB59-6914000FE1BD}"/>
                </a:ext>
              </a:extLst>
            </p:cNvPr>
            <p:cNvSpPr/>
            <p:nvPr/>
          </p:nvSpPr>
          <p:spPr>
            <a:xfrm>
              <a:off x="1195126" y="3188770"/>
              <a:ext cx="96752" cy="206861"/>
            </a:xfrm>
            <a:custGeom>
              <a:avLst/>
              <a:gdLst/>
              <a:ahLst/>
              <a:cxnLst/>
              <a:rect l="l" t="t" r="r" b="b"/>
              <a:pathLst>
                <a:path w="1753" h="3748" extrusionOk="0">
                  <a:moveTo>
                    <a:pt x="1" y="0"/>
                  </a:moveTo>
                  <a:lnTo>
                    <a:pt x="1" y="2902"/>
                  </a:lnTo>
                  <a:cubicBezTo>
                    <a:pt x="11" y="3370"/>
                    <a:pt x="398" y="3747"/>
                    <a:pt x="877" y="3747"/>
                  </a:cubicBezTo>
                  <a:cubicBezTo>
                    <a:pt x="1345" y="3747"/>
                    <a:pt x="1732" y="3370"/>
                    <a:pt x="1752" y="2902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8">
              <a:extLst>
                <a:ext uri="{FF2B5EF4-FFF2-40B4-BE49-F238E27FC236}">
                  <a16:creationId xmlns:a16="http://schemas.microsoft.com/office/drawing/2014/main" id="{F6DB286A-B14F-30A4-F400-6A1B346D61BC}"/>
                </a:ext>
              </a:extLst>
            </p:cNvPr>
            <p:cNvSpPr/>
            <p:nvPr/>
          </p:nvSpPr>
          <p:spPr>
            <a:xfrm>
              <a:off x="1168745" y="3111779"/>
              <a:ext cx="148965" cy="96697"/>
            </a:xfrm>
            <a:custGeom>
              <a:avLst/>
              <a:gdLst/>
              <a:ahLst/>
              <a:cxnLst/>
              <a:rect l="l" t="t" r="r" b="b"/>
              <a:pathLst>
                <a:path w="2699" h="1752" extrusionOk="0">
                  <a:moveTo>
                    <a:pt x="744" y="0"/>
                  </a:moveTo>
                  <a:cubicBezTo>
                    <a:pt x="336" y="0"/>
                    <a:pt x="0" y="326"/>
                    <a:pt x="0" y="733"/>
                  </a:cubicBezTo>
                  <a:lnTo>
                    <a:pt x="0" y="1018"/>
                  </a:lnTo>
                  <a:cubicBezTo>
                    <a:pt x="0" y="1426"/>
                    <a:pt x="336" y="1751"/>
                    <a:pt x="744" y="1751"/>
                  </a:cubicBezTo>
                  <a:lnTo>
                    <a:pt x="1966" y="1751"/>
                  </a:lnTo>
                  <a:cubicBezTo>
                    <a:pt x="2373" y="1751"/>
                    <a:pt x="2699" y="1426"/>
                    <a:pt x="2699" y="1018"/>
                  </a:cubicBezTo>
                  <a:lnTo>
                    <a:pt x="2699" y="733"/>
                  </a:lnTo>
                  <a:cubicBezTo>
                    <a:pt x="2699" y="326"/>
                    <a:pt x="2373" y="0"/>
                    <a:pt x="1966" y="0"/>
                  </a:cubicBezTo>
                  <a:close/>
                </a:path>
              </a:pathLst>
            </a:custGeom>
            <a:solidFill>
              <a:srgbClr val="E4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4387629"/>
      </p:ext>
    </p:extLst>
  </p:cSld>
  <p:clrMapOvr>
    <a:masterClrMapping/>
  </p:clrMapOvr>
</p:sld>
</file>

<file path=ppt/theme/theme1.xml><?xml version="1.0" encoding="utf-8"?>
<a:theme xmlns:a="http://schemas.openxmlformats.org/drawingml/2006/main" name="Outpatient Clinic by Slidesgo">
  <a:themeElements>
    <a:clrScheme name="Simple Light">
      <a:dk1>
        <a:srgbClr val="273D40"/>
      </a:dk1>
      <a:lt1>
        <a:srgbClr val="EBC3B8"/>
      </a:lt1>
      <a:dk2>
        <a:srgbClr val="A6D1BA"/>
      </a:dk2>
      <a:lt2>
        <a:srgbClr val="FFFFFF"/>
      </a:lt2>
      <a:accent1>
        <a:srgbClr val="DE8E21"/>
      </a:accent1>
      <a:accent2>
        <a:srgbClr val="FBE07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382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Catamaran</vt:lpstr>
      <vt:lpstr>Bellota</vt:lpstr>
      <vt:lpstr>Bebas Neue</vt:lpstr>
      <vt:lpstr>Outpatient Clinic by Slidesgo</vt:lpstr>
      <vt:lpstr>Clinic Management System</vt:lpstr>
      <vt:lpstr>Problem </vt:lpstr>
      <vt:lpstr>Project Objectives</vt:lpstr>
      <vt:lpstr>Conceptual Design</vt:lpstr>
      <vt:lpstr>ER Diagram</vt:lpstr>
      <vt:lpstr>SQL &amp; Sample Data </vt:lpstr>
      <vt:lpstr>Query Examples</vt:lpstr>
      <vt:lpstr>Conclusion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Amal Ahmed</dc:creator>
  <cp:lastModifiedBy>Amal Ahmed</cp:lastModifiedBy>
  <cp:revision>2</cp:revision>
  <dcterms:modified xsi:type="dcterms:W3CDTF">2025-05-22T18:57:49Z</dcterms:modified>
</cp:coreProperties>
</file>