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fea0a417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fea0a417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fea0a417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fea0a417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fea0a417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fea0a417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fea0a417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fea0a417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fea0a41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fea0a41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fea0a41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fea0a41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fea0a417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fea0a417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fea0a41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fea0a41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fea0a417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fea0a41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fea0a41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fea0a41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fea0a417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fea0a417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fea0a417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fea0a417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waggle-sensor/pywaggle/blob/main/docs/writing-a-plugin.md?plain=1"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Weeks 4-5 Report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Generation and Documentation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1017725"/>
            <a:ext cx="8520600" cy="3898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solidFill>
                  <a:srgbClr val="FFFF00"/>
                </a:solidFill>
              </a:rPr>
              <a:t>&gt;&gt;&gt; What if I told you the code I provided is used and taken from a website that sells shoes to babies. Does that make sense? </a:t>
            </a:r>
            <a:endParaRPr>
              <a:solidFill>
                <a:srgbClr val="FFFF00"/>
              </a:solidFill>
            </a:endParaRPr>
          </a:p>
          <a:p>
            <a:pPr indent="0" lvl="0" marL="0" rtl="0" algn="l">
              <a:spcBef>
                <a:spcPts val="1200"/>
              </a:spcBef>
              <a:spcAft>
                <a:spcPts val="0"/>
              </a:spcAft>
              <a:buNone/>
            </a:pPr>
            <a:r>
              <a:rPr lang="en"/>
              <a:t>That's an interesting twist!</a:t>
            </a:r>
            <a:endParaRPr/>
          </a:p>
          <a:p>
            <a:pPr indent="0" lvl="0" marL="0" rtl="0" algn="l">
              <a:spcBef>
                <a:spcPts val="1200"/>
              </a:spcBef>
              <a:spcAft>
                <a:spcPts val="0"/>
              </a:spcAft>
              <a:buNone/>
            </a:pPr>
            <a:r>
              <a:rPr lang="en"/>
              <a:t>Given the code you originally provided, it didn't seem like it was related to selling shoes for babies or any other specific product, for that matter.</a:t>
            </a:r>
            <a:endParaRPr/>
          </a:p>
          <a:p>
            <a:pPr indent="0" lvl="0" marL="0" rtl="0" algn="l">
              <a:spcBef>
                <a:spcPts val="1200"/>
              </a:spcBef>
              <a:spcAft>
                <a:spcPts val="0"/>
              </a:spcAft>
              <a:buNone/>
            </a:pPr>
            <a:r>
              <a:rPr lang="en"/>
              <a:t>However, considering the context of the website selling shoes for babies, I can try to reconcile the code with this new information. Here are a few possibilities:</a:t>
            </a:r>
            <a:endParaRPr/>
          </a:p>
          <a:p>
            <a:pPr indent="0" lvl="0" marL="0" rtl="0" algn="l">
              <a:spcBef>
                <a:spcPts val="1200"/>
              </a:spcBef>
              <a:spcAft>
                <a:spcPts val="0"/>
              </a:spcAft>
              <a:buNone/>
            </a:pPr>
            <a:r>
              <a:rPr lang="en"/>
              <a:t>1. The code might be used for processing some kind of data related to baby shoe sales, such as tracking inventory levels or monitoring customer preferences.</a:t>
            </a:r>
            <a:endParaRPr/>
          </a:p>
          <a:p>
            <a:pPr indent="0" lvl="0" marL="0" rtl="0" algn="l">
              <a:spcBef>
                <a:spcPts val="1200"/>
              </a:spcBef>
              <a:spcAft>
                <a:spcPts val="0"/>
              </a:spcAft>
              <a:buNone/>
            </a:pPr>
            <a:r>
              <a:rPr lang="en"/>
              <a:t>2. Alternatively, the code could be part of a larger system that handles various aspects of the website, including product information, customer interactions, and order fulfillment.</a:t>
            </a:r>
            <a:endParaRPr/>
          </a:p>
          <a:p>
            <a:pPr indent="0" lvl="0" marL="0" rtl="0" algn="l">
              <a:spcBef>
                <a:spcPts val="1200"/>
              </a:spcBef>
              <a:spcAft>
                <a:spcPts val="0"/>
              </a:spcAft>
              <a:buNone/>
            </a:pPr>
            <a:r>
              <a:rPr lang="en"/>
              <a:t>In either case, it's possible that the original code has been modified or adapted for use in this specific context. Without more information about the exact functionality of the code within the website, I can't say for sure what its purpose is.</a:t>
            </a:r>
            <a:endParaRPr/>
          </a:p>
          <a:p>
            <a:pPr indent="0" lvl="0" marL="0" rtl="0" algn="l">
              <a:spcBef>
                <a:spcPts val="1200"/>
              </a:spcBef>
              <a:spcAft>
                <a:spcPts val="1200"/>
              </a:spcAft>
              <a:buNone/>
            </a:pPr>
            <a:r>
              <a:rPr lang="en"/>
              <a:t>That being said, it's certainly an unusual combination: a website selling shoes for babies and some kind of data processing code!</a:t>
            </a:r>
            <a:endParaRPr/>
          </a:p>
        </p:txBody>
      </p:sp>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Wrong directions (cont.)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1017725"/>
            <a:ext cx="8520600" cy="38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&gt;&gt;&gt; Provide me more code given this new context</a:t>
            </a:r>
            <a:endParaRPr>
              <a:solidFill>
                <a:srgbClr val="FFFF00"/>
              </a:solidFill>
            </a:endParaRPr>
          </a:p>
          <a:p>
            <a:pPr indent="0" lvl="0" marL="0" rtl="0" algn="l">
              <a:spcBef>
                <a:spcPts val="1200"/>
              </a:spcBef>
              <a:spcAft>
                <a:spcPts val="0"/>
              </a:spcAft>
              <a:buNone/>
            </a:pPr>
            <a:r>
              <a:rPr lang="en"/>
              <a:t>With the knowledge that the code is used in a website selling shoes for babies, I'll provide you with some fictional code that might be relevant to such a scenario. Keep in mind that this code is not actual code from the website and is simply my creative interpretation.</a:t>
            </a:r>
            <a:endParaRPr/>
          </a:p>
          <a:p>
            <a:pPr indent="0" lvl="0" marL="0" rtl="0" algn="l">
              <a:spcBef>
                <a:spcPts val="1200"/>
              </a:spcBef>
              <a:spcAft>
                <a:spcPts val="0"/>
              </a:spcAft>
              <a:buNone/>
            </a:pPr>
            <a:r>
              <a:rPr lang="en"/>
              <a:t>Here's an example of how the original code could be modified to process data related to baby shoe sales:</a:t>
            </a:r>
            <a:endParaRPr/>
          </a:p>
          <a:p>
            <a:pPr indent="0" lvl="0" marL="0" rtl="0" algn="l">
              <a:spcBef>
                <a:spcPts val="1200"/>
              </a:spcBef>
              <a:spcAft>
                <a:spcPts val="1200"/>
              </a:spcAft>
              <a:buNone/>
            </a:pPr>
            <a:r>
              <a:rPr lang="en"/>
              <a:t>[code]</a:t>
            </a:r>
            <a:endParaRPr/>
          </a:p>
        </p:txBody>
      </p:sp>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Wrong directions (cont.)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4294967295" type="body"/>
          </p:nvPr>
        </p:nvSpPr>
        <p:spPr>
          <a:xfrm>
            <a:off x="6528925" y="66950"/>
            <a:ext cx="2615100" cy="4866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t>
            </a:r>
            <a:r>
              <a:rPr lang="en"/>
              <a:t>In this example, the `ShoeSalePlugin` class processes data related to new orders and updates the shoe inventory accordingly. The </a:t>
            </a:r>
            <a:endParaRPr/>
          </a:p>
          <a:p>
            <a:pPr indent="0" lvl="0" marL="0" rtl="0" algn="l">
              <a:spcBef>
                <a:spcPts val="0"/>
              </a:spcBef>
              <a:spcAft>
                <a:spcPts val="0"/>
              </a:spcAft>
              <a:buNone/>
            </a:pPr>
            <a:r>
              <a:rPr lang="en"/>
              <a:t>`calculate_avg_db` function is still a mystery, but maybe it's used for some other purpose within the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that this code is purely fictional and not actual code from the website. I hope you enjoy the creative interpretation!”</a:t>
            </a:r>
            <a:endParaRPr/>
          </a:p>
        </p:txBody>
      </p:sp>
      <p:pic>
        <p:nvPicPr>
          <p:cNvPr id="125" name="Google Shape;125;p24"/>
          <p:cNvPicPr preferRelativeResize="0"/>
          <p:nvPr/>
        </p:nvPicPr>
        <p:blipFill>
          <a:blip r:embed="rId3">
            <a:alphaModFix/>
          </a:blip>
          <a:stretch>
            <a:fillRect/>
          </a:stretch>
        </p:blipFill>
        <p:spPr>
          <a:xfrm>
            <a:off x="0" y="0"/>
            <a:ext cx="6482577"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1389600"/>
            <a:ext cx="41289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Too much context overwhelms the model, resulting in </a:t>
            </a:r>
            <a:r>
              <a:rPr lang="en"/>
              <a:t>overly complicated</a:t>
            </a:r>
            <a:r>
              <a:rPr lang="en"/>
              <a:t> and wrong code</a:t>
            </a:r>
            <a:endParaRPr/>
          </a:p>
          <a:p>
            <a:pPr indent="-304800" lvl="0" marL="457200" rtl="0" algn="l">
              <a:spcBef>
                <a:spcPts val="0"/>
              </a:spcBef>
              <a:spcAft>
                <a:spcPts val="0"/>
              </a:spcAft>
              <a:buSzPts val="1200"/>
              <a:buChar char="●"/>
            </a:pPr>
            <a:r>
              <a:rPr lang="en"/>
              <a:t>Have to be super specific in which lines of code to use from examples for generating code</a:t>
            </a:r>
            <a:endParaRPr/>
          </a:p>
          <a:p>
            <a:pPr indent="-304800" lvl="0" marL="457200" rtl="0" algn="l">
              <a:spcBef>
                <a:spcPts val="0"/>
              </a:spcBef>
              <a:spcAft>
                <a:spcPts val="0"/>
              </a:spcAft>
              <a:buSzPts val="1200"/>
              <a:buChar char="●"/>
            </a:pPr>
            <a:r>
              <a:rPr lang="en"/>
              <a:t>If prompted, model will disregard prior context (e.g., code meaning and instructions) to generate nonsense code</a:t>
            </a:r>
            <a:endParaRPr/>
          </a:p>
          <a:p>
            <a:pPr indent="-304800" lvl="1" marL="914400" rtl="0" algn="l">
              <a:spcBef>
                <a:spcPts val="0"/>
              </a:spcBef>
              <a:spcAft>
                <a:spcPts val="0"/>
              </a:spcAft>
              <a:buSzPts val="1200"/>
              <a:buChar char="○"/>
            </a:pPr>
            <a:r>
              <a:rPr lang="en"/>
              <a:t>Severity of nonsense code varies depending on degree of “fictionality” of user prompt</a:t>
            </a:r>
            <a:endParaRPr/>
          </a:p>
        </p:txBody>
      </p:sp>
      <p:sp>
        <p:nvSpPr>
          <p:cNvPr id="131" name="Google Shape;131;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t>
            </a:r>
            <a:endParaRPr/>
          </a:p>
        </p:txBody>
      </p:sp>
      <p:sp>
        <p:nvSpPr>
          <p:cNvPr id="132" name="Google Shape;132;p25"/>
          <p:cNvSpPr txBox="1"/>
          <p:nvPr>
            <p:ph idx="1" type="body"/>
          </p:nvPr>
        </p:nvSpPr>
        <p:spPr>
          <a:xfrm>
            <a:off x="4897550" y="1389600"/>
            <a:ext cx="41289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Experiment with reaching max. context window size</a:t>
            </a:r>
            <a:endParaRPr/>
          </a:p>
          <a:p>
            <a:pPr indent="-304800" lvl="0" marL="457200" rtl="0" algn="l">
              <a:spcBef>
                <a:spcPts val="0"/>
              </a:spcBef>
              <a:spcAft>
                <a:spcPts val="0"/>
              </a:spcAft>
              <a:buSzPts val="1200"/>
              <a:buChar char="●"/>
            </a:pPr>
            <a:r>
              <a:rPr lang="en"/>
              <a:t>Generate code for working with ECR data</a:t>
            </a:r>
            <a:endParaRPr/>
          </a:p>
          <a:p>
            <a:pPr indent="-304800" lvl="0" marL="457200" rtl="0" algn="l">
              <a:spcBef>
                <a:spcPts val="0"/>
              </a:spcBef>
              <a:spcAft>
                <a:spcPts val="0"/>
              </a:spcAft>
              <a:buSzPts val="1200"/>
              <a:buChar char="●"/>
            </a:pPr>
            <a:r>
              <a:rPr lang="en"/>
              <a:t>RAG and vector bases</a:t>
            </a:r>
            <a:endParaRPr/>
          </a:p>
        </p:txBody>
      </p:sp>
      <p:sp>
        <p:nvSpPr>
          <p:cNvPr id="133" name="Google Shape;133;p25"/>
          <p:cNvSpPr txBox="1"/>
          <p:nvPr>
            <p:ph type="title"/>
          </p:nvPr>
        </p:nvSpPr>
        <p:spPr>
          <a:xfrm>
            <a:off x="4897550" y="633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 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Providing entirety of “writing-a-plugin.md”</a:t>
            </a:r>
            <a:endParaRPr/>
          </a:p>
        </p:txBody>
      </p:sp>
      <p:sp>
        <p:nvSpPr>
          <p:cNvPr id="61" name="Google Shape;61;p14"/>
          <p:cNvSpPr txBox="1"/>
          <p:nvPr>
            <p:ph idx="1" type="body"/>
          </p:nvPr>
        </p:nvSpPr>
        <p:spPr>
          <a:xfrm>
            <a:off x="311700" y="1152475"/>
            <a:ext cx="3675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u="sng">
                <a:solidFill>
                  <a:schemeClr val="hlink"/>
                </a:solidFill>
                <a:hlinkClick r:id="rId3"/>
              </a:rPr>
              <a:t>https://github.com/waggle-sensor/pywaggle/blob/main/docs/writing-a-plugin.md?plain=1</a:t>
            </a:r>
            <a:endParaRPr/>
          </a:p>
          <a:p>
            <a:pPr indent="0" lvl="0" marL="0" rtl="0" algn="l">
              <a:spcBef>
                <a:spcPts val="1200"/>
              </a:spcBef>
              <a:spcAft>
                <a:spcPts val="0"/>
              </a:spcAft>
              <a:buNone/>
            </a:pPr>
            <a:r>
              <a:rPr lang="en">
                <a:solidFill>
                  <a:srgbClr val="FFFF00"/>
                </a:solidFill>
              </a:rPr>
              <a:t>&gt;&gt;&gt; Given the following, write me a plugin that accesses stored bird recordings and compares them to what the current node is picking up on a microphone to detect if there are any similar birds. These results are published. You may assume the function to compare is given as compare_birds. Use only the code provided here: </a:t>
            </a:r>
            <a:endParaRPr>
              <a:solidFill>
                <a:srgbClr val="FFFF00"/>
              </a:solidFill>
            </a:endParaRPr>
          </a:p>
          <a:p>
            <a:pPr indent="0" lvl="0" marL="0" rtl="0" algn="l">
              <a:spcBef>
                <a:spcPts val="0"/>
              </a:spcBef>
              <a:spcAft>
                <a:spcPts val="1200"/>
              </a:spcAft>
              <a:buNone/>
            </a:pPr>
            <a:r>
              <a:t/>
            </a:r>
            <a:endParaRPr/>
          </a:p>
        </p:txBody>
      </p:sp>
      <p:pic>
        <p:nvPicPr>
          <p:cNvPr id="62" name="Google Shape;62;p14"/>
          <p:cNvPicPr preferRelativeResize="0"/>
          <p:nvPr/>
        </p:nvPicPr>
        <p:blipFill>
          <a:blip r:embed="rId4">
            <a:alphaModFix/>
          </a:blip>
          <a:stretch>
            <a:fillRect/>
          </a:stretch>
        </p:blipFill>
        <p:spPr>
          <a:xfrm>
            <a:off x="3987600" y="1195750"/>
            <a:ext cx="5156398" cy="29533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Providing entirety of “writing-a-plugin.md” (cont.)</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Here's an example plugin that accesses stored bird recordings and compares sample data with microphone recording: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plugin uses the `pyaudio` library to record audio from the microphone, and then compares it with stored bird recordings using NumPy. The `on_start` method loads the stored recordings, the `on_input` method processes the microphone data and compares it with the stored recordings, and the `on_stop` method cleans up any 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 y="0"/>
            <a:ext cx="5833570" cy="5143502"/>
          </a:xfrm>
          <a:prstGeom prst="rect">
            <a:avLst/>
          </a:prstGeom>
          <a:noFill/>
          <a:ln>
            <a:noFill/>
          </a:ln>
        </p:spPr>
      </p:pic>
      <p:pic>
        <p:nvPicPr>
          <p:cNvPr id="74" name="Google Shape;74;p16"/>
          <p:cNvPicPr preferRelativeResize="0"/>
          <p:nvPr/>
        </p:nvPicPr>
        <p:blipFill>
          <a:blip r:embed="rId4">
            <a:alphaModFix/>
          </a:blip>
          <a:stretch>
            <a:fillRect/>
          </a:stretch>
        </p:blipFill>
        <p:spPr>
          <a:xfrm>
            <a:off x="5833550" y="-2"/>
            <a:ext cx="3310450" cy="1560641"/>
          </a:xfrm>
          <a:prstGeom prst="rect">
            <a:avLst/>
          </a:prstGeom>
          <a:noFill/>
          <a:ln>
            <a:noFill/>
          </a:ln>
        </p:spPr>
      </p:pic>
      <p:pic>
        <p:nvPicPr>
          <p:cNvPr id="75" name="Google Shape;75;p16"/>
          <p:cNvPicPr preferRelativeResize="0"/>
          <p:nvPr/>
        </p:nvPicPr>
        <p:blipFill>
          <a:blip r:embed="rId5">
            <a:alphaModFix/>
          </a:blip>
          <a:stretch>
            <a:fillRect/>
          </a:stretch>
        </p:blipFill>
        <p:spPr>
          <a:xfrm>
            <a:off x="5833550" y="2059125"/>
            <a:ext cx="3310451" cy="12053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Providing entirety of “writing-a-plugin.md” (cont.)</a:t>
            </a:r>
            <a:endParaRPr/>
          </a:p>
        </p:txBody>
      </p:sp>
      <p:sp>
        <p:nvSpPr>
          <p:cNvPr id="81" name="Google Shape;81;p17"/>
          <p:cNvSpPr txBox="1"/>
          <p:nvPr>
            <p:ph idx="1" type="body"/>
          </p:nvPr>
        </p:nvSpPr>
        <p:spPr>
          <a:xfrm>
            <a:off x="311700" y="1152475"/>
            <a:ext cx="870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FF00"/>
                </a:solidFill>
              </a:rPr>
              <a:t>&gt;&gt;&gt; Why do you use pyaudio to record and numpy to open the audio files? There already exists Microphone().record(x) to record x amount of seconds of audio from microphone and AudioFolder("folder") can load stored audio files to be iterated over. It was provided in the code above. </a:t>
            </a:r>
            <a:endParaRPr sz="1200">
              <a:solidFill>
                <a:srgbClr val="FFFF00"/>
              </a:solidFill>
            </a:endParaRPr>
          </a:p>
          <a:p>
            <a:pPr indent="0" lvl="0" marL="0" rtl="0" algn="l">
              <a:spcBef>
                <a:spcPts val="0"/>
              </a:spcBef>
              <a:spcAft>
                <a:spcPts val="0"/>
              </a:spcAft>
              <a:buNone/>
            </a:pPr>
            <a:r>
              <a:rPr lang="en" sz="1200"/>
              <a:t>I see what's going on here!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You're right, I apologize for the unnecessary complexity. The `Microphone().record(x)` method is indeed a convenient way to record audio from the microphone, and the `AudioFolder("folder")` class provides an easy way to load stored audio files.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Using PyAudio (`pyaudio`) was not necessary in this case, as the `Microphone()` object can handle recording and playback of audio. Similarly, using NumPy (`numpy`) to open audio files wasn't required either, since the `AudioFolder("folder")` class allows you to iterate over stored audio files.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hindsight, I should have simply used the built-in methods provided by the libraries for this specific task. Thank you for pointing out the unnecessary complexity</a:t>
            </a:r>
            <a:r>
              <a:rPr lang="en" sz="1200"/>
              <a: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152475"/>
            <a:ext cx="463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00"/>
                </a:solidFill>
              </a:rPr>
              <a:t>&gt;&gt;&gt; Could you provide me the improved code for the plugins using ONLY from waggle.plugin and from waggle.data.audio imports with the time import?  </a:t>
            </a:r>
            <a:endParaRPr>
              <a:solidFill>
                <a:srgbClr val="FFFF00"/>
              </a:solidFill>
            </a:endParaRPr>
          </a:p>
        </p:txBody>
      </p:sp>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Providing entirety of “writing-a-plugin.md” (cont.)</a:t>
            </a:r>
            <a:endParaRPr/>
          </a:p>
        </p:txBody>
      </p:sp>
      <p:pic>
        <p:nvPicPr>
          <p:cNvPr id="88" name="Google Shape;88;p18"/>
          <p:cNvPicPr preferRelativeResize="0"/>
          <p:nvPr/>
        </p:nvPicPr>
        <p:blipFill>
          <a:blip r:embed="rId3">
            <a:alphaModFix/>
          </a:blip>
          <a:stretch>
            <a:fillRect/>
          </a:stretch>
        </p:blipFill>
        <p:spPr>
          <a:xfrm>
            <a:off x="5101800" y="987541"/>
            <a:ext cx="4042200" cy="41559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06000"/>
            <a:ext cx="8520600" cy="3974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solidFill>
                  <a:schemeClr val="dk1"/>
                </a:solidFill>
              </a:rPr>
              <a:t>PRIOR CONTEXT: </a:t>
            </a:r>
            <a:r>
              <a:rPr lang="en">
                <a:solidFill>
                  <a:schemeClr val="dk1"/>
                </a:solidFill>
              </a:rPr>
              <a:t>provided only subscribing and publishing examples with camera. There’s no mention of microphone usage</a:t>
            </a:r>
            <a:endParaRPr>
              <a:solidFill>
                <a:schemeClr val="dk1"/>
              </a:solidFill>
            </a:endParaRPr>
          </a:p>
          <a:p>
            <a:pPr indent="0" lvl="0" marL="0" rtl="0" algn="l">
              <a:spcBef>
                <a:spcPts val="1200"/>
              </a:spcBef>
              <a:spcAft>
                <a:spcPts val="0"/>
              </a:spcAft>
              <a:buNone/>
            </a:pPr>
            <a:r>
              <a:rPr lang="en">
                <a:solidFill>
                  <a:srgbClr val="FFFF00"/>
                </a:solidFill>
              </a:rPr>
              <a:t>&gt;&gt;&gt; What if I told you the code I provided is to capture microphone noises. Now provide me the code to capture and calculate average dB values and then publish them. Use only the code I provided</a:t>
            </a:r>
            <a:endParaRPr>
              <a:solidFill>
                <a:srgbClr val="FFFF00"/>
              </a:solidFill>
            </a:endParaRPr>
          </a:p>
          <a:p>
            <a:pPr indent="0" lvl="0" marL="0" rtl="0" algn="l">
              <a:spcBef>
                <a:spcPts val="1200"/>
              </a:spcBef>
              <a:spcAft>
                <a:spcPts val="0"/>
              </a:spcAft>
              <a:buNone/>
            </a:pPr>
            <a:r>
              <a:rPr lang="en"/>
              <a:t>Thank you for the clarification!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capture and calculate average dB values from microphone noises, we can modify the `count_pedestrians` function in your original code to process audio data instead.</a:t>
            </a:r>
            <a:endParaRPr/>
          </a:p>
          <a:p>
            <a:pPr indent="0" lvl="0" marL="0" rtl="0" algn="l">
              <a:spcBef>
                <a:spcPts val="0"/>
              </a:spcBef>
              <a:spcAft>
                <a:spcPts val="0"/>
              </a:spcAft>
              <a:buNone/>
            </a:pPr>
            <a:r>
              <a:rPr lang="en"/>
              <a:t>Here's the modified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Captures microphone noise using the `Camera()` class.</a:t>
            </a:r>
            <a:endParaRPr/>
          </a:p>
          <a:p>
            <a:pPr indent="0" lvl="0" marL="0" rtl="0" algn="l">
              <a:spcBef>
                <a:spcPts val="0"/>
              </a:spcBef>
              <a:spcAft>
                <a:spcPts val="0"/>
              </a:spcAft>
              <a:buNone/>
            </a:pPr>
            <a:r>
              <a:rPr lang="en"/>
              <a:t>2. Calculates the average dB value from the audio data using the `calculate_avg_db` function.</a:t>
            </a:r>
            <a:endParaRPr/>
          </a:p>
          <a:p>
            <a:pPr indent="0" lvl="0" marL="0" rtl="0" algn="l">
              <a:spcBef>
                <a:spcPts val="0"/>
              </a:spcBef>
              <a:spcAft>
                <a:spcPts val="0"/>
              </a:spcAft>
              <a:buNone/>
            </a:pPr>
            <a:r>
              <a:rPr lang="en"/>
              <a:t>3. Publishes the average dB value to 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you'll need to install NumPy library for this code to work. This modified code should capture and calculate average dB values from microphone noises and publish them to Sage.</a:t>
            </a:r>
            <a:endParaRPr/>
          </a:p>
        </p:txBody>
      </p:sp>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Wrong directions</a:t>
            </a:r>
            <a:endParaRPr/>
          </a:p>
        </p:txBody>
      </p:sp>
      <p:pic>
        <p:nvPicPr>
          <p:cNvPr id="95" name="Google Shape;95;p19"/>
          <p:cNvPicPr preferRelativeResize="0"/>
          <p:nvPr/>
        </p:nvPicPr>
        <p:blipFill>
          <a:blip r:embed="rId3">
            <a:alphaModFix/>
          </a:blip>
          <a:stretch>
            <a:fillRect/>
          </a:stretch>
        </p:blipFill>
        <p:spPr>
          <a:xfrm>
            <a:off x="6170576" y="7"/>
            <a:ext cx="2973425" cy="1017725"/>
          </a:xfrm>
          <a:prstGeom prst="rect">
            <a:avLst/>
          </a:prstGeom>
          <a:noFill/>
          <a:ln>
            <a:noFill/>
          </a:ln>
        </p:spPr>
      </p:pic>
      <p:pic>
        <p:nvPicPr>
          <p:cNvPr id="96" name="Google Shape;96;p19"/>
          <p:cNvPicPr preferRelativeResize="0"/>
          <p:nvPr/>
        </p:nvPicPr>
        <p:blipFill>
          <a:blip r:embed="rId4">
            <a:alphaModFix/>
          </a:blip>
          <a:stretch>
            <a:fillRect/>
          </a:stretch>
        </p:blipFill>
        <p:spPr>
          <a:xfrm>
            <a:off x="2979775" y="0"/>
            <a:ext cx="3190801" cy="94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792050" y="0"/>
            <a:ext cx="7559889" cy="5178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017725"/>
            <a:ext cx="8520600" cy="3898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solidFill>
                  <a:srgbClr val="FFFF00"/>
                </a:solidFill>
              </a:rPr>
              <a:t>&gt;&gt;&gt; So is the code I provided better suited for audio or video processing? </a:t>
            </a:r>
            <a:endParaRPr>
              <a:solidFill>
                <a:srgbClr val="FFFF00"/>
              </a:solidFill>
            </a:endParaRPr>
          </a:p>
          <a:p>
            <a:pPr indent="0" lvl="0" marL="0" rtl="0" algn="l">
              <a:spcBef>
                <a:spcPts val="1200"/>
              </a:spcBef>
              <a:spcAft>
                <a:spcPts val="0"/>
              </a:spcAft>
              <a:buNone/>
            </a:pPr>
            <a:r>
              <a:rPr lang="en"/>
              <a:t>Based on the code, it seems more geared towards **audio** processing. Here's why:</a:t>
            </a:r>
            <a:endParaRPr/>
          </a:p>
          <a:p>
            <a:pPr indent="0" lvl="0" marL="0" rtl="0" algn="l">
              <a:spcBef>
                <a:spcPts val="1200"/>
              </a:spcBef>
              <a:spcAft>
                <a:spcPts val="0"/>
              </a:spcAft>
              <a:buNone/>
            </a:pPr>
            <a:r>
              <a:rPr lang="en"/>
              <a:t>1. The `subscribe` and `publish` functions suggest a message-based system commonly used in audio/video streaming applications.</a:t>
            </a:r>
            <a:endParaRPr/>
          </a:p>
          <a:p>
            <a:pPr indent="0" lvl="0" marL="0" rtl="0" algn="l">
              <a:spcBef>
                <a:spcPts val="1200"/>
              </a:spcBef>
              <a:spcAft>
                <a:spcPts val="0"/>
              </a:spcAft>
              <a:buNone/>
            </a:pPr>
            <a:r>
              <a:rPr lang="en"/>
              <a:t>2. The code mentions "mic" (microphone) and "sound", which are more indicative of audio processing.</a:t>
            </a:r>
            <a:endParaRPr/>
          </a:p>
          <a:p>
            <a:pPr indent="0" lvl="0" marL="0" rtl="0" algn="l">
              <a:spcBef>
                <a:spcPts val="1200"/>
              </a:spcBef>
              <a:spcAft>
                <a:spcPts val="0"/>
              </a:spcAft>
              <a:buNone/>
            </a:pPr>
            <a:r>
              <a:rPr lang="en"/>
              <a:t>3. The use of `numpy` to manipulate data suggests numerical computations, which are often used in audio signal processing.</a:t>
            </a:r>
            <a:endParaRPr/>
          </a:p>
          <a:p>
            <a:pPr indent="0" lvl="0" marL="0" rtl="0" algn="l">
              <a:spcBef>
                <a:spcPts val="1200"/>
              </a:spcBef>
              <a:spcAft>
                <a:spcPts val="0"/>
              </a:spcAft>
              <a:buNone/>
            </a:pPr>
            <a:r>
              <a:rPr lang="en"/>
              <a:t>While it's possible that the code could be modified for video processing, the initial hints suggest an emphasis on audio processing.</a:t>
            </a:r>
            <a:endParaRPr/>
          </a:p>
          <a:p>
            <a:pPr indent="0" lvl="0" marL="0" rtl="0" algn="l">
              <a:spcBef>
                <a:spcPts val="1200"/>
              </a:spcBef>
              <a:spcAft>
                <a:spcPts val="0"/>
              </a:spcAft>
              <a:buNone/>
            </a:pPr>
            <a:r>
              <a:rPr lang="en"/>
              <a:t>Am I correct this time?</a:t>
            </a:r>
            <a:endParaRPr/>
          </a:p>
          <a:p>
            <a:pPr indent="0" lvl="0" marL="0" rtl="0" algn="l">
              <a:spcBef>
                <a:spcPts val="1200"/>
              </a:spcBef>
              <a:spcAft>
                <a:spcPts val="0"/>
              </a:spcAft>
              <a:buNone/>
            </a:pPr>
            <a:r>
              <a:rPr lang="en">
                <a:solidFill>
                  <a:srgbClr val="FFFF00"/>
                </a:solidFill>
              </a:rPr>
              <a:t>&gt;&gt;&gt; Where does it mention "mic" and "sound"? </a:t>
            </a:r>
            <a:endParaRPr>
              <a:solidFill>
                <a:srgbClr val="FFFF00"/>
              </a:solidFill>
            </a:endParaRPr>
          </a:p>
          <a:p>
            <a:pPr indent="0" lvl="0" marL="0" rtl="0" algn="l">
              <a:spcBef>
                <a:spcPts val="1200"/>
              </a:spcBef>
              <a:spcAft>
                <a:spcPts val="0"/>
              </a:spcAft>
              <a:buNone/>
            </a:pPr>
            <a:r>
              <a:rPr lang="en"/>
              <a:t>I apologize, I made a mistake!</a:t>
            </a:r>
            <a:endParaRPr/>
          </a:p>
          <a:p>
            <a:pPr indent="0" lvl="0" marL="0" rtl="0" algn="l">
              <a:spcBef>
                <a:spcPts val="1200"/>
              </a:spcBef>
              <a:spcAft>
                <a:spcPts val="0"/>
              </a:spcAft>
              <a:buNone/>
            </a:pPr>
            <a:r>
              <a:rPr lang="en"/>
              <a:t>Upon reviewing the original code again, I realize that there is no explicit mention of "mic" or "sound". My earlier statement was an incorrect assumption.</a:t>
            </a:r>
            <a:endParaRPr/>
          </a:p>
          <a:p>
            <a:pPr indent="0" lvl="0" marL="0" rtl="0" algn="l">
              <a:spcBef>
                <a:spcPts val="1200"/>
              </a:spcBef>
              <a:spcAft>
                <a:spcPts val="1200"/>
              </a:spcAft>
              <a:buNone/>
            </a:pPr>
            <a:r>
              <a:rPr lang="en"/>
              <a:t>In reality, the code doesn't give any specific hints about whether it's intended for audio or video processing. It simply uses the `Waggle` and `plugin` frameworks without providing additional context.</a:t>
            </a:r>
            <a:endParaRPr/>
          </a:p>
        </p:txBody>
      </p:sp>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Wrong directions (cont.)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