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29aa160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29aa160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4225" y="76600"/>
            <a:ext cx="878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/>
              <a:t>Ruben Abraham</a:t>
            </a:r>
            <a:r>
              <a:rPr lang="en" sz="2000"/>
              <a:t>, University of Illinois Urbana-Champaign, Tinley Park, IL</a:t>
            </a:r>
            <a:endParaRPr sz="2000"/>
          </a:p>
        </p:txBody>
      </p:sp>
      <p:cxnSp>
        <p:nvCxnSpPr>
          <p:cNvPr id="55" name="Google Shape;55;p13"/>
          <p:cNvCxnSpPr/>
          <p:nvPr/>
        </p:nvCxnSpPr>
        <p:spPr>
          <a:xfrm flipH="1">
            <a:off x="4570675" y="789300"/>
            <a:ext cx="10800" cy="42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3"/>
          <p:cNvCxnSpPr/>
          <p:nvPr/>
        </p:nvCxnSpPr>
        <p:spPr>
          <a:xfrm flipH="1" rot="10800000">
            <a:off x="44225" y="2734025"/>
            <a:ext cx="91374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/>
        </p:nvSpPr>
        <p:spPr>
          <a:xfrm>
            <a:off x="5494875" y="545225"/>
            <a:ext cx="3000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274E13"/>
                </a:solidFill>
              </a:rPr>
              <a:t>SAGE/Waggle Research</a:t>
            </a:r>
            <a:endParaRPr b="1" sz="1800">
              <a:solidFill>
                <a:srgbClr val="274E13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905925" y="853914"/>
            <a:ext cx="3891300" cy="16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274E13"/>
                </a:solidFill>
              </a:rPr>
              <a:t>Goals: </a:t>
            </a:r>
            <a:r>
              <a:rPr lang="en" sz="1100">
                <a:solidFill>
                  <a:srgbClr val="1D1C1D"/>
                </a:solidFill>
              </a:rPr>
              <a:t>To provide a baseline of solar irradiance estimation, observing pre-trained models in the real-world, to accurately predict solar irradiance using image data.</a:t>
            </a:r>
            <a:endParaRPr sz="110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50">
                <a:solidFill>
                  <a:srgbClr val="274E13"/>
                </a:solidFill>
              </a:rPr>
              <a:t>Science:</a:t>
            </a:r>
            <a:r>
              <a:rPr lang="en" sz="1150">
                <a:solidFill>
                  <a:srgbClr val="1D1C1D"/>
                </a:solidFill>
              </a:rPr>
              <a:t> The work will improve the accuracy and applicability of solar irradiance models in urban settings. </a:t>
            </a:r>
            <a:endParaRPr sz="115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50">
                <a:solidFill>
                  <a:srgbClr val="274E13"/>
                </a:solidFill>
              </a:rPr>
              <a:t>Learning:</a:t>
            </a:r>
            <a:r>
              <a:rPr lang="en" sz="1150">
                <a:solidFill>
                  <a:srgbClr val="1D1C1D"/>
                </a:solidFill>
              </a:rPr>
              <a:t> Understanding the impact of urban obstructions on solar irradiance model performance and ways to reduce the error ratio.</a:t>
            </a:r>
            <a:endParaRPr b="1" sz="1550">
              <a:solidFill>
                <a:srgbClr val="274E13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69050" y="2783050"/>
            <a:ext cx="3000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351C75"/>
                </a:solidFill>
              </a:rPr>
              <a:t>My Science</a:t>
            </a:r>
            <a:endParaRPr b="1" sz="1800">
              <a:solidFill>
                <a:srgbClr val="351C75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73475" y="3199800"/>
            <a:ext cx="39741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351C75"/>
                </a:solidFill>
              </a:rPr>
              <a:t>Fav Science:</a:t>
            </a:r>
            <a:r>
              <a:rPr lang="en" sz="1150">
                <a:solidFill>
                  <a:srgbClr val="1D1C1D"/>
                </a:solidFill>
              </a:rPr>
              <a:t> Computer Science / Biology</a:t>
            </a:r>
            <a:endParaRPr b="1" sz="155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351C75"/>
                </a:solidFill>
              </a:rPr>
              <a:t>Education: </a:t>
            </a:r>
            <a:r>
              <a:rPr lang="en" sz="1100">
                <a:solidFill>
                  <a:schemeClr val="dk1"/>
                </a:solidFill>
              </a:rPr>
              <a:t>Computer Science + Advertising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351C75"/>
                </a:solidFill>
              </a:rPr>
              <a:t>Career?</a:t>
            </a:r>
            <a:r>
              <a:rPr b="1" lang="en" sz="1550">
                <a:solidFill>
                  <a:srgbClr val="274E13"/>
                </a:solidFill>
              </a:rPr>
              <a:t>: </a:t>
            </a:r>
            <a:r>
              <a:rPr lang="en" sz="1100">
                <a:solidFill>
                  <a:srgbClr val="274E13"/>
                </a:solidFill>
              </a:rPr>
              <a:t>I don't know exactly what I want to be but I am open to the possibility of any job in the computer science and business realm. Take what you can get nowadays!</a:t>
            </a:r>
            <a:endParaRPr sz="1100"/>
          </a:p>
        </p:txBody>
      </p:sp>
      <p:sp>
        <p:nvSpPr>
          <p:cNvPr id="61" name="Google Shape;61;p13"/>
          <p:cNvSpPr txBox="1"/>
          <p:nvPr/>
        </p:nvSpPr>
        <p:spPr>
          <a:xfrm>
            <a:off x="5593350" y="2824925"/>
            <a:ext cx="3000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1155CC"/>
                </a:solidFill>
              </a:rPr>
              <a:t>My Fun Side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870975" y="3199800"/>
            <a:ext cx="3961200" cy="16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1155CC"/>
                </a:solidFill>
              </a:rPr>
              <a:t>FUN!: </a:t>
            </a:r>
            <a:endParaRPr b="1" sz="145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155CC"/>
                </a:solidFill>
              </a:rPr>
              <a:t>I love to </a:t>
            </a:r>
            <a:endParaRPr b="1" sz="11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D1C1D"/>
                </a:solidFill>
              </a:rPr>
              <a:t>-lift weights or workout!</a:t>
            </a:r>
            <a:endParaRPr sz="110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D1C1D"/>
                </a:solidFill>
              </a:rPr>
              <a:t>-play basketball and volleyball!</a:t>
            </a:r>
            <a:endParaRPr sz="110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D1C1D"/>
                </a:solidFill>
              </a:rPr>
              <a:t>-make jokes and make people laugh!</a:t>
            </a:r>
            <a:endParaRPr sz="110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737875" y="1038150"/>
            <a:ext cx="31254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274E13"/>
                </a:solidFill>
              </a:rPr>
              <a:t>photos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600" y="719525"/>
            <a:ext cx="1389188" cy="1852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475" y="592349"/>
            <a:ext cx="1119669" cy="1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5">
            <a:alphaModFix/>
          </a:blip>
          <a:srcRect b="3131" l="16495" r="12737" t="18773"/>
          <a:stretch/>
        </p:blipFill>
        <p:spPr>
          <a:xfrm>
            <a:off x="1587937" y="592350"/>
            <a:ext cx="1352900" cy="1990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