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524ece9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524ece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524ece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524ece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524ece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524ece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524ece9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524ece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524ece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524ece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24ece9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24ece9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524ece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524ece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524ece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524ece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524ece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524ece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524ece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524ece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524ece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524ece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524ece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524ece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524ece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524ece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524ece9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524ece9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524ece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524ece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524ece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524ece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Travel Destinations 2021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9925" y="346100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000" y="3350550"/>
            <a:ext cx="5749550" cy="14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66150" y="-2564475"/>
            <a:ext cx="6387350" cy="41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025" y="3350550"/>
            <a:ext cx="3160075" cy="27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20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Portugal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202200" cy="49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000" y="152400"/>
            <a:ext cx="4670600" cy="4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British Virgin Islands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90250" y="526350"/>
            <a:ext cx="841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/>
              <a:t>The 3rd position is shared between </a:t>
            </a:r>
            <a:endParaRPr sz="6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650" y="0"/>
            <a:ext cx="923365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0000"/>
              <a:t>8/10</a:t>
            </a:r>
            <a:endParaRPr sz="10000"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3228425"/>
            <a:ext cx="85206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Is the score shared between India and China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77"/>
              <a:t>Dominica</a:t>
            </a:r>
            <a:r>
              <a:rPr lang="en-GB"/>
              <a:t> 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299900"/>
            <a:ext cx="4572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75" y="1080300"/>
            <a:ext cx="4776324" cy="333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Poland coming last with with 5/10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8925"/>
            <a:ext cx="85789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Qatar have  only 4 all inclusive Hotels</a:t>
            </a:r>
            <a:endParaRPr sz="2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0" cy="4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05146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17175" y="784400"/>
            <a:ext cx="6454500" cy="754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9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1 on the list</a:t>
            </a:r>
            <a:r>
              <a:rPr lang="en-GB" sz="28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2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450" y="-20450"/>
            <a:ext cx="93950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47375" y="582700"/>
            <a:ext cx="80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9900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Dominica with 9.5 out of 10</a:t>
            </a:r>
            <a:endParaRPr sz="2400">
              <a:highlight>
                <a:srgbClr val="FF9900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Destinations came Second with 9/10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Turkey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