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FED141"/>
    <a:srgbClr val="FF7300"/>
    <a:srgbClr val="B9006E"/>
    <a:srgbClr val="46C8FF"/>
    <a:srgbClr val="0000DC"/>
    <a:srgbClr val="F01928"/>
    <a:srgbClr val="9100DC"/>
    <a:srgbClr val="5AC8AF"/>
    <a:srgbClr val="002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5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0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here to insert subtitle.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501591" cy="103609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7626BD2A-F1CA-44F9-BAC4-2F18C50C7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text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Define footer – presentation title / department</a:t>
            </a:r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icon</a:t>
            </a:r>
            <a:r>
              <a:rPr lang="cs-CZ" dirty="0"/>
              <a:t> to insert image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D114D9D-A2CF-4840-9721-521117432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00" y="6059066"/>
            <a:ext cx="842400" cy="5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9D114D9D-A2CF-4840-9721-521117432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81" y="2019299"/>
            <a:ext cx="4157874" cy="2868931"/>
          </a:xfrm>
          <a:prstGeom prst="rect">
            <a:avLst/>
          </a:prstGeom>
        </p:spPr>
      </p:pic>
      <p:sp>
        <p:nvSpPr>
          <p:cNvPr id="3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FED141"/>
                </a:solidFill>
              </a:defRPr>
            </a:lvl1pPr>
          </a:lstStyle>
          <a:p>
            <a:r>
              <a:rPr lang="en-US" dirty="0"/>
              <a:t>Define footer – presentation title / department</a:t>
            </a:r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FED14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FED141"/>
                </a:solidFill>
              </a:defRPr>
            </a:lvl1pPr>
          </a:lstStyle>
          <a:p>
            <a:r>
              <a:rPr lang="cs-CZ" dirty="0"/>
              <a:t>Definujte zápatí - název prezentace / pracoviště</a:t>
            </a:r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FED14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BFA1E93-BFAB-4A0F-B975-1A65F74E7C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28" y="2285079"/>
            <a:ext cx="8890088" cy="2304838"/>
          </a:xfrm>
          <a:prstGeom prst="rect">
            <a:avLst/>
          </a:prstGeom>
        </p:spPr>
      </p:pic>
      <p:sp>
        <p:nvSpPr>
          <p:cNvPr id="3" name="Zástupný symbol pro zápatí 1">
            <a:extLst>
              <a:ext uri="{FF2B5EF4-FFF2-40B4-BE49-F238E27FC236}">
                <a16:creationId xmlns:a16="http://schemas.microsoft.com/office/drawing/2014/main" id="{0C629E93-C4D2-41B6-8FEB-FD4DBB7E1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r>
              <a:rPr lang="en-US" dirty="0"/>
              <a:t>Define footer – presentation title / department</a:t>
            </a:r>
          </a:p>
        </p:txBody>
      </p:sp>
      <p:sp>
        <p:nvSpPr>
          <p:cNvPr id="4" name="Zástupný symbol pro číslo snímku 2">
            <a:extLst>
              <a:ext uri="{FF2B5EF4-FFF2-40B4-BE49-F238E27FC236}">
                <a16:creationId xmlns:a16="http://schemas.microsoft.com/office/drawing/2014/main" id="{70F6A168-38D9-47D3-92CA-8C2C354FD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sp>
        <p:nvSpPr>
          <p:cNvPr id="7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here to insert title.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here to insert subtitle.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9D114D9D-A2CF-4840-9721-521117432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490962" cy="10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2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720000" y="169200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3" name="Zástupný symbol pro obsah 2"/>
          <p:cNvSpPr>
            <a:spLocks noGrp="1"/>
          </p:cNvSpPr>
          <p:nvPr>
            <p:ph idx="28" hasCustomPrompt="1"/>
          </p:nvPr>
        </p:nvSpPr>
        <p:spPr>
          <a:xfrm>
            <a:off x="6251280" y="169027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137" y="1695074"/>
            <a:ext cx="5218413" cy="3896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sp>
        <p:nvSpPr>
          <p:cNvPr id="9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2" name="Zástupný symbol pro obsah 2"/>
          <p:cNvSpPr>
            <a:spLocks noGrp="1"/>
          </p:cNvSpPr>
          <p:nvPr>
            <p:ph idx="28" hasCustomPrompt="1"/>
          </p:nvPr>
        </p:nvSpPr>
        <p:spPr>
          <a:xfrm>
            <a:off x="6251280" y="1667024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 baseline="0"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pic>
        <p:nvPicPr>
          <p:cNvPr id="22" name="Obrázek 21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4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272212" y="692150"/>
            <a:ext cx="5200987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dirty="0"/>
              <a:t>Second level</a:t>
            </a:r>
            <a:endParaRPr lang="cs-CZ" dirty="0"/>
          </a:p>
          <a:p>
            <a:pPr lvl="2"/>
            <a:r>
              <a:rPr lang="en-GB" dirty="0"/>
              <a:t>Third level</a:t>
            </a:r>
            <a:endParaRPr lang="cs-CZ" dirty="0"/>
          </a:p>
        </p:txBody>
      </p:sp>
      <p:sp>
        <p:nvSpPr>
          <p:cNvPr id="9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137" y="692150"/>
            <a:ext cx="5218413" cy="4899635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0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3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58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0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here insert text.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90" r:id="rId3"/>
    <p:sldLayoutId id="2147483685" r:id="rId4"/>
    <p:sldLayoutId id="2147483688" r:id="rId5"/>
    <p:sldLayoutId id="2147483674" r:id="rId6"/>
    <p:sldLayoutId id="2147483673" r:id="rId7"/>
    <p:sldLayoutId id="2147483676" r:id="rId8"/>
    <p:sldLayoutId id="2147483675" r:id="rId9"/>
    <p:sldLayoutId id="2147483677" r:id="rId10"/>
    <p:sldLayoutId id="2147483686" r:id="rId11"/>
    <p:sldLayoutId id="2147483694" r:id="rId12"/>
    <p:sldLayoutId id="2147483692" r:id="rId13"/>
    <p:sldLayoutId id="2147483695" r:id="rId14"/>
    <p:sldLayoutId id="2147483693" r:id="rId15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7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0901BCD-00E2-4E77-945C-40D77A203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PV204 Project </a:t>
            </a:r>
            <a:r>
              <a:rPr lang="en-US" dirty="0"/>
              <a:t>Phase</a:t>
            </a:r>
            <a:r>
              <a:rPr lang="cs-CZ" dirty="0"/>
              <a:t> 3 </a:t>
            </a:r>
            <a:r>
              <a:rPr lang="en-US" dirty="0"/>
              <a:t>-</a:t>
            </a:r>
            <a:r>
              <a:rPr lang="cs-CZ" dirty="0"/>
              <a:t> </a:t>
            </a:r>
            <a:r>
              <a:rPr lang="cs-CZ" altLang="cs-CZ" dirty="0"/>
              <a:t>Amal </a:t>
            </a:r>
            <a:r>
              <a:rPr lang="cs-CZ" altLang="cs-CZ" dirty="0" err="1"/>
              <a:t>Chukkinin</a:t>
            </a:r>
            <a:r>
              <a:rPr lang="cs-CZ" altLang="cs-CZ" dirty="0"/>
              <a:t>, Marek </a:t>
            </a:r>
            <a:r>
              <a:rPr lang="cs-CZ" altLang="cs-CZ" dirty="0" err="1"/>
              <a:t>Hrašna</a:t>
            </a:r>
            <a:r>
              <a:rPr lang="cs-CZ" altLang="cs-CZ" dirty="0"/>
              <a:t> and Jan Kubeša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42CF90-D510-470E-B735-618EF5F01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1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FAFCCA4-5869-4976-BC37-27FBCD0B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PV204 Project Phase </a:t>
            </a:r>
            <a:r>
              <a:rPr lang="cs-CZ" dirty="0"/>
              <a:t>3</a:t>
            </a:r>
            <a:endParaRPr lang="en-US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4275A386-ECAD-41D7-A306-33D10DE2C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altLang="cs-CZ" dirty="0"/>
              <a:t>Amal </a:t>
            </a:r>
            <a:r>
              <a:rPr lang="cs-CZ" altLang="cs-CZ" dirty="0" err="1"/>
              <a:t>Chukkinin</a:t>
            </a:r>
            <a:r>
              <a:rPr lang="cs-CZ" altLang="cs-CZ" dirty="0"/>
              <a:t>, Marek </a:t>
            </a:r>
            <a:r>
              <a:rPr lang="cs-CZ" altLang="cs-CZ" dirty="0" err="1"/>
              <a:t>Hrašna</a:t>
            </a:r>
            <a:r>
              <a:rPr lang="cs-CZ" altLang="cs-CZ" dirty="0"/>
              <a:t> and Jan Kubeša</a:t>
            </a:r>
            <a:endParaRPr lang="en-GB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3143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08B57F7F-63AB-4579-8DD4-9EDFB0CD6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PV204 Project </a:t>
            </a:r>
            <a:r>
              <a:rPr lang="en-US" dirty="0"/>
              <a:t>Phase</a:t>
            </a:r>
            <a:r>
              <a:rPr lang="cs-CZ" dirty="0"/>
              <a:t> 3 </a:t>
            </a:r>
            <a:r>
              <a:rPr lang="en-US" dirty="0"/>
              <a:t>-</a:t>
            </a:r>
            <a:r>
              <a:rPr lang="cs-CZ" dirty="0"/>
              <a:t> </a:t>
            </a:r>
            <a:r>
              <a:rPr lang="cs-CZ" altLang="cs-CZ" dirty="0"/>
              <a:t>Amal </a:t>
            </a:r>
            <a:r>
              <a:rPr lang="cs-CZ" altLang="cs-CZ" dirty="0" err="1"/>
              <a:t>Chukkinin</a:t>
            </a:r>
            <a:r>
              <a:rPr lang="cs-CZ" altLang="cs-CZ" dirty="0"/>
              <a:t>, Marek </a:t>
            </a:r>
            <a:r>
              <a:rPr lang="cs-CZ" altLang="cs-CZ" dirty="0" err="1"/>
              <a:t>Hrašna</a:t>
            </a:r>
            <a:r>
              <a:rPr lang="cs-CZ" altLang="cs-CZ" dirty="0"/>
              <a:t> and Jan Kubeša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7400669-04AF-469C-8715-D62050E705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</a:t>
            </a:fld>
            <a:endParaRPr lang="cs-CZ" altLang="cs-CZ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16CC6A6E-8785-4BF4-B271-EC3E3586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Analysis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secure</a:t>
            </a:r>
            <a:r>
              <a:rPr lang="cs-CZ" dirty="0"/>
              <a:t> </a:t>
            </a:r>
            <a:r>
              <a:rPr lang="cs-CZ" dirty="0" err="1"/>
              <a:t>channel</a:t>
            </a:r>
            <a:endParaRPr lang="en-US" dirty="0"/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45C7DF01-8821-4B94-90F9-CF2723B6D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Analyzing</a:t>
            </a:r>
            <a:r>
              <a:rPr lang="cs-CZ" dirty="0"/>
              <a:t> </a:t>
            </a:r>
            <a:r>
              <a:rPr lang="cs-CZ" dirty="0" err="1"/>
              <a:t>project</a:t>
            </a:r>
            <a:r>
              <a:rPr lang="cs-CZ" dirty="0"/>
              <a:t> by Imrich Nagy and Daniel Rychlý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1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EE5538C-23F5-4B39-BFD4-852553399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PV204 Project </a:t>
            </a:r>
            <a:r>
              <a:rPr lang="en-US" dirty="0"/>
              <a:t>Phase</a:t>
            </a:r>
            <a:r>
              <a:rPr lang="cs-CZ" dirty="0"/>
              <a:t> 3 </a:t>
            </a:r>
            <a:r>
              <a:rPr lang="en-US" dirty="0"/>
              <a:t>-</a:t>
            </a:r>
            <a:r>
              <a:rPr lang="cs-CZ" dirty="0"/>
              <a:t> </a:t>
            </a:r>
            <a:r>
              <a:rPr lang="cs-CZ" altLang="cs-CZ" dirty="0"/>
              <a:t>Amal </a:t>
            </a:r>
            <a:r>
              <a:rPr lang="cs-CZ" altLang="cs-CZ" dirty="0" err="1"/>
              <a:t>Chukkinin</a:t>
            </a:r>
            <a:r>
              <a:rPr lang="cs-CZ" altLang="cs-CZ" dirty="0"/>
              <a:t>, Marek </a:t>
            </a:r>
            <a:r>
              <a:rPr lang="cs-CZ" altLang="cs-CZ" dirty="0" err="1"/>
              <a:t>Hrašna</a:t>
            </a:r>
            <a:r>
              <a:rPr lang="cs-CZ" altLang="cs-CZ" dirty="0"/>
              <a:t> and Jan Kubeša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C8742A6-BCC0-4833-95D9-79308E435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020925E6-65A4-42AD-BCE2-9E36DED5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used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5C8AB7DE-9BF8-4113-A3E7-97B75BA4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Manual</a:t>
            </a:r>
            <a:r>
              <a:rPr lang="cs-CZ" dirty="0"/>
              <a:t> testing and </a:t>
            </a:r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review</a:t>
            </a:r>
            <a:endParaRPr lang="cs-CZ" dirty="0"/>
          </a:p>
          <a:p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semi-automatic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review</a:t>
            </a:r>
            <a:endParaRPr lang="cs-CZ" dirty="0"/>
          </a:p>
          <a:p>
            <a:r>
              <a:rPr lang="cs-CZ" dirty="0" err="1"/>
              <a:t>Automated</a:t>
            </a:r>
            <a:r>
              <a:rPr lang="cs-CZ" dirty="0"/>
              <a:t> testing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SonarQube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576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1C222037-F7D4-445F-BA60-2B400CAEA3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PV204 Project </a:t>
            </a:r>
            <a:r>
              <a:rPr lang="en-US" dirty="0"/>
              <a:t>Phase</a:t>
            </a:r>
            <a:r>
              <a:rPr lang="cs-CZ" dirty="0"/>
              <a:t> 3 </a:t>
            </a:r>
            <a:r>
              <a:rPr lang="en-US" dirty="0"/>
              <a:t>-</a:t>
            </a:r>
            <a:r>
              <a:rPr lang="cs-CZ" dirty="0"/>
              <a:t> </a:t>
            </a:r>
            <a:r>
              <a:rPr lang="cs-CZ" altLang="cs-CZ" dirty="0"/>
              <a:t>Amal </a:t>
            </a:r>
            <a:r>
              <a:rPr lang="cs-CZ" altLang="cs-CZ" dirty="0" err="1"/>
              <a:t>Chukkinin</a:t>
            </a:r>
            <a:r>
              <a:rPr lang="cs-CZ" altLang="cs-CZ" dirty="0"/>
              <a:t>, Marek </a:t>
            </a:r>
            <a:r>
              <a:rPr lang="cs-CZ" altLang="cs-CZ" dirty="0" err="1"/>
              <a:t>Hrašna</a:t>
            </a:r>
            <a:r>
              <a:rPr lang="cs-CZ" altLang="cs-CZ" dirty="0"/>
              <a:t> and Jan Kubeša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AAB5845-B898-41B9-90E5-C1099D0F20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24EC8992-15E2-4B73-92C1-5B02A3EE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things</a:t>
            </a:r>
            <a:r>
              <a:rPr lang="cs-CZ" dirty="0"/>
              <a:t> </a:t>
            </a:r>
            <a:r>
              <a:rPr lang="cs-CZ" dirty="0" err="1"/>
              <a:t>were</a:t>
            </a:r>
            <a:r>
              <a:rPr lang="cs-CZ" dirty="0"/>
              <a:t> </a:t>
            </a:r>
            <a:r>
              <a:rPr lang="cs-CZ" dirty="0" err="1"/>
              <a:t>great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A76388E-CC16-4167-BDBF-C097CA1B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PIN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well</a:t>
            </a:r>
            <a:r>
              <a:rPr lang="cs-CZ" dirty="0"/>
              <a:t> </a:t>
            </a:r>
            <a:r>
              <a:rPr lang="cs-CZ" dirty="0" err="1"/>
              <a:t>protected</a:t>
            </a:r>
            <a:r>
              <a:rPr lang="cs-CZ" dirty="0"/>
              <a:t> and in </a:t>
            </a:r>
            <a:r>
              <a:rPr lang="cs-CZ" dirty="0" err="1"/>
              <a:t>memory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a limited </a:t>
            </a:r>
            <a:r>
              <a:rPr lang="cs-CZ" dirty="0" err="1"/>
              <a:t>time</a:t>
            </a:r>
            <a:endParaRPr lang="cs-CZ" dirty="0"/>
          </a:p>
          <a:p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well</a:t>
            </a:r>
            <a:r>
              <a:rPr lang="cs-CZ" dirty="0"/>
              <a:t> done and </a:t>
            </a:r>
            <a:r>
              <a:rPr lang="cs-CZ" dirty="0" err="1"/>
              <a:t>flow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protected</a:t>
            </a:r>
            <a:endParaRPr lang="cs-CZ" dirty="0"/>
          </a:p>
          <a:p>
            <a:r>
              <a:rPr lang="cs-CZ" dirty="0" err="1"/>
              <a:t>Padding</a:t>
            </a:r>
            <a:r>
              <a:rPr lang="cs-CZ" dirty="0"/>
              <a:t> </a:t>
            </a:r>
            <a:r>
              <a:rPr lang="cs-CZ" dirty="0" err="1"/>
              <a:t>oracle</a:t>
            </a:r>
            <a:r>
              <a:rPr lang="cs-CZ" dirty="0"/>
              <a:t> </a:t>
            </a:r>
            <a:r>
              <a:rPr lang="cs-CZ" dirty="0" err="1"/>
              <a:t>attack</a:t>
            </a:r>
            <a:r>
              <a:rPr lang="cs-CZ" dirty="0"/>
              <a:t> </a:t>
            </a:r>
            <a:r>
              <a:rPr lang="cs-CZ" dirty="0" err="1"/>
              <a:t>mitigated</a:t>
            </a:r>
            <a:endParaRPr lang="cs-CZ" dirty="0"/>
          </a:p>
          <a:p>
            <a:r>
              <a:rPr lang="cs-CZ" dirty="0"/>
              <a:t>Session </a:t>
            </a:r>
            <a:r>
              <a:rPr lang="cs-CZ" dirty="0" err="1"/>
              <a:t>length</a:t>
            </a:r>
            <a:r>
              <a:rPr lang="cs-CZ" dirty="0"/>
              <a:t> </a:t>
            </a:r>
            <a:r>
              <a:rPr lang="cs-CZ" dirty="0" err="1"/>
              <a:t>greatly</a:t>
            </a:r>
            <a:r>
              <a:rPr lang="cs-CZ" dirty="0"/>
              <a:t> </a:t>
            </a:r>
            <a:r>
              <a:rPr lang="cs-CZ" dirty="0" err="1"/>
              <a:t>improves</a:t>
            </a:r>
            <a:r>
              <a:rPr lang="cs-CZ" dirty="0"/>
              <a:t> </a:t>
            </a:r>
            <a:r>
              <a:rPr lang="cs-CZ" dirty="0" err="1"/>
              <a:t>security</a:t>
            </a:r>
            <a:endParaRPr lang="cs-CZ" dirty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0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6D2AB163-02E6-4085-AEF7-472BAF89F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Define footer – presentation title / department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105B3A6-A085-44EC-9F39-817952E47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84D3EE4B-B494-4296-B142-081D0A14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Found</a:t>
            </a:r>
            <a:r>
              <a:rPr lang="cs-CZ" dirty="0"/>
              <a:t> </a:t>
            </a:r>
            <a:r>
              <a:rPr lang="cs-CZ" dirty="0" err="1"/>
              <a:t>issues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EEBD003F-5D14-4EFD-A9C4-B0B70A23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Bug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reading</a:t>
            </a:r>
            <a:r>
              <a:rPr lang="cs-CZ" dirty="0"/>
              <a:t> PIN – </a:t>
            </a:r>
            <a:r>
              <a:rPr lang="cs-CZ" dirty="0" err="1"/>
              <a:t>degraded</a:t>
            </a:r>
            <a:r>
              <a:rPr lang="cs-CZ" dirty="0"/>
              <a:t> </a:t>
            </a:r>
            <a:r>
              <a:rPr lang="cs-CZ" dirty="0" err="1"/>
              <a:t>servuce</a:t>
            </a:r>
            <a:endParaRPr lang="cs-CZ" dirty="0"/>
          </a:p>
          <a:p>
            <a:r>
              <a:rPr lang="cs-CZ" dirty="0" err="1"/>
              <a:t>Missing</a:t>
            </a:r>
            <a:r>
              <a:rPr lang="cs-CZ" dirty="0"/>
              <a:t> </a:t>
            </a:r>
            <a:r>
              <a:rPr lang="cs-CZ" dirty="0" err="1"/>
              <a:t>messeage</a:t>
            </a:r>
            <a:r>
              <a:rPr lang="cs-CZ" dirty="0"/>
              <a:t> integrity and </a:t>
            </a:r>
            <a:r>
              <a:rPr lang="cs-CZ" dirty="0" err="1"/>
              <a:t>replay</a:t>
            </a:r>
            <a:r>
              <a:rPr lang="cs-CZ" dirty="0"/>
              <a:t> </a:t>
            </a:r>
            <a:r>
              <a:rPr lang="cs-CZ"/>
              <a:t>protection</a:t>
            </a:r>
            <a:endParaRPr lang="en-US" dirty="0"/>
          </a:p>
          <a:p>
            <a:endParaRPr lang="cs-CZ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248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e-FI-EN.potx" id="{AA4F1DC4-7C4B-4B20-882A-6F7EE435ACB7}" vid="{0D8D54E2-5E8B-45B1-A797-21B14DD5143A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prezentace-fi-en-pecet</Template>
  <TotalTime>200</TotalTime>
  <Words>152</Words>
  <Application>Microsoft Office PowerPoint</Application>
  <PresentationFormat>Širokoúhlá obrazovka</PresentationFormat>
  <Paragraphs>27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Tahoma</vt:lpstr>
      <vt:lpstr>Wingdings</vt:lpstr>
      <vt:lpstr>Presentation_MU_EN</vt:lpstr>
      <vt:lpstr>PV204 Project Phase 3</vt:lpstr>
      <vt:lpstr>Analysis of secure channel</vt:lpstr>
      <vt:lpstr>Methods used</vt:lpstr>
      <vt:lpstr>Most things were great</vt:lpstr>
      <vt:lpstr>Found issues</vt:lpstr>
    </vt:vector>
  </TitlesOfParts>
  <Company>IBA 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PV204 Project Phase 1</dc:title>
  <dc:creator>Jan Kubeša</dc:creator>
  <cp:lastModifiedBy>Jan Kubeša</cp:lastModifiedBy>
  <cp:revision>13</cp:revision>
  <cp:lastPrinted>1601-01-01T00:00:00Z</cp:lastPrinted>
  <dcterms:created xsi:type="dcterms:W3CDTF">2020-03-22T20:57:40Z</dcterms:created>
  <dcterms:modified xsi:type="dcterms:W3CDTF">2020-05-11T12:01:33Z</dcterms:modified>
</cp:coreProperties>
</file>