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5" r:id="rId7"/>
    <p:sldId id="263" r:id="rId8"/>
    <p:sldId id="264" r:id="rId9"/>
    <p:sldId id="266" r:id="rId10"/>
    <p:sldId id="267" r:id="rId11"/>
    <p:sldId id="268"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71396" autoAdjust="0"/>
  </p:normalViewPr>
  <p:slideViewPr>
    <p:cSldViewPr snapToGrid="0">
      <p:cViewPr varScale="1">
        <p:scale>
          <a:sx n="82" d="100"/>
          <a:sy n="82" d="100"/>
        </p:scale>
        <p:origin x="-150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C52F8-A2F0-4E80-9CEF-4FDD28A7312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CA425B77-EB0B-4E91-B33E-4B7EA94029D8}">
      <dgm:prSet phldrT="[Text]"/>
      <dgm:spPr/>
      <dgm:t>
        <a:bodyPr/>
        <a:lstStyle/>
        <a:p>
          <a:r>
            <a:rPr lang="en-US" dirty="0" smtClean="0"/>
            <a:t>MODEL</a:t>
          </a:r>
          <a:endParaRPr lang="en-GB" dirty="0"/>
        </a:p>
      </dgm:t>
    </dgm:pt>
    <dgm:pt modelId="{E736D147-2811-450E-938D-F0C6DAD70320}" type="parTrans" cxnId="{0D4F70EA-BD3C-4314-A379-14C0AB7EE874}">
      <dgm:prSet/>
      <dgm:spPr/>
      <dgm:t>
        <a:bodyPr/>
        <a:lstStyle/>
        <a:p>
          <a:endParaRPr lang="en-GB"/>
        </a:p>
      </dgm:t>
    </dgm:pt>
    <dgm:pt modelId="{332194A1-4307-4F0C-80AD-F4194A596DA0}" type="sibTrans" cxnId="{0D4F70EA-BD3C-4314-A379-14C0AB7EE874}">
      <dgm:prSet>
        <dgm:style>
          <a:lnRef idx="1">
            <a:schemeClr val="accent1"/>
          </a:lnRef>
          <a:fillRef idx="0">
            <a:schemeClr val="accent1"/>
          </a:fillRef>
          <a:effectRef idx="0">
            <a:schemeClr val="accent1"/>
          </a:effectRef>
          <a:fontRef idx="minor">
            <a:schemeClr val="tx1"/>
          </a:fontRef>
        </dgm:style>
      </dgm:prSet>
      <dgm:spPr>
        <a:ln>
          <a:headEnd type="arrow" w="med" len="med"/>
          <a:tailEnd type="none" w="med" len="med"/>
        </a:ln>
      </dgm:spPr>
      <dgm:t>
        <a:bodyPr/>
        <a:lstStyle/>
        <a:p>
          <a:endParaRPr lang="en-GB"/>
        </a:p>
      </dgm:t>
    </dgm:pt>
    <dgm:pt modelId="{3F02E194-C949-4D9A-8BA0-C2F63841F681}">
      <dgm:prSet phldrT="[Text]"/>
      <dgm:spPr/>
      <dgm:t>
        <a:bodyPr/>
        <a:lstStyle/>
        <a:p>
          <a:r>
            <a:rPr lang="en-US" dirty="0" smtClean="0"/>
            <a:t>CONTROLLER</a:t>
          </a:r>
          <a:endParaRPr lang="en-GB" dirty="0"/>
        </a:p>
      </dgm:t>
    </dgm:pt>
    <dgm:pt modelId="{EA0D33D2-F9D8-48F7-9CD1-4332FF3ACA53}" type="parTrans" cxnId="{7F80B90E-B3B8-4F76-8B4B-9690DEB5E117}">
      <dgm:prSet/>
      <dgm:spPr/>
      <dgm:t>
        <a:bodyPr/>
        <a:lstStyle/>
        <a:p>
          <a:endParaRPr lang="en-GB"/>
        </a:p>
      </dgm:t>
    </dgm:pt>
    <dgm:pt modelId="{8EA8BE80-2652-4B6B-8BAD-A8C46E441985}" type="sibTrans" cxnId="{7F80B90E-B3B8-4F76-8B4B-9690DEB5E117}">
      <dgm:prSet>
        <dgm:style>
          <a:lnRef idx="1">
            <a:schemeClr val="accent1"/>
          </a:lnRef>
          <a:fillRef idx="0">
            <a:schemeClr val="accent1"/>
          </a:fillRef>
          <a:effectRef idx="0">
            <a:schemeClr val="accent1"/>
          </a:effectRef>
          <a:fontRef idx="minor">
            <a:schemeClr val="tx1"/>
          </a:fontRef>
        </dgm:style>
      </dgm:prSet>
      <dgm:spPr>
        <a:ln>
          <a:headEnd type="arrow" w="med" len="med"/>
          <a:tailEnd type="none" w="med" len="med"/>
        </a:ln>
      </dgm:spPr>
      <dgm:t>
        <a:bodyPr/>
        <a:lstStyle/>
        <a:p>
          <a:endParaRPr lang="en-GB"/>
        </a:p>
      </dgm:t>
    </dgm:pt>
    <dgm:pt modelId="{0A43AC7C-3158-41B2-9E6A-248CA662DC7B}">
      <dgm:prSet phldrT="[Text]"/>
      <dgm:spPr/>
      <dgm:t>
        <a:bodyPr/>
        <a:lstStyle/>
        <a:p>
          <a:r>
            <a:rPr lang="en-US" dirty="0" smtClean="0"/>
            <a:t>USER</a:t>
          </a:r>
          <a:endParaRPr lang="en-GB" dirty="0"/>
        </a:p>
      </dgm:t>
    </dgm:pt>
    <dgm:pt modelId="{923583EC-86DF-42CA-90A2-694109C6AF37}" type="parTrans" cxnId="{6D307794-88D4-4B72-9C13-1572A6740D8D}">
      <dgm:prSet/>
      <dgm:spPr/>
      <dgm:t>
        <a:bodyPr/>
        <a:lstStyle/>
        <a:p>
          <a:endParaRPr lang="en-GB"/>
        </a:p>
      </dgm:t>
    </dgm:pt>
    <dgm:pt modelId="{AF75B738-238F-40E3-BC95-D86350C79264}" type="sibTrans" cxnId="{6D307794-88D4-4B72-9C13-1572A6740D8D}">
      <dgm:prSet>
        <dgm:style>
          <a:lnRef idx="1">
            <a:schemeClr val="accent2"/>
          </a:lnRef>
          <a:fillRef idx="0">
            <a:schemeClr val="accent2"/>
          </a:fillRef>
          <a:effectRef idx="0">
            <a:schemeClr val="accent2"/>
          </a:effectRef>
          <a:fontRef idx="minor">
            <a:schemeClr val="tx1"/>
          </a:fontRef>
        </dgm:style>
      </dgm:prSet>
      <dgm:spPr>
        <a:ln>
          <a:headEnd type="arrow" w="med" len="med"/>
          <a:tailEnd type="none" w="med" len="med"/>
        </a:ln>
      </dgm:spPr>
      <dgm:t>
        <a:bodyPr/>
        <a:lstStyle/>
        <a:p>
          <a:endParaRPr lang="en-GB"/>
        </a:p>
      </dgm:t>
    </dgm:pt>
    <dgm:pt modelId="{FBF05137-C90F-46F3-928B-94774375F501}">
      <dgm:prSet phldrT="[Text]"/>
      <dgm:spPr/>
      <dgm:t>
        <a:bodyPr/>
        <a:lstStyle/>
        <a:p>
          <a:r>
            <a:rPr lang="en-US" dirty="0" smtClean="0"/>
            <a:t>VIEW</a:t>
          </a:r>
          <a:endParaRPr lang="en-GB" dirty="0"/>
        </a:p>
      </dgm:t>
    </dgm:pt>
    <dgm:pt modelId="{4417DEEB-2D9D-4900-8F70-53E9929EBEBD}" type="parTrans" cxnId="{8617CF95-90AD-4459-8E41-EF11FA5C45B8}">
      <dgm:prSet/>
      <dgm:spPr/>
      <dgm:t>
        <a:bodyPr/>
        <a:lstStyle/>
        <a:p>
          <a:endParaRPr lang="en-GB"/>
        </a:p>
      </dgm:t>
    </dgm:pt>
    <dgm:pt modelId="{6FD571A8-47DD-431A-B643-CCB21DB59472}" type="sibTrans" cxnId="{8617CF95-90AD-4459-8E41-EF11FA5C45B8}">
      <dgm:prSet>
        <dgm:style>
          <a:lnRef idx="1">
            <a:schemeClr val="accent1"/>
          </a:lnRef>
          <a:fillRef idx="0">
            <a:schemeClr val="accent1"/>
          </a:fillRef>
          <a:effectRef idx="0">
            <a:schemeClr val="accent1"/>
          </a:effectRef>
          <a:fontRef idx="minor">
            <a:schemeClr val="tx1"/>
          </a:fontRef>
        </dgm:style>
      </dgm:prSet>
      <dgm:spPr>
        <a:ln>
          <a:headEnd type="arrow" w="med" len="med"/>
          <a:tailEnd type="none" w="med" len="med"/>
        </a:ln>
      </dgm:spPr>
      <dgm:t>
        <a:bodyPr/>
        <a:lstStyle/>
        <a:p>
          <a:endParaRPr lang="en-GB"/>
        </a:p>
      </dgm:t>
    </dgm:pt>
    <dgm:pt modelId="{A7BE4A74-EBDC-4399-A3B4-056ECA949992}" type="pres">
      <dgm:prSet presAssocID="{25CC52F8-A2F0-4E80-9CEF-4FDD28A73120}" presName="cycle" presStyleCnt="0">
        <dgm:presLayoutVars>
          <dgm:dir/>
          <dgm:resizeHandles val="exact"/>
        </dgm:presLayoutVars>
      </dgm:prSet>
      <dgm:spPr/>
      <dgm:t>
        <a:bodyPr/>
        <a:lstStyle/>
        <a:p>
          <a:endParaRPr lang="en-GB"/>
        </a:p>
      </dgm:t>
    </dgm:pt>
    <dgm:pt modelId="{9CD30877-B072-4B60-BE3F-A69F3C81758F}" type="pres">
      <dgm:prSet presAssocID="{CA425B77-EB0B-4E91-B33E-4B7EA94029D8}" presName="node" presStyleLbl="node1" presStyleIdx="0" presStyleCnt="4">
        <dgm:presLayoutVars>
          <dgm:bulletEnabled val="1"/>
        </dgm:presLayoutVars>
      </dgm:prSet>
      <dgm:spPr/>
      <dgm:t>
        <a:bodyPr/>
        <a:lstStyle/>
        <a:p>
          <a:endParaRPr lang="en-GB"/>
        </a:p>
      </dgm:t>
    </dgm:pt>
    <dgm:pt modelId="{80D2B4FF-9856-44A1-A6C8-817060915F81}" type="pres">
      <dgm:prSet presAssocID="{CA425B77-EB0B-4E91-B33E-4B7EA94029D8}" presName="spNode" presStyleCnt="0"/>
      <dgm:spPr/>
    </dgm:pt>
    <dgm:pt modelId="{2BA047C9-3DBD-4C30-BF3D-2D537092A302}" type="pres">
      <dgm:prSet presAssocID="{332194A1-4307-4F0C-80AD-F4194A596DA0}" presName="sibTrans" presStyleLbl="sibTrans1D1" presStyleIdx="0" presStyleCnt="4"/>
      <dgm:spPr/>
      <dgm:t>
        <a:bodyPr/>
        <a:lstStyle/>
        <a:p>
          <a:endParaRPr lang="en-GB"/>
        </a:p>
      </dgm:t>
    </dgm:pt>
    <dgm:pt modelId="{25613842-29C3-4DC3-8DE4-A802F7EF7F57}" type="pres">
      <dgm:prSet presAssocID="{3F02E194-C949-4D9A-8BA0-C2F63841F681}" presName="node" presStyleLbl="node1" presStyleIdx="1" presStyleCnt="4">
        <dgm:presLayoutVars>
          <dgm:bulletEnabled val="1"/>
        </dgm:presLayoutVars>
      </dgm:prSet>
      <dgm:spPr/>
      <dgm:t>
        <a:bodyPr/>
        <a:lstStyle/>
        <a:p>
          <a:endParaRPr lang="en-GB"/>
        </a:p>
      </dgm:t>
    </dgm:pt>
    <dgm:pt modelId="{804E9BBC-D6B1-42E8-A5D1-444B934C6E06}" type="pres">
      <dgm:prSet presAssocID="{3F02E194-C949-4D9A-8BA0-C2F63841F681}" presName="spNode" presStyleCnt="0"/>
      <dgm:spPr/>
    </dgm:pt>
    <dgm:pt modelId="{41C58F39-3482-43FF-83DB-C6D1FE7DEF5A}" type="pres">
      <dgm:prSet presAssocID="{8EA8BE80-2652-4B6B-8BAD-A8C46E441985}" presName="sibTrans" presStyleLbl="sibTrans1D1" presStyleIdx="1" presStyleCnt="4"/>
      <dgm:spPr/>
      <dgm:t>
        <a:bodyPr/>
        <a:lstStyle/>
        <a:p>
          <a:endParaRPr lang="en-GB"/>
        </a:p>
      </dgm:t>
    </dgm:pt>
    <dgm:pt modelId="{04602406-ABFF-4C48-A20E-36641F90E064}" type="pres">
      <dgm:prSet presAssocID="{0A43AC7C-3158-41B2-9E6A-248CA662DC7B}" presName="node" presStyleLbl="node1" presStyleIdx="2" presStyleCnt="4">
        <dgm:presLayoutVars>
          <dgm:bulletEnabled val="1"/>
        </dgm:presLayoutVars>
      </dgm:prSet>
      <dgm:spPr/>
      <dgm:t>
        <a:bodyPr/>
        <a:lstStyle/>
        <a:p>
          <a:endParaRPr lang="en-GB"/>
        </a:p>
      </dgm:t>
    </dgm:pt>
    <dgm:pt modelId="{AC0744B6-5473-42DD-A321-94AA4138D24F}" type="pres">
      <dgm:prSet presAssocID="{0A43AC7C-3158-41B2-9E6A-248CA662DC7B}" presName="spNode" presStyleCnt="0"/>
      <dgm:spPr/>
    </dgm:pt>
    <dgm:pt modelId="{68E4C73C-EA48-497B-893B-692F23402D58}" type="pres">
      <dgm:prSet presAssocID="{AF75B738-238F-40E3-BC95-D86350C79264}" presName="sibTrans" presStyleLbl="sibTrans1D1" presStyleIdx="2" presStyleCnt="4"/>
      <dgm:spPr/>
      <dgm:t>
        <a:bodyPr/>
        <a:lstStyle/>
        <a:p>
          <a:endParaRPr lang="en-GB"/>
        </a:p>
      </dgm:t>
    </dgm:pt>
    <dgm:pt modelId="{B49699E1-AA61-49A4-A743-50932894FC9C}" type="pres">
      <dgm:prSet presAssocID="{FBF05137-C90F-46F3-928B-94774375F501}" presName="node" presStyleLbl="node1" presStyleIdx="3" presStyleCnt="4">
        <dgm:presLayoutVars>
          <dgm:bulletEnabled val="1"/>
        </dgm:presLayoutVars>
      </dgm:prSet>
      <dgm:spPr/>
      <dgm:t>
        <a:bodyPr/>
        <a:lstStyle/>
        <a:p>
          <a:endParaRPr lang="en-GB"/>
        </a:p>
      </dgm:t>
    </dgm:pt>
    <dgm:pt modelId="{A0E7481E-4DC7-480B-A2BF-D9A9515EE73A}" type="pres">
      <dgm:prSet presAssocID="{FBF05137-C90F-46F3-928B-94774375F501}" presName="spNode" presStyleCnt="0"/>
      <dgm:spPr/>
    </dgm:pt>
    <dgm:pt modelId="{6D324D13-FB22-4C6C-9420-4942D8096BBA}" type="pres">
      <dgm:prSet presAssocID="{6FD571A8-47DD-431A-B643-CCB21DB59472}" presName="sibTrans" presStyleLbl="sibTrans1D1" presStyleIdx="3" presStyleCnt="4"/>
      <dgm:spPr/>
      <dgm:t>
        <a:bodyPr/>
        <a:lstStyle/>
        <a:p>
          <a:endParaRPr lang="en-GB"/>
        </a:p>
      </dgm:t>
    </dgm:pt>
  </dgm:ptLst>
  <dgm:cxnLst>
    <dgm:cxn modelId="{7F80B90E-B3B8-4F76-8B4B-9690DEB5E117}" srcId="{25CC52F8-A2F0-4E80-9CEF-4FDD28A73120}" destId="{3F02E194-C949-4D9A-8BA0-C2F63841F681}" srcOrd="1" destOrd="0" parTransId="{EA0D33D2-F9D8-48F7-9CD1-4332FF3ACA53}" sibTransId="{8EA8BE80-2652-4B6B-8BAD-A8C46E441985}"/>
    <dgm:cxn modelId="{8617CF95-90AD-4459-8E41-EF11FA5C45B8}" srcId="{25CC52F8-A2F0-4E80-9CEF-4FDD28A73120}" destId="{FBF05137-C90F-46F3-928B-94774375F501}" srcOrd="3" destOrd="0" parTransId="{4417DEEB-2D9D-4900-8F70-53E9929EBEBD}" sibTransId="{6FD571A8-47DD-431A-B643-CCB21DB59472}"/>
    <dgm:cxn modelId="{6D307794-88D4-4B72-9C13-1572A6740D8D}" srcId="{25CC52F8-A2F0-4E80-9CEF-4FDD28A73120}" destId="{0A43AC7C-3158-41B2-9E6A-248CA662DC7B}" srcOrd="2" destOrd="0" parTransId="{923583EC-86DF-42CA-90A2-694109C6AF37}" sibTransId="{AF75B738-238F-40E3-BC95-D86350C79264}"/>
    <dgm:cxn modelId="{0D4F70EA-BD3C-4314-A379-14C0AB7EE874}" srcId="{25CC52F8-A2F0-4E80-9CEF-4FDD28A73120}" destId="{CA425B77-EB0B-4E91-B33E-4B7EA94029D8}" srcOrd="0" destOrd="0" parTransId="{E736D147-2811-450E-938D-F0C6DAD70320}" sibTransId="{332194A1-4307-4F0C-80AD-F4194A596DA0}"/>
    <dgm:cxn modelId="{0BCFF841-99D2-4474-8116-D4C26B35758C}" type="presOf" srcId="{25CC52F8-A2F0-4E80-9CEF-4FDD28A73120}" destId="{A7BE4A74-EBDC-4399-A3B4-056ECA949992}" srcOrd="0" destOrd="0" presId="urn:microsoft.com/office/officeart/2005/8/layout/cycle5"/>
    <dgm:cxn modelId="{EF8D9847-BA49-4B22-A3BB-AA9417179DDD}" type="presOf" srcId="{FBF05137-C90F-46F3-928B-94774375F501}" destId="{B49699E1-AA61-49A4-A743-50932894FC9C}" srcOrd="0" destOrd="0" presId="urn:microsoft.com/office/officeart/2005/8/layout/cycle5"/>
    <dgm:cxn modelId="{2E36E4F7-8459-4EFC-BF72-F30963A8B33E}" type="presOf" srcId="{3F02E194-C949-4D9A-8BA0-C2F63841F681}" destId="{25613842-29C3-4DC3-8DE4-A802F7EF7F57}" srcOrd="0" destOrd="0" presId="urn:microsoft.com/office/officeart/2005/8/layout/cycle5"/>
    <dgm:cxn modelId="{A5BA425C-3C3A-4DC8-8C6F-8E86F3F37B59}" type="presOf" srcId="{0A43AC7C-3158-41B2-9E6A-248CA662DC7B}" destId="{04602406-ABFF-4C48-A20E-36641F90E064}" srcOrd="0" destOrd="0" presId="urn:microsoft.com/office/officeart/2005/8/layout/cycle5"/>
    <dgm:cxn modelId="{E96D1CB5-B83E-40A7-9D63-65A88E1B6435}" type="presOf" srcId="{6FD571A8-47DD-431A-B643-CCB21DB59472}" destId="{6D324D13-FB22-4C6C-9420-4942D8096BBA}" srcOrd="0" destOrd="0" presId="urn:microsoft.com/office/officeart/2005/8/layout/cycle5"/>
    <dgm:cxn modelId="{E904AFCF-56E1-46EB-884D-5BE33B4BB033}" type="presOf" srcId="{AF75B738-238F-40E3-BC95-D86350C79264}" destId="{68E4C73C-EA48-497B-893B-692F23402D58}" srcOrd="0" destOrd="0" presId="urn:microsoft.com/office/officeart/2005/8/layout/cycle5"/>
    <dgm:cxn modelId="{297A6173-0B29-4C7B-B66B-013B2AF15B00}" type="presOf" srcId="{332194A1-4307-4F0C-80AD-F4194A596DA0}" destId="{2BA047C9-3DBD-4C30-BF3D-2D537092A302}" srcOrd="0" destOrd="0" presId="urn:microsoft.com/office/officeart/2005/8/layout/cycle5"/>
    <dgm:cxn modelId="{ED9B1ACF-7282-4AAF-9A4F-CD7DCC413EDB}" type="presOf" srcId="{CA425B77-EB0B-4E91-B33E-4B7EA94029D8}" destId="{9CD30877-B072-4B60-BE3F-A69F3C81758F}" srcOrd="0" destOrd="0" presId="urn:microsoft.com/office/officeart/2005/8/layout/cycle5"/>
    <dgm:cxn modelId="{8C38A5EB-0597-4D56-87C2-1AF17A514352}" type="presOf" srcId="{8EA8BE80-2652-4B6B-8BAD-A8C46E441985}" destId="{41C58F39-3482-43FF-83DB-C6D1FE7DEF5A}" srcOrd="0" destOrd="0" presId="urn:microsoft.com/office/officeart/2005/8/layout/cycle5"/>
    <dgm:cxn modelId="{D1E966C6-83BC-4038-8E7D-374C58790A77}" type="presParOf" srcId="{A7BE4A74-EBDC-4399-A3B4-056ECA949992}" destId="{9CD30877-B072-4B60-BE3F-A69F3C81758F}" srcOrd="0" destOrd="0" presId="urn:microsoft.com/office/officeart/2005/8/layout/cycle5"/>
    <dgm:cxn modelId="{DD2257A7-6CCC-4D34-8704-8D00183C306B}" type="presParOf" srcId="{A7BE4A74-EBDC-4399-A3B4-056ECA949992}" destId="{80D2B4FF-9856-44A1-A6C8-817060915F81}" srcOrd="1" destOrd="0" presId="urn:microsoft.com/office/officeart/2005/8/layout/cycle5"/>
    <dgm:cxn modelId="{9B9EAA2E-DF21-47F5-B231-B96400091444}" type="presParOf" srcId="{A7BE4A74-EBDC-4399-A3B4-056ECA949992}" destId="{2BA047C9-3DBD-4C30-BF3D-2D537092A302}" srcOrd="2" destOrd="0" presId="urn:microsoft.com/office/officeart/2005/8/layout/cycle5"/>
    <dgm:cxn modelId="{328BE03A-D4CF-4A94-B163-823222A5BDA3}" type="presParOf" srcId="{A7BE4A74-EBDC-4399-A3B4-056ECA949992}" destId="{25613842-29C3-4DC3-8DE4-A802F7EF7F57}" srcOrd="3" destOrd="0" presId="urn:microsoft.com/office/officeart/2005/8/layout/cycle5"/>
    <dgm:cxn modelId="{EB7CCEB1-7EBE-4575-8104-AFFCDDAB26A5}" type="presParOf" srcId="{A7BE4A74-EBDC-4399-A3B4-056ECA949992}" destId="{804E9BBC-D6B1-42E8-A5D1-444B934C6E06}" srcOrd="4" destOrd="0" presId="urn:microsoft.com/office/officeart/2005/8/layout/cycle5"/>
    <dgm:cxn modelId="{B0F9C535-56B5-47AA-B58A-68C56FB7D5FF}" type="presParOf" srcId="{A7BE4A74-EBDC-4399-A3B4-056ECA949992}" destId="{41C58F39-3482-43FF-83DB-C6D1FE7DEF5A}" srcOrd="5" destOrd="0" presId="urn:microsoft.com/office/officeart/2005/8/layout/cycle5"/>
    <dgm:cxn modelId="{CFA36A77-FD12-4B82-9835-1C3F68137C3D}" type="presParOf" srcId="{A7BE4A74-EBDC-4399-A3B4-056ECA949992}" destId="{04602406-ABFF-4C48-A20E-36641F90E064}" srcOrd="6" destOrd="0" presId="urn:microsoft.com/office/officeart/2005/8/layout/cycle5"/>
    <dgm:cxn modelId="{08ADB99A-E29C-4412-B6BE-9D445D85D2CE}" type="presParOf" srcId="{A7BE4A74-EBDC-4399-A3B4-056ECA949992}" destId="{AC0744B6-5473-42DD-A321-94AA4138D24F}" srcOrd="7" destOrd="0" presId="urn:microsoft.com/office/officeart/2005/8/layout/cycle5"/>
    <dgm:cxn modelId="{0CD3AB12-CFBE-4BB1-94DE-4A0B7C5E4E38}" type="presParOf" srcId="{A7BE4A74-EBDC-4399-A3B4-056ECA949992}" destId="{68E4C73C-EA48-497B-893B-692F23402D58}" srcOrd="8" destOrd="0" presId="urn:microsoft.com/office/officeart/2005/8/layout/cycle5"/>
    <dgm:cxn modelId="{0ACD5D7E-26C6-4C0D-8A91-41C3F840D28C}" type="presParOf" srcId="{A7BE4A74-EBDC-4399-A3B4-056ECA949992}" destId="{B49699E1-AA61-49A4-A743-50932894FC9C}" srcOrd="9" destOrd="0" presId="urn:microsoft.com/office/officeart/2005/8/layout/cycle5"/>
    <dgm:cxn modelId="{58BCD24E-736E-4F0B-9541-C85F4162D406}" type="presParOf" srcId="{A7BE4A74-EBDC-4399-A3B4-056ECA949992}" destId="{A0E7481E-4DC7-480B-A2BF-D9A9515EE73A}" srcOrd="10" destOrd="0" presId="urn:microsoft.com/office/officeart/2005/8/layout/cycle5"/>
    <dgm:cxn modelId="{5F512FC2-3166-41E7-A19D-8F87F2848E06}" type="presParOf" srcId="{A7BE4A74-EBDC-4399-A3B4-056ECA949992}" destId="{6D324D13-FB22-4C6C-9420-4942D8096BBA}"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6EF62-5C7D-4636-B8CC-54E821C3C36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91444C4B-D9F3-4036-9C53-29E661821093}">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Request</a:t>
          </a:r>
          <a:endParaRPr lang="en-GB" dirty="0"/>
        </a:p>
      </dgm:t>
    </dgm:pt>
    <dgm:pt modelId="{D97BEE88-34B6-492B-A709-93322AD75F5A}" type="parTrans" cxnId="{8F59E69D-EC80-4076-B263-A410C5DA5EDE}">
      <dgm:prSet/>
      <dgm:spPr/>
      <dgm:t>
        <a:bodyPr/>
        <a:lstStyle/>
        <a:p>
          <a:endParaRPr lang="en-GB"/>
        </a:p>
      </dgm:t>
    </dgm:pt>
    <dgm:pt modelId="{963ED4E1-14CB-434A-B1D1-A755D048D3B6}" type="sibTrans" cxnId="{8F59E69D-EC80-4076-B263-A410C5DA5EDE}">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F1560D04-A30A-4AC1-8B84-26282D9FC351}">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MVC Handler</a:t>
          </a:r>
          <a:endParaRPr lang="en-GB" dirty="0"/>
        </a:p>
      </dgm:t>
    </dgm:pt>
    <dgm:pt modelId="{6B5D3A38-DA15-46C5-B53F-C0D4820D8565}" type="parTrans" cxnId="{E45D6CFF-098F-4C55-81C4-060C113F8F70}">
      <dgm:prSet/>
      <dgm:spPr/>
      <dgm:t>
        <a:bodyPr/>
        <a:lstStyle/>
        <a:p>
          <a:endParaRPr lang="en-GB"/>
        </a:p>
      </dgm:t>
    </dgm:pt>
    <dgm:pt modelId="{A98B8A33-6B13-40A3-A9A7-D2317D0FC2A1}" type="sibTrans" cxnId="{E45D6CFF-098F-4C55-81C4-060C113F8F70}">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B43C1950-F91F-4917-9B1F-C342868209AF}">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Controller Action Invoker</a:t>
          </a:r>
          <a:endParaRPr lang="en-GB" dirty="0"/>
        </a:p>
      </dgm:t>
    </dgm:pt>
    <dgm:pt modelId="{4A7C29AD-7460-4B0D-A230-EB1BAC8224B8}" type="parTrans" cxnId="{9F428610-985F-4198-9B8D-65C56A84B1A4}">
      <dgm:prSet/>
      <dgm:spPr/>
      <dgm:t>
        <a:bodyPr/>
        <a:lstStyle/>
        <a:p>
          <a:endParaRPr lang="en-GB"/>
        </a:p>
      </dgm:t>
    </dgm:pt>
    <dgm:pt modelId="{AF637F04-EEA1-415B-B6AA-9564A0BCEEF5}" type="sibTrans" cxnId="{9F428610-985F-4198-9B8D-65C56A84B1A4}">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01DA2CB0-7A77-4576-B6D3-DC65DC76FCB3}">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Controller Factory</a:t>
          </a:r>
          <a:endParaRPr lang="en-GB" dirty="0"/>
        </a:p>
      </dgm:t>
    </dgm:pt>
    <dgm:pt modelId="{CEEBED6F-BDB4-43F7-9746-C51F93080207}" type="parTrans" cxnId="{0F0F03EB-C377-4F91-8F8E-D9427EB589E4}">
      <dgm:prSet/>
      <dgm:spPr/>
      <dgm:t>
        <a:bodyPr/>
        <a:lstStyle/>
        <a:p>
          <a:endParaRPr lang="en-GB"/>
        </a:p>
      </dgm:t>
    </dgm:pt>
    <dgm:pt modelId="{AC9B9CAB-31A6-4B5C-996E-69E367C1CDE4}" type="sibTrans" cxnId="{0F0F03EB-C377-4F91-8F8E-D9427EB589E4}">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7A6CDD7C-6F78-474A-9000-135BFEB9D06C}">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Action Result</a:t>
          </a:r>
          <a:endParaRPr lang="en-GB" dirty="0"/>
        </a:p>
      </dgm:t>
    </dgm:pt>
    <dgm:pt modelId="{982FC414-AEF5-4BE6-BD57-FA28427AD666}" type="parTrans" cxnId="{60F20C3C-C8C0-4D73-B48E-9FB65DE66D33}">
      <dgm:prSet/>
      <dgm:spPr/>
      <dgm:t>
        <a:bodyPr/>
        <a:lstStyle/>
        <a:p>
          <a:endParaRPr lang="en-GB"/>
        </a:p>
      </dgm:t>
    </dgm:pt>
    <dgm:pt modelId="{547443E2-0F03-469A-A437-9E2747B02374}" type="sibTrans" cxnId="{60F20C3C-C8C0-4D73-B48E-9FB65DE66D33}">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8BC5456B-F7D8-438A-AE80-C1EF5516244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View Engine</a:t>
          </a:r>
          <a:endParaRPr lang="en-GB" dirty="0"/>
        </a:p>
      </dgm:t>
    </dgm:pt>
    <dgm:pt modelId="{3EB03288-01F3-4587-AE89-C3C0BAD10938}" type="parTrans" cxnId="{3E9026D8-7F36-4AE3-AFC5-4A4217BA8A68}">
      <dgm:prSet/>
      <dgm:spPr/>
      <dgm:t>
        <a:bodyPr/>
        <a:lstStyle/>
        <a:p>
          <a:endParaRPr lang="en-GB"/>
        </a:p>
      </dgm:t>
    </dgm:pt>
    <dgm:pt modelId="{C94BB955-669E-466F-BC7C-24FD692B1F2F}" type="sibTrans" cxnId="{3E9026D8-7F36-4AE3-AFC5-4A4217BA8A68}">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EF9B84EE-86AC-49E8-9A54-7647D02AF1A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View</a:t>
          </a:r>
          <a:endParaRPr lang="en-GB" dirty="0"/>
        </a:p>
      </dgm:t>
    </dgm:pt>
    <dgm:pt modelId="{13C46BB0-CCC1-46A6-B2FD-0D12361E8522}" type="parTrans" cxnId="{38D7BEDA-43D5-4F62-9905-9226E2EC32C1}">
      <dgm:prSet/>
      <dgm:spPr/>
      <dgm:t>
        <a:bodyPr/>
        <a:lstStyle/>
        <a:p>
          <a:endParaRPr lang="en-GB"/>
        </a:p>
      </dgm:t>
    </dgm:pt>
    <dgm:pt modelId="{C345A66C-E41A-4086-9AB6-2F469D8387D5}" type="sibTrans" cxnId="{38D7BEDA-43D5-4F62-9905-9226E2EC32C1}">
      <dgm:prSet/>
      <dgm:spPr/>
      <dgm:t>
        <a:bodyPr/>
        <a:lstStyle/>
        <a:p>
          <a:endParaRPr lang="en-GB"/>
        </a:p>
      </dgm:t>
    </dgm:pt>
    <dgm:pt modelId="{B06C7D9D-40D3-4441-82DB-296714CE91D6}">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Routing</a:t>
          </a:r>
          <a:endParaRPr lang="en-GB" dirty="0"/>
        </a:p>
      </dgm:t>
    </dgm:pt>
    <dgm:pt modelId="{DBE20468-2334-4532-9382-B5970E00D768}" type="parTrans" cxnId="{18886119-515D-431D-B578-DED13088F93F}">
      <dgm:prSet/>
      <dgm:spPr/>
      <dgm:t>
        <a:bodyPr/>
        <a:lstStyle/>
        <a:p>
          <a:endParaRPr lang="en-GB"/>
        </a:p>
      </dgm:t>
    </dgm:pt>
    <dgm:pt modelId="{42E9DDAB-9777-41DD-9A13-24C1A490D842}" type="sibTrans" cxnId="{18886119-515D-431D-B578-DED13088F93F}">
      <dgm:prSet>
        <dgm:style>
          <a:lnRef idx="0">
            <a:schemeClr val="accent5"/>
          </a:lnRef>
          <a:fillRef idx="3">
            <a:schemeClr val="accent5"/>
          </a:fillRef>
          <a:effectRef idx="3">
            <a:schemeClr val="accent5"/>
          </a:effectRef>
          <a:fontRef idx="minor">
            <a:schemeClr val="lt1"/>
          </a:fontRef>
        </dgm:style>
      </dgm:prSet>
      <dgm:spPr/>
      <dgm:t>
        <a:bodyPr/>
        <a:lstStyle/>
        <a:p>
          <a:endParaRPr lang="en-GB"/>
        </a:p>
      </dgm:t>
    </dgm:pt>
    <dgm:pt modelId="{5514927E-A2D3-48A3-88CD-8821C319108A}" type="pres">
      <dgm:prSet presAssocID="{EF16EF62-5C7D-4636-B8CC-54E821C3C363}" presName="Name0" presStyleCnt="0">
        <dgm:presLayoutVars>
          <dgm:dir/>
          <dgm:resizeHandles val="exact"/>
        </dgm:presLayoutVars>
      </dgm:prSet>
      <dgm:spPr/>
      <dgm:t>
        <a:bodyPr/>
        <a:lstStyle/>
        <a:p>
          <a:endParaRPr lang="en-GB"/>
        </a:p>
      </dgm:t>
    </dgm:pt>
    <dgm:pt modelId="{40FA7AC9-749D-4BC7-B685-6BB5AE1C9139}" type="pres">
      <dgm:prSet presAssocID="{91444C4B-D9F3-4036-9C53-29E661821093}" presName="node" presStyleLbl="node1" presStyleIdx="0" presStyleCnt="8" custLinFactX="54671" custLinFactNeighborX="100000" custLinFactNeighborY="-71779">
        <dgm:presLayoutVars>
          <dgm:bulletEnabled val="1"/>
        </dgm:presLayoutVars>
      </dgm:prSet>
      <dgm:spPr/>
      <dgm:t>
        <a:bodyPr/>
        <a:lstStyle/>
        <a:p>
          <a:endParaRPr lang="en-GB"/>
        </a:p>
      </dgm:t>
    </dgm:pt>
    <dgm:pt modelId="{809C56AC-D77C-4C45-8C47-265979E2361B}" type="pres">
      <dgm:prSet presAssocID="{963ED4E1-14CB-434A-B1D1-A755D048D3B6}" presName="sibTrans" presStyleLbl="sibTrans2D1" presStyleIdx="0" presStyleCnt="7"/>
      <dgm:spPr/>
      <dgm:t>
        <a:bodyPr/>
        <a:lstStyle/>
        <a:p>
          <a:endParaRPr lang="en-GB"/>
        </a:p>
      </dgm:t>
    </dgm:pt>
    <dgm:pt modelId="{21A2A613-7A1B-4148-A239-25DB39D736FB}" type="pres">
      <dgm:prSet presAssocID="{963ED4E1-14CB-434A-B1D1-A755D048D3B6}" presName="connectorText" presStyleLbl="sibTrans2D1" presStyleIdx="0" presStyleCnt="7"/>
      <dgm:spPr/>
      <dgm:t>
        <a:bodyPr/>
        <a:lstStyle/>
        <a:p>
          <a:endParaRPr lang="en-GB"/>
        </a:p>
      </dgm:t>
    </dgm:pt>
    <dgm:pt modelId="{E025BFF6-B5ED-4111-A424-117C92BC8FA3}" type="pres">
      <dgm:prSet presAssocID="{B06C7D9D-40D3-4441-82DB-296714CE91D6}" presName="node" presStyleLbl="node1" presStyleIdx="1" presStyleCnt="8" custLinFactX="54671" custLinFactNeighborX="100000" custLinFactNeighborY="-71779">
        <dgm:presLayoutVars>
          <dgm:bulletEnabled val="1"/>
        </dgm:presLayoutVars>
      </dgm:prSet>
      <dgm:spPr/>
      <dgm:t>
        <a:bodyPr/>
        <a:lstStyle/>
        <a:p>
          <a:endParaRPr lang="en-GB"/>
        </a:p>
      </dgm:t>
    </dgm:pt>
    <dgm:pt modelId="{EC48F8E3-7DCB-4035-852C-116E59A3B8B8}" type="pres">
      <dgm:prSet presAssocID="{42E9DDAB-9777-41DD-9A13-24C1A490D842}" presName="sibTrans" presStyleLbl="sibTrans2D1" presStyleIdx="1" presStyleCnt="7"/>
      <dgm:spPr/>
      <dgm:t>
        <a:bodyPr/>
        <a:lstStyle/>
        <a:p>
          <a:endParaRPr lang="en-GB"/>
        </a:p>
      </dgm:t>
    </dgm:pt>
    <dgm:pt modelId="{78F59ED9-ECFD-463E-8C1D-F304DF1F9BAF}" type="pres">
      <dgm:prSet presAssocID="{42E9DDAB-9777-41DD-9A13-24C1A490D842}" presName="connectorText" presStyleLbl="sibTrans2D1" presStyleIdx="1" presStyleCnt="7"/>
      <dgm:spPr/>
      <dgm:t>
        <a:bodyPr/>
        <a:lstStyle/>
        <a:p>
          <a:endParaRPr lang="en-GB"/>
        </a:p>
      </dgm:t>
    </dgm:pt>
    <dgm:pt modelId="{444A1B2E-3E6F-4558-A6DD-0B28C76448BB}" type="pres">
      <dgm:prSet presAssocID="{F1560D04-A30A-4AC1-8B84-26282D9FC351}" presName="node" presStyleLbl="node1" presStyleIdx="2" presStyleCnt="8" custLinFactX="54671" custLinFactNeighborX="100000" custLinFactNeighborY="-71779">
        <dgm:presLayoutVars>
          <dgm:bulletEnabled val="1"/>
        </dgm:presLayoutVars>
      </dgm:prSet>
      <dgm:spPr/>
      <dgm:t>
        <a:bodyPr/>
        <a:lstStyle/>
        <a:p>
          <a:endParaRPr lang="en-GB"/>
        </a:p>
      </dgm:t>
    </dgm:pt>
    <dgm:pt modelId="{99FDB18D-7266-4F24-9021-F06EE2A9A8BA}" type="pres">
      <dgm:prSet presAssocID="{A98B8A33-6B13-40A3-A9A7-D2317D0FC2A1}" presName="sibTrans" presStyleLbl="sibTrans2D1" presStyleIdx="2" presStyleCnt="7"/>
      <dgm:spPr/>
      <dgm:t>
        <a:bodyPr/>
        <a:lstStyle/>
        <a:p>
          <a:endParaRPr lang="en-GB"/>
        </a:p>
      </dgm:t>
    </dgm:pt>
    <dgm:pt modelId="{518FC971-4957-408D-9581-C6E150F88DB8}" type="pres">
      <dgm:prSet presAssocID="{A98B8A33-6B13-40A3-A9A7-D2317D0FC2A1}" presName="connectorText" presStyleLbl="sibTrans2D1" presStyleIdx="2" presStyleCnt="7"/>
      <dgm:spPr/>
      <dgm:t>
        <a:bodyPr/>
        <a:lstStyle/>
        <a:p>
          <a:endParaRPr lang="en-GB"/>
        </a:p>
      </dgm:t>
    </dgm:pt>
    <dgm:pt modelId="{2341B51D-F38F-4A68-A4CA-E60773E2899C}" type="pres">
      <dgm:prSet presAssocID="{01DA2CB0-7A77-4576-B6D3-DC65DC76FCB3}" presName="node" presStyleLbl="node1" presStyleIdx="3" presStyleCnt="8" custLinFactX="54671" custLinFactNeighborX="100000" custLinFactNeighborY="-71779">
        <dgm:presLayoutVars>
          <dgm:bulletEnabled val="1"/>
        </dgm:presLayoutVars>
      </dgm:prSet>
      <dgm:spPr/>
      <dgm:t>
        <a:bodyPr/>
        <a:lstStyle/>
        <a:p>
          <a:endParaRPr lang="en-GB"/>
        </a:p>
      </dgm:t>
    </dgm:pt>
    <dgm:pt modelId="{40761719-92EB-45BF-8276-E0AF49836817}" type="pres">
      <dgm:prSet presAssocID="{AC9B9CAB-31A6-4B5C-996E-69E367C1CDE4}" presName="sibTrans" presStyleLbl="sibTrans2D1" presStyleIdx="3" presStyleCnt="7"/>
      <dgm:spPr/>
      <dgm:t>
        <a:bodyPr/>
        <a:lstStyle/>
        <a:p>
          <a:endParaRPr lang="en-GB"/>
        </a:p>
      </dgm:t>
    </dgm:pt>
    <dgm:pt modelId="{3577B2C6-B1A4-4078-8FBD-C39A83B67F79}" type="pres">
      <dgm:prSet presAssocID="{AC9B9CAB-31A6-4B5C-996E-69E367C1CDE4}" presName="connectorText" presStyleLbl="sibTrans2D1" presStyleIdx="3" presStyleCnt="7"/>
      <dgm:spPr/>
      <dgm:t>
        <a:bodyPr/>
        <a:lstStyle/>
        <a:p>
          <a:endParaRPr lang="en-GB"/>
        </a:p>
      </dgm:t>
    </dgm:pt>
    <dgm:pt modelId="{1EFB8979-CEDC-40B1-A6D1-15531EDF1E10}" type="pres">
      <dgm:prSet presAssocID="{B43C1950-F91F-4917-9B1F-C342868209AF}" presName="node" presStyleLbl="node1" presStyleIdx="4" presStyleCnt="8" custLinFactX="54671" custLinFactNeighborX="100000" custLinFactNeighborY="-71779">
        <dgm:presLayoutVars>
          <dgm:bulletEnabled val="1"/>
        </dgm:presLayoutVars>
      </dgm:prSet>
      <dgm:spPr/>
      <dgm:t>
        <a:bodyPr/>
        <a:lstStyle/>
        <a:p>
          <a:endParaRPr lang="en-GB"/>
        </a:p>
      </dgm:t>
    </dgm:pt>
    <dgm:pt modelId="{A6EBFDB1-4B32-4940-8A3B-20818AC0F4A5}" type="pres">
      <dgm:prSet presAssocID="{AF637F04-EEA1-415B-B6AA-9564A0BCEEF5}" presName="sibTrans" presStyleLbl="sibTrans2D1" presStyleIdx="4" presStyleCnt="7"/>
      <dgm:spPr/>
      <dgm:t>
        <a:bodyPr/>
        <a:lstStyle/>
        <a:p>
          <a:endParaRPr lang="en-GB"/>
        </a:p>
      </dgm:t>
    </dgm:pt>
    <dgm:pt modelId="{9FFAA13C-5E48-428B-A98A-7094404CC0B6}" type="pres">
      <dgm:prSet presAssocID="{AF637F04-EEA1-415B-B6AA-9564A0BCEEF5}" presName="connectorText" presStyleLbl="sibTrans2D1" presStyleIdx="4" presStyleCnt="7"/>
      <dgm:spPr/>
      <dgm:t>
        <a:bodyPr/>
        <a:lstStyle/>
        <a:p>
          <a:endParaRPr lang="en-GB"/>
        </a:p>
      </dgm:t>
    </dgm:pt>
    <dgm:pt modelId="{123CFA72-13AB-4378-A500-9788AF12239E}" type="pres">
      <dgm:prSet presAssocID="{7A6CDD7C-6F78-474A-9000-135BFEB9D06C}" presName="node" presStyleLbl="node1" presStyleIdx="5" presStyleCnt="8" custLinFactX="-2136" custLinFactNeighborX="-100000" custLinFactNeighborY="73574">
        <dgm:presLayoutVars>
          <dgm:bulletEnabled val="1"/>
        </dgm:presLayoutVars>
      </dgm:prSet>
      <dgm:spPr/>
      <dgm:t>
        <a:bodyPr/>
        <a:lstStyle/>
        <a:p>
          <a:endParaRPr lang="en-GB"/>
        </a:p>
      </dgm:t>
    </dgm:pt>
    <dgm:pt modelId="{5324E3CB-4947-48C7-9448-EDC903F0867C}" type="pres">
      <dgm:prSet presAssocID="{547443E2-0F03-469A-A437-9E2747B02374}" presName="sibTrans" presStyleLbl="sibTrans2D1" presStyleIdx="5" presStyleCnt="7"/>
      <dgm:spPr/>
      <dgm:t>
        <a:bodyPr/>
        <a:lstStyle/>
        <a:p>
          <a:endParaRPr lang="en-GB"/>
        </a:p>
      </dgm:t>
    </dgm:pt>
    <dgm:pt modelId="{9DB798A0-73F4-4F06-9990-861FF4F4441E}" type="pres">
      <dgm:prSet presAssocID="{547443E2-0F03-469A-A437-9E2747B02374}" presName="connectorText" presStyleLbl="sibTrans2D1" presStyleIdx="5" presStyleCnt="7"/>
      <dgm:spPr/>
      <dgm:t>
        <a:bodyPr/>
        <a:lstStyle/>
        <a:p>
          <a:endParaRPr lang="en-GB"/>
        </a:p>
      </dgm:t>
    </dgm:pt>
    <dgm:pt modelId="{6F975970-5D49-4274-A96F-32B42483DD3D}" type="pres">
      <dgm:prSet presAssocID="{8BC5456B-F7D8-438A-AE80-C1EF55162446}" presName="node" presStyleLbl="node1" presStyleIdx="6" presStyleCnt="8" custLinFactX="-203421" custLinFactNeighborX="-300000" custLinFactNeighborY="77163">
        <dgm:presLayoutVars>
          <dgm:bulletEnabled val="1"/>
        </dgm:presLayoutVars>
      </dgm:prSet>
      <dgm:spPr/>
      <dgm:t>
        <a:bodyPr/>
        <a:lstStyle/>
        <a:p>
          <a:endParaRPr lang="en-GB"/>
        </a:p>
      </dgm:t>
    </dgm:pt>
    <dgm:pt modelId="{D892B3A8-C072-4930-9EEB-58D47D4E8943}" type="pres">
      <dgm:prSet presAssocID="{C94BB955-669E-466F-BC7C-24FD692B1F2F}" presName="sibTrans" presStyleLbl="sibTrans2D1" presStyleIdx="6" presStyleCnt="7"/>
      <dgm:spPr/>
      <dgm:t>
        <a:bodyPr/>
        <a:lstStyle/>
        <a:p>
          <a:endParaRPr lang="en-GB"/>
        </a:p>
      </dgm:t>
    </dgm:pt>
    <dgm:pt modelId="{BEDD0B67-9C46-4A13-9443-62346533CAA1}" type="pres">
      <dgm:prSet presAssocID="{C94BB955-669E-466F-BC7C-24FD692B1F2F}" presName="connectorText" presStyleLbl="sibTrans2D1" presStyleIdx="6" presStyleCnt="7"/>
      <dgm:spPr/>
      <dgm:t>
        <a:bodyPr/>
        <a:lstStyle/>
        <a:p>
          <a:endParaRPr lang="en-GB"/>
        </a:p>
      </dgm:t>
    </dgm:pt>
    <dgm:pt modelId="{DD678B2C-6F52-476E-BB5B-B0223FFEEA8F}" type="pres">
      <dgm:prSet presAssocID="{EF9B84EE-86AC-49E8-9A54-7647D02AF1AA}" presName="node" presStyleLbl="node1" presStyleIdx="7" presStyleCnt="8" custLinFactX="-407263" custLinFactNeighborX="-500000" custLinFactNeighborY="78958">
        <dgm:presLayoutVars>
          <dgm:bulletEnabled val="1"/>
        </dgm:presLayoutVars>
      </dgm:prSet>
      <dgm:spPr/>
      <dgm:t>
        <a:bodyPr/>
        <a:lstStyle/>
        <a:p>
          <a:endParaRPr lang="en-GB"/>
        </a:p>
      </dgm:t>
    </dgm:pt>
  </dgm:ptLst>
  <dgm:cxnLst>
    <dgm:cxn modelId="{0F0F03EB-C377-4F91-8F8E-D9427EB589E4}" srcId="{EF16EF62-5C7D-4636-B8CC-54E821C3C363}" destId="{01DA2CB0-7A77-4576-B6D3-DC65DC76FCB3}" srcOrd="3" destOrd="0" parTransId="{CEEBED6F-BDB4-43F7-9746-C51F93080207}" sibTransId="{AC9B9CAB-31A6-4B5C-996E-69E367C1CDE4}"/>
    <dgm:cxn modelId="{A05AB3DE-DF35-40B6-8774-B9898EE91114}" type="presOf" srcId="{A98B8A33-6B13-40A3-A9A7-D2317D0FC2A1}" destId="{99FDB18D-7266-4F24-9021-F06EE2A9A8BA}" srcOrd="0" destOrd="0" presId="urn:microsoft.com/office/officeart/2005/8/layout/process1"/>
    <dgm:cxn modelId="{9F428610-985F-4198-9B8D-65C56A84B1A4}" srcId="{EF16EF62-5C7D-4636-B8CC-54E821C3C363}" destId="{B43C1950-F91F-4917-9B1F-C342868209AF}" srcOrd="4" destOrd="0" parTransId="{4A7C29AD-7460-4B0D-A230-EB1BAC8224B8}" sibTransId="{AF637F04-EEA1-415B-B6AA-9564A0BCEEF5}"/>
    <dgm:cxn modelId="{8F59E69D-EC80-4076-B263-A410C5DA5EDE}" srcId="{EF16EF62-5C7D-4636-B8CC-54E821C3C363}" destId="{91444C4B-D9F3-4036-9C53-29E661821093}" srcOrd="0" destOrd="0" parTransId="{D97BEE88-34B6-492B-A709-93322AD75F5A}" sibTransId="{963ED4E1-14CB-434A-B1D1-A755D048D3B6}"/>
    <dgm:cxn modelId="{2956AA48-2DA6-4811-B487-B0C9132DFF01}" type="presOf" srcId="{963ED4E1-14CB-434A-B1D1-A755D048D3B6}" destId="{21A2A613-7A1B-4148-A239-25DB39D736FB}" srcOrd="1" destOrd="0" presId="urn:microsoft.com/office/officeart/2005/8/layout/process1"/>
    <dgm:cxn modelId="{97B6A244-99EE-4C65-94F8-C8CB21415365}" type="presOf" srcId="{A98B8A33-6B13-40A3-A9A7-D2317D0FC2A1}" destId="{518FC971-4957-408D-9581-C6E150F88DB8}" srcOrd="1" destOrd="0" presId="urn:microsoft.com/office/officeart/2005/8/layout/process1"/>
    <dgm:cxn modelId="{E45D6CFF-098F-4C55-81C4-060C113F8F70}" srcId="{EF16EF62-5C7D-4636-B8CC-54E821C3C363}" destId="{F1560D04-A30A-4AC1-8B84-26282D9FC351}" srcOrd="2" destOrd="0" parTransId="{6B5D3A38-DA15-46C5-B53F-C0D4820D8565}" sibTransId="{A98B8A33-6B13-40A3-A9A7-D2317D0FC2A1}"/>
    <dgm:cxn modelId="{E46CC505-E866-4E46-9B8D-50ABE19313ED}" type="presOf" srcId="{547443E2-0F03-469A-A437-9E2747B02374}" destId="{9DB798A0-73F4-4F06-9990-861FF4F4441E}" srcOrd="1" destOrd="0" presId="urn:microsoft.com/office/officeart/2005/8/layout/process1"/>
    <dgm:cxn modelId="{CCA80644-E7DD-4E1F-BD93-95C4AFD3DD7C}" type="presOf" srcId="{7A6CDD7C-6F78-474A-9000-135BFEB9D06C}" destId="{123CFA72-13AB-4378-A500-9788AF12239E}" srcOrd="0" destOrd="0" presId="urn:microsoft.com/office/officeart/2005/8/layout/process1"/>
    <dgm:cxn modelId="{5044342E-3AB8-4608-B8D6-F0584EFFBB4A}" type="presOf" srcId="{C94BB955-669E-466F-BC7C-24FD692B1F2F}" destId="{BEDD0B67-9C46-4A13-9443-62346533CAA1}" srcOrd="1" destOrd="0" presId="urn:microsoft.com/office/officeart/2005/8/layout/process1"/>
    <dgm:cxn modelId="{3B561964-8E85-4795-AC92-4E78097E542C}" type="presOf" srcId="{B06C7D9D-40D3-4441-82DB-296714CE91D6}" destId="{E025BFF6-B5ED-4111-A424-117C92BC8FA3}" srcOrd="0" destOrd="0" presId="urn:microsoft.com/office/officeart/2005/8/layout/process1"/>
    <dgm:cxn modelId="{4B4CBC92-F4D3-4523-8588-8A1D6E717A08}" type="presOf" srcId="{AF637F04-EEA1-415B-B6AA-9564A0BCEEF5}" destId="{9FFAA13C-5E48-428B-A98A-7094404CC0B6}" srcOrd="1" destOrd="0" presId="urn:microsoft.com/office/officeart/2005/8/layout/process1"/>
    <dgm:cxn modelId="{18886119-515D-431D-B578-DED13088F93F}" srcId="{EF16EF62-5C7D-4636-B8CC-54E821C3C363}" destId="{B06C7D9D-40D3-4441-82DB-296714CE91D6}" srcOrd="1" destOrd="0" parTransId="{DBE20468-2334-4532-9382-B5970E00D768}" sibTransId="{42E9DDAB-9777-41DD-9A13-24C1A490D842}"/>
    <dgm:cxn modelId="{7E513310-D4BE-48B5-9475-D713260ACC1D}" type="presOf" srcId="{42E9DDAB-9777-41DD-9A13-24C1A490D842}" destId="{EC48F8E3-7DCB-4035-852C-116E59A3B8B8}" srcOrd="0" destOrd="0" presId="urn:microsoft.com/office/officeart/2005/8/layout/process1"/>
    <dgm:cxn modelId="{D72CCEEE-FDA6-424A-935C-802C7FF5EFB6}" type="presOf" srcId="{EF9B84EE-86AC-49E8-9A54-7647D02AF1AA}" destId="{DD678B2C-6F52-476E-BB5B-B0223FFEEA8F}" srcOrd="0" destOrd="0" presId="urn:microsoft.com/office/officeart/2005/8/layout/process1"/>
    <dgm:cxn modelId="{235B8D37-646E-43FE-B024-792F869F4DE5}" type="presOf" srcId="{42E9DDAB-9777-41DD-9A13-24C1A490D842}" destId="{78F59ED9-ECFD-463E-8C1D-F304DF1F9BAF}" srcOrd="1" destOrd="0" presId="urn:microsoft.com/office/officeart/2005/8/layout/process1"/>
    <dgm:cxn modelId="{EB78D339-D34C-496E-A3EA-BA426AD2E9F7}" type="presOf" srcId="{C94BB955-669E-466F-BC7C-24FD692B1F2F}" destId="{D892B3A8-C072-4930-9EEB-58D47D4E8943}" srcOrd="0" destOrd="0" presId="urn:microsoft.com/office/officeart/2005/8/layout/process1"/>
    <dgm:cxn modelId="{A0782DBD-4FDB-49A0-8A60-376C8F9E5211}" type="presOf" srcId="{AC9B9CAB-31A6-4B5C-996E-69E367C1CDE4}" destId="{3577B2C6-B1A4-4078-8FBD-C39A83B67F79}" srcOrd="1" destOrd="0" presId="urn:microsoft.com/office/officeart/2005/8/layout/process1"/>
    <dgm:cxn modelId="{2297620F-74CC-4010-9610-6E2175E5365E}" type="presOf" srcId="{547443E2-0F03-469A-A437-9E2747B02374}" destId="{5324E3CB-4947-48C7-9448-EDC903F0867C}" srcOrd="0" destOrd="0" presId="urn:microsoft.com/office/officeart/2005/8/layout/process1"/>
    <dgm:cxn modelId="{AF11264B-378B-4E1D-9C38-36634276C386}" type="presOf" srcId="{AC9B9CAB-31A6-4B5C-996E-69E367C1CDE4}" destId="{40761719-92EB-45BF-8276-E0AF49836817}" srcOrd="0" destOrd="0" presId="urn:microsoft.com/office/officeart/2005/8/layout/process1"/>
    <dgm:cxn modelId="{B5C84766-9FA6-4EC6-9BC4-5A07817EC089}" type="presOf" srcId="{8BC5456B-F7D8-438A-AE80-C1EF55162446}" destId="{6F975970-5D49-4274-A96F-32B42483DD3D}" srcOrd="0" destOrd="0" presId="urn:microsoft.com/office/officeart/2005/8/layout/process1"/>
    <dgm:cxn modelId="{60F20C3C-C8C0-4D73-B48E-9FB65DE66D33}" srcId="{EF16EF62-5C7D-4636-B8CC-54E821C3C363}" destId="{7A6CDD7C-6F78-474A-9000-135BFEB9D06C}" srcOrd="5" destOrd="0" parTransId="{982FC414-AEF5-4BE6-BD57-FA28427AD666}" sibTransId="{547443E2-0F03-469A-A437-9E2747B02374}"/>
    <dgm:cxn modelId="{6CE4A4B8-D0EF-408C-B8CD-D78E68858323}" type="presOf" srcId="{AF637F04-EEA1-415B-B6AA-9564A0BCEEF5}" destId="{A6EBFDB1-4B32-4940-8A3B-20818AC0F4A5}" srcOrd="0" destOrd="0" presId="urn:microsoft.com/office/officeart/2005/8/layout/process1"/>
    <dgm:cxn modelId="{3E9026D8-7F36-4AE3-AFC5-4A4217BA8A68}" srcId="{EF16EF62-5C7D-4636-B8CC-54E821C3C363}" destId="{8BC5456B-F7D8-438A-AE80-C1EF55162446}" srcOrd="6" destOrd="0" parTransId="{3EB03288-01F3-4587-AE89-C3C0BAD10938}" sibTransId="{C94BB955-669E-466F-BC7C-24FD692B1F2F}"/>
    <dgm:cxn modelId="{C0BEF0B8-962D-4404-AE83-B5191EA90BAB}" type="presOf" srcId="{01DA2CB0-7A77-4576-B6D3-DC65DC76FCB3}" destId="{2341B51D-F38F-4A68-A4CA-E60773E2899C}" srcOrd="0" destOrd="0" presId="urn:microsoft.com/office/officeart/2005/8/layout/process1"/>
    <dgm:cxn modelId="{4BEE56AB-7C03-44B0-BEE6-73338EBE1399}" type="presOf" srcId="{B43C1950-F91F-4917-9B1F-C342868209AF}" destId="{1EFB8979-CEDC-40B1-A6D1-15531EDF1E10}" srcOrd="0" destOrd="0" presId="urn:microsoft.com/office/officeart/2005/8/layout/process1"/>
    <dgm:cxn modelId="{8665B025-E26E-4795-93DC-0512C5062B70}" type="presOf" srcId="{EF16EF62-5C7D-4636-B8CC-54E821C3C363}" destId="{5514927E-A2D3-48A3-88CD-8821C319108A}" srcOrd="0" destOrd="0" presId="urn:microsoft.com/office/officeart/2005/8/layout/process1"/>
    <dgm:cxn modelId="{36AEB845-4C70-4859-97A4-36952F955D2E}" type="presOf" srcId="{963ED4E1-14CB-434A-B1D1-A755D048D3B6}" destId="{809C56AC-D77C-4C45-8C47-265979E2361B}" srcOrd="0" destOrd="0" presId="urn:microsoft.com/office/officeart/2005/8/layout/process1"/>
    <dgm:cxn modelId="{C208875C-B29B-4CD8-83DE-4A03A955F7F7}" type="presOf" srcId="{91444C4B-D9F3-4036-9C53-29E661821093}" destId="{40FA7AC9-749D-4BC7-B685-6BB5AE1C9139}" srcOrd="0" destOrd="0" presId="urn:microsoft.com/office/officeart/2005/8/layout/process1"/>
    <dgm:cxn modelId="{9F1451E0-F180-4D14-B152-E74CBCB8D526}" type="presOf" srcId="{F1560D04-A30A-4AC1-8B84-26282D9FC351}" destId="{444A1B2E-3E6F-4558-A6DD-0B28C76448BB}" srcOrd="0" destOrd="0" presId="urn:microsoft.com/office/officeart/2005/8/layout/process1"/>
    <dgm:cxn modelId="{38D7BEDA-43D5-4F62-9905-9226E2EC32C1}" srcId="{EF16EF62-5C7D-4636-B8CC-54E821C3C363}" destId="{EF9B84EE-86AC-49E8-9A54-7647D02AF1AA}" srcOrd="7" destOrd="0" parTransId="{13C46BB0-CCC1-46A6-B2FD-0D12361E8522}" sibTransId="{C345A66C-E41A-4086-9AB6-2F469D8387D5}"/>
    <dgm:cxn modelId="{669ACA5B-300A-4D2A-A4CF-486A649FBC56}" type="presParOf" srcId="{5514927E-A2D3-48A3-88CD-8821C319108A}" destId="{40FA7AC9-749D-4BC7-B685-6BB5AE1C9139}" srcOrd="0" destOrd="0" presId="urn:microsoft.com/office/officeart/2005/8/layout/process1"/>
    <dgm:cxn modelId="{36754A2F-AF04-464D-9E17-9CE9B06212EA}" type="presParOf" srcId="{5514927E-A2D3-48A3-88CD-8821C319108A}" destId="{809C56AC-D77C-4C45-8C47-265979E2361B}" srcOrd="1" destOrd="0" presId="urn:microsoft.com/office/officeart/2005/8/layout/process1"/>
    <dgm:cxn modelId="{CF5E9C98-D163-4DAA-BED3-0180A02A6063}" type="presParOf" srcId="{809C56AC-D77C-4C45-8C47-265979E2361B}" destId="{21A2A613-7A1B-4148-A239-25DB39D736FB}" srcOrd="0" destOrd="0" presId="urn:microsoft.com/office/officeart/2005/8/layout/process1"/>
    <dgm:cxn modelId="{F82D964D-669B-4074-B454-49106ACDD0AB}" type="presParOf" srcId="{5514927E-A2D3-48A3-88CD-8821C319108A}" destId="{E025BFF6-B5ED-4111-A424-117C92BC8FA3}" srcOrd="2" destOrd="0" presId="urn:microsoft.com/office/officeart/2005/8/layout/process1"/>
    <dgm:cxn modelId="{DC8BA121-3BBD-495E-ACB5-2F64887A86FF}" type="presParOf" srcId="{5514927E-A2D3-48A3-88CD-8821C319108A}" destId="{EC48F8E3-7DCB-4035-852C-116E59A3B8B8}" srcOrd="3" destOrd="0" presId="urn:microsoft.com/office/officeart/2005/8/layout/process1"/>
    <dgm:cxn modelId="{3F7589EB-16C1-4CC2-AFC2-BBEA3DC34530}" type="presParOf" srcId="{EC48F8E3-7DCB-4035-852C-116E59A3B8B8}" destId="{78F59ED9-ECFD-463E-8C1D-F304DF1F9BAF}" srcOrd="0" destOrd="0" presId="urn:microsoft.com/office/officeart/2005/8/layout/process1"/>
    <dgm:cxn modelId="{C23C1C9F-2F93-4E9A-9474-CB7AC68CF8D8}" type="presParOf" srcId="{5514927E-A2D3-48A3-88CD-8821C319108A}" destId="{444A1B2E-3E6F-4558-A6DD-0B28C76448BB}" srcOrd="4" destOrd="0" presId="urn:microsoft.com/office/officeart/2005/8/layout/process1"/>
    <dgm:cxn modelId="{47EAB161-C58B-49D9-9375-00C638593F17}" type="presParOf" srcId="{5514927E-A2D3-48A3-88CD-8821C319108A}" destId="{99FDB18D-7266-4F24-9021-F06EE2A9A8BA}" srcOrd="5" destOrd="0" presId="urn:microsoft.com/office/officeart/2005/8/layout/process1"/>
    <dgm:cxn modelId="{88D73E3F-8AA3-4A8A-812C-7B466BB6AA60}" type="presParOf" srcId="{99FDB18D-7266-4F24-9021-F06EE2A9A8BA}" destId="{518FC971-4957-408D-9581-C6E150F88DB8}" srcOrd="0" destOrd="0" presId="urn:microsoft.com/office/officeart/2005/8/layout/process1"/>
    <dgm:cxn modelId="{872641C3-4480-4930-B40F-0888B866AD13}" type="presParOf" srcId="{5514927E-A2D3-48A3-88CD-8821C319108A}" destId="{2341B51D-F38F-4A68-A4CA-E60773E2899C}" srcOrd="6" destOrd="0" presId="urn:microsoft.com/office/officeart/2005/8/layout/process1"/>
    <dgm:cxn modelId="{DE715926-0585-49A7-9DE9-296234199699}" type="presParOf" srcId="{5514927E-A2D3-48A3-88CD-8821C319108A}" destId="{40761719-92EB-45BF-8276-E0AF49836817}" srcOrd="7" destOrd="0" presId="urn:microsoft.com/office/officeart/2005/8/layout/process1"/>
    <dgm:cxn modelId="{FB7EC086-0667-43DF-B647-76A5E8D120C3}" type="presParOf" srcId="{40761719-92EB-45BF-8276-E0AF49836817}" destId="{3577B2C6-B1A4-4078-8FBD-C39A83B67F79}" srcOrd="0" destOrd="0" presId="urn:microsoft.com/office/officeart/2005/8/layout/process1"/>
    <dgm:cxn modelId="{145088E4-D49B-4E51-9828-89B802AC8820}" type="presParOf" srcId="{5514927E-A2D3-48A3-88CD-8821C319108A}" destId="{1EFB8979-CEDC-40B1-A6D1-15531EDF1E10}" srcOrd="8" destOrd="0" presId="urn:microsoft.com/office/officeart/2005/8/layout/process1"/>
    <dgm:cxn modelId="{2168D714-0F80-4DA7-83A4-6D3B6700B69B}" type="presParOf" srcId="{5514927E-A2D3-48A3-88CD-8821C319108A}" destId="{A6EBFDB1-4B32-4940-8A3B-20818AC0F4A5}" srcOrd="9" destOrd="0" presId="urn:microsoft.com/office/officeart/2005/8/layout/process1"/>
    <dgm:cxn modelId="{B16C8766-0563-420C-981E-FADC57B2DAFD}" type="presParOf" srcId="{A6EBFDB1-4B32-4940-8A3B-20818AC0F4A5}" destId="{9FFAA13C-5E48-428B-A98A-7094404CC0B6}" srcOrd="0" destOrd="0" presId="urn:microsoft.com/office/officeart/2005/8/layout/process1"/>
    <dgm:cxn modelId="{307D2335-9383-47BA-879A-083059292C04}" type="presParOf" srcId="{5514927E-A2D3-48A3-88CD-8821C319108A}" destId="{123CFA72-13AB-4378-A500-9788AF12239E}" srcOrd="10" destOrd="0" presId="urn:microsoft.com/office/officeart/2005/8/layout/process1"/>
    <dgm:cxn modelId="{9D86B912-C81D-4A0D-80BA-8031F3E5BF8B}" type="presParOf" srcId="{5514927E-A2D3-48A3-88CD-8821C319108A}" destId="{5324E3CB-4947-48C7-9448-EDC903F0867C}" srcOrd="11" destOrd="0" presId="urn:microsoft.com/office/officeart/2005/8/layout/process1"/>
    <dgm:cxn modelId="{8AF5D212-A9E4-49F7-9EB7-62D912CB4625}" type="presParOf" srcId="{5324E3CB-4947-48C7-9448-EDC903F0867C}" destId="{9DB798A0-73F4-4F06-9990-861FF4F4441E}" srcOrd="0" destOrd="0" presId="urn:microsoft.com/office/officeart/2005/8/layout/process1"/>
    <dgm:cxn modelId="{AB91123A-08C7-45AA-9CB0-C84F3CCF93E0}" type="presParOf" srcId="{5514927E-A2D3-48A3-88CD-8821C319108A}" destId="{6F975970-5D49-4274-A96F-32B42483DD3D}" srcOrd="12" destOrd="0" presId="urn:microsoft.com/office/officeart/2005/8/layout/process1"/>
    <dgm:cxn modelId="{F4AD6CE6-CE4B-4913-9D1E-E3EFB6E83DB7}" type="presParOf" srcId="{5514927E-A2D3-48A3-88CD-8821C319108A}" destId="{D892B3A8-C072-4930-9EEB-58D47D4E8943}" srcOrd="13" destOrd="0" presId="urn:microsoft.com/office/officeart/2005/8/layout/process1"/>
    <dgm:cxn modelId="{77D33706-C50B-418F-934C-5DDD1E99305C}" type="presParOf" srcId="{D892B3A8-C072-4930-9EEB-58D47D4E8943}" destId="{BEDD0B67-9C46-4A13-9443-62346533CAA1}" srcOrd="0" destOrd="0" presId="urn:microsoft.com/office/officeart/2005/8/layout/process1"/>
    <dgm:cxn modelId="{EC3175C4-C79F-4E9C-9167-1EF30489DF8E}" type="presParOf" srcId="{5514927E-A2D3-48A3-88CD-8821C319108A}" destId="{DD678B2C-6F52-476E-BB5B-B0223FFEEA8F}" srcOrd="1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30877-B072-4B60-BE3F-A69F3C81758F}">
      <dsp:nvSpPr>
        <dsp:cNvPr id="0" name=""/>
        <dsp:cNvSpPr/>
      </dsp:nvSpPr>
      <dsp:spPr>
        <a:xfrm>
          <a:off x="1858671" y="1"/>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MODEL</a:t>
          </a:r>
          <a:endParaRPr lang="en-GB" sz="1100" kern="1200" dirty="0"/>
        </a:p>
      </dsp:txBody>
      <dsp:txXfrm>
        <a:off x="1893803" y="35133"/>
        <a:ext cx="1036929" cy="649411"/>
      </dsp:txXfrm>
    </dsp:sp>
    <dsp:sp modelId="{2BA047C9-3DBD-4C30-BF3D-2D537092A302}">
      <dsp:nvSpPr>
        <dsp:cNvPr id="0" name=""/>
        <dsp:cNvSpPr/>
      </dsp:nvSpPr>
      <dsp:spPr>
        <a:xfrm>
          <a:off x="1223067" y="359839"/>
          <a:ext cx="2378401" cy="2378401"/>
        </a:xfrm>
        <a:custGeom>
          <a:avLst/>
          <a:gdLst/>
          <a:ahLst/>
          <a:cxnLst/>
          <a:rect l="0" t="0" r="0" b="0"/>
          <a:pathLst>
            <a:path>
              <a:moveTo>
                <a:pt x="1895701" y="232616"/>
              </a:moveTo>
              <a:arcTo wR="1189200" hR="1189200" stAng="18386900" swAng="1634046"/>
            </a:path>
          </a:pathLst>
        </a:custGeom>
        <a:noFill/>
        <a:ln w="9525" cap="flat" cmpd="sng" algn="ctr">
          <a:solidFill>
            <a:schemeClr val="accent1"/>
          </a:solidFill>
          <a:prstDash val="solid"/>
          <a:headEnd type="arrow" w="med" len="med"/>
          <a:tailEnd type="none" w="med" len="med"/>
        </a:ln>
        <a:effectLst/>
      </dsp:spPr>
      <dsp:style>
        <a:lnRef idx="1">
          <a:schemeClr val="accent1"/>
        </a:lnRef>
        <a:fillRef idx="0">
          <a:schemeClr val="accent1"/>
        </a:fillRef>
        <a:effectRef idx="0">
          <a:schemeClr val="accent1"/>
        </a:effectRef>
        <a:fontRef idx="minor">
          <a:schemeClr val="tx1"/>
        </a:fontRef>
      </dsp:style>
    </dsp:sp>
    <dsp:sp modelId="{25613842-29C3-4DC3-8DE4-A802F7EF7F57}">
      <dsp:nvSpPr>
        <dsp:cNvPr id="0" name=""/>
        <dsp:cNvSpPr/>
      </dsp:nvSpPr>
      <dsp:spPr>
        <a:xfrm>
          <a:off x="3047871" y="1189202"/>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CONTROLLER</a:t>
          </a:r>
          <a:endParaRPr lang="en-GB" sz="1100" kern="1200" dirty="0"/>
        </a:p>
      </dsp:txBody>
      <dsp:txXfrm>
        <a:off x="3083003" y="1224334"/>
        <a:ext cx="1036929" cy="649411"/>
      </dsp:txXfrm>
    </dsp:sp>
    <dsp:sp modelId="{41C58F39-3482-43FF-83DB-C6D1FE7DEF5A}">
      <dsp:nvSpPr>
        <dsp:cNvPr id="0" name=""/>
        <dsp:cNvSpPr/>
      </dsp:nvSpPr>
      <dsp:spPr>
        <a:xfrm>
          <a:off x="1223067" y="359839"/>
          <a:ext cx="2378401" cy="2378401"/>
        </a:xfrm>
        <a:custGeom>
          <a:avLst/>
          <a:gdLst/>
          <a:ahLst/>
          <a:cxnLst/>
          <a:rect l="0" t="0" r="0" b="0"/>
          <a:pathLst>
            <a:path>
              <a:moveTo>
                <a:pt x="2255141" y="1716427"/>
              </a:moveTo>
              <a:arcTo wR="1189200" hR="1189200" stAng="1579054" swAng="1634046"/>
            </a:path>
          </a:pathLst>
        </a:custGeom>
        <a:noFill/>
        <a:ln w="9525" cap="flat" cmpd="sng" algn="ctr">
          <a:solidFill>
            <a:schemeClr val="accent1"/>
          </a:solidFill>
          <a:prstDash val="solid"/>
          <a:headEnd type="arrow" w="med" len="med"/>
          <a:tailEnd type="none" w="med" len="med"/>
        </a:ln>
        <a:effectLst/>
      </dsp:spPr>
      <dsp:style>
        <a:lnRef idx="1">
          <a:schemeClr val="accent1"/>
        </a:lnRef>
        <a:fillRef idx="0">
          <a:schemeClr val="accent1"/>
        </a:fillRef>
        <a:effectRef idx="0">
          <a:schemeClr val="accent1"/>
        </a:effectRef>
        <a:fontRef idx="minor">
          <a:schemeClr val="tx1"/>
        </a:fontRef>
      </dsp:style>
    </dsp:sp>
    <dsp:sp modelId="{04602406-ABFF-4C48-A20E-36641F90E064}">
      <dsp:nvSpPr>
        <dsp:cNvPr id="0" name=""/>
        <dsp:cNvSpPr/>
      </dsp:nvSpPr>
      <dsp:spPr>
        <a:xfrm>
          <a:off x="1858671" y="2378402"/>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USER</a:t>
          </a:r>
          <a:endParaRPr lang="en-GB" sz="1100" kern="1200" dirty="0"/>
        </a:p>
      </dsp:txBody>
      <dsp:txXfrm>
        <a:off x="1893803" y="2413534"/>
        <a:ext cx="1036929" cy="649411"/>
      </dsp:txXfrm>
    </dsp:sp>
    <dsp:sp modelId="{68E4C73C-EA48-497B-893B-692F23402D58}">
      <dsp:nvSpPr>
        <dsp:cNvPr id="0" name=""/>
        <dsp:cNvSpPr/>
      </dsp:nvSpPr>
      <dsp:spPr>
        <a:xfrm>
          <a:off x="1223067" y="359839"/>
          <a:ext cx="2378401" cy="2378401"/>
        </a:xfrm>
        <a:custGeom>
          <a:avLst/>
          <a:gdLst/>
          <a:ahLst/>
          <a:cxnLst/>
          <a:rect l="0" t="0" r="0" b="0"/>
          <a:pathLst>
            <a:path>
              <a:moveTo>
                <a:pt x="482699" y="2145784"/>
              </a:moveTo>
              <a:arcTo wR="1189200" hR="1189200" stAng="7586900" swAng="1634046"/>
            </a:path>
          </a:pathLst>
        </a:custGeom>
        <a:noFill/>
        <a:ln w="9525" cap="flat" cmpd="sng" algn="ctr">
          <a:solidFill>
            <a:schemeClr val="accent2"/>
          </a:solidFill>
          <a:prstDash val="solid"/>
          <a:headEnd type="arrow" w="med" len="med"/>
          <a:tailEnd type="none" w="med" len="med"/>
        </a:ln>
        <a:effectLst/>
      </dsp:spPr>
      <dsp:style>
        <a:lnRef idx="1">
          <a:schemeClr val="accent2"/>
        </a:lnRef>
        <a:fillRef idx="0">
          <a:schemeClr val="accent2"/>
        </a:fillRef>
        <a:effectRef idx="0">
          <a:schemeClr val="accent2"/>
        </a:effectRef>
        <a:fontRef idx="minor">
          <a:schemeClr val="tx1"/>
        </a:fontRef>
      </dsp:style>
    </dsp:sp>
    <dsp:sp modelId="{B49699E1-AA61-49A4-A743-50932894FC9C}">
      <dsp:nvSpPr>
        <dsp:cNvPr id="0" name=""/>
        <dsp:cNvSpPr/>
      </dsp:nvSpPr>
      <dsp:spPr>
        <a:xfrm>
          <a:off x="669470" y="1189202"/>
          <a:ext cx="1107193" cy="719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VIEW</a:t>
          </a:r>
          <a:endParaRPr lang="en-GB" sz="1100" kern="1200" dirty="0"/>
        </a:p>
      </dsp:txBody>
      <dsp:txXfrm>
        <a:off x="704602" y="1224334"/>
        <a:ext cx="1036929" cy="649411"/>
      </dsp:txXfrm>
    </dsp:sp>
    <dsp:sp modelId="{6D324D13-FB22-4C6C-9420-4942D8096BBA}">
      <dsp:nvSpPr>
        <dsp:cNvPr id="0" name=""/>
        <dsp:cNvSpPr/>
      </dsp:nvSpPr>
      <dsp:spPr>
        <a:xfrm>
          <a:off x="1223067" y="359839"/>
          <a:ext cx="2378401" cy="2378401"/>
        </a:xfrm>
        <a:custGeom>
          <a:avLst/>
          <a:gdLst/>
          <a:ahLst/>
          <a:cxnLst/>
          <a:rect l="0" t="0" r="0" b="0"/>
          <a:pathLst>
            <a:path>
              <a:moveTo>
                <a:pt x="123259" y="661973"/>
              </a:moveTo>
              <a:arcTo wR="1189200" hR="1189200" stAng="12379054" swAng="1634046"/>
            </a:path>
          </a:pathLst>
        </a:custGeom>
        <a:noFill/>
        <a:ln w="9525" cap="flat" cmpd="sng" algn="ctr">
          <a:solidFill>
            <a:schemeClr val="accent1"/>
          </a:solidFill>
          <a:prstDash val="solid"/>
          <a:headEnd type="arrow" w="med" len="med"/>
          <a:tailEnd type="none" w="med" len="med"/>
        </a:ln>
        <a:effectLst/>
      </dsp:spPr>
      <dsp:style>
        <a:lnRef idx="1">
          <a:schemeClr val="accent1"/>
        </a:lnRef>
        <a:fillRef idx="0">
          <a:schemeClr val="accent1"/>
        </a:fillRef>
        <a:effectRef idx="0">
          <a:schemeClr val="accent1"/>
        </a:effectRef>
        <a:fontRef idx="minor">
          <a:schemeClr val="tx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A7AC9-749D-4BC7-B685-6BB5AE1C9139}">
      <dsp:nvSpPr>
        <dsp:cNvPr id="0" name=""/>
        <dsp:cNvSpPr/>
      </dsp:nvSpPr>
      <dsp:spPr>
        <a:xfrm>
          <a:off x="860386"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Request</a:t>
          </a:r>
          <a:endParaRPr lang="en-GB" sz="1200" kern="1200" dirty="0"/>
        </a:p>
      </dsp:txBody>
      <dsp:txXfrm>
        <a:off x="879278" y="1336836"/>
        <a:ext cx="867500" cy="607231"/>
      </dsp:txXfrm>
    </dsp:sp>
    <dsp:sp modelId="{809C56AC-D77C-4C45-8C47-265979E2361B}">
      <dsp:nvSpPr>
        <dsp:cNvPr id="0" name=""/>
        <dsp:cNvSpPr/>
      </dsp:nvSpPr>
      <dsp:spPr>
        <a:xfrm>
          <a:off x="1856199"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1856199" y="1573098"/>
        <a:ext cx="134344" cy="134706"/>
      </dsp:txXfrm>
    </dsp:sp>
    <dsp:sp modelId="{E025BFF6-B5ED-4111-A424-117C92BC8FA3}">
      <dsp:nvSpPr>
        <dsp:cNvPr id="0" name=""/>
        <dsp:cNvSpPr/>
      </dsp:nvSpPr>
      <dsp:spPr>
        <a:xfrm>
          <a:off x="2127784"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Routing</a:t>
          </a:r>
          <a:endParaRPr lang="en-GB" sz="1200" kern="1200" dirty="0"/>
        </a:p>
      </dsp:txBody>
      <dsp:txXfrm>
        <a:off x="2146676" y="1336836"/>
        <a:ext cx="867500" cy="607231"/>
      </dsp:txXfrm>
    </dsp:sp>
    <dsp:sp modelId="{EC48F8E3-7DCB-4035-852C-116E59A3B8B8}">
      <dsp:nvSpPr>
        <dsp:cNvPr id="0" name=""/>
        <dsp:cNvSpPr/>
      </dsp:nvSpPr>
      <dsp:spPr>
        <a:xfrm>
          <a:off x="3123597"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3123597" y="1573098"/>
        <a:ext cx="134344" cy="134706"/>
      </dsp:txXfrm>
    </dsp:sp>
    <dsp:sp modelId="{444A1B2E-3E6F-4558-A6DD-0B28C76448BB}">
      <dsp:nvSpPr>
        <dsp:cNvPr id="0" name=""/>
        <dsp:cNvSpPr/>
      </dsp:nvSpPr>
      <dsp:spPr>
        <a:xfrm>
          <a:off x="3395183"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MVC Handler</a:t>
          </a:r>
          <a:endParaRPr lang="en-GB" sz="1200" kern="1200" dirty="0"/>
        </a:p>
      </dsp:txBody>
      <dsp:txXfrm>
        <a:off x="3414075" y="1336836"/>
        <a:ext cx="867500" cy="607231"/>
      </dsp:txXfrm>
    </dsp:sp>
    <dsp:sp modelId="{99FDB18D-7266-4F24-9021-F06EE2A9A8BA}">
      <dsp:nvSpPr>
        <dsp:cNvPr id="0" name=""/>
        <dsp:cNvSpPr/>
      </dsp:nvSpPr>
      <dsp:spPr>
        <a:xfrm>
          <a:off x="4390996"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4390996" y="1573098"/>
        <a:ext cx="134344" cy="134706"/>
      </dsp:txXfrm>
    </dsp:sp>
    <dsp:sp modelId="{2341B51D-F38F-4A68-A4CA-E60773E2899C}">
      <dsp:nvSpPr>
        <dsp:cNvPr id="0" name=""/>
        <dsp:cNvSpPr/>
      </dsp:nvSpPr>
      <dsp:spPr>
        <a:xfrm>
          <a:off x="4662581"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Controller Factory</a:t>
          </a:r>
          <a:endParaRPr lang="en-GB" sz="1200" kern="1200" dirty="0"/>
        </a:p>
      </dsp:txBody>
      <dsp:txXfrm>
        <a:off x="4681473" y="1336836"/>
        <a:ext cx="867500" cy="607231"/>
      </dsp:txXfrm>
    </dsp:sp>
    <dsp:sp modelId="{40761719-92EB-45BF-8276-E0AF49836817}">
      <dsp:nvSpPr>
        <dsp:cNvPr id="0" name=""/>
        <dsp:cNvSpPr/>
      </dsp:nvSpPr>
      <dsp:spPr>
        <a:xfrm>
          <a:off x="5658395" y="1528196"/>
          <a:ext cx="191920"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5658395" y="1573098"/>
        <a:ext cx="134344" cy="134706"/>
      </dsp:txXfrm>
    </dsp:sp>
    <dsp:sp modelId="{1EFB8979-CEDC-40B1-A6D1-15531EDF1E10}">
      <dsp:nvSpPr>
        <dsp:cNvPr id="0" name=""/>
        <dsp:cNvSpPr/>
      </dsp:nvSpPr>
      <dsp:spPr>
        <a:xfrm>
          <a:off x="5929980" y="1317944"/>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Controller Action Invoker</a:t>
          </a:r>
          <a:endParaRPr lang="en-GB" sz="1200" kern="1200" dirty="0"/>
        </a:p>
      </dsp:txBody>
      <dsp:txXfrm>
        <a:off x="5948872" y="1336836"/>
        <a:ext cx="867500" cy="607231"/>
      </dsp:txXfrm>
    </dsp:sp>
    <dsp:sp modelId="{A6EBFDB1-4B32-4940-8A3B-20818AC0F4A5}">
      <dsp:nvSpPr>
        <dsp:cNvPr id="0" name=""/>
        <dsp:cNvSpPr/>
      </dsp:nvSpPr>
      <dsp:spPr>
        <a:xfrm rot="5294044">
          <a:off x="6319652" y="2001359"/>
          <a:ext cx="155116"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a:off x="6342202" y="2023005"/>
        <a:ext cx="108581" cy="134706"/>
      </dsp:txXfrm>
    </dsp:sp>
    <dsp:sp modelId="{123CFA72-13AB-4378-A500-9788AF12239E}">
      <dsp:nvSpPr>
        <dsp:cNvPr id="0" name=""/>
        <dsp:cNvSpPr/>
      </dsp:nvSpPr>
      <dsp:spPr>
        <a:xfrm>
          <a:off x="5958886" y="2255493"/>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Action Result</a:t>
          </a:r>
          <a:endParaRPr lang="en-GB" sz="1200" kern="1200" dirty="0"/>
        </a:p>
      </dsp:txBody>
      <dsp:txXfrm>
        <a:off x="5977778" y="2274385"/>
        <a:ext cx="867500" cy="607231"/>
      </dsp:txXfrm>
    </dsp:sp>
    <dsp:sp modelId="{5324E3CB-4947-48C7-9448-EDC903F0867C}">
      <dsp:nvSpPr>
        <dsp:cNvPr id="0" name=""/>
        <dsp:cNvSpPr/>
      </dsp:nvSpPr>
      <dsp:spPr>
        <a:xfrm rot="10737786">
          <a:off x="5667347" y="2477422"/>
          <a:ext cx="198118"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rot="10800000">
        <a:off x="5726777" y="2521786"/>
        <a:ext cx="138683" cy="134706"/>
      </dsp:txXfrm>
    </dsp:sp>
    <dsp:sp modelId="{6F975970-5D49-4274-A96F-32B42483DD3D}">
      <dsp:nvSpPr>
        <dsp:cNvPr id="0" name=""/>
        <dsp:cNvSpPr/>
      </dsp:nvSpPr>
      <dsp:spPr>
        <a:xfrm>
          <a:off x="4679854" y="2278643"/>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View Engine</a:t>
          </a:r>
          <a:endParaRPr lang="en-GB" sz="1200" kern="1200" dirty="0"/>
        </a:p>
      </dsp:txBody>
      <dsp:txXfrm>
        <a:off x="4698746" y="2297535"/>
        <a:ext cx="867500" cy="607231"/>
      </dsp:txXfrm>
    </dsp:sp>
    <dsp:sp modelId="{D892B3A8-C072-4930-9EEB-58D47D4E8943}">
      <dsp:nvSpPr>
        <dsp:cNvPr id="0" name=""/>
        <dsp:cNvSpPr/>
      </dsp:nvSpPr>
      <dsp:spPr>
        <a:xfrm rot="10769435">
          <a:off x="4370272" y="2494737"/>
          <a:ext cx="210362" cy="224510"/>
        </a:xfrm>
        <a:prstGeom prst="rightArrow">
          <a:avLst>
            <a:gd name="adj1" fmla="val 60000"/>
            <a:gd name="adj2" fmla="val 50000"/>
          </a:avLst>
        </a:prstGeom>
        <a:gradFill rotWithShape="1">
          <a:gsLst>
            <a:gs pos="0">
              <a:schemeClr val="accent5">
                <a:tint val="85000"/>
                <a:shade val="98000"/>
                <a:satMod val="110000"/>
                <a:lumMod val="103000"/>
              </a:schemeClr>
            </a:gs>
            <a:gs pos="50000">
              <a:schemeClr val="accent5">
                <a:shade val="85000"/>
                <a:satMod val="105000"/>
                <a:lumMod val="100000"/>
              </a:schemeClr>
            </a:gs>
            <a:gs pos="100000">
              <a:schemeClr val="accent5">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GB" sz="900" kern="1200"/>
        </a:p>
      </dsp:txBody>
      <dsp:txXfrm rot="10800000">
        <a:off x="4433380" y="2539358"/>
        <a:ext cx="147253" cy="134706"/>
      </dsp:txXfrm>
    </dsp:sp>
    <dsp:sp modelId="{DD678B2C-6F52-476E-BB5B-B0223FFEEA8F}">
      <dsp:nvSpPr>
        <dsp:cNvPr id="0" name=""/>
        <dsp:cNvSpPr/>
      </dsp:nvSpPr>
      <dsp:spPr>
        <a:xfrm>
          <a:off x="3377675" y="2290221"/>
          <a:ext cx="905284" cy="645015"/>
        </a:xfrm>
        <a:prstGeom prst="roundRect">
          <a:avLst>
            <a:gd name="adj" fmla="val 10000"/>
          </a:avLst>
        </a:prstGeom>
        <a:gradFill rotWithShape="1">
          <a:gsLst>
            <a:gs pos="0">
              <a:schemeClr val="accent1">
                <a:tint val="85000"/>
                <a:shade val="98000"/>
                <a:satMod val="110000"/>
                <a:lumMod val="103000"/>
              </a:schemeClr>
            </a:gs>
            <a:gs pos="50000">
              <a:schemeClr val="accent1">
                <a:shade val="85000"/>
                <a:satMod val="105000"/>
                <a:lumMod val="100000"/>
              </a:schemeClr>
            </a:gs>
            <a:gs pos="100000">
              <a:schemeClr val="accent1">
                <a:shade val="60000"/>
                <a:satMod val="120000"/>
                <a:lumMod val="100000"/>
              </a:schemeClr>
            </a:gs>
          </a:gsLst>
          <a:lin ang="5400000" scaled="0"/>
        </a:gradFill>
        <a:ln>
          <a:noFill/>
        </a:ln>
        <a:effectLst>
          <a:outerShdw blurRad="88900" dist="2794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View</a:t>
          </a:r>
          <a:endParaRPr lang="en-GB" sz="1200" kern="1200" dirty="0"/>
        </a:p>
      </dsp:txBody>
      <dsp:txXfrm>
        <a:off x="3396567" y="2309113"/>
        <a:ext cx="867500" cy="60723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F0B1C-0F93-442B-B1C4-E1C550DA5460}" type="datetimeFigureOut">
              <a:rPr lang="en-GB" smtClean="0"/>
              <a:t>27/04/2015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501DB9-A105-4A8D-BF77-F79BCAF36C32}" type="slidenum">
              <a:rPr lang="en-GB" smtClean="0"/>
              <a:t>‹#›</a:t>
            </a:fld>
            <a:endParaRPr lang="en-GB"/>
          </a:p>
        </p:txBody>
      </p:sp>
    </p:spTree>
    <p:extLst>
      <p:ext uri="{BB962C8B-B14F-4D97-AF65-F5344CB8AC3E}">
        <p14:creationId xmlns:p14="http://schemas.microsoft.com/office/powerpoint/2010/main" val="3550120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 represents the data model,</a:t>
            </a:r>
            <a:r>
              <a:rPr lang="en-US" baseline="0" dirty="0" smtClean="0"/>
              <a:t> manages </a:t>
            </a:r>
            <a:r>
              <a:rPr lang="en-US" baseline="0" dirty="0" err="1" smtClean="0"/>
              <a:t>behaviour</a:t>
            </a:r>
            <a:r>
              <a:rPr lang="en-US" baseline="0" dirty="0" smtClean="0"/>
              <a:t> and data of the application domain</a:t>
            </a:r>
          </a:p>
          <a:p>
            <a:r>
              <a:rPr lang="en-US" baseline="0" dirty="0" smtClean="0"/>
              <a:t>View : represents the screen shown to the user</a:t>
            </a:r>
          </a:p>
          <a:p>
            <a:r>
              <a:rPr lang="en-US" baseline="0" dirty="0" smtClean="0"/>
              <a:t>Controller : interprets the requests from the user and produces the output to the view by processing the model</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3</a:t>
            </a:fld>
            <a:endParaRPr lang="en-GB"/>
          </a:p>
        </p:txBody>
      </p:sp>
    </p:spTree>
    <p:extLst>
      <p:ext uri="{BB962C8B-B14F-4D97-AF65-F5344CB8AC3E}">
        <p14:creationId xmlns:p14="http://schemas.microsoft.com/office/powerpoint/2010/main" val="258980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of the sites</a:t>
            </a:r>
            <a:r>
              <a:rPr lang="en-US" baseline="0" dirty="0" smtClean="0"/>
              <a:t> were based on </a:t>
            </a:r>
            <a:r>
              <a:rPr lang="en-US" baseline="0" dirty="0" err="1" smtClean="0"/>
              <a:t>php</a:t>
            </a:r>
            <a:r>
              <a:rPr lang="en-US" baseline="0" dirty="0" smtClean="0"/>
              <a:t> and </a:t>
            </a:r>
            <a:r>
              <a:rPr lang="en-US" baseline="0" dirty="0" err="1" smtClean="0"/>
              <a:t>perl</a:t>
            </a:r>
            <a:r>
              <a:rPr lang="en-US" baseline="0" dirty="0" smtClean="0"/>
              <a:t> </a:t>
            </a:r>
            <a:r>
              <a:rPr lang="en-US" baseline="0" dirty="0" err="1" smtClean="0"/>
              <a:t>scritps</a:t>
            </a:r>
            <a:r>
              <a:rPr lang="en-US" baseline="0" dirty="0" smtClean="0"/>
              <a:t>, generated </a:t>
            </a:r>
            <a:r>
              <a:rPr lang="en-US" baseline="0" dirty="0" err="1" smtClean="0"/>
              <a:t>spagetti</a:t>
            </a:r>
            <a:r>
              <a:rPr lang="en-US" baseline="0" dirty="0" smtClean="0"/>
              <a:t> code(mixture of server side and html). Application code and presentation logic was in the same page, enterprise relied on frameworks such as </a:t>
            </a:r>
            <a:r>
              <a:rPr lang="en-US" baseline="0" dirty="0" err="1" smtClean="0"/>
              <a:t>coldfusion</a:t>
            </a:r>
            <a:r>
              <a:rPr lang="en-US" baseline="0" dirty="0" smtClean="0"/>
              <a:t> and java servlets</a:t>
            </a:r>
          </a:p>
          <a:p>
            <a:pPr marL="0" indent="0">
              <a:buNone/>
            </a:pPr>
            <a:r>
              <a:rPr lang="en-US" baseline="0" dirty="0" smtClean="0"/>
              <a:t>     was very similar to </a:t>
            </a:r>
            <a:r>
              <a:rPr lang="en-US" baseline="0" dirty="0" err="1" smtClean="0"/>
              <a:t>php</a:t>
            </a:r>
            <a:r>
              <a:rPr lang="en-US" baseline="0" dirty="0" smtClean="0"/>
              <a:t>, used VBScript or Jscript for client side scripting, enabled </a:t>
            </a:r>
            <a:r>
              <a:rPr lang="en-US" baseline="0" dirty="0" err="1" smtClean="0"/>
              <a:t>devs</a:t>
            </a:r>
            <a:r>
              <a:rPr lang="en-US" baseline="0" dirty="0" smtClean="0"/>
              <a:t> to invoke ActiveX COM objects</a:t>
            </a:r>
          </a:p>
          <a:p>
            <a:pPr marL="228600" indent="-228600">
              <a:buAutoNum type="arabicPeriod" startAt="2"/>
            </a:pPr>
            <a:r>
              <a:rPr lang="en-US" baseline="0" dirty="0" smtClean="0"/>
              <a:t>Based on </a:t>
            </a:r>
            <a:r>
              <a:rPr lang="en-US" baseline="0" dirty="0" err="1" smtClean="0"/>
              <a:t>.net</a:t>
            </a:r>
            <a:r>
              <a:rPr lang="en-US" baseline="0" dirty="0" smtClean="0"/>
              <a:t> framework, provided a windows-form like abstraction, event based dev environment </a:t>
            </a:r>
          </a:p>
          <a:p>
            <a:pPr marL="0" indent="0">
              <a:buNone/>
            </a:pPr>
            <a:r>
              <a:rPr lang="en-US" baseline="0" dirty="0" smtClean="0"/>
              <a:t>     advantages – shorter learning curve, good </a:t>
            </a:r>
            <a:r>
              <a:rPr lang="en-US" baseline="0" dirty="0" err="1" smtClean="0"/>
              <a:t>ui</a:t>
            </a:r>
            <a:r>
              <a:rPr lang="en-US" baseline="0" dirty="0" smtClean="0"/>
              <a:t> designer with drag and drop, event based programming model</a:t>
            </a:r>
          </a:p>
          <a:p>
            <a:pPr marL="0" indent="0">
              <a:buNone/>
            </a:pPr>
            <a:r>
              <a:rPr lang="en-US" baseline="0" dirty="0" smtClean="0"/>
              <a:t>     </a:t>
            </a:r>
            <a:r>
              <a:rPr lang="en-US" baseline="0" dirty="0" err="1" smtClean="0"/>
              <a:t>disadv</a:t>
            </a:r>
            <a:r>
              <a:rPr lang="en-US" baseline="0" dirty="0" smtClean="0"/>
              <a:t> – limited to one form tag, even changing a value in drop down with </a:t>
            </a:r>
            <a:r>
              <a:rPr lang="en-US" baseline="0" dirty="0" err="1" smtClean="0"/>
              <a:t>autopostback</a:t>
            </a:r>
            <a:r>
              <a:rPr lang="en-US" baseline="0" dirty="0" smtClean="0"/>
              <a:t> slow round trip coz page needs to be completely rendered.</a:t>
            </a:r>
          </a:p>
          <a:p>
            <a:pPr marL="0" indent="0">
              <a:buNone/>
            </a:pPr>
            <a:r>
              <a:rPr lang="en-US" baseline="0" dirty="0" smtClean="0"/>
              <a:t>     </a:t>
            </a:r>
            <a:r>
              <a:rPr lang="en-US" baseline="0" dirty="0" err="1" smtClean="0"/>
              <a:t>manitaing</a:t>
            </a:r>
            <a:r>
              <a:rPr lang="en-US" baseline="0" dirty="0" smtClean="0"/>
              <a:t> state with </a:t>
            </a:r>
            <a:r>
              <a:rPr lang="en-US" baseline="0" dirty="0" err="1" smtClean="0"/>
              <a:t>viewstate</a:t>
            </a:r>
            <a:r>
              <a:rPr lang="en-US" baseline="0" dirty="0" smtClean="0"/>
              <a:t> became a pain as no of controls in the page went up, GUI designer generated poor mark up</a:t>
            </a:r>
          </a:p>
          <a:p>
            <a:pPr marL="0" indent="0">
              <a:buNone/>
            </a:pPr>
            <a:r>
              <a:rPr lang="en-US" baseline="0" dirty="0" err="1" smtClean="0"/>
              <a:t>Mvc</a:t>
            </a:r>
            <a:r>
              <a:rPr lang="en-US" baseline="0" dirty="0" smtClean="0"/>
              <a:t> 2.0</a:t>
            </a:r>
          </a:p>
          <a:p>
            <a:pPr marL="0" indent="0">
              <a:buNone/>
            </a:pPr>
            <a:r>
              <a:rPr lang="en-US" baseline="0" dirty="0" smtClean="0"/>
              <a:t> model validation based on attributes, both client and server side</a:t>
            </a:r>
          </a:p>
          <a:p>
            <a:pPr marL="0" indent="0">
              <a:buNone/>
            </a:pPr>
            <a:r>
              <a:rPr lang="en-US" baseline="0" dirty="0" smtClean="0"/>
              <a:t>Areas to </a:t>
            </a:r>
            <a:r>
              <a:rPr lang="en-US" baseline="0" dirty="0" err="1" smtClean="0"/>
              <a:t>parition</a:t>
            </a:r>
            <a:r>
              <a:rPr lang="en-US" baseline="0" dirty="0" smtClean="0"/>
              <a:t> application into modules</a:t>
            </a:r>
          </a:p>
          <a:p>
            <a:pPr marL="0" indent="0">
              <a:buNone/>
            </a:pPr>
            <a:r>
              <a:rPr lang="en-US" baseline="0" dirty="0" err="1" smtClean="0"/>
              <a:t>Templating</a:t>
            </a:r>
            <a:r>
              <a:rPr lang="en-US" baseline="0" dirty="0" smtClean="0"/>
              <a:t> – to automatically generate forms based on the mode and attributes</a:t>
            </a:r>
          </a:p>
          <a:p>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4</a:t>
            </a:fld>
            <a:endParaRPr lang="en-GB"/>
          </a:p>
        </p:txBody>
      </p:sp>
    </p:spTree>
    <p:extLst>
      <p:ext uri="{BB962C8B-B14F-4D97-AF65-F5344CB8AC3E}">
        <p14:creationId xmlns:p14="http://schemas.microsoft.com/office/powerpoint/2010/main" val="423973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Every page has</a:t>
            </a:r>
            <a:r>
              <a:rPr lang="en-US" baseline="0" dirty="0" smtClean="0"/>
              <a:t> its own controller, </a:t>
            </a:r>
            <a:r>
              <a:rPr lang="en-US" baseline="0" dirty="0" err="1" smtClean="0"/>
              <a:t>ie</a:t>
            </a:r>
            <a:r>
              <a:rPr lang="en-US" baseline="0" dirty="0" smtClean="0"/>
              <a:t> code behind</a:t>
            </a:r>
          </a:p>
          <a:p>
            <a:pPr marL="0" indent="0">
              <a:buNone/>
            </a:pPr>
            <a:r>
              <a:rPr lang="en-US" baseline="0" dirty="0" smtClean="0"/>
              <a:t>     Common controller for all pages </a:t>
            </a:r>
            <a:r>
              <a:rPr lang="en-US" baseline="0" dirty="0" err="1" smtClean="0"/>
              <a:t>tp</a:t>
            </a:r>
            <a:r>
              <a:rPr lang="en-US" baseline="0" dirty="0" smtClean="0"/>
              <a:t> process the requests</a:t>
            </a:r>
          </a:p>
          <a:p>
            <a:pPr marL="0" indent="0">
              <a:buNone/>
            </a:pPr>
            <a:endParaRPr lang="en-US" baseline="0" dirty="0" smtClean="0"/>
          </a:p>
          <a:p>
            <a:pPr marL="0" indent="0">
              <a:buNone/>
            </a:pPr>
            <a:r>
              <a:rPr lang="en-US" baseline="0" dirty="0" smtClean="0"/>
              <a:t>2. No separation of concerns, tightly coupled with </a:t>
            </a:r>
            <a:r>
              <a:rPr lang="en-US" baseline="0" dirty="0" err="1" smtClean="0"/>
              <a:t>aspx</a:t>
            </a:r>
            <a:r>
              <a:rPr lang="en-US" baseline="0" dirty="0" smtClean="0"/>
              <a:t> and </a:t>
            </a:r>
            <a:r>
              <a:rPr lang="en-US" baseline="0" dirty="0" err="1" smtClean="0"/>
              <a:t>cs</a:t>
            </a:r>
            <a:r>
              <a:rPr lang="en-US" baseline="0" dirty="0" smtClean="0"/>
              <a:t> files, Clean </a:t>
            </a:r>
            <a:r>
              <a:rPr lang="en-US" baseline="0" dirty="0" err="1" smtClean="0"/>
              <a:t>seperation</a:t>
            </a:r>
            <a:r>
              <a:rPr lang="en-US" baseline="0" dirty="0" smtClean="0"/>
              <a:t>, View and Controller are loosely coupled and can be reused independently</a:t>
            </a:r>
          </a:p>
          <a:p>
            <a:pPr marL="0" indent="0">
              <a:buNone/>
            </a:pPr>
            <a:endParaRPr lang="en-US" baseline="0" dirty="0" smtClean="0"/>
          </a:p>
          <a:p>
            <a:pPr marL="0" indent="0">
              <a:buNone/>
            </a:pPr>
            <a:r>
              <a:rPr lang="en-US" baseline="0" dirty="0" smtClean="0"/>
              <a:t>3. Due to tight coupling automated testing is very difficult where as with loose coupling we can create automated test for views and controller very easily and TDD is very simple</a:t>
            </a:r>
          </a:p>
          <a:p>
            <a:pPr marL="0" indent="0">
              <a:buNone/>
            </a:pPr>
            <a:endParaRPr lang="en-US" baseline="0" dirty="0" smtClean="0"/>
          </a:p>
          <a:p>
            <a:pPr marL="0" indent="0">
              <a:buNone/>
            </a:pPr>
            <a:r>
              <a:rPr lang="en-US" baseline="0" dirty="0" smtClean="0"/>
              <a:t>4. To simulate win forms like </a:t>
            </a:r>
            <a:r>
              <a:rPr lang="en-US" baseline="0" dirty="0" err="1" smtClean="0"/>
              <a:t>behaviour</a:t>
            </a:r>
            <a:r>
              <a:rPr lang="en-US" baseline="0" dirty="0" smtClean="0"/>
              <a:t> </a:t>
            </a:r>
            <a:r>
              <a:rPr lang="en-US" baseline="0" dirty="0" err="1" smtClean="0"/>
              <a:t>ViewState</a:t>
            </a:r>
            <a:r>
              <a:rPr lang="en-US" baseline="0" dirty="0" smtClean="0"/>
              <a:t> was used to maintain state for stateless web. Has lot of problems like as controls in the page grows, </a:t>
            </a:r>
            <a:r>
              <a:rPr lang="en-US" baseline="0" dirty="0" err="1" smtClean="0"/>
              <a:t>viewstate</a:t>
            </a:r>
            <a:r>
              <a:rPr lang="en-US" baseline="0" dirty="0" smtClean="0"/>
              <a:t> also increases in size which affects the performance.    With MVC, the patterns follows the stateless web approach and hence no </a:t>
            </a:r>
            <a:r>
              <a:rPr lang="en-US" baseline="0" dirty="0" err="1" smtClean="0"/>
              <a:t>viewstate</a:t>
            </a:r>
            <a:r>
              <a:rPr lang="en-US" baseline="0" dirty="0" smtClean="0"/>
              <a:t> is needed</a:t>
            </a:r>
          </a:p>
          <a:p>
            <a:pPr marL="0" indent="0">
              <a:buNone/>
            </a:pPr>
            <a:r>
              <a:rPr lang="en-US" baseline="0" dirty="0" smtClean="0"/>
              <a:t>5. </a:t>
            </a:r>
          </a:p>
          <a:p>
            <a:pPr marL="0" indent="0">
              <a:buNone/>
            </a:pPr>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6</a:t>
            </a:fld>
            <a:endParaRPr lang="en-GB"/>
          </a:p>
        </p:txBody>
      </p:sp>
    </p:spTree>
    <p:extLst>
      <p:ext uri="{BB962C8B-B14F-4D97-AF65-F5344CB8AC3E}">
        <p14:creationId xmlns:p14="http://schemas.microsoft.com/office/powerpoint/2010/main" val="304737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IIS</a:t>
            </a:r>
            <a:r>
              <a:rPr lang="en-US" baseline="0" dirty="0" smtClean="0"/>
              <a:t> determines that request needs to be processed by ASP.NET</a:t>
            </a:r>
          </a:p>
          <a:p>
            <a:pPr marL="228600" indent="-228600">
              <a:buAutoNum type="arabicPeriod"/>
            </a:pPr>
            <a:r>
              <a:rPr lang="en-US" baseline="0" dirty="0" smtClean="0"/>
              <a:t>URL Routing module process the request as any standard http module, looks for the route table defined in the project and dissects the request. </a:t>
            </a:r>
          </a:p>
          <a:p>
            <a:pPr marL="0" indent="0">
              <a:buNone/>
            </a:pPr>
            <a:r>
              <a:rPr lang="en-US" baseline="0" dirty="0" smtClean="0"/>
              <a:t>If it founds the pattern matching then it invokes </a:t>
            </a:r>
            <a:r>
              <a:rPr lang="en-US" baseline="0" dirty="0" err="1" smtClean="0"/>
              <a:t>IHttpHandler</a:t>
            </a:r>
            <a:r>
              <a:rPr lang="en-US" baseline="0" dirty="0" smtClean="0"/>
              <a:t> using the </a:t>
            </a:r>
            <a:r>
              <a:rPr lang="en-US" baseline="0" dirty="0" err="1" smtClean="0"/>
              <a:t>GetHttpHandler</a:t>
            </a:r>
            <a:r>
              <a:rPr lang="en-US" baseline="0" dirty="0" smtClean="0"/>
              <a:t>. For MVC the default route handler is the </a:t>
            </a:r>
            <a:r>
              <a:rPr lang="en-US" baseline="0" dirty="0" err="1" smtClean="0"/>
              <a:t>MVCRouteHandler</a:t>
            </a:r>
            <a:r>
              <a:rPr lang="en-US" baseline="0" dirty="0" smtClean="0"/>
              <a:t>.</a:t>
            </a:r>
          </a:p>
          <a:p>
            <a:pPr marL="0" indent="0">
              <a:buNone/>
            </a:pPr>
            <a:r>
              <a:rPr lang="en-US" baseline="0" dirty="0" smtClean="0"/>
              <a:t>3. </a:t>
            </a:r>
            <a:r>
              <a:rPr lang="en-US" baseline="0" dirty="0" err="1" smtClean="0"/>
              <a:t>GetHttpHandler</a:t>
            </a:r>
            <a:r>
              <a:rPr lang="en-US" baseline="0" dirty="0" smtClean="0"/>
              <a:t> returns MVC Handler which is responsible for actual processing of the </a:t>
            </a:r>
            <a:r>
              <a:rPr lang="en-US" baseline="0" dirty="0" err="1" smtClean="0"/>
              <a:t>requet</a:t>
            </a:r>
            <a:r>
              <a:rPr lang="en-US" baseline="0" dirty="0" smtClean="0"/>
              <a:t> and generating the response.</a:t>
            </a:r>
          </a:p>
          <a:p>
            <a:pPr marL="0" indent="0">
              <a:buNone/>
            </a:pPr>
            <a:r>
              <a:rPr lang="en-US" baseline="0" dirty="0" smtClean="0"/>
              <a:t>4. MVC Handlers uses </a:t>
            </a:r>
            <a:r>
              <a:rPr lang="en-US" baseline="0" dirty="0" err="1" smtClean="0"/>
              <a:t>IControllerFactory</a:t>
            </a:r>
            <a:r>
              <a:rPr lang="en-US" baseline="0" dirty="0" smtClean="0"/>
              <a:t> instance to the get the </a:t>
            </a:r>
            <a:r>
              <a:rPr lang="en-US" baseline="0" dirty="0" err="1" smtClean="0"/>
              <a:t>IController</a:t>
            </a:r>
            <a:r>
              <a:rPr lang="en-US" baseline="0" dirty="0" smtClean="0"/>
              <a:t> object, it has an execute method which executes our action method. All our controllers should inherit </a:t>
            </a:r>
            <a:r>
              <a:rPr lang="en-US" baseline="0" dirty="0" err="1" smtClean="0"/>
              <a:t>IController</a:t>
            </a:r>
            <a:endParaRPr lang="en-US" baseline="0" dirty="0" smtClean="0"/>
          </a:p>
          <a:p>
            <a:pPr marL="0" indent="0">
              <a:buNone/>
            </a:pPr>
            <a:r>
              <a:rPr lang="en-US" baseline="0" dirty="0" smtClean="0"/>
              <a:t>5. Once the controller is instantiated, </a:t>
            </a:r>
            <a:r>
              <a:rPr lang="en-US" baseline="0" dirty="0" err="1" smtClean="0"/>
              <a:t>ActionInvoker</a:t>
            </a:r>
            <a:r>
              <a:rPr lang="en-US" baseline="0" dirty="0" smtClean="0"/>
              <a:t> determines which action needs to be executed, while executing the action method it will looks for any filters that needs to executed before and after action execution and will look for any custom model binders being specified</a:t>
            </a:r>
          </a:p>
          <a:p>
            <a:pPr marL="0" indent="0">
              <a:buNone/>
            </a:pPr>
            <a:r>
              <a:rPr lang="en-US" baseline="0" dirty="0" smtClean="0"/>
              <a:t>6. The output of the Action method is the Action result object. An action method always returns  Action Result type. Action result can be </a:t>
            </a:r>
            <a:r>
              <a:rPr lang="en-US" baseline="0" dirty="0" err="1" smtClean="0"/>
              <a:t>ViewResult</a:t>
            </a:r>
            <a:r>
              <a:rPr lang="en-US" baseline="0" dirty="0" smtClean="0"/>
              <a:t>, </a:t>
            </a:r>
            <a:r>
              <a:rPr lang="en-US" baseline="0" dirty="0" err="1" smtClean="0"/>
              <a:t>JsonResult</a:t>
            </a:r>
            <a:r>
              <a:rPr lang="en-US" baseline="0" dirty="0" smtClean="0"/>
              <a:t>, </a:t>
            </a:r>
            <a:r>
              <a:rPr lang="en-US" baseline="0" dirty="0" err="1" smtClean="0"/>
              <a:t>HttpResult</a:t>
            </a:r>
            <a:r>
              <a:rPr lang="en-US" baseline="0" dirty="0" smtClean="0"/>
              <a:t> </a:t>
            </a:r>
            <a:r>
              <a:rPr lang="en-US" baseline="0" dirty="0" err="1" smtClean="0"/>
              <a:t>etc</a:t>
            </a:r>
            <a:endParaRPr lang="en-US" baseline="0" dirty="0" smtClean="0"/>
          </a:p>
          <a:p>
            <a:pPr marL="0" indent="0">
              <a:buNone/>
            </a:pPr>
            <a:r>
              <a:rPr lang="en-US" baseline="0" dirty="0" smtClean="0"/>
              <a:t>7. The action result is then passed to the View engine to render the result, View Engines provided by framework are razor and web forms</a:t>
            </a:r>
          </a:p>
          <a:p>
            <a:pPr marL="0" indent="0">
              <a:buNone/>
            </a:pPr>
            <a:r>
              <a:rPr lang="en-US" baseline="0" dirty="0" smtClean="0"/>
              <a:t>8. The view engine these emits the html by parsing the </a:t>
            </a:r>
            <a:r>
              <a:rPr lang="en-US" baseline="0" dirty="0" err="1" smtClean="0"/>
              <a:t>ActionResult</a:t>
            </a:r>
            <a:r>
              <a:rPr lang="en-US" baseline="0" dirty="0" smtClean="0"/>
              <a:t> and sends the response back to the browser</a:t>
            </a:r>
            <a:endParaRPr lang="en-GB" dirty="0"/>
          </a:p>
        </p:txBody>
      </p:sp>
      <p:sp>
        <p:nvSpPr>
          <p:cNvPr id="4" name="Slide Number Placeholder 3"/>
          <p:cNvSpPr>
            <a:spLocks noGrp="1"/>
          </p:cNvSpPr>
          <p:nvPr>
            <p:ph type="sldNum" sz="quarter" idx="10"/>
          </p:nvPr>
        </p:nvSpPr>
        <p:spPr/>
        <p:txBody>
          <a:bodyPr/>
          <a:lstStyle/>
          <a:p>
            <a:fld id="{2F501DB9-A105-4A8D-BF77-F79BCAF36C32}" type="slidenum">
              <a:rPr lang="en-GB" smtClean="0"/>
              <a:t>8</a:t>
            </a:fld>
            <a:endParaRPr lang="en-GB"/>
          </a:p>
        </p:txBody>
      </p:sp>
    </p:spTree>
    <p:extLst>
      <p:ext uri="{BB962C8B-B14F-4D97-AF65-F5344CB8AC3E}">
        <p14:creationId xmlns:p14="http://schemas.microsoft.com/office/powerpoint/2010/main" val="227309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4/27/2015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baseline="0">
                <a:solidFill>
                  <a:schemeClr val="tx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4/27/2015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4/27/2015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lumMod val="75000"/>
            </a:schemeClr>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asp.net </a:t>
            </a:r>
            <a:r>
              <a:rPr lang="en-US" dirty="0" smtClean="0"/>
              <a:t>MVC</a:t>
            </a:r>
            <a:endParaRPr lang="en-US" dirty="0"/>
          </a:p>
        </p:txBody>
      </p:sp>
      <p:sp>
        <p:nvSpPr>
          <p:cNvPr id="3" name="Subtitle 2"/>
          <p:cNvSpPr>
            <a:spLocks noGrp="1"/>
          </p:cNvSpPr>
          <p:nvPr>
            <p:ph type="subTitle" idx="1"/>
          </p:nvPr>
        </p:nvSpPr>
        <p:spPr/>
        <p:txBody>
          <a:bodyPr/>
          <a:lstStyle/>
          <a:p>
            <a:r>
              <a:rPr lang="en-US" dirty="0" smtClean="0"/>
              <a:t>AMAL DEV</a:t>
            </a:r>
            <a:endParaRPr lang="en-US" dirty="0"/>
          </a:p>
        </p:txBody>
      </p:sp>
    </p:spTree>
    <p:extLst>
      <p:ext uri="{BB962C8B-B14F-4D97-AF65-F5344CB8AC3E}">
        <p14:creationId xmlns:p14="http://schemas.microsoft.com/office/powerpoint/2010/main" val="3746349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asp.net</a:t>
            </a:r>
            <a:endParaRPr lang="en-GB"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336" b="3611"/>
          <a:stretch/>
        </p:blipFill>
        <p:spPr bwMode="auto">
          <a:xfrm>
            <a:off x="2909095" y="2262188"/>
            <a:ext cx="6223330" cy="357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33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MVC - DEMO</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14694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04889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GB" dirty="0"/>
          </a:p>
        </p:txBody>
      </p:sp>
      <p:sp>
        <p:nvSpPr>
          <p:cNvPr id="5" name="Text Placeholder 4"/>
          <p:cNvSpPr>
            <a:spLocks noGrp="1"/>
          </p:cNvSpPr>
          <p:nvPr>
            <p:ph type="body" idx="1"/>
          </p:nvPr>
        </p:nvSpPr>
        <p:spPr/>
        <p:txBody>
          <a:bodyPr/>
          <a:lstStyle/>
          <a:p>
            <a:r>
              <a:rPr lang="en-US" dirty="0" smtClean="0"/>
              <a:t>AMAL DEV</a:t>
            </a:r>
            <a:endParaRPr lang="en-GB" dirty="0"/>
          </a:p>
        </p:txBody>
      </p:sp>
    </p:spTree>
    <p:extLst>
      <p:ext uri="{BB962C8B-B14F-4D97-AF65-F5344CB8AC3E}">
        <p14:creationId xmlns:p14="http://schemas.microsoft.com/office/powerpoint/2010/main" val="3145290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GB"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History</a:t>
            </a:r>
          </a:p>
          <a:p>
            <a:r>
              <a:rPr lang="en-US" dirty="0" smtClean="0"/>
              <a:t>Why ASP.NET MVC &amp; Why Not ASP.NET Web Forms </a:t>
            </a:r>
            <a:r>
              <a:rPr lang="en-US" dirty="0" smtClean="0"/>
              <a:t>?</a:t>
            </a:r>
          </a:p>
          <a:p>
            <a:r>
              <a:rPr lang="en-US" dirty="0" smtClean="0"/>
              <a:t>How it works ?</a:t>
            </a:r>
            <a:endParaRPr lang="en-US" dirty="0" smtClean="0"/>
          </a:p>
          <a:p>
            <a:r>
              <a:rPr lang="en-US" dirty="0" smtClean="0"/>
              <a:t>Tooling </a:t>
            </a:r>
            <a:r>
              <a:rPr lang="en-US" dirty="0"/>
              <a:t>&amp; Setting Up </a:t>
            </a:r>
            <a:r>
              <a:rPr lang="en-US" dirty="0" smtClean="0"/>
              <a:t>Environment</a:t>
            </a:r>
          </a:p>
          <a:p>
            <a:r>
              <a:rPr lang="en-US" dirty="0"/>
              <a:t>One ASP.NET</a:t>
            </a:r>
          </a:p>
          <a:p>
            <a:r>
              <a:rPr lang="en-US" dirty="0" smtClean="0"/>
              <a:t>Hello </a:t>
            </a:r>
            <a:r>
              <a:rPr lang="en-US" dirty="0"/>
              <a:t>MVC - Demo</a:t>
            </a:r>
            <a:endParaRPr lang="en-GB" dirty="0"/>
          </a:p>
          <a:p>
            <a:endParaRPr lang="en-GB" dirty="0"/>
          </a:p>
        </p:txBody>
      </p:sp>
    </p:spTree>
    <p:extLst>
      <p:ext uri="{BB962C8B-B14F-4D97-AF65-F5344CB8AC3E}">
        <p14:creationId xmlns:p14="http://schemas.microsoft.com/office/powerpoint/2010/main" val="2933818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a:t>
            </a:r>
            <a:r>
              <a:rPr lang="en-US" dirty="0" smtClean="0"/>
              <a:t> IS </a:t>
            </a:r>
            <a:r>
              <a:rPr lang="en-US" dirty="0" err="1" smtClean="0"/>
              <a:t>mvc</a:t>
            </a:r>
            <a:r>
              <a:rPr lang="en-US" dirty="0" smtClean="0"/>
              <a:t> ?</a:t>
            </a:r>
            <a:endParaRPr lang="en-GB" dirty="0"/>
          </a:p>
        </p:txBody>
      </p:sp>
      <p:sp>
        <p:nvSpPr>
          <p:cNvPr id="3" name="Content Placeholder 2"/>
          <p:cNvSpPr>
            <a:spLocks noGrp="1"/>
          </p:cNvSpPr>
          <p:nvPr>
            <p:ph idx="1"/>
          </p:nvPr>
        </p:nvSpPr>
        <p:spPr/>
        <p:txBody>
          <a:bodyPr/>
          <a:lstStyle/>
          <a:p>
            <a:r>
              <a:rPr lang="en-US" sz="2400" dirty="0"/>
              <a:t>MVC – Model - View – </a:t>
            </a:r>
            <a:r>
              <a:rPr lang="en-US" sz="2400" dirty="0" smtClean="0"/>
              <a:t>Controller</a:t>
            </a:r>
            <a:endParaRPr lang="en-US" sz="2400" dirty="0"/>
          </a:p>
          <a:p>
            <a:r>
              <a:rPr lang="en-US" sz="2400" dirty="0"/>
              <a:t>Separates application logic from presentation logic, loose coupling between components.</a:t>
            </a:r>
            <a:endParaRPr lang="en-GB" dirty="0"/>
          </a:p>
        </p:txBody>
      </p:sp>
      <p:grpSp>
        <p:nvGrpSpPr>
          <p:cNvPr id="5" name="Group 4"/>
          <p:cNvGrpSpPr/>
          <p:nvPr/>
        </p:nvGrpSpPr>
        <p:grpSpPr>
          <a:xfrm>
            <a:off x="1041276" y="3455425"/>
            <a:ext cx="4824536" cy="3098080"/>
            <a:chOff x="107504" y="2348880"/>
            <a:chExt cx="4824536" cy="3098080"/>
          </a:xfrm>
        </p:grpSpPr>
        <p:graphicFrame>
          <p:nvGraphicFramePr>
            <p:cNvPr id="6" name="Diagram 5"/>
            <p:cNvGraphicFramePr/>
            <p:nvPr>
              <p:extLst>
                <p:ext uri="{D42A27DB-BD31-4B8C-83A1-F6EECF244321}">
                  <p14:modId xmlns:p14="http://schemas.microsoft.com/office/powerpoint/2010/main" val="1694286251"/>
                </p:ext>
              </p:extLst>
            </p:nvPr>
          </p:nvGraphicFramePr>
          <p:xfrm>
            <a:off x="107504" y="2348880"/>
            <a:ext cx="4824536" cy="30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484780" y="4590256"/>
              <a:ext cx="510076" cy="307777"/>
            </a:xfrm>
            <a:prstGeom prst="rect">
              <a:avLst/>
            </a:prstGeom>
            <a:noFill/>
          </p:spPr>
          <p:txBody>
            <a:bodyPr wrap="none" rtlCol="0">
              <a:spAutoFit/>
            </a:bodyPr>
            <a:lstStyle/>
            <a:p>
              <a:r>
                <a:rPr lang="en-US" sz="1400" dirty="0"/>
                <a:t>uses</a:t>
              </a:r>
              <a:endParaRPr lang="en-GB" sz="1400" dirty="0"/>
            </a:p>
          </p:txBody>
        </p:sp>
        <p:sp>
          <p:nvSpPr>
            <p:cNvPr id="8" name="TextBox 7"/>
            <p:cNvSpPr txBox="1"/>
            <p:nvPr/>
          </p:nvSpPr>
          <p:spPr>
            <a:xfrm>
              <a:off x="3491880" y="2915652"/>
              <a:ext cx="1085169" cy="307777"/>
            </a:xfrm>
            <a:prstGeom prst="rect">
              <a:avLst/>
            </a:prstGeom>
            <a:noFill/>
          </p:spPr>
          <p:txBody>
            <a:bodyPr wrap="none" rtlCol="0">
              <a:spAutoFit/>
            </a:bodyPr>
            <a:lstStyle/>
            <a:p>
              <a:r>
                <a:rPr lang="en-US" sz="1400" dirty="0" smtClean="0"/>
                <a:t>manipulates</a:t>
              </a:r>
              <a:endParaRPr lang="en-GB" sz="1400" dirty="0"/>
            </a:p>
          </p:txBody>
        </p:sp>
        <p:sp>
          <p:nvSpPr>
            <p:cNvPr id="9" name="TextBox 8"/>
            <p:cNvSpPr txBox="1"/>
            <p:nvPr/>
          </p:nvSpPr>
          <p:spPr>
            <a:xfrm>
              <a:off x="677525" y="2915652"/>
              <a:ext cx="772584" cy="307777"/>
            </a:xfrm>
            <a:prstGeom prst="rect">
              <a:avLst/>
            </a:prstGeom>
            <a:noFill/>
          </p:spPr>
          <p:txBody>
            <a:bodyPr wrap="none" rtlCol="0">
              <a:spAutoFit/>
            </a:bodyPr>
            <a:lstStyle/>
            <a:p>
              <a:r>
                <a:rPr lang="en-US" sz="1400" dirty="0"/>
                <a:t>updates</a:t>
              </a:r>
              <a:endParaRPr lang="en-GB" sz="1400" dirty="0"/>
            </a:p>
          </p:txBody>
        </p:sp>
        <p:sp>
          <p:nvSpPr>
            <p:cNvPr id="10" name="TextBox 9"/>
            <p:cNvSpPr txBox="1"/>
            <p:nvPr/>
          </p:nvSpPr>
          <p:spPr>
            <a:xfrm>
              <a:off x="1004730" y="4590256"/>
              <a:ext cx="505267" cy="307777"/>
            </a:xfrm>
            <a:prstGeom prst="rect">
              <a:avLst/>
            </a:prstGeom>
            <a:noFill/>
          </p:spPr>
          <p:txBody>
            <a:bodyPr wrap="none" rtlCol="0">
              <a:spAutoFit/>
            </a:bodyPr>
            <a:lstStyle/>
            <a:p>
              <a:r>
                <a:rPr lang="en-US" sz="1400" dirty="0"/>
                <a:t>sees</a:t>
              </a:r>
              <a:endParaRPr lang="en-GB" sz="1400" dirty="0"/>
            </a:p>
          </p:txBody>
        </p:sp>
      </p:grpSp>
      <p:sp>
        <p:nvSpPr>
          <p:cNvPr id="11" name="TextBox 10"/>
          <p:cNvSpPr txBox="1"/>
          <p:nvPr/>
        </p:nvSpPr>
        <p:spPr>
          <a:xfrm>
            <a:off x="7102300" y="3491989"/>
            <a:ext cx="3384376" cy="584775"/>
          </a:xfrm>
          <a:prstGeom prst="rect">
            <a:avLst/>
          </a:prstGeom>
          <a:noFill/>
        </p:spPr>
        <p:txBody>
          <a:bodyPr wrap="square" rtlCol="0">
            <a:spAutoFit/>
          </a:bodyPr>
          <a:lstStyle/>
          <a:p>
            <a:r>
              <a:rPr lang="en-US" dirty="0" smtClean="0"/>
              <a:t>Model </a:t>
            </a:r>
          </a:p>
          <a:p>
            <a:r>
              <a:rPr lang="en-US" sz="1400" dirty="0" smtClean="0"/>
              <a:t>Handles data and business logic</a:t>
            </a:r>
            <a:endParaRPr lang="en-GB" sz="1400" dirty="0"/>
          </a:p>
        </p:txBody>
      </p:sp>
      <p:sp>
        <p:nvSpPr>
          <p:cNvPr id="12" name="TextBox 11"/>
          <p:cNvSpPr txBox="1"/>
          <p:nvPr/>
        </p:nvSpPr>
        <p:spPr>
          <a:xfrm>
            <a:off x="7135972" y="4225495"/>
            <a:ext cx="3384376" cy="584775"/>
          </a:xfrm>
          <a:prstGeom prst="rect">
            <a:avLst/>
          </a:prstGeom>
          <a:noFill/>
        </p:spPr>
        <p:txBody>
          <a:bodyPr wrap="square" rtlCol="0">
            <a:spAutoFit/>
          </a:bodyPr>
          <a:lstStyle/>
          <a:p>
            <a:r>
              <a:rPr lang="en-US" dirty="0" smtClean="0"/>
              <a:t>View</a:t>
            </a:r>
          </a:p>
          <a:p>
            <a:r>
              <a:rPr lang="en-US" sz="1400" dirty="0" smtClean="0"/>
              <a:t>Presents data to user</a:t>
            </a:r>
          </a:p>
        </p:txBody>
      </p:sp>
      <p:sp>
        <p:nvSpPr>
          <p:cNvPr id="13" name="TextBox 12"/>
          <p:cNvSpPr txBox="1"/>
          <p:nvPr/>
        </p:nvSpPr>
        <p:spPr>
          <a:xfrm>
            <a:off x="7135972" y="5004157"/>
            <a:ext cx="3384376" cy="800219"/>
          </a:xfrm>
          <a:prstGeom prst="rect">
            <a:avLst/>
          </a:prstGeom>
          <a:noFill/>
        </p:spPr>
        <p:txBody>
          <a:bodyPr wrap="square" rtlCol="0">
            <a:spAutoFit/>
          </a:bodyPr>
          <a:lstStyle/>
          <a:p>
            <a:r>
              <a:rPr lang="en-US" dirty="0" smtClean="0"/>
              <a:t>Controller</a:t>
            </a:r>
          </a:p>
          <a:p>
            <a:r>
              <a:rPr lang="en-US" sz="1400" dirty="0" smtClean="0"/>
              <a:t>Receives requests, process model and produces the view</a:t>
            </a:r>
            <a:endParaRPr lang="en-GB" sz="1400" dirty="0"/>
          </a:p>
        </p:txBody>
      </p:sp>
    </p:spTree>
    <p:extLst>
      <p:ext uri="{BB962C8B-B14F-4D97-AF65-F5344CB8AC3E}">
        <p14:creationId xmlns:p14="http://schemas.microsoft.com/office/powerpoint/2010/main" val="1033796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 the memory lane…</a:t>
            </a:r>
            <a:endParaRPr lang="en-GB" dirty="0"/>
          </a:p>
        </p:txBody>
      </p:sp>
      <p:sp>
        <p:nvSpPr>
          <p:cNvPr id="3" name="Content Placeholder 2"/>
          <p:cNvSpPr>
            <a:spLocks noGrp="1"/>
          </p:cNvSpPr>
          <p:nvPr>
            <p:ph idx="1"/>
          </p:nvPr>
        </p:nvSpPr>
        <p:spPr/>
        <p:txBody>
          <a:bodyPr>
            <a:normAutofit/>
          </a:bodyPr>
          <a:lstStyle/>
          <a:p>
            <a:pPr marL="285750" indent="-285750">
              <a:lnSpc>
                <a:spcPct val="150000"/>
              </a:lnSpc>
              <a:buFont typeface="Wingdings" panose="05000000000000000000" pitchFamily="2" charset="2"/>
              <a:buChar char="v"/>
            </a:pPr>
            <a:r>
              <a:rPr lang="en-US" sz="1900" dirty="0"/>
              <a:t>Classic ASP</a:t>
            </a:r>
          </a:p>
          <a:p>
            <a:pPr marL="285750" indent="-285750">
              <a:lnSpc>
                <a:spcPct val="150000"/>
              </a:lnSpc>
              <a:buFont typeface="Wingdings" panose="05000000000000000000" pitchFamily="2" charset="2"/>
              <a:buChar char="v"/>
            </a:pPr>
            <a:r>
              <a:rPr lang="en-US" sz="1900" dirty="0"/>
              <a:t>ASP.NET</a:t>
            </a:r>
          </a:p>
          <a:p>
            <a:pPr marL="285750" indent="-285750">
              <a:lnSpc>
                <a:spcPct val="150000"/>
              </a:lnSpc>
              <a:buFont typeface="Wingdings" panose="05000000000000000000" pitchFamily="2" charset="2"/>
              <a:buChar char="v"/>
            </a:pPr>
            <a:r>
              <a:rPr lang="en-US" sz="1900" dirty="0"/>
              <a:t>ASP.NET MVC 1.0 – March, 2009</a:t>
            </a:r>
          </a:p>
          <a:p>
            <a:pPr lvl="2">
              <a:lnSpc>
                <a:spcPct val="110000"/>
              </a:lnSpc>
              <a:buFont typeface="Wingdings" panose="05000000000000000000" pitchFamily="2" charset="2"/>
              <a:buChar char="§"/>
            </a:pPr>
            <a:r>
              <a:rPr lang="en-US" sz="1300" dirty="0"/>
              <a:t>.NET 3.5, Visual Studio 2008, MVC pattern architecture with Web Forms as view engine</a:t>
            </a:r>
          </a:p>
          <a:p>
            <a:pPr lvl="2">
              <a:lnSpc>
                <a:spcPct val="110000"/>
              </a:lnSpc>
              <a:buFont typeface="Wingdings" panose="05000000000000000000" pitchFamily="2" charset="2"/>
              <a:buChar char="§"/>
            </a:pPr>
            <a:r>
              <a:rPr lang="en-US" sz="1300" dirty="0"/>
              <a:t>HTML Helpers, Ajax Helpers</a:t>
            </a:r>
          </a:p>
          <a:p>
            <a:pPr marL="285750" indent="-285750">
              <a:lnSpc>
                <a:spcPct val="150000"/>
              </a:lnSpc>
              <a:buFont typeface="Wingdings" panose="05000000000000000000" pitchFamily="2" charset="2"/>
              <a:buChar char="v"/>
            </a:pPr>
            <a:r>
              <a:rPr lang="en-US" sz="1900" dirty="0"/>
              <a:t>ASP.NET MVC 2.0 – March, 2010</a:t>
            </a:r>
          </a:p>
          <a:p>
            <a:pPr lvl="2">
              <a:lnSpc>
                <a:spcPct val="110000"/>
              </a:lnSpc>
              <a:buFont typeface="Wingdings" panose="05000000000000000000" pitchFamily="2" charset="2"/>
              <a:buChar char="§"/>
            </a:pPr>
            <a:r>
              <a:rPr lang="en-US" sz="1300" dirty="0"/>
              <a:t>.NET 3.5, 4.0, Visual Studio 2008, 2010, Client Side Validation, Data Annotations, Areas</a:t>
            </a:r>
          </a:p>
          <a:p>
            <a:pPr lvl="2">
              <a:lnSpc>
                <a:spcPct val="110000"/>
              </a:lnSpc>
              <a:buFont typeface="Wingdings" panose="05000000000000000000" pitchFamily="2" charset="2"/>
              <a:buChar char="§"/>
            </a:pPr>
            <a:r>
              <a:rPr lang="en-US" sz="1300" dirty="0" err="1"/>
              <a:t>Templating</a:t>
            </a:r>
            <a:r>
              <a:rPr lang="en-US" sz="1300" dirty="0"/>
              <a:t> Engine, </a:t>
            </a:r>
            <a:r>
              <a:rPr lang="en-US" sz="1300" dirty="0" err="1"/>
              <a:t>Async</a:t>
            </a:r>
            <a:r>
              <a:rPr lang="en-US" sz="1300" dirty="0"/>
              <a:t> Controllers</a:t>
            </a:r>
          </a:p>
          <a:p>
            <a:endParaRPr lang="en-GB" dirty="0"/>
          </a:p>
        </p:txBody>
      </p:sp>
    </p:spTree>
    <p:extLst>
      <p:ext uri="{BB962C8B-B14F-4D97-AF65-F5344CB8AC3E}">
        <p14:creationId xmlns:p14="http://schemas.microsoft.com/office/powerpoint/2010/main" val="943914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 the memory lane…</a:t>
            </a:r>
            <a:endParaRPr lang="en-GB" dirty="0"/>
          </a:p>
        </p:txBody>
      </p:sp>
      <p:sp>
        <p:nvSpPr>
          <p:cNvPr id="3" name="Content Placeholder 2"/>
          <p:cNvSpPr>
            <a:spLocks noGrp="1"/>
          </p:cNvSpPr>
          <p:nvPr>
            <p:ph idx="1"/>
          </p:nvPr>
        </p:nvSpPr>
        <p:spPr/>
        <p:txBody>
          <a:bodyPr>
            <a:normAutofit fontScale="92500" lnSpcReduction="10000"/>
          </a:bodyPr>
          <a:lstStyle/>
          <a:p>
            <a:pPr marL="285750" indent="-285750">
              <a:lnSpc>
                <a:spcPct val="150000"/>
              </a:lnSpc>
              <a:buFont typeface="Wingdings" panose="05000000000000000000" pitchFamily="2" charset="2"/>
              <a:buChar char="v"/>
            </a:pPr>
            <a:r>
              <a:rPr lang="en-US" sz="2000" dirty="0"/>
              <a:t>ASP.NET MVC 3.0 – January, 2011</a:t>
            </a:r>
          </a:p>
          <a:p>
            <a:pPr lvl="2">
              <a:lnSpc>
                <a:spcPct val="120000"/>
              </a:lnSpc>
              <a:buFont typeface="Wingdings" panose="05000000000000000000" pitchFamily="2" charset="2"/>
              <a:buChar char="§"/>
            </a:pPr>
            <a:r>
              <a:rPr lang="en-US" sz="1400" dirty="0"/>
              <a:t>.NET 4.0, Visual Studio 2010, Razor View Engine, EF Code First Support, </a:t>
            </a:r>
            <a:r>
              <a:rPr lang="en-US" sz="1400" dirty="0" err="1"/>
              <a:t>ViewBag</a:t>
            </a:r>
            <a:endParaRPr lang="en-US" sz="1400" dirty="0"/>
          </a:p>
          <a:p>
            <a:pPr lvl="2">
              <a:lnSpc>
                <a:spcPct val="120000"/>
              </a:lnSpc>
              <a:buFont typeface="Wingdings" panose="05000000000000000000" pitchFamily="2" charset="2"/>
              <a:buChar char="§"/>
            </a:pPr>
            <a:r>
              <a:rPr lang="en-US" sz="1400" dirty="0"/>
              <a:t>Global Filters, Dependency Resolver, </a:t>
            </a:r>
            <a:r>
              <a:rPr lang="en-US" sz="1400" dirty="0" err="1"/>
              <a:t>nuGet</a:t>
            </a:r>
            <a:r>
              <a:rPr lang="en-US" sz="1400" dirty="0"/>
              <a:t> support</a:t>
            </a:r>
          </a:p>
          <a:p>
            <a:pPr marL="285750" indent="-285750">
              <a:lnSpc>
                <a:spcPct val="150000"/>
              </a:lnSpc>
              <a:buFont typeface="Wingdings" panose="05000000000000000000" pitchFamily="2" charset="2"/>
              <a:buChar char="v"/>
            </a:pPr>
            <a:r>
              <a:rPr lang="en-US" sz="2000" dirty="0"/>
              <a:t>ASP.NET MVC 4.0 – August, 2012</a:t>
            </a:r>
            <a:endParaRPr lang="en-US" sz="1400" dirty="0"/>
          </a:p>
          <a:p>
            <a:pPr lvl="2">
              <a:lnSpc>
                <a:spcPct val="120000"/>
              </a:lnSpc>
              <a:buFont typeface="Wingdings" panose="05000000000000000000" pitchFamily="2" charset="2"/>
              <a:buChar char="§"/>
            </a:pPr>
            <a:r>
              <a:rPr lang="en-US" sz="1400" dirty="0"/>
              <a:t>.NET 4.0, 4.5, Visual Studio 2010 SP1, 2012, ASP.NET Web API, Mobile Project Template</a:t>
            </a:r>
          </a:p>
          <a:p>
            <a:pPr lvl="2">
              <a:lnSpc>
                <a:spcPct val="120000"/>
              </a:lnSpc>
              <a:buFont typeface="Wingdings" panose="05000000000000000000" pitchFamily="2" charset="2"/>
              <a:buChar char="§"/>
            </a:pPr>
            <a:r>
              <a:rPr lang="en-US" sz="1400" dirty="0"/>
              <a:t>Bundling &amp; </a:t>
            </a:r>
            <a:r>
              <a:rPr lang="en-US" sz="1400" dirty="0" err="1"/>
              <a:t>Minification</a:t>
            </a:r>
            <a:r>
              <a:rPr lang="en-US" sz="1400" dirty="0"/>
              <a:t>, Support for Azure SDK</a:t>
            </a:r>
          </a:p>
          <a:p>
            <a:pPr marL="285750" indent="-285750">
              <a:lnSpc>
                <a:spcPct val="150000"/>
              </a:lnSpc>
              <a:buFont typeface="Wingdings" panose="05000000000000000000" pitchFamily="2" charset="2"/>
              <a:buChar char="v"/>
            </a:pPr>
            <a:r>
              <a:rPr lang="en-US" sz="2000" dirty="0"/>
              <a:t>ASP.NET MVC 5.0 – October 2013</a:t>
            </a:r>
          </a:p>
          <a:p>
            <a:pPr lvl="2">
              <a:lnSpc>
                <a:spcPct val="120000"/>
              </a:lnSpc>
              <a:buFont typeface="Wingdings" panose="05000000000000000000" pitchFamily="2" charset="2"/>
              <a:buChar char="§"/>
            </a:pPr>
            <a:r>
              <a:rPr lang="en-US" sz="1400" dirty="0"/>
              <a:t>.NET 4.5, 4.5.1 Visual Studio 2013, One ASP.NET, ASP.NET Web API 2</a:t>
            </a:r>
          </a:p>
          <a:p>
            <a:pPr lvl="2">
              <a:lnSpc>
                <a:spcPct val="120000"/>
              </a:lnSpc>
              <a:buFont typeface="Wingdings" panose="05000000000000000000" pitchFamily="2" charset="2"/>
              <a:buChar char="§"/>
            </a:pPr>
            <a:r>
              <a:rPr lang="en-US" sz="1400" dirty="0"/>
              <a:t>Bootstrap Support, Authentication Filters</a:t>
            </a:r>
          </a:p>
          <a:p>
            <a:pPr marL="285750" indent="-285750">
              <a:lnSpc>
                <a:spcPct val="150000"/>
              </a:lnSpc>
              <a:buFont typeface="Wingdings" panose="05000000000000000000" pitchFamily="2" charset="2"/>
              <a:buChar char="v"/>
            </a:pPr>
            <a:r>
              <a:rPr lang="en-US" sz="2000" dirty="0"/>
              <a:t>ASP.NET MVC 6.0 – On the way….</a:t>
            </a:r>
            <a:endParaRPr lang="en-GB" sz="2000" dirty="0"/>
          </a:p>
          <a:p>
            <a:endParaRPr lang="en-GB" dirty="0"/>
          </a:p>
        </p:txBody>
      </p:sp>
    </p:spTree>
    <p:extLst>
      <p:ext uri="{BB962C8B-B14F-4D97-AF65-F5344CB8AC3E}">
        <p14:creationId xmlns:p14="http://schemas.microsoft.com/office/powerpoint/2010/main" val="4071299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ASP.NET MVC &amp; Why Not ASP.NET Web Forms ?</a:t>
            </a:r>
          </a:p>
        </p:txBody>
      </p:sp>
      <p:sp>
        <p:nvSpPr>
          <p:cNvPr id="5" name="Text Placeholder 4"/>
          <p:cNvSpPr>
            <a:spLocks noGrp="1"/>
          </p:cNvSpPr>
          <p:nvPr>
            <p:ph type="body" idx="1"/>
          </p:nvPr>
        </p:nvSpPr>
        <p:spPr/>
        <p:txBody>
          <a:bodyPr/>
          <a:lstStyle/>
          <a:p>
            <a:r>
              <a:rPr lang="en-US" dirty="0" smtClean="0"/>
              <a:t>ASP.NET Web Forms</a:t>
            </a:r>
            <a:endParaRPr lang="en-GB" dirty="0"/>
          </a:p>
        </p:txBody>
      </p:sp>
      <p:sp>
        <p:nvSpPr>
          <p:cNvPr id="6" name="Content Placeholder 5"/>
          <p:cNvSpPr>
            <a:spLocks noGrp="1"/>
          </p:cNvSpPr>
          <p:nvPr>
            <p:ph sz="half" idx="2"/>
          </p:nvPr>
        </p:nvSpPr>
        <p:spPr/>
        <p:txBody>
          <a:bodyPr/>
          <a:lstStyle/>
          <a:p>
            <a:r>
              <a:rPr lang="en-US" dirty="0" smtClean="0"/>
              <a:t>Page Controller Pattern</a:t>
            </a:r>
          </a:p>
          <a:p>
            <a:r>
              <a:rPr lang="en-US" dirty="0" smtClean="0"/>
              <a:t>Tightly Coupled</a:t>
            </a:r>
          </a:p>
          <a:p>
            <a:r>
              <a:rPr lang="en-US" dirty="0" smtClean="0"/>
              <a:t>Automated Testing is difficult</a:t>
            </a:r>
          </a:p>
          <a:p>
            <a:r>
              <a:rPr lang="en-US" dirty="0" err="1" smtClean="0"/>
              <a:t>ViewState</a:t>
            </a:r>
            <a:endParaRPr lang="en-US" dirty="0" smtClean="0"/>
          </a:p>
          <a:p>
            <a:r>
              <a:rPr lang="en-US" dirty="0" smtClean="0"/>
              <a:t>Limited control over HTML/CSS/JS</a:t>
            </a:r>
          </a:p>
          <a:p>
            <a:r>
              <a:rPr lang="en-US" dirty="0" smtClean="0"/>
              <a:t>Server Controls</a:t>
            </a:r>
          </a:p>
          <a:p>
            <a:endParaRPr lang="en-GB" dirty="0"/>
          </a:p>
        </p:txBody>
      </p:sp>
      <p:sp>
        <p:nvSpPr>
          <p:cNvPr id="7" name="Text Placeholder 6"/>
          <p:cNvSpPr>
            <a:spLocks noGrp="1"/>
          </p:cNvSpPr>
          <p:nvPr>
            <p:ph type="body" sz="quarter" idx="3"/>
          </p:nvPr>
        </p:nvSpPr>
        <p:spPr/>
        <p:txBody>
          <a:bodyPr/>
          <a:lstStyle/>
          <a:p>
            <a:r>
              <a:rPr lang="en-US" dirty="0" smtClean="0"/>
              <a:t>ASP.NET MVC</a:t>
            </a:r>
            <a:endParaRPr lang="en-GB" dirty="0"/>
          </a:p>
        </p:txBody>
      </p:sp>
      <p:sp>
        <p:nvSpPr>
          <p:cNvPr id="8" name="Content Placeholder 7"/>
          <p:cNvSpPr>
            <a:spLocks noGrp="1"/>
          </p:cNvSpPr>
          <p:nvPr>
            <p:ph sz="quarter" idx="4"/>
          </p:nvPr>
        </p:nvSpPr>
        <p:spPr/>
        <p:txBody>
          <a:bodyPr/>
          <a:lstStyle/>
          <a:p>
            <a:r>
              <a:rPr lang="en-US" dirty="0" smtClean="0"/>
              <a:t>Front Controller Pattern</a:t>
            </a:r>
          </a:p>
          <a:p>
            <a:r>
              <a:rPr lang="en-US" dirty="0" smtClean="0"/>
              <a:t>Loosely Coupled</a:t>
            </a:r>
          </a:p>
          <a:p>
            <a:r>
              <a:rPr lang="en-US" dirty="0" smtClean="0"/>
              <a:t>Easy to do Automated Testing</a:t>
            </a:r>
          </a:p>
          <a:p>
            <a:r>
              <a:rPr lang="en-US" dirty="0" err="1" smtClean="0"/>
              <a:t>ViewState</a:t>
            </a:r>
            <a:r>
              <a:rPr lang="en-US" dirty="0" smtClean="0"/>
              <a:t> is not available</a:t>
            </a:r>
          </a:p>
          <a:p>
            <a:r>
              <a:rPr lang="en-US" dirty="0" smtClean="0"/>
              <a:t>Full control </a:t>
            </a:r>
            <a:r>
              <a:rPr lang="en-US" dirty="0"/>
              <a:t>over HTML/CSS/JS</a:t>
            </a:r>
          </a:p>
          <a:p>
            <a:r>
              <a:rPr lang="en-US" dirty="0" smtClean="0"/>
              <a:t>HTML Helpers</a:t>
            </a:r>
            <a:endParaRPr lang="en-GB" dirty="0"/>
          </a:p>
        </p:txBody>
      </p:sp>
    </p:spTree>
    <p:extLst>
      <p:ext uri="{BB962C8B-B14F-4D97-AF65-F5344CB8AC3E}">
        <p14:creationId xmlns:p14="http://schemas.microsoft.com/office/powerpoint/2010/main" val="70918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 ?</a:t>
            </a:r>
            <a:endParaRPr lang="en-GB" dirty="0"/>
          </a:p>
        </p:txBody>
      </p:sp>
      <p:sp>
        <p:nvSpPr>
          <p:cNvPr id="9" name="Content Placeholder 8"/>
          <p:cNvSpPr>
            <a:spLocks noGrp="1"/>
          </p:cNvSpPr>
          <p:nvPr>
            <p:ph idx="1"/>
          </p:nvPr>
        </p:nvSpPr>
        <p:spPr>
          <a:xfrm>
            <a:off x="439838" y="2011680"/>
            <a:ext cx="11752162" cy="4206240"/>
          </a:xfrm>
        </p:spPr>
        <p:txBody>
          <a:bodyPr/>
          <a:lstStyle/>
          <a:p>
            <a:endParaRPr lang="en-GB" dirty="0"/>
          </a:p>
        </p:txBody>
      </p:sp>
      <p:sp>
        <p:nvSpPr>
          <p:cNvPr id="10" name="Rounded Rectangle 9"/>
          <p:cNvSpPr/>
          <p:nvPr/>
        </p:nvSpPr>
        <p:spPr>
          <a:xfrm>
            <a:off x="2008209" y="4046799"/>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Browser</a:t>
            </a:r>
            <a:endParaRPr lang="en-GB" dirty="0"/>
          </a:p>
        </p:txBody>
      </p:sp>
      <p:sp>
        <p:nvSpPr>
          <p:cNvPr id="11" name="Rounded Rectangle 10"/>
          <p:cNvSpPr/>
          <p:nvPr/>
        </p:nvSpPr>
        <p:spPr>
          <a:xfrm>
            <a:off x="5092862" y="4046799"/>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Controller</a:t>
            </a:r>
            <a:endParaRPr lang="en-GB" dirty="0"/>
          </a:p>
        </p:txBody>
      </p:sp>
      <p:sp>
        <p:nvSpPr>
          <p:cNvPr id="12" name="Rounded Rectangle 11"/>
          <p:cNvSpPr/>
          <p:nvPr/>
        </p:nvSpPr>
        <p:spPr>
          <a:xfrm>
            <a:off x="7616143" y="2422004"/>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Model</a:t>
            </a:r>
            <a:endParaRPr lang="en-GB" dirty="0"/>
          </a:p>
        </p:txBody>
      </p:sp>
      <p:sp>
        <p:nvSpPr>
          <p:cNvPr id="13" name="Rounded Rectangle 12"/>
          <p:cNvSpPr/>
          <p:nvPr/>
        </p:nvSpPr>
        <p:spPr>
          <a:xfrm>
            <a:off x="7616143" y="5759130"/>
            <a:ext cx="1331088"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View</a:t>
            </a:r>
            <a:endParaRPr lang="en-GB" dirty="0"/>
          </a:p>
        </p:txBody>
      </p:sp>
      <p:cxnSp>
        <p:nvCxnSpPr>
          <p:cNvPr id="21" name="Straight Arrow Connector 20"/>
          <p:cNvCxnSpPr>
            <a:stCxn id="10" idx="3"/>
            <a:endCxn id="11" idx="1"/>
          </p:cNvCxnSpPr>
          <p:nvPr/>
        </p:nvCxnSpPr>
        <p:spPr>
          <a:xfrm>
            <a:off x="3339297" y="4275399"/>
            <a:ext cx="175356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3" name="Straight Arrow Connector 22"/>
          <p:cNvCxnSpPr/>
          <p:nvPr/>
        </p:nvCxnSpPr>
        <p:spPr>
          <a:xfrm flipV="1">
            <a:off x="6423950" y="2838692"/>
            <a:ext cx="1192193" cy="1208108"/>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46" name="Straight Arrow Connector 45"/>
          <p:cNvCxnSpPr>
            <a:stCxn id="11" idx="3"/>
          </p:cNvCxnSpPr>
          <p:nvPr/>
        </p:nvCxnSpPr>
        <p:spPr>
          <a:xfrm>
            <a:off x="6423950" y="4275399"/>
            <a:ext cx="1857737" cy="0"/>
          </a:xfrm>
          <a:prstGeom prst="straightConnector1">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48" name="Straight Arrow Connector 47"/>
          <p:cNvCxnSpPr>
            <a:stCxn id="12" idx="2"/>
          </p:cNvCxnSpPr>
          <p:nvPr/>
        </p:nvCxnSpPr>
        <p:spPr>
          <a:xfrm>
            <a:off x="8281687" y="2879204"/>
            <a:ext cx="0" cy="1396195"/>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1" name="Straight Arrow Connector 50"/>
          <p:cNvCxnSpPr/>
          <p:nvPr/>
        </p:nvCxnSpPr>
        <p:spPr>
          <a:xfrm>
            <a:off x="6423950" y="4488084"/>
            <a:ext cx="1192193" cy="127104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4" name="Straight Arrow Connector 53"/>
          <p:cNvCxnSpPr>
            <a:stCxn id="13" idx="1"/>
          </p:cNvCxnSpPr>
          <p:nvPr/>
        </p:nvCxnSpPr>
        <p:spPr>
          <a:xfrm flipH="1">
            <a:off x="2673753" y="5987730"/>
            <a:ext cx="494239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56" name="Straight Arrow Connector 55"/>
          <p:cNvCxnSpPr>
            <a:stCxn id="10" idx="2"/>
          </p:cNvCxnSpPr>
          <p:nvPr/>
        </p:nvCxnSpPr>
        <p:spPr>
          <a:xfrm>
            <a:off x="2673753" y="4503999"/>
            <a:ext cx="0" cy="1483731"/>
          </a:xfrm>
          <a:prstGeom prst="straightConnector1">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grpSp>
        <p:nvGrpSpPr>
          <p:cNvPr id="81" name="Group 80"/>
          <p:cNvGrpSpPr/>
          <p:nvPr/>
        </p:nvGrpSpPr>
        <p:grpSpPr>
          <a:xfrm>
            <a:off x="3486863" y="3321934"/>
            <a:ext cx="1174831" cy="1240068"/>
            <a:chOff x="3486863" y="3321934"/>
            <a:chExt cx="1174831" cy="1240068"/>
          </a:xfrm>
        </p:grpSpPr>
        <p:sp>
          <p:nvSpPr>
            <p:cNvPr id="37" name="Rounded Rectangular Callout 36"/>
            <p:cNvSpPr/>
            <p:nvPr/>
          </p:nvSpPr>
          <p:spPr>
            <a:xfrm flipH="1">
              <a:off x="3486863" y="3321934"/>
              <a:ext cx="1174831" cy="528095"/>
            </a:xfrm>
            <a:prstGeom prst="wedgeRoundRectCallout">
              <a:avLst>
                <a:gd name="adj1" fmla="val -2238"/>
                <a:gd name="adj2" fmla="val 1221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Request hits the controller</a:t>
              </a:r>
              <a:endParaRPr lang="en-GB" sz="1200" dirty="0"/>
            </a:p>
          </p:txBody>
        </p:sp>
        <p:sp>
          <p:nvSpPr>
            <p:cNvPr id="76" name="TextBox 75"/>
            <p:cNvSpPr txBox="1"/>
            <p:nvPr/>
          </p:nvSpPr>
          <p:spPr>
            <a:xfrm>
              <a:off x="4059626" y="4254225"/>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1</a:t>
              </a:r>
              <a:endParaRPr lang="en-GB" sz="1400" b="1" dirty="0">
                <a:solidFill>
                  <a:schemeClr val="accent1">
                    <a:lumMod val="40000"/>
                    <a:lumOff val="60000"/>
                  </a:schemeClr>
                </a:solidFill>
              </a:endParaRPr>
            </a:p>
          </p:txBody>
        </p:sp>
      </p:grpSp>
      <p:grpSp>
        <p:nvGrpSpPr>
          <p:cNvPr id="82" name="Group 81"/>
          <p:cNvGrpSpPr/>
          <p:nvPr/>
        </p:nvGrpSpPr>
        <p:grpSpPr>
          <a:xfrm>
            <a:off x="5642658" y="2523281"/>
            <a:ext cx="1861003" cy="882767"/>
            <a:chOff x="5642658" y="2523281"/>
            <a:chExt cx="1861003" cy="882767"/>
          </a:xfrm>
        </p:grpSpPr>
        <p:sp>
          <p:nvSpPr>
            <p:cNvPr id="40" name="Rounded Rectangular Callout 39"/>
            <p:cNvSpPr/>
            <p:nvPr/>
          </p:nvSpPr>
          <p:spPr>
            <a:xfrm flipH="1">
              <a:off x="5642658" y="2523281"/>
              <a:ext cx="1174831" cy="544011"/>
            </a:xfrm>
            <a:prstGeom prst="wedgeRoundRectCallout">
              <a:avLst>
                <a:gd name="adj1" fmla="val -63322"/>
                <a:gd name="adj2" fmla="val 11513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Controller asks for data</a:t>
              </a:r>
              <a:endParaRPr lang="en-GB" sz="1200" dirty="0"/>
            </a:p>
          </p:txBody>
        </p:sp>
        <p:sp>
          <p:nvSpPr>
            <p:cNvPr id="77" name="TextBox 76"/>
            <p:cNvSpPr txBox="1"/>
            <p:nvPr/>
          </p:nvSpPr>
          <p:spPr>
            <a:xfrm>
              <a:off x="7218005" y="3098271"/>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2</a:t>
              </a:r>
              <a:endParaRPr lang="en-GB" sz="1400" b="1" dirty="0">
                <a:solidFill>
                  <a:schemeClr val="accent1">
                    <a:lumMod val="40000"/>
                    <a:lumOff val="60000"/>
                  </a:schemeClr>
                </a:solidFill>
              </a:endParaRPr>
            </a:p>
          </p:txBody>
        </p:sp>
      </p:grpSp>
      <p:grpSp>
        <p:nvGrpSpPr>
          <p:cNvPr id="83" name="Group 82"/>
          <p:cNvGrpSpPr/>
          <p:nvPr/>
        </p:nvGrpSpPr>
        <p:grpSpPr>
          <a:xfrm>
            <a:off x="7418858" y="3469513"/>
            <a:ext cx="3299297" cy="839165"/>
            <a:chOff x="7418858" y="3469513"/>
            <a:chExt cx="3299297" cy="839165"/>
          </a:xfrm>
        </p:grpSpPr>
        <p:sp>
          <p:nvSpPr>
            <p:cNvPr id="44" name="Rounded Rectangular Callout 43"/>
            <p:cNvSpPr/>
            <p:nvPr/>
          </p:nvSpPr>
          <p:spPr>
            <a:xfrm flipH="1">
              <a:off x="9132424" y="3469513"/>
              <a:ext cx="1585731" cy="577288"/>
            </a:xfrm>
            <a:prstGeom prst="wedgeRoundRectCallout">
              <a:avLst>
                <a:gd name="adj1" fmla="val 107754"/>
                <a:gd name="adj2" fmla="val -5403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Applies domain logic and gives data back</a:t>
              </a:r>
              <a:endParaRPr lang="en-GB" sz="1200" dirty="0"/>
            </a:p>
          </p:txBody>
        </p:sp>
        <p:sp>
          <p:nvSpPr>
            <p:cNvPr id="78" name="TextBox 77"/>
            <p:cNvSpPr txBox="1"/>
            <p:nvPr/>
          </p:nvSpPr>
          <p:spPr>
            <a:xfrm>
              <a:off x="7418858" y="4000901"/>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3</a:t>
              </a:r>
              <a:endParaRPr lang="en-GB" sz="1400" b="1" dirty="0">
                <a:solidFill>
                  <a:schemeClr val="accent1">
                    <a:lumMod val="40000"/>
                    <a:lumOff val="60000"/>
                  </a:schemeClr>
                </a:solidFill>
              </a:endParaRPr>
            </a:p>
          </p:txBody>
        </p:sp>
      </p:grpSp>
      <p:grpSp>
        <p:nvGrpSpPr>
          <p:cNvPr id="84" name="Group 83"/>
          <p:cNvGrpSpPr/>
          <p:nvPr/>
        </p:nvGrpSpPr>
        <p:grpSpPr>
          <a:xfrm>
            <a:off x="6551275" y="4603832"/>
            <a:ext cx="2789494" cy="532940"/>
            <a:chOff x="6551275" y="4603832"/>
            <a:chExt cx="2789494" cy="532940"/>
          </a:xfrm>
        </p:grpSpPr>
        <p:sp>
          <p:nvSpPr>
            <p:cNvPr id="73" name="Rounded Rectangular Callout 72"/>
            <p:cNvSpPr/>
            <p:nvPr/>
          </p:nvSpPr>
          <p:spPr>
            <a:xfrm flipH="1">
              <a:off x="7731889" y="4603832"/>
              <a:ext cx="1608880" cy="519776"/>
            </a:xfrm>
            <a:prstGeom prst="wedgeRoundRectCallout">
              <a:avLst>
                <a:gd name="adj1" fmla="val 96275"/>
                <a:gd name="adj2" fmla="val 3727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Formats data and passes the model</a:t>
              </a:r>
              <a:endParaRPr lang="en-GB" sz="1200" dirty="0"/>
            </a:p>
          </p:txBody>
        </p:sp>
        <p:sp>
          <p:nvSpPr>
            <p:cNvPr id="79" name="TextBox 78"/>
            <p:cNvSpPr txBox="1"/>
            <p:nvPr/>
          </p:nvSpPr>
          <p:spPr>
            <a:xfrm>
              <a:off x="6551275" y="4828995"/>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4</a:t>
              </a:r>
              <a:endParaRPr lang="en-GB" sz="1400" b="1" dirty="0">
                <a:solidFill>
                  <a:schemeClr val="accent1">
                    <a:lumMod val="40000"/>
                    <a:lumOff val="60000"/>
                  </a:schemeClr>
                </a:solidFill>
              </a:endParaRPr>
            </a:p>
          </p:txBody>
        </p:sp>
      </p:grpSp>
      <p:grpSp>
        <p:nvGrpSpPr>
          <p:cNvPr id="85" name="Group 84"/>
          <p:cNvGrpSpPr/>
          <p:nvPr/>
        </p:nvGrpSpPr>
        <p:grpSpPr>
          <a:xfrm>
            <a:off x="4074280" y="5123607"/>
            <a:ext cx="2167740" cy="897254"/>
            <a:chOff x="4074280" y="5123607"/>
            <a:chExt cx="2167740" cy="897254"/>
          </a:xfrm>
        </p:grpSpPr>
        <p:sp>
          <p:nvSpPr>
            <p:cNvPr id="74" name="Rounded Rectangular Callout 73"/>
            <p:cNvSpPr/>
            <p:nvPr/>
          </p:nvSpPr>
          <p:spPr>
            <a:xfrm flipH="1">
              <a:off x="4074280" y="5123607"/>
              <a:ext cx="1684125" cy="502774"/>
            </a:xfrm>
            <a:prstGeom prst="wedgeRoundRectCallout">
              <a:avLst>
                <a:gd name="adj1" fmla="val -7710"/>
                <a:gd name="adj2" fmla="val 1103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Renders HTML and sends back response</a:t>
              </a:r>
              <a:endParaRPr lang="en-GB" sz="1200" dirty="0"/>
            </a:p>
          </p:txBody>
        </p:sp>
        <p:sp>
          <p:nvSpPr>
            <p:cNvPr id="80" name="TextBox 79"/>
            <p:cNvSpPr txBox="1"/>
            <p:nvPr/>
          </p:nvSpPr>
          <p:spPr>
            <a:xfrm>
              <a:off x="5956364" y="5713084"/>
              <a:ext cx="285656" cy="307777"/>
            </a:xfrm>
            <a:prstGeom prst="rect">
              <a:avLst/>
            </a:prstGeom>
            <a:noFill/>
          </p:spPr>
          <p:txBody>
            <a:bodyPr wrap="none" rtlCol="0">
              <a:spAutoFit/>
            </a:bodyPr>
            <a:lstStyle/>
            <a:p>
              <a:r>
                <a:rPr lang="en-US" sz="1400" b="1" dirty="0" smtClean="0">
                  <a:solidFill>
                    <a:schemeClr val="accent1">
                      <a:lumMod val="40000"/>
                      <a:lumOff val="60000"/>
                    </a:schemeClr>
                  </a:solidFill>
                </a:rPr>
                <a:t>5</a:t>
              </a:r>
              <a:endParaRPr lang="en-GB" sz="1400" b="1" dirty="0">
                <a:solidFill>
                  <a:schemeClr val="accent1">
                    <a:lumMod val="40000"/>
                    <a:lumOff val="60000"/>
                  </a:schemeClr>
                </a:solidFill>
              </a:endParaRPr>
            </a:p>
          </p:txBody>
        </p:sp>
      </p:grpSp>
    </p:spTree>
    <p:extLst>
      <p:ext uri="{BB962C8B-B14F-4D97-AF65-F5344CB8AC3E}">
        <p14:creationId xmlns:p14="http://schemas.microsoft.com/office/powerpoint/2010/main" val="390542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2000"/>
                            </p:stCondLst>
                            <p:childTnLst>
                              <p:par>
                                <p:cTn id="23" presetID="42" presetClass="entr" presetSubtype="0" fill="hold" grpId="0" nodeType="after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 presetClass="entr" presetSubtype="0"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500"/>
                                  </p:stCondLst>
                                  <p:childTnLst>
                                    <p:set>
                                      <p:cBhvr>
                                        <p:cTn id="33" dur="1" fill="hold">
                                          <p:stCondLst>
                                            <p:cond delay="0"/>
                                          </p:stCondLst>
                                        </p:cTn>
                                        <p:tgtEl>
                                          <p:spTgt spid="46"/>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500"/>
                                  </p:stCondLst>
                                  <p:childTnLst>
                                    <p:set>
                                      <p:cBhvr>
                                        <p:cTn id="36" dur="1" fill="hold">
                                          <p:stCondLst>
                                            <p:cond delay="0"/>
                                          </p:stCondLst>
                                        </p:cTn>
                                        <p:tgtEl>
                                          <p:spTgt spid="51"/>
                                        </p:tgtEl>
                                        <p:attrNameLst>
                                          <p:attrName>style.visibility</p:attrName>
                                        </p:attrNameLst>
                                      </p:cBhvr>
                                      <p:to>
                                        <p:strVal val="visible"/>
                                      </p:to>
                                    </p:set>
                                  </p:childTnLst>
                                </p:cTn>
                              </p:par>
                            </p:childTnLst>
                          </p:cTn>
                        </p:par>
                        <p:par>
                          <p:cTn id="37" fill="hold">
                            <p:stCondLst>
                              <p:cond delay="4500"/>
                            </p:stCondLst>
                            <p:childTnLst>
                              <p:par>
                                <p:cTn id="38" presetID="42"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nodeType="afterEffect">
                                  <p:stCondLst>
                                    <p:cond delay="50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10"/>
                    </p:tgtEl>
                  </p:cond>
                </p:stCondLst>
                <p:endSync evt="end" delay="0">
                  <p:rtn val="all"/>
                </p:endSync>
                <p:childTnLst>
                  <p:par>
                    <p:cTn id="50" fill="hold">
                      <p:stCondLst>
                        <p:cond delay="0"/>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1"/>
                                        </p:tgtEl>
                                        <p:attrNameLst>
                                          <p:attrName>style.visibility</p:attrName>
                                        </p:attrNameLst>
                                      </p:cBhvr>
                                      <p:to>
                                        <p:strVal val="visible"/>
                                      </p:to>
                                    </p:set>
                                    <p:anim calcmode="lin" valueType="num">
                                      <p:cBhvr additive="base">
                                        <p:cTn id="54" dur="500" fill="hold"/>
                                        <p:tgtEl>
                                          <p:spTgt spid="81"/>
                                        </p:tgtEl>
                                        <p:attrNameLst>
                                          <p:attrName>ppt_x</p:attrName>
                                        </p:attrNameLst>
                                      </p:cBhvr>
                                      <p:tavLst>
                                        <p:tav tm="0">
                                          <p:val>
                                            <p:strVal val="#ppt_x"/>
                                          </p:val>
                                        </p:tav>
                                        <p:tav tm="100000">
                                          <p:val>
                                            <p:strVal val="#ppt_x"/>
                                          </p:val>
                                        </p:tav>
                                      </p:tavLst>
                                    </p:anim>
                                    <p:anim calcmode="lin" valueType="num">
                                      <p:cBhvr additive="base">
                                        <p:cTn id="55"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0"/>
                  </p:tgtEl>
                </p:cond>
              </p:nextCondLst>
            </p:seq>
            <p:seq concurrent="1" nextAc="seek">
              <p:cTn id="56" restart="whenNotActive" fill="hold" evtFilter="cancelBubble" nodeType="interactiveSeq">
                <p:stCondLst>
                  <p:cond evt="onClick" delay="0">
                    <p:tgtEl>
                      <p:spTgt spid="11"/>
                    </p:tgtEl>
                  </p:cond>
                </p:stCondLst>
                <p:endSync evt="end" delay="0">
                  <p:rtn val="all"/>
                </p:endSync>
                <p:childTnLst>
                  <p:par>
                    <p:cTn id="57" fill="hold">
                      <p:stCondLst>
                        <p:cond delay="0"/>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additive="base">
                                        <p:cTn id="61" dur="500" fill="hold"/>
                                        <p:tgtEl>
                                          <p:spTgt spid="82"/>
                                        </p:tgtEl>
                                        <p:attrNameLst>
                                          <p:attrName>ppt_x</p:attrName>
                                        </p:attrNameLst>
                                      </p:cBhvr>
                                      <p:tavLst>
                                        <p:tav tm="0">
                                          <p:val>
                                            <p:strVal val="#ppt_x"/>
                                          </p:val>
                                        </p:tav>
                                        <p:tav tm="100000">
                                          <p:val>
                                            <p:strVal val="#ppt_x"/>
                                          </p:val>
                                        </p:tav>
                                      </p:tavLst>
                                    </p:anim>
                                    <p:anim calcmode="lin" valueType="num">
                                      <p:cBhvr additive="base">
                                        <p:cTn id="6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1"/>
                  </p:tgtEl>
                </p:cond>
              </p:nextCondLst>
            </p:seq>
            <p:seq concurrent="1" nextAc="seek">
              <p:cTn id="63" restart="whenNotActive" fill="hold" evtFilter="cancelBubble" nodeType="interactiveSeq">
                <p:stCondLst>
                  <p:cond evt="onClick" delay="0">
                    <p:tgtEl>
                      <p:spTgt spid="12"/>
                    </p:tgtEl>
                  </p:cond>
                </p:stCondLst>
                <p:endSync evt="end" delay="0">
                  <p:rtn val="all"/>
                </p:endSync>
                <p:childTnLst>
                  <p:par>
                    <p:cTn id="64" fill="hold">
                      <p:stCondLst>
                        <p:cond delay="0"/>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additive="base">
                                        <p:cTn id="68" dur="500" fill="hold"/>
                                        <p:tgtEl>
                                          <p:spTgt spid="83"/>
                                        </p:tgtEl>
                                        <p:attrNameLst>
                                          <p:attrName>ppt_x</p:attrName>
                                        </p:attrNameLst>
                                      </p:cBhvr>
                                      <p:tavLst>
                                        <p:tav tm="0">
                                          <p:val>
                                            <p:strVal val="#ppt_x"/>
                                          </p:val>
                                        </p:tav>
                                        <p:tav tm="100000">
                                          <p:val>
                                            <p:strVal val="#ppt_x"/>
                                          </p:val>
                                        </p:tav>
                                      </p:tavLst>
                                    </p:anim>
                                    <p:anim calcmode="lin" valueType="num">
                                      <p:cBhvr additive="base">
                                        <p:cTn id="69"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2"/>
                  </p:tgtEl>
                </p:cond>
              </p:nextCondLst>
            </p:seq>
            <p:seq concurrent="1" nextAc="seek">
              <p:cTn id="70" restart="whenNotActive" fill="hold" evtFilter="cancelBubble" nodeType="interactiveSeq">
                <p:stCondLst>
                  <p:cond evt="onClick" delay="0">
                    <p:tgtEl>
                      <p:spTgt spid="13"/>
                    </p:tgtEl>
                  </p:cond>
                </p:stCondLst>
                <p:endSync evt="end" delay="0">
                  <p:rtn val="all"/>
                </p:endSync>
                <p:childTnLst>
                  <p:par>
                    <p:cTn id="71" fill="hold">
                      <p:stCondLst>
                        <p:cond delay="0"/>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ppt_x"/>
                                          </p:val>
                                        </p:tav>
                                        <p:tav tm="100000">
                                          <p:val>
                                            <p:strVal val="#ppt_x"/>
                                          </p:val>
                                        </p:tav>
                                      </p:tavLst>
                                    </p:anim>
                                    <p:anim calcmode="lin" valueType="num">
                                      <p:cBhvr additive="base">
                                        <p:cTn id="7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13"/>
                  </p:tgtEl>
                </p:cond>
              </p:nextCondLst>
            </p:seq>
            <p:seq concurrent="1" nextAc="seek">
              <p:cTn id="77" restart="whenNotActive" fill="hold" evtFilter="cancelBubble" nodeType="interactiveSeq">
                <p:stCondLst>
                  <p:cond evt="onClick" delay="0">
                    <p:tgtEl>
                      <p:spTgt spid="46"/>
                    </p:tgtEl>
                  </p:cond>
                </p:stCondLst>
                <p:endSync evt="end" delay="0">
                  <p:rtn val="all"/>
                </p:endSync>
                <p:childTnLst>
                  <p:par>
                    <p:cTn id="78" fill="hold">
                      <p:stCondLst>
                        <p:cond delay="0"/>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ppt_x"/>
                                          </p:val>
                                        </p:tav>
                                        <p:tav tm="100000">
                                          <p:val>
                                            <p:strVal val="#ppt_x"/>
                                          </p:val>
                                        </p:tav>
                                      </p:tavLst>
                                    </p:anim>
                                    <p:anim calcmode="lin" valueType="num">
                                      <p:cBhvr additive="base">
                                        <p:cTn id="83"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46"/>
                  </p:tgtEl>
                </p:cond>
              </p:nextCondLst>
            </p:seq>
          </p:childTnLst>
        </p:cTn>
      </p:par>
    </p:tnLst>
    <p:bldLst>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inside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1732343"/>
              </p:ext>
            </p:extLst>
          </p:nvPr>
        </p:nvGraphicFramePr>
        <p:xfrm>
          <a:off x="1717262" y="1930340"/>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7153169" y="2314936"/>
            <a:ext cx="902825" cy="6481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Action Filters</a:t>
            </a:r>
            <a:endParaRPr lang="en-GB" sz="1200" dirty="0"/>
          </a:p>
        </p:txBody>
      </p:sp>
      <p:sp>
        <p:nvSpPr>
          <p:cNvPr id="8" name="Rounded Rectangle 7"/>
          <p:cNvSpPr/>
          <p:nvPr/>
        </p:nvSpPr>
        <p:spPr>
          <a:xfrm>
            <a:off x="8171741" y="2314936"/>
            <a:ext cx="902825" cy="6481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Model Binders</a:t>
            </a:r>
            <a:endParaRPr lang="en-GB" sz="1200" dirty="0"/>
          </a:p>
        </p:txBody>
      </p:sp>
      <p:sp>
        <p:nvSpPr>
          <p:cNvPr id="10" name="Up Arrow 9"/>
          <p:cNvSpPr/>
          <p:nvPr/>
        </p:nvSpPr>
        <p:spPr>
          <a:xfrm>
            <a:off x="8009677" y="2986241"/>
            <a:ext cx="231494" cy="185194"/>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11" name="Rounded Rectangle 10"/>
          <p:cNvSpPr/>
          <p:nvPr/>
        </p:nvSpPr>
        <p:spPr>
          <a:xfrm>
            <a:off x="3854384" y="4224758"/>
            <a:ext cx="907200" cy="6481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100" dirty="0" smtClean="0"/>
              <a:t>Response</a:t>
            </a:r>
            <a:endParaRPr lang="en-GB" sz="1100" dirty="0"/>
          </a:p>
        </p:txBody>
      </p:sp>
      <p:sp>
        <p:nvSpPr>
          <p:cNvPr id="12" name="Up Arrow 11"/>
          <p:cNvSpPr/>
          <p:nvPr/>
        </p:nvSpPr>
        <p:spPr>
          <a:xfrm rot="-5400000">
            <a:off x="4803488" y="4456252"/>
            <a:ext cx="231494" cy="185194"/>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7487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Tooling &amp; Setting up Environment </a:t>
            </a:r>
            <a:endParaRPr lang="en-GB" dirty="0"/>
          </a:p>
        </p:txBody>
      </p:sp>
      <p:sp>
        <p:nvSpPr>
          <p:cNvPr id="3" name="Content Placeholder 2"/>
          <p:cNvSpPr>
            <a:spLocks noGrp="1"/>
          </p:cNvSpPr>
          <p:nvPr>
            <p:ph idx="1"/>
          </p:nvPr>
        </p:nvSpPr>
        <p:spPr/>
        <p:txBody>
          <a:bodyPr/>
          <a:lstStyle/>
          <a:p>
            <a:endParaRPr lang="en-US" dirty="0" smtClean="0"/>
          </a:p>
          <a:p>
            <a:r>
              <a:rPr lang="en-US" dirty="0" smtClean="0"/>
              <a:t>Visual Studio Express 2013 for Web/Visual Studio Community 2013/Visual Studio Ultimate 2013</a:t>
            </a:r>
          </a:p>
          <a:p>
            <a:r>
              <a:rPr lang="en-US" dirty="0" smtClean="0"/>
              <a:t>.NET 4.5</a:t>
            </a:r>
          </a:p>
          <a:p>
            <a:r>
              <a:rPr lang="en-US" dirty="0" smtClean="0"/>
              <a:t>IIS(optional)</a:t>
            </a:r>
          </a:p>
          <a:p>
            <a:r>
              <a:rPr lang="en-US" dirty="0" smtClean="0"/>
              <a:t>Windows 7 or higher</a:t>
            </a:r>
          </a:p>
          <a:p>
            <a:endParaRPr lang="en-GB" dirty="0"/>
          </a:p>
        </p:txBody>
      </p:sp>
    </p:spTree>
    <p:extLst>
      <p:ext uri="{BB962C8B-B14F-4D97-AF65-F5344CB8AC3E}">
        <p14:creationId xmlns:p14="http://schemas.microsoft.com/office/powerpoint/2010/main" val="3010627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docProps/app.xml><?xml version="1.0" encoding="utf-8"?>
<Properties xmlns="http://schemas.openxmlformats.org/officeDocument/2006/extended-properties" xmlns:vt="http://schemas.openxmlformats.org/officeDocument/2006/docPropsVTypes">
  <Template/>
  <TotalTime>730</TotalTime>
  <Words>1024</Words>
  <Application>Microsoft Office PowerPoint</Application>
  <PresentationFormat>Custom</PresentationFormat>
  <Paragraphs>135</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Banded</vt:lpstr>
      <vt:lpstr>Microsoft asp.net MVC</vt:lpstr>
      <vt:lpstr>agenda</vt:lpstr>
      <vt:lpstr>WhAT IS mvc ?</vt:lpstr>
      <vt:lpstr>Down the memory lane…</vt:lpstr>
      <vt:lpstr>Down the memory lane…</vt:lpstr>
      <vt:lpstr>Why ASP.NET MVC &amp; Why Not ASP.NET Web Forms ?</vt:lpstr>
      <vt:lpstr>How it works ?</vt:lpstr>
      <vt:lpstr>What happens inside ?</vt:lpstr>
      <vt:lpstr>Tooling &amp; Setting up Environment </vt:lpstr>
      <vt:lpstr>One asp.net</vt:lpstr>
      <vt:lpstr>Hello MVC - DEMO</vt:lpstr>
      <vt:lpstr>QUESTIONS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Amal Dev</dc:creator>
  <cp:lastModifiedBy>Amal Dev</cp:lastModifiedBy>
  <cp:revision>36</cp:revision>
  <dcterms:created xsi:type="dcterms:W3CDTF">2014-08-26T23:49:19Z</dcterms:created>
  <dcterms:modified xsi:type="dcterms:W3CDTF">2015-04-27T03:17:54Z</dcterms:modified>
</cp:coreProperties>
</file>