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285" r:id="rId4"/>
    <p:sldId id="283" r:id="rId5"/>
    <p:sldId id="270" r:id="rId6"/>
    <p:sldId id="279" r:id="rId7"/>
    <p:sldId id="272" r:id="rId8"/>
    <p:sldId id="277" r:id="rId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8034" autoAdjust="0"/>
  </p:normalViewPr>
  <p:slideViewPr>
    <p:cSldViewPr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view3D>
      <c:rotX val="4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spPr>
            <a:effectLst>
              <a:outerShdw blurRad="50800" dist="50800" dir="2700000" algn="tl" rotWithShape="0">
                <a:schemeClr val="tx1">
                  <a:alpha val="52000"/>
                </a:schemeClr>
              </a:outerShdw>
            </a:effectLst>
            <a:scene3d>
              <a:camera prst="orthographicFront"/>
              <a:lightRig rig="threePt" dir="t">
                <a:rot lat="0" lon="0" rev="8400000"/>
              </a:lightRig>
            </a:scene3d>
            <a:sp3d prstMaterial="matte">
              <a:bevelT w="3175000" h="3175000"/>
            </a:sp3d>
          </c:spPr>
          <c:dLbls>
            <c:numFmt formatCode="General" sourceLinked="0"/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Sheet1!$A$1:$D$1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Sheet1!$A$2:$D$2</c:f>
              <c:numCache>
                <c:formatCode>General</c:formatCode>
                <c:ptCount val="4"/>
                <c:pt idx="0">
                  <c:v>8215</c:v>
                </c:pt>
                <c:pt idx="1">
                  <c:v>10153</c:v>
                </c:pt>
                <c:pt idx="2">
                  <c:v>9175</c:v>
                </c:pt>
                <c:pt idx="3">
                  <c:v>9292</c:v>
                </c:pt>
              </c:numCache>
            </c:numRef>
          </c:val>
        </c:ser>
        <c:ser>
          <c:idx val="1"/>
          <c:order val="1"/>
          <c:cat>
            <c:strRef>
              <c:f>Sheet1!$A$1:$D$1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Sheet1!$A$3:$D$3</c:f>
            </c:numRef>
          </c:val>
        </c:ser>
        <c:ser>
          <c:idx val="2"/>
          <c:order val="2"/>
          <c:cat>
            <c:strRef>
              <c:f>Sheet1!$A$1:$D$1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Sheet1!$A$4:$D$4</c:f>
            </c:numRef>
          </c:val>
        </c:ser>
        <c:ser>
          <c:idx val="3"/>
          <c:order val="3"/>
          <c:cat>
            <c:strRef>
              <c:f>Sheet1!$A$1:$D$1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Sheet1!$A$5:$D$5</c:f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0634428956576623"/>
          <c:y val="0.23313492063492064"/>
          <c:w val="0.2265384615384628"/>
          <c:h val="0.49579840203798081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scene3d>
      <a:camera prst="orthographicFront"/>
      <a:lightRig rig="threePt" dir="t"/>
    </a:scene3d>
    <a:sp3d prstMaterial="dkEdge"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7720</c:v>
                </c:pt>
                <c:pt idx="1">
                  <c:v>8896</c:v>
                </c:pt>
                <c:pt idx="2">
                  <c:v>8221</c:v>
                </c:pt>
                <c:pt idx="3">
                  <c:v>8751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Revenue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2528</c:v>
                </c:pt>
                <c:pt idx="1">
                  <c:v>3463</c:v>
                </c:pt>
                <c:pt idx="2">
                  <c:v>2563</c:v>
                </c:pt>
                <c:pt idx="3">
                  <c:v>3700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2266880"/>
        <c:axId val="222268416"/>
      </c:barChart>
      <c:catAx>
        <c:axId val="22226688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22268416"/>
        <c:crosses val="autoZero"/>
        <c:auto val="1"/>
        <c:lblAlgn val="ctr"/>
        <c:lblOffset val="100"/>
        <c:noMultiLvlLbl val="0"/>
      </c:catAx>
      <c:valAx>
        <c:axId val="2222684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25400"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22226688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Interest rates</c:v>
                </c:pt>
                <c:pt idx="1">
                  <c:v>Currency rates</c:v>
                </c:pt>
                <c:pt idx="2">
                  <c:v>Equity prices</c:v>
                </c:pt>
                <c:pt idx="3">
                  <c:v>Commodity prices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67</c:v>
                </c:pt>
                <c:pt idx="1">
                  <c:v>46</c:v>
                </c:pt>
                <c:pt idx="2">
                  <c:v>173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2005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Interest rates</c:v>
                </c:pt>
                <c:pt idx="1">
                  <c:v>Currency rates</c:v>
                </c:pt>
                <c:pt idx="2">
                  <c:v>Equity prices</c:v>
                </c:pt>
                <c:pt idx="3">
                  <c:v>Commodity prices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88</c:v>
                </c:pt>
                <c:pt idx="1">
                  <c:v>52</c:v>
                </c:pt>
                <c:pt idx="2">
                  <c:v>164</c:v>
                </c:pt>
                <c:pt idx="3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Interest rates</c:v>
                </c:pt>
                <c:pt idx="1">
                  <c:v>Currency rates</c:v>
                </c:pt>
                <c:pt idx="2">
                  <c:v>Equity prices</c:v>
                </c:pt>
                <c:pt idx="3">
                  <c:v>Commodity prices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68</c:v>
                </c:pt>
                <c:pt idx="1">
                  <c:v>36</c:v>
                </c:pt>
                <c:pt idx="2">
                  <c:v>166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2175616"/>
        <c:axId val="222177152"/>
      </c:barChart>
      <c:catAx>
        <c:axId val="22217561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22177152"/>
        <c:crosses val="autoZero"/>
        <c:auto val="1"/>
        <c:lblAlgn val="ctr"/>
        <c:lblOffset val="100"/>
        <c:noMultiLvlLbl val="0"/>
      </c:catAx>
      <c:valAx>
        <c:axId val="2221771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25400">
            <a:noFill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22217561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North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2391680"/>
        <c:axId val="222401664"/>
      </c:barChart>
      <c:catAx>
        <c:axId val="222391680"/>
        <c:scaling>
          <c:orientation val="minMax"/>
        </c:scaling>
        <c:delete val="0"/>
        <c:axPos val="b"/>
        <c:majorTickMark val="none"/>
        <c:minorTickMark val="none"/>
        <c:tickLblPos val="low"/>
        <c:txPr>
          <a:bodyPr/>
          <a:lstStyle/>
          <a:p>
            <a:pPr>
              <a:defRPr sz="1200"/>
            </a:pPr>
            <a:endParaRPr lang="en-US"/>
          </a:p>
        </c:txPr>
        <c:crossAx val="222401664"/>
        <c:crosses val="autoZero"/>
        <c:auto val="1"/>
        <c:lblAlgn val="ctr"/>
        <c:lblOffset val="100"/>
        <c:noMultiLvlLbl val="0"/>
      </c:catAx>
      <c:valAx>
        <c:axId val="2224016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25400"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22239168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North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2419200"/>
        <c:axId val="222695424"/>
      </c:barChart>
      <c:catAx>
        <c:axId val="222419200"/>
        <c:scaling>
          <c:orientation val="minMax"/>
        </c:scaling>
        <c:delete val="0"/>
        <c:axPos val="b"/>
        <c:majorTickMark val="none"/>
        <c:minorTickMark val="none"/>
        <c:tickLblPos val="low"/>
        <c:txPr>
          <a:bodyPr/>
          <a:lstStyle/>
          <a:p>
            <a:pPr>
              <a:defRPr sz="1200"/>
            </a:pPr>
            <a:endParaRPr lang="en-US"/>
          </a:p>
        </c:txPr>
        <c:crossAx val="222695424"/>
        <c:crosses val="autoZero"/>
        <c:auto val="1"/>
        <c:lblAlgn val="ctr"/>
        <c:lblOffset val="100"/>
        <c:noMultiLvlLbl val="0"/>
      </c:catAx>
      <c:valAx>
        <c:axId val="2226954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25400"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22241920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71286-A657-43FD-AFD7-9C7E7FCCFACD}" type="doc">
      <dgm:prSet loTypeId="urn:microsoft.com/office/officeart/2005/8/layout/hierarchy4#1" loCatId="hierarchy" qsTypeId="urn:microsoft.com/office/officeart/2005/8/quickstyle/simple1#1" qsCatId="simple" csTypeId="urn:microsoft.com/office/officeart/2005/8/colors/colorful1#1" csCatId="colorful" phldr="1"/>
      <dgm:spPr/>
      <dgm:t>
        <a:bodyPr/>
        <a:lstStyle>
          <a:extLst/>
        </a:lstStyle>
        <a:p>
          <a:endParaRPr lang="en-US"/>
        </a:p>
      </dgm:t>
    </dgm:pt>
    <dgm:pt modelId="{79E4219C-DE7F-4C36-BEF8-B742A56772D4}">
      <dgm:prSet phldrT="[Text]" custT="1"/>
      <dgm:spPr/>
      <dgm:t>
        <a:bodyPr/>
        <a:lstStyle>
          <a:extLst/>
        </a:lstStyle>
        <a:p>
          <a:r>
            <a:rPr lang="en-US" sz="2400" dirty="0" err="1" smtClean="0"/>
            <a:t>Contoso</a:t>
          </a:r>
          <a:endParaRPr lang="en-US" sz="2800" dirty="0"/>
        </a:p>
      </dgm:t>
    </dgm:pt>
    <dgm:pt modelId="{617F1170-3FE0-43CF-8841-70D9A93B6198}" type="parTrans" cxnId="{A566F200-D51E-4DAF-B12B-5B48DD6FFCE5}">
      <dgm:prSet/>
      <dgm:spPr/>
    </dgm:pt>
    <dgm:pt modelId="{382B0FE1-0DE6-4F0F-A3EC-3CAE6E43A16E}" type="sibTrans" cxnId="{A566F200-D51E-4DAF-B12B-5B48DD6FFCE5}">
      <dgm:prSet/>
      <dgm:spPr/>
    </dgm:pt>
    <dgm:pt modelId="{A7929E72-C850-4694-BA40-22C8369B1CE3}">
      <dgm:prSet phldrT="[Text]"/>
      <dgm:spPr/>
      <dgm:t>
        <a:bodyPr/>
        <a:lstStyle>
          <a:extLst/>
        </a:lstStyle>
        <a:p>
          <a:r>
            <a:rPr lang="en-US" smtClean="0"/>
            <a:t>Product Development</a:t>
          </a:r>
          <a:endParaRPr lang="en-US" dirty="0"/>
        </a:p>
      </dgm:t>
    </dgm:pt>
    <dgm:pt modelId="{B3198C4E-BAE0-40D3-AB30-27BE3533C630}" type="parTrans" cxnId="{FBAFF463-37C9-46E6-9385-8CE9B2E884E9}">
      <dgm:prSet/>
      <dgm:spPr/>
    </dgm:pt>
    <dgm:pt modelId="{1C8D0619-66EC-4469-A39C-469D1B239222}" type="sibTrans" cxnId="{FBAFF463-37C9-46E6-9385-8CE9B2E884E9}">
      <dgm:prSet/>
      <dgm:spPr/>
    </dgm:pt>
    <dgm:pt modelId="{FD0C456A-4AA0-43DB-85C4-AF5CED079DE5}">
      <dgm:prSet phldrT="[Text]"/>
      <dgm:spPr/>
      <dgm:t>
        <a:bodyPr/>
        <a:lstStyle>
          <a:extLst/>
        </a:lstStyle>
        <a:p>
          <a:r>
            <a:rPr lang="en-US" smtClean="0"/>
            <a:t>Design</a:t>
          </a:r>
          <a:endParaRPr lang="en-US" dirty="0"/>
        </a:p>
      </dgm:t>
    </dgm:pt>
    <dgm:pt modelId="{E9BEA3B7-C188-4DB7-A3C8-90F3115FA5CE}" type="parTrans" cxnId="{563D0B47-FFE2-4FCD-8728-C8761543373B}">
      <dgm:prSet/>
      <dgm:spPr/>
    </dgm:pt>
    <dgm:pt modelId="{F4381770-BC36-4FD6-A4D9-F95FE09C8D94}" type="sibTrans" cxnId="{563D0B47-FFE2-4FCD-8728-C8761543373B}">
      <dgm:prSet/>
      <dgm:spPr/>
    </dgm:pt>
    <dgm:pt modelId="{8D27420F-F98B-4CAB-B26C-5FAB012C044E}">
      <dgm:prSet phldrT="[Text]"/>
      <dgm:spPr/>
      <dgm:t>
        <a:bodyPr/>
        <a:lstStyle>
          <a:extLst/>
        </a:lstStyle>
        <a:p>
          <a:r>
            <a:rPr lang="en-US" smtClean="0"/>
            <a:t>Quality Assurance</a:t>
          </a:r>
          <a:endParaRPr lang="en-US" dirty="0"/>
        </a:p>
      </dgm:t>
    </dgm:pt>
    <dgm:pt modelId="{7A172603-9E3E-4F7E-8C9C-484C5F67CA96}" type="parTrans" cxnId="{D30F0ECA-169D-4C91-84DD-88913A16E9BE}">
      <dgm:prSet/>
      <dgm:spPr/>
    </dgm:pt>
    <dgm:pt modelId="{362AEA76-B1E2-422C-8531-9F2498181C5E}" type="sibTrans" cxnId="{D30F0ECA-169D-4C91-84DD-88913A16E9BE}">
      <dgm:prSet/>
      <dgm:spPr/>
    </dgm:pt>
    <dgm:pt modelId="{635AC7DA-5DF5-4910-8D97-D6E537573ACB}">
      <dgm:prSet phldrT="[Text]"/>
      <dgm:spPr/>
      <dgm:t>
        <a:bodyPr/>
        <a:lstStyle>
          <a:extLst/>
        </a:lstStyle>
        <a:p>
          <a:r>
            <a:rPr lang="en-US" smtClean="0"/>
            <a:t>Human Resources</a:t>
          </a:r>
          <a:endParaRPr lang="en-US" dirty="0"/>
        </a:p>
      </dgm:t>
    </dgm:pt>
    <dgm:pt modelId="{C4912D4A-19E6-4930-9AC9-67DA746697A6}" type="parTrans" cxnId="{A9941D04-0071-4712-9566-28C40C55936D}">
      <dgm:prSet/>
      <dgm:spPr/>
    </dgm:pt>
    <dgm:pt modelId="{79C87F16-5BBB-44CA-9878-C137C45D4631}" type="sibTrans" cxnId="{A9941D04-0071-4712-9566-28C40C55936D}">
      <dgm:prSet/>
      <dgm:spPr/>
    </dgm:pt>
    <dgm:pt modelId="{A8EE624D-DE78-4879-8570-A185D7BDE237}">
      <dgm:prSet phldrT="[Text]"/>
      <dgm:spPr/>
      <dgm:t>
        <a:bodyPr/>
        <a:lstStyle>
          <a:extLst/>
        </a:lstStyle>
        <a:p>
          <a:r>
            <a:rPr lang="en-US" smtClean="0"/>
            <a:t>Headquarters</a:t>
          </a:r>
          <a:endParaRPr lang="en-US" dirty="0"/>
        </a:p>
      </dgm:t>
    </dgm:pt>
    <dgm:pt modelId="{BC1646C7-2970-45BA-B840-32D2CA5D7BB9}" type="parTrans" cxnId="{30874A2C-64AB-42B6-9FAC-AE785ADE4281}">
      <dgm:prSet/>
      <dgm:spPr/>
    </dgm:pt>
    <dgm:pt modelId="{99484E98-F48C-423C-93A8-271DC8A49FCD}" type="sibTrans" cxnId="{30874A2C-64AB-42B6-9FAC-AE785ADE4281}">
      <dgm:prSet/>
      <dgm:spPr/>
    </dgm:pt>
    <dgm:pt modelId="{741B9BEC-240E-449B-B691-BA4B5925FF18}">
      <dgm:prSet phldrT="[Text]"/>
      <dgm:spPr/>
      <dgm:t>
        <a:bodyPr/>
        <a:lstStyle>
          <a:extLst/>
        </a:lstStyle>
        <a:p>
          <a:r>
            <a:rPr lang="en-US" smtClean="0"/>
            <a:t>Subsidiaries</a:t>
          </a:r>
          <a:endParaRPr lang="en-US" dirty="0"/>
        </a:p>
      </dgm:t>
    </dgm:pt>
    <dgm:pt modelId="{ED4C2DCF-190D-418D-BA97-1531D81019A6}" type="parTrans" cxnId="{53FC8EA6-E925-41FE-9B56-7A1E42F23C2B}">
      <dgm:prSet/>
      <dgm:spPr/>
    </dgm:pt>
    <dgm:pt modelId="{E94DCAA0-3972-44FD-AC1A-B2ABCD237EDB}" type="sibTrans" cxnId="{53FC8EA6-E925-41FE-9B56-7A1E42F23C2B}">
      <dgm:prSet/>
      <dgm:spPr/>
    </dgm:pt>
    <dgm:pt modelId="{36D943E0-2CC4-414B-ADFA-1A2EF0A795DA}">
      <dgm:prSet phldrT="[Text]"/>
      <dgm:spPr/>
      <dgm:t>
        <a:bodyPr/>
        <a:lstStyle>
          <a:extLst/>
        </a:lstStyle>
        <a:p>
          <a:r>
            <a:rPr lang="en-US" smtClean="0"/>
            <a:t>Manufacturing</a:t>
          </a:r>
          <a:endParaRPr lang="en-US" dirty="0"/>
        </a:p>
      </dgm:t>
    </dgm:pt>
    <dgm:pt modelId="{3AB21B9C-2916-4A71-975D-DC0CE985233F}" type="parTrans" cxnId="{31DE906C-2253-49B3-BCFC-5C9F60199007}">
      <dgm:prSet/>
      <dgm:spPr/>
    </dgm:pt>
    <dgm:pt modelId="{94DAF5AF-9B92-4153-B79C-F37A80ABD1B7}" type="sibTrans" cxnId="{31DE906C-2253-49B3-BCFC-5C9F60199007}">
      <dgm:prSet/>
      <dgm:spPr/>
    </dgm:pt>
    <dgm:pt modelId="{32DBB20C-5A3A-4EF3-BC46-EB40E50ACBF4}">
      <dgm:prSet phldrT="[Text]"/>
      <dgm:spPr/>
      <dgm:t>
        <a:bodyPr/>
        <a:lstStyle>
          <a:extLst/>
        </a:lstStyle>
        <a:p>
          <a:r>
            <a:rPr lang="en-US" smtClean="0"/>
            <a:t>Finance</a:t>
          </a:r>
          <a:endParaRPr lang="en-US" dirty="0"/>
        </a:p>
      </dgm:t>
    </dgm:pt>
    <dgm:pt modelId="{5C224B03-D546-40B8-B17D-A10A61C2338F}" type="parTrans" cxnId="{1C28C6C7-20DD-4DA1-8E03-73F6C5635B20}">
      <dgm:prSet/>
      <dgm:spPr/>
    </dgm:pt>
    <dgm:pt modelId="{A6B63246-9DA7-4470-85DF-D11110CBDDD8}" type="sibTrans" cxnId="{1C28C6C7-20DD-4DA1-8E03-73F6C5635B20}">
      <dgm:prSet/>
      <dgm:spPr/>
    </dgm:pt>
    <dgm:pt modelId="{88471905-2A32-4CE3-9BC7-64FDE06FA353}" type="pres">
      <dgm:prSet presAssocID="{F9271286-A657-43FD-AFD7-9C7E7FCCFAC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0E0B3A8F-0316-4771-80DF-424857B60B5A}" type="pres">
      <dgm:prSet presAssocID="{79E4219C-DE7F-4C36-BEF8-B742A56772D4}" presName="vertOne" presStyleCnt="0"/>
      <dgm:spPr/>
      <dgm:t>
        <a:bodyPr/>
        <a:lstStyle>
          <a:extLst/>
        </a:lstStyle>
        <a:p>
          <a:endParaRPr lang="en-US"/>
        </a:p>
      </dgm:t>
    </dgm:pt>
    <dgm:pt modelId="{A410A456-33D1-42B0-9694-ABB8AD774681}" type="pres">
      <dgm:prSet presAssocID="{79E4219C-DE7F-4C36-BEF8-B742A56772D4}" presName="txOne" presStyleLbl="node0" presStyleIdx="0" presStyleCnt="1" custScaleY="62925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B2FC5616-15A1-490F-98C2-D6A6DAA16288}" type="pres">
      <dgm:prSet presAssocID="{79E4219C-DE7F-4C36-BEF8-B742A56772D4}" presName="parTransOne" presStyleCnt="0"/>
      <dgm:spPr/>
      <dgm:t>
        <a:bodyPr/>
        <a:lstStyle>
          <a:extLst/>
        </a:lstStyle>
        <a:p>
          <a:endParaRPr lang="en-US"/>
        </a:p>
      </dgm:t>
    </dgm:pt>
    <dgm:pt modelId="{734D4184-0064-4813-8DB6-339251112E5D}" type="pres">
      <dgm:prSet presAssocID="{79E4219C-DE7F-4C36-BEF8-B742A56772D4}" presName="horzOne" presStyleCnt="0"/>
      <dgm:spPr/>
      <dgm:t>
        <a:bodyPr/>
        <a:lstStyle>
          <a:extLst/>
        </a:lstStyle>
        <a:p>
          <a:endParaRPr lang="en-US"/>
        </a:p>
      </dgm:t>
    </dgm:pt>
    <dgm:pt modelId="{3E10F7F9-72E9-4A6E-B2E1-06286F6ED562}" type="pres">
      <dgm:prSet presAssocID="{A7929E72-C850-4694-BA40-22C8369B1CE3}" presName="vertTwo" presStyleCnt="0"/>
      <dgm:spPr/>
      <dgm:t>
        <a:bodyPr/>
        <a:lstStyle>
          <a:extLst/>
        </a:lstStyle>
        <a:p>
          <a:endParaRPr lang="en-US"/>
        </a:p>
      </dgm:t>
    </dgm:pt>
    <dgm:pt modelId="{B3E8FFD8-387B-4979-ABD2-26814DAA88F7}" type="pres">
      <dgm:prSet presAssocID="{A7929E72-C850-4694-BA40-22C8369B1CE3}" presName="txTwo" presStyleLbl="node2" presStyleIdx="0" presStyleCnt="3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9AB224F6-5E5C-4B3F-B9E9-83CB37684F65}" type="pres">
      <dgm:prSet presAssocID="{A7929E72-C850-4694-BA40-22C8369B1CE3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96D3BA69-0BD7-4EAB-B8A9-2A04ECBE9672}" type="pres">
      <dgm:prSet presAssocID="{A7929E72-C850-4694-BA40-22C8369B1CE3}" presName="horzTwo" presStyleCnt="0"/>
      <dgm:spPr/>
      <dgm:t>
        <a:bodyPr/>
        <a:lstStyle>
          <a:extLst/>
        </a:lstStyle>
        <a:p>
          <a:endParaRPr lang="en-US"/>
        </a:p>
      </dgm:t>
    </dgm:pt>
    <dgm:pt modelId="{DB703D57-3D75-4518-A9D9-0682FE5D2419}" type="pres">
      <dgm:prSet presAssocID="{FD0C456A-4AA0-43DB-85C4-AF5CED079DE5}" presName="vertThree" presStyleCnt="0"/>
      <dgm:spPr/>
      <dgm:t>
        <a:bodyPr/>
        <a:lstStyle>
          <a:extLst/>
        </a:lstStyle>
        <a:p>
          <a:endParaRPr lang="en-US"/>
        </a:p>
      </dgm:t>
    </dgm:pt>
    <dgm:pt modelId="{3B0B0C57-7888-4A24-B9C0-2DFEEC0C915F}" type="pres">
      <dgm:prSet presAssocID="{FD0C456A-4AA0-43DB-85C4-AF5CED079DE5}" presName="txThree" presStyleLbl="node3" presStyleIdx="0" presStyleCnt="5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5862D16-2BA1-476F-9FB1-BE2EA41E9945}" type="pres">
      <dgm:prSet presAssocID="{FD0C456A-4AA0-43DB-85C4-AF5CED079DE5}" presName="parTransThree" presStyleCnt="0"/>
      <dgm:spPr/>
      <dgm:t>
        <a:bodyPr/>
        <a:lstStyle>
          <a:extLst/>
        </a:lstStyle>
        <a:p>
          <a:endParaRPr lang="en-US"/>
        </a:p>
      </dgm:t>
    </dgm:pt>
    <dgm:pt modelId="{3B37A092-4208-4341-99C5-FAFB2C9C3BCB}" type="pres">
      <dgm:prSet presAssocID="{FD0C456A-4AA0-43DB-85C4-AF5CED079DE5}" presName="horzThree" presStyleCnt="0"/>
      <dgm:spPr/>
      <dgm:t>
        <a:bodyPr/>
        <a:lstStyle>
          <a:extLst/>
        </a:lstStyle>
        <a:p>
          <a:endParaRPr lang="en-US"/>
        </a:p>
      </dgm:t>
    </dgm:pt>
    <dgm:pt modelId="{2EDB2213-A807-4D14-8460-D68081534E34}" type="pres">
      <dgm:prSet presAssocID="{F4381770-BC36-4FD6-A4D9-F95FE09C8D94}" presName="sibSpaceThree" presStyleCnt="0"/>
      <dgm:spPr/>
      <dgm:t>
        <a:bodyPr/>
        <a:lstStyle>
          <a:extLst/>
        </a:lstStyle>
        <a:p>
          <a:endParaRPr lang="en-US"/>
        </a:p>
      </dgm:t>
    </dgm:pt>
    <dgm:pt modelId="{579CD52F-9B88-4DC2-B869-0D1933A92560}" type="pres">
      <dgm:prSet presAssocID="{36D943E0-2CC4-414B-ADFA-1A2EF0A795DA}" presName="vertThree" presStyleCnt="0"/>
      <dgm:spPr/>
      <dgm:t>
        <a:bodyPr/>
        <a:lstStyle>
          <a:extLst/>
        </a:lstStyle>
        <a:p>
          <a:endParaRPr lang="en-US"/>
        </a:p>
      </dgm:t>
    </dgm:pt>
    <dgm:pt modelId="{EDBF6890-D643-4960-BA72-D1080A39AC09}" type="pres">
      <dgm:prSet presAssocID="{36D943E0-2CC4-414B-ADFA-1A2EF0A795DA}" presName="txThree" presStyleLbl="node3" presStyleIdx="1" presStyleCnt="5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822188A3-9E15-4C9F-8F4A-F9FAA3472376}" type="pres">
      <dgm:prSet presAssocID="{36D943E0-2CC4-414B-ADFA-1A2EF0A795DA}" presName="parTransThree" presStyleCnt="0"/>
      <dgm:spPr/>
      <dgm:t>
        <a:bodyPr/>
        <a:lstStyle>
          <a:extLst/>
        </a:lstStyle>
        <a:p>
          <a:endParaRPr lang="en-US"/>
        </a:p>
      </dgm:t>
    </dgm:pt>
    <dgm:pt modelId="{C6CB7EF6-C223-4835-A2B3-434F3F061394}" type="pres">
      <dgm:prSet presAssocID="{36D943E0-2CC4-414B-ADFA-1A2EF0A795DA}" presName="horzThree" presStyleCnt="0"/>
      <dgm:spPr/>
      <dgm:t>
        <a:bodyPr/>
        <a:lstStyle>
          <a:extLst/>
        </a:lstStyle>
        <a:p>
          <a:endParaRPr lang="en-US"/>
        </a:p>
      </dgm:t>
    </dgm:pt>
    <dgm:pt modelId="{B1139F63-4711-4D03-A0E1-627822485A5D}" type="pres">
      <dgm:prSet presAssocID="{94DAF5AF-9B92-4153-B79C-F37A80ABD1B7}" presName="sibSpaceThree" presStyleCnt="0"/>
      <dgm:spPr/>
      <dgm:t>
        <a:bodyPr/>
        <a:lstStyle>
          <a:extLst/>
        </a:lstStyle>
        <a:p>
          <a:endParaRPr lang="en-US"/>
        </a:p>
      </dgm:t>
    </dgm:pt>
    <dgm:pt modelId="{D11F13BA-BF1A-464E-B9E9-069D2F4E0477}" type="pres">
      <dgm:prSet presAssocID="{8D27420F-F98B-4CAB-B26C-5FAB012C044E}" presName="vertThree" presStyleCnt="0"/>
      <dgm:spPr/>
      <dgm:t>
        <a:bodyPr/>
        <a:lstStyle>
          <a:extLst/>
        </a:lstStyle>
        <a:p>
          <a:endParaRPr lang="en-US"/>
        </a:p>
      </dgm:t>
    </dgm:pt>
    <dgm:pt modelId="{96282E46-2D2B-4AD8-AB22-9B160AB532E2}" type="pres">
      <dgm:prSet presAssocID="{8D27420F-F98B-4CAB-B26C-5FAB012C044E}" presName="txThree" presStyleLbl="node3" presStyleIdx="2" presStyleCnt="5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FBEA3C8D-EBD1-4573-B5E9-61A8653DB815}" type="pres">
      <dgm:prSet presAssocID="{8D27420F-F98B-4CAB-B26C-5FAB012C044E}" presName="parTransThree" presStyleCnt="0"/>
      <dgm:spPr/>
      <dgm:t>
        <a:bodyPr/>
        <a:lstStyle>
          <a:extLst/>
        </a:lstStyle>
        <a:p>
          <a:endParaRPr lang="en-US"/>
        </a:p>
      </dgm:t>
    </dgm:pt>
    <dgm:pt modelId="{FE68C23F-5A70-4BE6-B1BC-B89B833E13B9}" type="pres">
      <dgm:prSet presAssocID="{8D27420F-F98B-4CAB-B26C-5FAB012C044E}" presName="horzThree" presStyleCnt="0"/>
      <dgm:spPr/>
      <dgm:t>
        <a:bodyPr/>
        <a:lstStyle>
          <a:extLst/>
        </a:lstStyle>
        <a:p>
          <a:endParaRPr lang="en-US"/>
        </a:p>
      </dgm:t>
    </dgm:pt>
    <dgm:pt modelId="{76B2C6A7-89D9-42D5-9EA8-D8FA91FAA5A0}" type="pres">
      <dgm:prSet presAssocID="{1C8D0619-66EC-4469-A39C-469D1B239222}" presName="sibSpaceTwo" presStyleCnt="0"/>
      <dgm:spPr/>
      <dgm:t>
        <a:bodyPr/>
        <a:lstStyle>
          <a:extLst/>
        </a:lstStyle>
        <a:p>
          <a:endParaRPr lang="en-US"/>
        </a:p>
      </dgm:t>
    </dgm:pt>
    <dgm:pt modelId="{94B23797-1418-4797-9800-705B5F6A468E}" type="pres">
      <dgm:prSet presAssocID="{635AC7DA-5DF5-4910-8D97-D6E537573ACB}" presName="vertTwo" presStyleCnt="0"/>
      <dgm:spPr/>
      <dgm:t>
        <a:bodyPr/>
        <a:lstStyle>
          <a:extLst/>
        </a:lstStyle>
        <a:p>
          <a:endParaRPr lang="en-US"/>
        </a:p>
      </dgm:t>
    </dgm:pt>
    <dgm:pt modelId="{62D6487C-D38E-46C0-96F0-4E119B656319}" type="pres">
      <dgm:prSet presAssocID="{635AC7DA-5DF5-4910-8D97-D6E537573ACB}" presName="txTwo" presStyleLbl="node2" presStyleIdx="1" presStyleCnt="3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0D1EF41C-D667-4B0A-8357-D3E30F6C9A0F}" type="pres">
      <dgm:prSet presAssocID="{635AC7DA-5DF5-4910-8D97-D6E537573ACB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2B55148F-5CC7-4602-8CB0-8442CC6C994F}" type="pres">
      <dgm:prSet presAssocID="{635AC7DA-5DF5-4910-8D97-D6E537573ACB}" presName="horzTwo" presStyleCnt="0"/>
      <dgm:spPr/>
      <dgm:t>
        <a:bodyPr/>
        <a:lstStyle>
          <a:extLst/>
        </a:lstStyle>
        <a:p>
          <a:endParaRPr lang="en-US"/>
        </a:p>
      </dgm:t>
    </dgm:pt>
    <dgm:pt modelId="{8930998F-5740-45B3-B1AB-52BD554C4151}" type="pres">
      <dgm:prSet presAssocID="{A8EE624D-DE78-4879-8570-A185D7BDE237}" presName="vertThree" presStyleCnt="0"/>
      <dgm:spPr/>
      <dgm:t>
        <a:bodyPr/>
        <a:lstStyle>
          <a:extLst/>
        </a:lstStyle>
        <a:p>
          <a:endParaRPr lang="en-US"/>
        </a:p>
      </dgm:t>
    </dgm:pt>
    <dgm:pt modelId="{D444B5F5-E283-4B90-879C-96B69F898D2A}" type="pres">
      <dgm:prSet presAssocID="{A8EE624D-DE78-4879-8570-A185D7BDE237}" presName="txThree" presStyleLbl="node3" presStyleIdx="3" presStyleCnt="5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DA871955-6856-473E-8E64-5F628EA5BEC3}" type="pres">
      <dgm:prSet presAssocID="{A8EE624D-DE78-4879-8570-A185D7BDE237}" presName="parTransThree" presStyleCnt="0"/>
      <dgm:spPr/>
      <dgm:t>
        <a:bodyPr/>
        <a:lstStyle>
          <a:extLst/>
        </a:lstStyle>
        <a:p>
          <a:endParaRPr lang="en-US"/>
        </a:p>
      </dgm:t>
    </dgm:pt>
    <dgm:pt modelId="{EA722F80-FD74-4053-953F-C170BC15AA88}" type="pres">
      <dgm:prSet presAssocID="{A8EE624D-DE78-4879-8570-A185D7BDE237}" presName="horzThree" presStyleCnt="0"/>
      <dgm:spPr/>
      <dgm:t>
        <a:bodyPr/>
        <a:lstStyle>
          <a:extLst/>
        </a:lstStyle>
        <a:p>
          <a:endParaRPr lang="en-US"/>
        </a:p>
      </dgm:t>
    </dgm:pt>
    <dgm:pt modelId="{8CFCC751-1B00-43A3-8F49-374E7D14DB59}" type="pres">
      <dgm:prSet presAssocID="{99484E98-F48C-423C-93A8-271DC8A49FCD}" presName="sibSpaceThree" presStyleCnt="0"/>
      <dgm:spPr/>
      <dgm:t>
        <a:bodyPr/>
        <a:lstStyle>
          <a:extLst/>
        </a:lstStyle>
        <a:p>
          <a:endParaRPr lang="en-US"/>
        </a:p>
      </dgm:t>
    </dgm:pt>
    <dgm:pt modelId="{CF57F139-5E75-4E0C-9201-66C7AA3DD7E5}" type="pres">
      <dgm:prSet presAssocID="{741B9BEC-240E-449B-B691-BA4B5925FF18}" presName="vertThree" presStyleCnt="0"/>
      <dgm:spPr/>
      <dgm:t>
        <a:bodyPr/>
        <a:lstStyle>
          <a:extLst/>
        </a:lstStyle>
        <a:p>
          <a:endParaRPr lang="en-US"/>
        </a:p>
      </dgm:t>
    </dgm:pt>
    <dgm:pt modelId="{37B2AB84-F8B3-4ADD-B5B7-27F87029615F}" type="pres">
      <dgm:prSet presAssocID="{741B9BEC-240E-449B-B691-BA4B5925FF18}" presName="txThree" presStyleLbl="node3" presStyleIdx="4" presStyleCnt="5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70FD3ED-7271-4C3F-9100-4E90002F7DC8}" type="pres">
      <dgm:prSet presAssocID="{741B9BEC-240E-449B-B691-BA4B5925FF18}" presName="parTransThree" presStyleCnt="0"/>
      <dgm:spPr/>
      <dgm:t>
        <a:bodyPr/>
        <a:lstStyle>
          <a:extLst/>
        </a:lstStyle>
        <a:p>
          <a:endParaRPr lang="en-US"/>
        </a:p>
      </dgm:t>
    </dgm:pt>
    <dgm:pt modelId="{1AA555B7-C6DA-4D67-A1ED-B1F9C041DA7C}" type="pres">
      <dgm:prSet presAssocID="{741B9BEC-240E-449B-B691-BA4B5925FF18}" presName="horzThree" presStyleCnt="0"/>
      <dgm:spPr/>
      <dgm:t>
        <a:bodyPr/>
        <a:lstStyle>
          <a:extLst/>
        </a:lstStyle>
        <a:p>
          <a:endParaRPr lang="en-US"/>
        </a:p>
      </dgm:t>
    </dgm:pt>
    <dgm:pt modelId="{369C9D8E-D5C7-4704-A87A-BB0851E92FB4}" type="pres">
      <dgm:prSet presAssocID="{79C87F16-5BBB-44CA-9878-C137C45D4631}" presName="sibSpaceTwo" presStyleCnt="0"/>
      <dgm:spPr/>
      <dgm:t>
        <a:bodyPr/>
        <a:lstStyle>
          <a:extLst/>
        </a:lstStyle>
        <a:p>
          <a:endParaRPr lang="en-US"/>
        </a:p>
      </dgm:t>
    </dgm:pt>
    <dgm:pt modelId="{5F26FC0D-E70B-4A0C-AFC0-D4D8FF797DF8}" type="pres">
      <dgm:prSet presAssocID="{32DBB20C-5A3A-4EF3-BC46-EB40E50ACBF4}" presName="vertTwo" presStyleCnt="0"/>
      <dgm:spPr/>
      <dgm:t>
        <a:bodyPr/>
        <a:lstStyle>
          <a:extLst/>
        </a:lstStyle>
        <a:p>
          <a:endParaRPr lang="en-US"/>
        </a:p>
      </dgm:t>
    </dgm:pt>
    <dgm:pt modelId="{F850B04F-A0FC-4CF8-A1F2-FE5D3BFFAA05}" type="pres">
      <dgm:prSet presAssocID="{32DBB20C-5A3A-4EF3-BC46-EB40E50ACBF4}" presName="txTwo" presStyleLbl="node2" presStyleIdx="2" presStyleCnt="3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FD63EFF-73E6-4762-AEF4-5E822D21776A}" type="pres">
      <dgm:prSet presAssocID="{32DBB20C-5A3A-4EF3-BC46-EB40E50ACBF4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189FD625-58A0-44C3-BCCE-86DC666830C3}" type="pres">
      <dgm:prSet presAssocID="{32DBB20C-5A3A-4EF3-BC46-EB40E50ACBF4}" presName="horzTwo" presStyleCnt="0"/>
      <dgm:spPr/>
      <dgm:t>
        <a:bodyPr/>
        <a:lstStyle>
          <a:extLst/>
        </a:lstStyle>
        <a:p>
          <a:endParaRPr lang="en-US"/>
        </a:p>
      </dgm:t>
    </dgm:pt>
  </dgm:ptLst>
  <dgm:cxnLst>
    <dgm:cxn modelId="{226E8BAB-B1A4-469D-BA44-CCD33B2DE640}" type="presOf" srcId="{A8EE624D-DE78-4879-8570-A185D7BDE237}" destId="{D444B5F5-E283-4B90-879C-96B69F898D2A}" srcOrd="0" destOrd="0" presId="urn:microsoft.com/office/officeart/2005/8/layout/hierarchy4#1"/>
    <dgm:cxn modelId="{83A115F9-F338-4337-87FE-581AF01F1119}" type="presOf" srcId="{FD0C456A-4AA0-43DB-85C4-AF5CED079DE5}" destId="{3B0B0C57-7888-4A24-B9C0-2DFEEC0C915F}" srcOrd="0" destOrd="0" presId="urn:microsoft.com/office/officeart/2005/8/layout/hierarchy4#1"/>
    <dgm:cxn modelId="{31DE906C-2253-49B3-BCFC-5C9F60199007}" srcId="{A7929E72-C850-4694-BA40-22C8369B1CE3}" destId="{36D943E0-2CC4-414B-ADFA-1A2EF0A795DA}" srcOrd="1" destOrd="0" parTransId="{3AB21B9C-2916-4A71-975D-DC0CE985233F}" sibTransId="{94DAF5AF-9B92-4153-B79C-F37A80ABD1B7}"/>
    <dgm:cxn modelId="{1C28C6C7-20DD-4DA1-8E03-73F6C5635B20}" srcId="{79E4219C-DE7F-4C36-BEF8-B742A56772D4}" destId="{32DBB20C-5A3A-4EF3-BC46-EB40E50ACBF4}" srcOrd="2" destOrd="0" parTransId="{5C224B03-D546-40B8-B17D-A10A61C2338F}" sibTransId="{A6B63246-9DA7-4470-85DF-D11110CBDDD8}"/>
    <dgm:cxn modelId="{9C67DBCE-BB7A-45AE-A34C-72BE828ECC16}" type="presOf" srcId="{A7929E72-C850-4694-BA40-22C8369B1CE3}" destId="{B3E8FFD8-387B-4979-ABD2-26814DAA88F7}" srcOrd="0" destOrd="0" presId="urn:microsoft.com/office/officeart/2005/8/layout/hierarchy4#1"/>
    <dgm:cxn modelId="{D30F0ECA-169D-4C91-84DD-88913A16E9BE}" srcId="{A7929E72-C850-4694-BA40-22C8369B1CE3}" destId="{8D27420F-F98B-4CAB-B26C-5FAB012C044E}" srcOrd="2" destOrd="0" parTransId="{7A172603-9E3E-4F7E-8C9C-484C5F67CA96}" sibTransId="{362AEA76-B1E2-422C-8531-9F2498181C5E}"/>
    <dgm:cxn modelId="{A055A16D-9998-4CC8-9659-981575B83EAD}" type="presOf" srcId="{741B9BEC-240E-449B-B691-BA4B5925FF18}" destId="{37B2AB84-F8B3-4ADD-B5B7-27F87029615F}" srcOrd="0" destOrd="0" presId="urn:microsoft.com/office/officeart/2005/8/layout/hierarchy4#1"/>
    <dgm:cxn modelId="{54E690C6-5C98-4A38-9239-7FDC394CF613}" type="presOf" srcId="{635AC7DA-5DF5-4910-8D97-D6E537573ACB}" destId="{62D6487C-D38E-46C0-96F0-4E119B656319}" srcOrd="0" destOrd="0" presId="urn:microsoft.com/office/officeart/2005/8/layout/hierarchy4#1"/>
    <dgm:cxn modelId="{30874A2C-64AB-42B6-9FAC-AE785ADE4281}" srcId="{635AC7DA-5DF5-4910-8D97-D6E537573ACB}" destId="{A8EE624D-DE78-4879-8570-A185D7BDE237}" srcOrd="0" destOrd="0" parTransId="{BC1646C7-2970-45BA-B840-32D2CA5D7BB9}" sibTransId="{99484E98-F48C-423C-93A8-271DC8A49FCD}"/>
    <dgm:cxn modelId="{7B1FD49B-E2B7-4288-A19A-22BE5F25A461}" type="presOf" srcId="{8D27420F-F98B-4CAB-B26C-5FAB012C044E}" destId="{96282E46-2D2B-4AD8-AB22-9B160AB532E2}" srcOrd="0" destOrd="0" presId="urn:microsoft.com/office/officeart/2005/8/layout/hierarchy4#1"/>
    <dgm:cxn modelId="{C29DC08C-DD3A-4804-9E79-95C0ADAEB43F}" type="presOf" srcId="{F9271286-A657-43FD-AFD7-9C7E7FCCFACD}" destId="{88471905-2A32-4CE3-9BC7-64FDE06FA353}" srcOrd="0" destOrd="0" presId="urn:microsoft.com/office/officeart/2005/8/layout/hierarchy4#1"/>
    <dgm:cxn modelId="{563D0B47-FFE2-4FCD-8728-C8761543373B}" srcId="{A7929E72-C850-4694-BA40-22C8369B1CE3}" destId="{FD0C456A-4AA0-43DB-85C4-AF5CED079DE5}" srcOrd="0" destOrd="0" parTransId="{E9BEA3B7-C188-4DB7-A3C8-90F3115FA5CE}" sibTransId="{F4381770-BC36-4FD6-A4D9-F95FE09C8D94}"/>
    <dgm:cxn modelId="{DFE8F248-AF63-4B9D-870A-E6D7B9C764F5}" type="presOf" srcId="{79E4219C-DE7F-4C36-BEF8-B742A56772D4}" destId="{A410A456-33D1-42B0-9694-ABB8AD774681}" srcOrd="0" destOrd="0" presId="urn:microsoft.com/office/officeart/2005/8/layout/hierarchy4#1"/>
    <dgm:cxn modelId="{FBAFF463-37C9-46E6-9385-8CE9B2E884E9}" srcId="{79E4219C-DE7F-4C36-BEF8-B742A56772D4}" destId="{A7929E72-C850-4694-BA40-22C8369B1CE3}" srcOrd="0" destOrd="0" parTransId="{B3198C4E-BAE0-40D3-AB30-27BE3533C630}" sibTransId="{1C8D0619-66EC-4469-A39C-469D1B239222}"/>
    <dgm:cxn modelId="{A566F200-D51E-4DAF-B12B-5B48DD6FFCE5}" srcId="{F9271286-A657-43FD-AFD7-9C7E7FCCFACD}" destId="{79E4219C-DE7F-4C36-BEF8-B742A56772D4}" srcOrd="0" destOrd="0" parTransId="{617F1170-3FE0-43CF-8841-70D9A93B6198}" sibTransId="{382B0FE1-0DE6-4F0F-A3EC-3CAE6E43A16E}"/>
    <dgm:cxn modelId="{53FC8EA6-E925-41FE-9B56-7A1E42F23C2B}" srcId="{635AC7DA-5DF5-4910-8D97-D6E537573ACB}" destId="{741B9BEC-240E-449B-B691-BA4B5925FF18}" srcOrd="1" destOrd="0" parTransId="{ED4C2DCF-190D-418D-BA97-1531D81019A6}" sibTransId="{E94DCAA0-3972-44FD-AC1A-B2ABCD237EDB}"/>
    <dgm:cxn modelId="{A9941D04-0071-4712-9566-28C40C55936D}" srcId="{79E4219C-DE7F-4C36-BEF8-B742A56772D4}" destId="{635AC7DA-5DF5-4910-8D97-D6E537573ACB}" srcOrd="1" destOrd="0" parTransId="{C4912D4A-19E6-4930-9AC9-67DA746697A6}" sibTransId="{79C87F16-5BBB-44CA-9878-C137C45D4631}"/>
    <dgm:cxn modelId="{655F3825-509B-4553-A051-B2F1B251051D}" type="presOf" srcId="{36D943E0-2CC4-414B-ADFA-1A2EF0A795DA}" destId="{EDBF6890-D643-4960-BA72-D1080A39AC09}" srcOrd="0" destOrd="0" presId="urn:microsoft.com/office/officeart/2005/8/layout/hierarchy4#1"/>
    <dgm:cxn modelId="{BD7097AB-2CC9-4D4A-9888-6FA86742AE3E}" type="presOf" srcId="{32DBB20C-5A3A-4EF3-BC46-EB40E50ACBF4}" destId="{F850B04F-A0FC-4CF8-A1F2-FE5D3BFFAA05}" srcOrd="0" destOrd="0" presId="urn:microsoft.com/office/officeart/2005/8/layout/hierarchy4#1"/>
    <dgm:cxn modelId="{A4D52BF7-4129-4DA0-BAD8-C983EEDE39D3}" type="presParOf" srcId="{88471905-2A32-4CE3-9BC7-64FDE06FA353}" destId="{0E0B3A8F-0316-4771-80DF-424857B60B5A}" srcOrd="0" destOrd="0" presId="urn:microsoft.com/office/officeart/2005/8/layout/hierarchy4#1"/>
    <dgm:cxn modelId="{363D50AD-0178-4C30-979B-51CAE42DBE53}" type="presParOf" srcId="{0E0B3A8F-0316-4771-80DF-424857B60B5A}" destId="{A410A456-33D1-42B0-9694-ABB8AD774681}" srcOrd="0" destOrd="0" presId="urn:microsoft.com/office/officeart/2005/8/layout/hierarchy4#1"/>
    <dgm:cxn modelId="{C49E55ED-35A9-4D9B-9065-AA2EA054C352}" type="presParOf" srcId="{0E0B3A8F-0316-4771-80DF-424857B60B5A}" destId="{B2FC5616-15A1-490F-98C2-D6A6DAA16288}" srcOrd="1" destOrd="0" presId="urn:microsoft.com/office/officeart/2005/8/layout/hierarchy4#1"/>
    <dgm:cxn modelId="{850B8B02-D0AA-4503-A2D5-4568FC76688B}" type="presParOf" srcId="{0E0B3A8F-0316-4771-80DF-424857B60B5A}" destId="{734D4184-0064-4813-8DB6-339251112E5D}" srcOrd="2" destOrd="0" presId="urn:microsoft.com/office/officeart/2005/8/layout/hierarchy4#1"/>
    <dgm:cxn modelId="{637E2E73-CD39-41AA-A53E-26CED5855315}" type="presParOf" srcId="{734D4184-0064-4813-8DB6-339251112E5D}" destId="{3E10F7F9-72E9-4A6E-B2E1-06286F6ED562}" srcOrd="0" destOrd="0" presId="urn:microsoft.com/office/officeart/2005/8/layout/hierarchy4#1"/>
    <dgm:cxn modelId="{83302B9C-BF95-4F8D-93E4-520554B8BF57}" type="presParOf" srcId="{3E10F7F9-72E9-4A6E-B2E1-06286F6ED562}" destId="{B3E8FFD8-387B-4979-ABD2-26814DAA88F7}" srcOrd="0" destOrd="0" presId="urn:microsoft.com/office/officeart/2005/8/layout/hierarchy4#1"/>
    <dgm:cxn modelId="{08F19446-7186-4D04-B34F-C4BFE5089D46}" type="presParOf" srcId="{3E10F7F9-72E9-4A6E-B2E1-06286F6ED562}" destId="{9AB224F6-5E5C-4B3F-B9E9-83CB37684F65}" srcOrd="1" destOrd="0" presId="urn:microsoft.com/office/officeart/2005/8/layout/hierarchy4#1"/>
    <dgm:cxn modelId="{FAAB959F-5055-417D-91D0-58640FF548DF}" type="presParOf" srcId="{3E10F7F9-72E9-4A6E-B2E1-06286F6ED562}" destId="{96D3BA69-0BD7-4EAB-B8A9-2A04ECBE9672}" srcOrd="2" destOrd="0" presId="urn:microsoft.com/office/officeart/2005/8/layout/hierarchy4#1"/>
    <dgm:cxn modelId="{4C3962F1-BA99-4B35-907B-4D15A27E38FC}" type="presParOf" srcId="{96D3BA69-0BD7-4EAB-B8A9-2A04ECBE9672}" destId="{DB703D57-3D75-4518-A9D9-0682FE5D2419}" srcOrd="0" destOrd="0" presId="urn:microsoft.com/office/officeart/2005/8/layout/hierarchy4#1"/>
    <dgm:cxn modelId="{EF8F6204-64A4-499E-9A27-5EE1F8335B03}" type="presParOf" srcId="{DB703D57-3D75-4518-A9D9-0682FE5D2419}" destId="{3B0B0C57-7888-4A24-B9C0-2DFEEC0C915F}" srcOrd="0" destOrd="0" presId="urn:microsoft.com/office/officeart/2005/8/layout/hierarchy4#1"/>
    <dgm:cxn modelId="{520D8F3E-C364-4FF1-B80F-293AE7DDCB76}" type="presParOf" srcId="{DB703D57-3D75-4518-A9D9-0682FE5D2419}" destId="{25862D16-2BA1-476F-9FB1-BE2EA41E9945}" srcOrd="1" destOrd="0" presId="urn:microsoft.com/office/officeart/2005/8/layout/hierarchy4#1"/>
    <dgm:cxn modelId="{FED0D2D3-DF27-41E2-BD31-790B3A56BFBE}" type="presParOf" srcId="{DB703D57-3D75-4518-A9D9-0682FE5D2419}" destId="{3B37A092-4208-4341-99C5-FAFB2C9C3BCB}" srcOrd="2" destOrd="0" presId="urn:microsoft.com/office/officeart/2005/8/layout/hierarchy4#1"/>
    <dgm:cxn modelId="{2E38C4E1-D069-4764-9BC3-BFEA178214DA}" type="presParOf" srcId="{96D3BA69-0BD7-4EAB-B8A9-2A04ECBE9672}" destId="{2EDB2213-A807-4D14-8460-D68081534E34}" srcOrd="1" destOrd="0" presId="urn:microsoft.com/office/officeart/2005/8/layout/hierarchy4#1"/>
    <dgm:cxn modelId="{0861BBBD-DDBD-42D0-B7BF-90ED559D8789}" type="presParOf" srcId="{96D3BA69-0BD7-4EAB-B8A9-2A04ECBE9672}" destId="{579CD52F-9B88-4DC2-B869-0D1933A92560}" srcOrd="2" destOrd="0" presId="urn:microsoft.com/office/officeart/2005/8/layout/hierarchy4#1"/>
    <dgm:cxn modelId="{CA7D5D63-97C9-4406-96AA-E359296F8FFF}" type="presParOf" srcId="{579CD52F-9B88-4DC2-B869-0D1933A92560}" destId="{EDBF6890-D643-4960-BA72-D1080A39AC09}" srcOrd="0" destOrd="0" presId="urn:microsoft.com/office/officeart/2005/8/layout/hierarchy4#1"/>
    <dgm:cxn modelId="{D0DF0D7F-D0ED-4662-A632-5A63D7C2FE93}" type="presParOf" srcId="{579CD52F-9B88-4DC2-B869-0D1933A92560}" destId="{822188A3-9E15-4C9F-8F4A-F9FAA3472376}" srcOrd="1" destOrd="0" presId="urn:microsoft.com/office/officeart/2005/8/layout/hierarchy4#1"/>
    <dgm:cxn modelId="{D8C27831-C391-4026-9C88-F0C5DD933932}" type="presParOf" srcId="{579CD52F-9B88-4DC2-B869-0D1933A92560}" destId="{C6CB7EF6-C223-4835-A2B3-434F3F061394}" srcOrd="2" destOrd="0" presId="urn:microsoft.com/office/officeart/2005/8/layout/hierarchy4#1"/>
    <dgm:cxn modelId="{CFC9FA33-9245-4E7B-B946-E8075A922D90}" type="presParOf" srcId="{96D3BA69-0BD7-4EAB-B8A9-2A04ECBE9672}" destId="{B1139F63-4711-4D03-A0E1-627822485A5D}" srcOrd="3" destOrd="0" presId="urn:microsoft.com/office/officeart/2005/8/layout/hierarchy4#1"/>
    <dgm:cxn modelId="{0C9F184A-A19F-4450-8B14-658208378225}" type="presParOf" srcId="{96D3BA69-0BD7-4EAB-B8A9-2A04ECBE9672}" destId="{D11F13BA-BF1A-464E-B9E9-069D2F4E0477}" srcOrd="4" destOrd="0" presId="urn:microsoft.com/office/officeart/2005/8/layout/hierarchy4#1"/>
    <dgm:cxn modelId="{9BF5B0EE-FBFF-4EC9-A831-9C432C9F4B16}" type="presParOf" srcId="{D11F13BA-BF1A-464E-B9E9-069D2F4E0477}" destId="{96282E46-2D2B-4AD8-AB22-9B160AB532E2}" srcOrd="0" destOrd="0" presId="urn:microsoft.com/office/officeart/2005/8/layout/hierarchy4#1"/>
    <dgm:cxn modelId="{8399F70D-01B9-4F86-AC52-0B66A232B286}" type="presParOf" srcId="{D11F13BA-BF1A-464E-B9E9-069D2F4E0477}" destId="{FBEA3C8D-EBD1-4573-B5E9-61A8653DB815}" srcOrd="1" destOrd="0" presId="urn:microsoft.com/office/officeart/2005/8/layout/hierarchy4#1"/>
    <dgm:cxn modelId="{59E90AF4-3E96-45DF-AC31-D242D0DF49EA}" type="presParOf" srcId="{D11F13BA-BF1A-464E-B9E9-069D2F4E0477}" destId="{FE68C23F-5A70-4BE6-B1BC-B89B833E13B9}" srcOrd="2" destOrd="0" presId="urn:microsoft.com/office/officeart/2005/8/layout/hierarchy4#1"/>
    <dgm:cxn modelId="{484294C9-FED6-4D54-91EC-EBDE61442E8F}" type="presParOf" srcId="{734D4184-0064-4813-8DB6-339251112E5D}" destId="{76B2C6A7-89D9-42D5-9EA8-D8FA91FAA5A0}" srcOrd="1" destOrd="0" presId="urn:microsoft.com/office/officeart/2005/8/layout/hierarchy4#1"/>
    <dgm:cxn modelId="{BFB91463-4726-4EC4-9A03-3C53111BE331}" type="presParOf" srcId="{734D4184-0064-4813-8DB6-339251112E5D}" destId="{94B23797-1418-4797-9800-705B5F6A468E}" srcOrd="2" destOrd="0" presId="urn:microsoft.com/office/officeart/2005/8/layout/hierarchy4#1"/>
    <dgm:cxn modelId="{E61FF39A-CB59-4150-B01D-780E26D9DFA8}" type="presParOf" srcId="{94B23797-1418-4797-9800-705B5F6A468E}" destId="{62D6487C-D38E-46C0-96F0-4E119B656319}" srcOrd="0" destOrd="0" presId="urn:microsoft.com/office/officeart/2005/8/layout/hierarchy4#1"/>
    <dgm:cxn modelId="{5E2E8EC5-CB0A-4547-B429-C1EDFB4ABB4A}" type="presParOf" srcId="{94B23797-1418-4797-9800-705B5F6A468E}" destId="{0D1EF41C-D667-4B0A-8357-D3E30F6C9A0F}" srcOrd="1" destOrd="0" presId="urn:microsoft.com/office/officeart/2005/8/layout/hierarchy4#1"/>
    <dgm:cxn modelId="{6A7B14C1-D8B3-45A7-BABC-27C4D4E58664}" type="presParOf" srcId="{94B23797-1418-4797-9800-705B5F6A468E}" destId="{2B55148F-5CC7-4602-8CB0-8442CC6C994F}" srcOrd="2" destOrd="0" presId="urn:microsoft.com/office/officeart/2005/8/layout/hierarchy4#1"/>
    <dgm:cxn modelId="{23020BF6-45C2-40F1-9047-1CE157A78FBA}" type="presParOf" srcId="{2B55148F-5CC7-4602-8CB0-8442CC6C994F}" destId="{8930998F-5740-45B3-B1AB-52BD554C4151}" srcOrd="0" destOrd="0" presId="urn:microsoft.com/office/officeart/2005/8/layout/hierarchy4#1"/>
    <dgm:cxn modelId="{59F35D56-E5E0-4B3D-8667-0152E9DAEDD8}" type="presParOf" srcId="{8930998F-5740-45B3-B1AB-52BD554C4151}" destId="{D444B5F5-E283-4B90-879C-96B69F898D2A}" srcOrd="0" destOrd="0" presId="urn:microsoft.com/office/officeart/2005/8/layout/hierarchy4#1"/>
    <dgm:cxn modelId="{29BD3F31-4C36-44E8-B812-353A8477C6BB}" type="presParOf" srcId="{8930998F-5740-45B3-B1AB-52BD554C4151}" destId="{DA871955-6856-473E-8E64-5F628EA5BEC3}" srcOrd="1" destOrd="0" presId="urn:microsoft.com/office/officeart/2005/8/layout/hierarchy4#1"/>
    <dgm:cxn modelId="{6BDA2016-F8D7-4273-89E2-8330FE16FD69}" type="presParOf" srcId="{8930998F-5740-45B3-B1AB-52BD554C4151}" destId="{EA722F80-FD74-4053-953F-C170BC15AA88}" srcOrd="2" destOrd="0" presId="urn:microsoft.com/office/officeart/2005/8/layout/hierarchy4#1"/>
    <dgm:cxn modelId="{3A72B2B4-78EA-4219-B4A6-5512961E3DEF}" type="presParOf" srcId="{2B55148F-5CC7-4602-8CB0-8442CC6C994F}" destId="{8CFCC751-1B00-43A3-8F49-374E7D14DB59}" srcOrd="1" destOrd="0" presId="urn:microsoft.com/office/officeart/2005/8/layout/hierarchy4#1"/>
    <dgm:cxn modelId="{A21C0CD5-240D-4579-B7E9-893ED24A1436}" type="presParOf" srcId="{2B55148F-5CC7-4602-8CB0-8442CC6C994F}" destId="{CF57F139-5E75-4E0C-9201-66C7AA3DD7E5}" srcOrd="2" destOrd="0" presId="urn:microsoft.com/office/officeart/2005/8/layout/hierarchy4#1"/>
    <dgm:cxn modelId="{DDC6535B-BB5E-4069-A794-6FBBAF5AD839}" type="presParOf" srcId="{CF57F139-5E75-4E0C-9201-66C7AA3DD7E5}" destId="{37B2AB84-F8B3-4ADD-B5B7-27F87029615F}" srcOrd="0" destOrd="0" presId="urn:microsoft.com/office/officeart/2005/8/layout/hierarchy4#1"/>
    <dgm:cxn modelId="{86C12BE3-05ED-4047-B0BE-4C1399BE3748}" type="presParOf" srcId="{CF57F139-5E75-4E0C-9201-66C7AA3DD7E5}" destId="{170FD3ED-7271-4C3F-9100-4E90002F7DC8}" srcOrd="1" destOrd="0" presId="urn:microsoft.com/office/officeart/2005/8/layout/hierarchy4#1"/>
    <dgm:cxn modelId="{AB8CE787-671E-4EC3-A6AA-416673C02B85}" type="presParOf" srcId="{CF57F139-5E75-4E0C-9201-66C7AA3DD7E5}" destId="{1AA555B7-C6DA-4D67-A1ED-B1F9C041DA7C}" srcOrd="2" destOrd="0" presId="urn:microsoft.com/office/officeart/2005/8/layout/hierarchy4#1"/>
    <dgm:cxn modelId="{FCF97525-F618-40ED-8DAD-078B2D1D3CF2}" type="presParOf" srcId="{734D4184-0064-4813-8DB6-339251112E5D}" destId="{369C9D8E-D5C7-4704-A87A-BB0851E92FB4}" srcOrd="3" destOrd="0" presId="urn:microsoft.com/office/officeart/2005/8/layout/hierarchy4#1"/>
    <dgm:cxn modelId="{B302F845-B8FD-43D9-9446-38594928CBCA}" type="presParOf" srcId="{734D4184-0064-4813-8DB6-339251112E5D}" destId="{5F26FC0D-E70B-4A0C-AFC0-D4D8FF797DF8}" srcOrd="4" destOrd="0" presId="urn:microsoft.com/office/officeart/2005/8/layout/hierarchy4#1"/>
    <dgm:cxn modelId="{1799EB40-7A87-4399-AFF5-753BAA1EBC65}" type="presParOf" srcId="{5F26FC0D-E70B-4A0C-AFC0-D4D8FF797DF8}" destId="{F850B04F-A0FC-4CF8-A1F2-FE5D3BFFAA05}" srcOrd="0" destOrd="0" presId="urn:microsoft.com/office/officeart/2005/8/layout/hierarchy4#1"/>
    <dgm:cxn modelId="{30810998-E39E-457D-A824-958A34623403}" type="presParOf" srcId="{5F26FC0D-E70B-4A0C-AFC0-D4D8FF797DF8}" destId="{AFD63EFF-73E6-4762-AEF4-5E822D21776A}" srcOrd="1" destOrd="0" presId="urn:microsoft.com/office/officeart/2005/8/layout/hierarchy4#1"/>
    <dgm:cxn modelId="{6412064B-04B9-4AEF-87B0-28DF8A8ABB06}" type="presParOf" srcId="{5F26FC0D-E70B-4A0C-AFC0-D4D8FF797DF8}" destId="{189FD625-58A0-44C3-BCCE-86DC666830C3}" srcOrd="2" destOrd="0" presId="urn:microsoft.com/office/officeart/2005/8/layout/hierarchy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7DC250-A69E-4255-8922-D191BF4A6570}" type="doc">
      <dgm:prSet loTypeId="urn:microsoft.com/office/officeart/2005/8/layout/cycle2#1" loCatId="cycle" qsTypeId="urn:microsoft.com/office/officeart/2005/8/quickstyle/simple1#2" qsCatId="simple" csTypeId="urn:microsoft.com/office/officeart/2005/8/colors/colorful2" csCatId="colorful" phldr="1"/>
      <dgm:spPr/>
      <dgm:t>
        <a:bodyPr/>
        <a:lstStyle>
          <a:extLst/>
        </a:lstStyle>
        <a:p>
          <a:endParaRPr lang="en-US"/>
        </a:p>
      </dgm:t>
    </dgm:pt>
    <dgm:pt modelId="{01C68922-4FD7-4330-97E1-86672A4AFAC7}">
      <dgm:prSet phldrT="[Text]"/>
      <dgm:spPr/>
      <dgm:t>
        <a:bodyPr/>
        <a:lstStyle>
          <a:extLst/>
        </a:lstStyle>
        <a:p>
          <a:r>
            <a:rPr lang="en-US" dirty="0" smtClean="0"/>
            <a:t>Operating</a:t>
          </a:r>
          <a:endParaRPr lang="en-US" dirty="0"/>
        </a:p>
      </dgm:t>
    </dgm:pt>
    <dgm:pt modelId="{669648BA-0F7C-4633-89A6-338F74C41035}" type="parTrans" cxnId="{9303E50C-7A8D-4A54-8BD2-354D0AFCE58B}">
      <dgm:prSet/>
      <dgm:spPr/>
      <dgm:t>
        <a:bodyPr/>
        <a:lstStyle>
          <a:extLst/>
        </a:lstStyle>
        <a:p>
          <a:endParaRPr lang="en-US"/>
        </a:p>
      </dgm:t>
    </dgm:pt>
    <dgm:pt modelId="{064D26F2-7B2B-4A2D-9DCB-0E9B41AB3C0B}" type="sibTrans" cxnId="{9303E50C-7A8D-4A54-8BD2-354D0AFCE58B}">
      <dgm:prSet/>
      <dgm:spPr/>
      <dgm:t>
        <a:bodyPr/>
        <a:lstStyle>
          <a:extLst/>
        </a:lstStyle>
        <a:p>
          <a:endParaRPr lang="en-US"/>
        </a:p>
      </dgm:t>
    </dgm:pt>
    <dgm:pt modelId="{8BB978F8-FF77-4369-933C-B5178302639F}">
      <dgm:prSet phldrT="[Text]"/>
      <dgm:spPr/>
      <dgm:t>
        <a:bodyPr/>
        <a:lstStyle>
          <a:extLst/>
        </a:lstStyle>
        <a:p>
          <a:r>
            <a:rPr lang="en-US" smtClean="0"/>
            <a:t>Supporting</a:t>
          </a:r>
          <a:endParaRPr lang="en-US" dirty="0"/>
        </a:p>
      </dgm:t>
    </dgm:pt>
    <dgm:pt modelId="{C8C689F9-FC62-46FC-8D72-DA7DCE5B6F40}" type="parTrans" cxnId="{01A7B4E6-7A1F-4A71-8559-7381127335FE}">
      <dgm:prSet/>
      <dgm:spPr/>
      <dgm:t>
        <a:bodyPr/>
        <a:lstStyle>
          <a:extLst/>
        </a:lstStyle>
        <a:p>
          <a:endParaRPr lang="en-US"/>
        </a:p>
      </dgm:t>
    </dgm:pt>
    <dgm:pt modelId="{7A151357-352D-4D21-9279-5CECBFB526A1}" type="sibTrans" cxnId="{01A7B4E6-7A1F-4A71-8559-7381127335FE}">
      <dgm:prSet/>
      <dgm:spPr/>
      <dgm:t>
        <a:bodyPr/>
        <a:lstStyle>
          <a:extLst/>
        </a:lstStyle>
        <a:p>
          <a:endParaRPr lang="en-US"/>
        </a:p>
      </dgm:t>
    </dgm:pt>
    <dgm:pt modelId="{5656183D-36E2-4EAA-A389-68B6FB97B45A}">
      <dgm:prSet phldrT="[Text]"/>
      <dgm:spPr/>
      <dgm:t>
        <a:bodyPr/>
        <a:lstStyle>
          <a:extLst/>
        </a:lstStyle>
        <a:p>
          <a:r>
            <a:rPr lang="en-US" dirty="0" smtClean="0"/>
            <a:t>Optimizing</a:t>
          </a:r>
          <a:endParaRPr lang="en-US" dirty="0"/>
        </a:p>
      </dgm:t>
    </dgm:pt>
    <dgm:pt modelId="{1F731D37-F1EC-4F18-BBE8-723079233FC9}" type="parTrans" cxnId="{2B13D18D-A691-42D2-A73A-1A6AFF56B94C}">
      <dgm:prSet/>
      <dgm:spPr/>
      <dgm:t>
        <a:bodyPr/>
        <a:lstStyle>
          <a:extLst/>
        </a:lstStyle>
        <a:p>
          <a:endParaRPr lang="en-US"/>
        </a:p>
      </dgm:t>
    </dgm:pt>
    <dgm:pt modelId="{F9BBF772-B705-4332-A08B-17880ED34B5C}" type="sibTrans" cxnId="{2B13D18D-A691-42D2-A73A-1A6AFF56B94C}">
      <dgm:prSet/>
      <dgm:spPr/>
      <dgm:t>
        <a:bodyPr/>
        <a:lstStyle>
          <a:extLst/>
        </a:lstStyle>
        <a:p>
          <a:endParaRPr lang="en-US"/>
        </a:p>
      </dgm:t>
    </dgm:pt>
    <dgm:pt modelId="{EB04E6E5-BC41-4D0E-A984-4E40509B2C1B}">
      <dgm:prSet phldrT="[Text]"/>
      <dgm:spPr/>
      <dgm:t>
        <a:bodyPr/>
        <a:lstStyle>
          <a:extLst/>
        </a:lstStyle>
        <a:p>
          <a:r>
            <a:rPr lang="en-US" dirty="0" smtClean="0"/>
            <a:t>Changing</a:t>
          </a:r>
          <a:endParaRPr lang="en-US" dirty="0"/>
        </a:p>
      </dgm:t>
    </dgm:pt>
    <dgm:pt modelId="{A08D3D5A-0756-4B43-80EB-4FA2810D4292}" type="parTrans" cxnId="{5678BE98-3C8E-401D-BC7B-441CD048F4F3}">
      <dgm:prSet/>
      <dgm:spPr/>
      <dgm:t>
        <a:bodyPr/>
        <a:lstStyle>
          <a:extLst/>
        </a:lstStyle>
        <a:p>
          <a:endParaRPr lang="en-US"/>
        </a:p>
      </dgm:t>
    </dgm:pt>
    <dgm:pt modelId="{C9440107-A0CF-4792-92F6-384F25B3007B}" type="sibTrans" cxnId="{5678BE98-3C8E-401D-BC7B-441CD048F4F3}">
      <dgm:prSet/>
      <dgm:spPr/>
      <dgm:t>
        <a:bodyPr/>
        <a:lstStyle>
          <a:extLst/>
        </a:lstStyle>
        <a:p>
          <a:endParaRPr lang="en-US"/>
        </a:p>
      </dgm:t>
    </dgm:pt>
    <dgm:pt modelId="{1EE4DC79-437D-436F-A25A-1BFB3796076A}" type="pres">
      <dgm:prSet presAssocID="{F77DC250-A69E-4255-8922-D191BF4A6570}" presName="Name0" presStyleCnt="0">
        <dgm:presLayoutVars>
          <dgm:dir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8C63A62-D043-4F96-81E4-ED0003CA52AC}" type="pres">
      <dgm:prSet presAssocID="{01C68922-4FD7-4330-97E1-86672A4AFAC7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972486A6-7BB1-4879-98C6-5A936CF2901E}" type="pres">
      <dgm:prSet presAssocID="{064D26F2-7B2B-4A2D-9DCB-0E9B41AB3C0B}" presName="sibTrans" presStyleLbl="sibTrans2D1" presStyleIdx="0" presStyleCnt="4"/>
      <dgm:spPr/>
      <dgm:t>
        <a:bodyPr/>
        <a:lstStyle>
          <a:extLst/>
        </a:lstStyle>
        <a:p>
          <a:endParaRPr lang="en-US"/>
        </a:p>
      </dgm:t>
    </dgm:pt>
    <dgm:pt modelId="{3C042B0A-C167-43D6-96BA-B11533FA0124}" type="pres">
      <dgm:prSet presAssocID="{064D26F2-7B2B-4A2D-9DCB-0E9B41AB3C0B}" presName="connectorText" presStyleLbl="sibTrans2D1" presStyleIdx="0" presStyleCnt="4"/>
      <dgm:spPr/>
      <dgm:t>
        <a:bodyPr/>
        <a:lstStyle>
          <a:extLst/>
        </a:lstStyle>
        <a:p>
          <a:endParaRPr lang="en-US"/>
        </a:p>
      </dgm:t>
    </dgm:pt>
    <dgm:pt modelId="{2F76BAF2-ED55-46EB-B966-81FEF3F53DFA}" type="pres">
      <dgm:prSet presAssocID="{8BB978F8-FF77-4369-933C-B5178302639F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068839F-E36F-474D-833C-8A5DBA0ADDF6}" type="pres">
      <dgm:prSet presAssocID="{7A151357-352D-4D21-9279-5CECBFB526A1}" presName="sibTrans" presStyleLbl="sibTrans2D1" presStyleIdx="1" presStyleCnt="4"/>
      <dgm:spPr/>
      <dgm:t>
        <a:bodyPr/>
        <a:lstStyle>
          <a:extLst/>
        </a:lstStyle>
        <a:p>
          <a:endParaRPr lang="en-US"/>
        </a:p>
      </dgm:t>
    </dgm:pt>
    <dgm:pt modelId="{26919EA8-4AE7-4175-BE7B-4060EB744F48}" type="pres">
      <dgm:prSet presAssocID="{7A151357-352D-4D21-9279-5CECBFB526A1}" presName="connectorText" presStyleLbl="sibTrans2D1" presStyleIdx="1" presStyleCnt="4"/>
      <dgm:spPr/>
      <dgm:t>
        <a:bodyPr/>
        <a:lstStyle>
          <a:extLst/>
        </a:lstStyle>
        <a:p>
          <a:endParaRPr lang="en-US"/>
        </a:p>
      </dgm:t>
    </dgm:pt>
    <dgm:pt modelId="{F6067FAF-D237-4171-9EA3-1F6F3AD4F547}" type="pres">
      <dgm:prSet presAssocID="{5656183D-36E2-4EAA-A389-68B6FB97B45A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7877D99-A4B3-4C23-BD5C-44997A675BEE}" type="pres">
      <dgm:prSet presAssocID="{F9BBF772-B705-4332-A08B-17880ED34B5C}" presName="sibTrans" presStyleLbl="sibTrans2D1" presStyleIdx="2" presStyleCnt="4"/>
      <dgm:spPr/>
      <dgm:t>
        <a:bodyPr/>
        <a:lstStyle>
          <a:extLst/>
        </a:lstStyle>
        <a:p>
          <a:endParaRPr lang="en-US"/>
        </a:p>
      </dgm:t>
    </dgm:pt>
    <dgm:pt modelId="{E5D3C7E0-41B6-4EA2-B452-98D649EA8623}" type="pres">
      <dgm:prSet presAssocID="{F9BBF772-B705-4332-A08B-17880ED34B5C}" presName="connectorText" presStyleLbl="sibTrans2D1" presStyleIdx="2" presStyleCnt="4"/>
      <dgm:spPr/>
      <dgm:t>
        <a:bodyPr/>
        <a:lstStyle>
          <a:extLst/>
        </a:lstStyle>
        <a:p>
          <a:endParaRPr lang="en-US"/>
        </a:p>
      </dgm:t>
    </dgm:pt>
    <dgm:pt modelId="{D26B4C88-435B-4A40-AFA0-559BEE11108B}" type="pres">
      <dgm:prSet presAssocID="{EB04E6E5-BC41-4D0E-A984-4E40509B2C1B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DD8166AC-CC2F-4269-94D4-C357F058AAF7}" type="pres">
      <dgm:prSet presAssocID="{C9440107-A0CF-4792-92F6-384F25B3007B}" presName="sibTrans" presStyleLbl="sibTrans2D1" presStyleIdx="3" presStyleCnt="4"/>
      <dgm:spPr/>
      <dgm:t>
        <a:bodyPr/>
        <a:lstStyle>
          <a:extLst/>
        </a:lstStyle>
        <a:p>
          <a:endParaRPr lang="en-US"/>
        </a:p>
      </dgm:t>
    </dgm:pt>
    <dgm:pt modelId="{01B082E9-114F-481C-A4FD-5DC7E6253C5F}" type="pres">
      <dgm:prSet presAssocID="{C9440107-A0CF-4792-92F6-384F25B3007B}" presName="connectorText" presStyleLbl="sibTrans2D1" presStyleIdx="3" presStyleCnt="4"/>
      <dgm:spPr/>
      <dgm:t>
        <a:bodyPr/>
        <a:lstStyle>
          <a:extLst/>
        </a:lstStyle>
        <a:p>
          <a:endParaRPr lang="en-US"/>
        </a:p>
      </dgm:t>
    </dgm:pt>
  </dgm:ptLst>
  <dgm:cxnLst>
    <dgm:cxn modelId="{77E1F721-2435-4C58-A955-F8B24D8790FE}" type="presOf" srcId="{064D26F2-7B2B-4A2D-9DCB-0E9B41AB3C0B}" destId="{3C042B0A-C167-43D6-96BA-B11533FA0124}" srcOrd="1" destOrd="0" presId="urn:microsoft.com/office/officeart/2005/8/layout/cycle2#1"/>
    <dgm:cxn modelId="{2518C11E-288E-4312-810A-D41178A0446F}" type="presOf" srcId="{01C68922-4FD7-4330-97E1-86672A4AFAC7}" destId="{38C63A62-D043-4F96-81E4-ED0003CA52AC}" srcOrd="0" destOrd="0" presId="urn:microsoft.com/office/officeart/2005/8/layout/cycle2#1"/>
    <dgm:cxn modelId="{F156D6A8-55B8-4D10-BDC4-6038D8A2DE92}" type="presOf" srcId="{8BB978F8-FF77-4369-933C-B5178302639F}" destId="{2F76BAF2-ED55-46EB-B966-81FEF3F53DFA}" srcOrd="0" destOrd="0" presId="urn:microsoft.com/office/officeart/2005/8/layout/cycle2#1"/>
    <dgm:cxn modelId="{693E55FF-CBE7-4CA4-B5D5-C1001D39F9D0}" type="presOf" srcId="{5656183D-36E2-4EAA-A389-68B6FB97B45A}" destId="{F6067FAF-D237-4171-9EA3-1F6F3AD4F547}" srcOrd="0" destOrd="0" presId="urn:microsoft.com/office/officeart/2005/8/layout/cycle2#1"/>
    <dgm:cxn modelId="{6970563A-000C-4EB4-9860-3D272C6751B2}" type="presOf" srcId="{EB04E6E5-BC41-4D0E-A984-4E40509B2C1B}" destId="{D26B4C88-435B-4A40-AFA0-559BEE11108B}" srcOrd="0" destOrd="0" presId="urn:microsoft.com/office/officeart/2005/8/layout/cycle2#1"/>
    <dgm:cxn modelId="{B265E0E8-7836-4601-85A8-F910CDA062AE}" type="presOf" srcId="{F77DC250-A69E-4255-8922-D191BF4A6570}" destId="{1EE4DC79-437D-436F-A25A-1BFB3796076A}" srcOrd="0" destOrd="0" presId="urn:microsoft.com/office/officeart/2005/8/layout/cycle2#1"/>
    <dgm:cxn modelId="{5BB29CFE-BB81-4098-8FF1-44B5EF76F379}" type="presOf" srcId="{7A151357-352D-4D21-9279-5CECBFB526A1}" destId="{2068839F-E36F-474D-833C-8A5DBA0ADDF6}" srcOrd="0" destOrd="0" presId="urn:microsoft.com/office/officeart/2005/8/layout/cycle2#1"/>
    <dgm:cxn modelId="{01A7B4E6-7A1F-4A71-8559-7381127335FE}" srcId="{F77DC250-A69E-4255-8922-D191BF4A6570}" destId="{8BB978F8-FF77-4369-933C-B5178302639F}" srcOrd="1" destOrd="0" parTransId="{C8C689F9-FC62-46FC-8D72-DA7DCE5B6F40}" sibTransId="{7A151357-352D-4D21-9279-5CECBFB526A1}"/>
    <dgm:cxn modelId="{2B13D18D-A691-42D2-A73A-1A6AFF56B94C}" srcId="{F77DC250-A69E-4255-8922-D191BF4A6570}" destId="{5656183D-36E2-4EAA-A389-68B6FB97B45A}" srcOrd="2" destOrd="0" parTransId="{1F731D37-F1EC-4F18-BBE8-723079233FC9}" sibTransId="{F9BBF772-B705-4332-A08B-17880ED34B5C}"/>
    <dgm:cxn modelId="{442E0329-A38F-43F4-A7F8-21C8733ABA36}" type="presOf" srcId="{F9BBF772-B705-4332-A08B-17880ED34B5C}" destId="{37877D99-A4B3-4C23-BD5C-44997A675BEE}" srcOrd="0" destOrd="0" presId="urn:microsoft.com/office/officeart/2005/8/layout/cycle2#1"/>
    <dgm:cxn modelId="{36BC0DCB-A92B-4885-A862-48F0C8C78E72}" type="presOf" srcId="{7A151357-352D-4D21-9279-5CECBFB526A1}" destId="{26919EA8-4AE7-4175-BE7B-4060EB744F48}" srcOrd="1" destOrd="0" presId="urn:microsoft.com/office/officeart/2005/8/layout/cycle2#1"/>
    <dgm:cxn modelId="{AD9A7627-E8BC-43AC-B564-416DC13AECF0}" type="presOf" srcId="{F9BBF772-B705-4332-A08B-17880ED34B5C}" destId="{E5D3C7E0-41B6-4EA2-B452-98D649EA8623}" srcOrd="1" destOrd="0" presId="urn:microsoft.com/office/officeart/2005/8/layout/cycle2#1"/>
    <dgm:cxn modelId="{9303E50C-7A8D-4A54-8BD2-354D0AFCE58B}" srcId="{F77DC250-A69E-4255-8922-D191BF4A6570}" destId="{01C68922-4FD7-4330-97E1-86672A4AFAC7}" srcOrd="0" destOrd="0" parTransId="{669648BA-0F7C-4633-89A6-338F74C41035}" sibTransId="{064D26F2-7B2B-4A2D-9DCB-0E9B41AB3C0B}"/>
    <dgm:cxn modelId="{D0845FC2-79DF-4353-9B88-D9B651044986}" type="presOf" srcId="{C9440107-A0CF-4792-92F6-384F25B3007B}" destId="{DD8166AC-CC2F-4269-94D4-C357F058AAF7}" srcOrd="0" destOrd="0" presId="urn:microsoft.com/office/officeart/2005/8/layout/cycle2#1"/>
    <dgm:cxn modelId="{074C1831-9941-4DD7-A569-0412A8550D3B}" type="presOf" srcId="{C9440107-A0CF-4792-92F6-384F25B3007B}" destId="{01B082E9-114F-481C-A4FD-5DC7E6253C5F}" srcOrd="1" destOrd="0" presId="urn:microsoft.com/office/officeart/2005/8/layout/cycle2#1"/>
    <dgm:cxn modelId="{5678BE98-3C8E-401D-BC7B-441CD048F4F3}" srcId="{F77DC250-A69E-4255-8922-D191BF4A6570}" destId="{EB04E6E5-BC41-4D0E-A984-4E40509B2C1B}" srcOrd="3" destOrd="0" parTransId="{A08D3D5A-0756-4B43-80EB-4FA2810D4292}" sibTransId="{C9440107-A0CF-4792-92F6-384F25B3007B}"/>
    <dgm:cxn modelId="{2D0DA2C8-8C7E-4D3F-9803-CEC494F4F612}" type="presOf" srcId="{064D26F2-7B2B-4A2D-9DCB-0E9B41AB3C0B}" destId="{972486A6-7BB1-4879-98C6-5A936CF2901E}" srcOrd="0" destOrd="0" presId="urn:microsoft.com/office/officeart/2005/8/layout/cycle2#1"/>
    <dgm:cxn modelId="{EBF32525-A20C-45F4-B42C-F07ACD3C616A}" type="presParOf" srcId="{1EE4DC79-437D-436F-A25A-1BFB3796076A}" destId="{38C63A62-D043-4F96-81E4-ED0003CA52AC}" srcOrd="0" destOrd="0" presId="urn:microsoft.com/office/officeart/2005/8/layout/cycle2#1"/>
    <dgm:cxn modelId="{30EB7E70-63D0-4A91-BFD2-DFCC0FBE6C0D}" type="presParOf" srcId="{1EE4DC79-437D-436F-A25A-1BFB3796076A}" destId="{972486A6-7BB1-4879-98C6-5A936CF2901E}" srcOrd="1" destOrd="0" presId="urn:microsoft.com/office/officeart/2005/8/layout/cycle2#1"/>
    <dgm:cxn modelId="{A6B239C6-7D4C-434A-B818-B810C2D08697}" type="presParOf" srcId="{972486A6-7BB1-4879-98C6-5A936CF2901E}" destId="{3C042B0A-C167-43D6-96BA-B11533FA0124}" srcOrd="0" destOrd="0" presId="urn:microsoft.com/office/officeart/2005/8/layout/cycle2#1"/>
    <dgm:cxn modelId="{5A5D63B5-29DC-4301-8257-7A9013D76B86}" type="presParOf" srcId="{1EE4DC79-437D-436F-A25A-1BFB3796076A}" destId="{2F76BAF2-ED55-46EB-B966-81FEF3F53DFA}" srcOrd="2" destOrd="0" presId="urn:microsoft.com/office/officeart/2005/8/layout/cycle2#1"/>
    <dgm:cxn modelId="{7798AF02-6D6B-4300-8D82-018121E1D510}" type="presParOf" srcId="{1EE4DC79-437D-436F-A25A-1BFB3796076A}" destId="{2068839F-E36F-474D-833C-8A5DBA0ADDF6}" srcOrd="3" destOrd="0" presId="urn:microsoft.com/office/officeart/2005/8/layout/cycle2#1"/>
    <dgm:cxn modelId="{0F4D1701-BCD3-4F24-8F32-8EB62F836EFD}" type="presParOf" srcId="{2068839F-E36F-474D-833C-8A5DBA0ADDF6}" destId="{26919EA8-4AE7-4175-BE7B-4060EB744F48}" srcOrd="0" destOrd="0" presId="urn:microsoft.com/office/officeart/2005/8/layout/cycle2#1"/>
    <dgm:cxn modelId="{03422724-CBE9-41A5-93CA-496082A54435}" type="presParOf" srcId="{1EE4DC79-437D-436F-A25A-1BFB3796076A}" destId="{F6067FAF-D237-4171-9EA3-1F6F3AD4F547}" srcOrd="4" destOrd="0" presId="urn:microsoft.com/office/officeart/2005/8/layout/cycle2#1"/>
    <dgm:cxn modelId="{DF257288-1B21-48B9-AF0F-F385C1BBC4F2}" type="presParOf" srcId="{1EE4DC79-437D-436F-A25A-1BFB3796076A}" destId="{37877D99-A4B3-4C23-BD5C-44997A675BEE}" srcOrd="5" destOrd="0" presId="urn:microsoft.com/office/officeart/2005/8/layout/cycle2#1"/>
    <dgm:cxn modelId="{04A9B7E2-5977-4D40-8CF3-4B3BDDE43941}" type="presParOf" srcId="{37877D99-A4B3-4C23-BD5C-44997A675BEE}" destId="{E5D3C7E0-41B6-4EA2-B452-98D649EA8623}" srcOrd="0" destOrd="0" presId="urn:microsoft.com/office/officeart/2005/8/layout/cycle2#1"/>
    <dgm:cxn modelId="{9411346B-6A2B-4A92-99AC-5A37C258AB2C}" type="presParOf" srcId="{1EE4DC79-437D-436F-A25A-1BFB3796076A}" destId="{D26B4C88-435B-4A40-AFA0-559BEE11108B}" srcOrd="6" destOrd="0" presId="urn:microsoft.com/office/officeart/2005/8/layout/cycle2#1"/>
    <dgm:cxn modelId="{B392A7EE-F2A7-4972-87CB-C1E5AFF5527A}" type="presParOf" srcId="{1EE4DC79-437D-436F-A25A-1BFB3796076A}" destId="{DD8166AC-CC2F-4269-94D4-C357F058AAF7}" srcOrd="7" destOrd="0" presId="urn:microsoft.com/office/officeart/2005/8/layout/cycle2#1"/>
    <dgm:cxn modelId="{CCD25221-6857-4304-AFE7-EBF554416B83}" type="presParOf" srcId="{DD8166AC-CC2F-4269-94D4-C357F058AAF7}" destId="{01B082E9-114F-481C-A4FD-5DC7E6253C5F}" srcOrd="0" destOrd="0" presId="urn:microsoft.com/office/officeart/2005/8/layout/cycle2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A456-33D1-42B0-9694-ABB8AD774681}">
      <dsp:nvSpPr>
        <dsp:cNvPr id="0" name=""/>
        <dsp:cNvSpPr/>
      </dsp:nvSpPr>
      <dsp:spPr>
        <a:xfrm>
          <a:off x="1936" y="1428"/>
          <a:ext cx="3961702" cy="580768"/>
        </a:xfrm>
        <a:prstGeom prst="roundRect">
          <a:avLst>
            <a:gd name="adj" fmla="val 8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Contoso</a:t>
          </a:r>
          <a:endParaRPr lang="en-US" sz="2800" kern="1200" dirty="0"/>
        </a:p>
      </dsp:txBody>
      <dsp:txXfrm>
        <a:off x="15544" y="15036"/>
        <a:ext cx="3934486" cy="553552"/>
      </dsp:txXfrm>
    </dsp:sp>
    <dsp:sp modelId="{B3E8FFD8-387B-4979-ABD2-26814DAA88F7}">
      <dsp:nvSpPr>
        <dsp:cNvPr id="0" name=""/>
        <dsp:cNvSpPr/>
      </dsp:nvSpPr>
      <dsp:spPr>
        <a:xfrm>
          <a:off x="3595" y="674581"/>
          <a:ext cx="1307671" cy="922952"/>
        </a:xfrm>
        <a:prstGeom prst="roundRect">
          <a:avLst>
            <a:gd name="adj" fmla="val 8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Product Development</a:t>
          </a:r>
          <a:endParaRPr lang="en-US" sz="1400" kern="1200" dirty="0"/>
        </a:p>
      </dsp:txBody>
      <dsp:txXfrm>
        <a:off x="25221" y="696207"/>
        <a:ext cx="1264419" cy="879700"/>
      </dsp:txXfrm>
    </dsp:sp>
    <dsp:sp modelId="{3B0B0C57-7888-4A24-B9C0-2DFEEC0C915F}">
      <dsp:nvSpPr>
        <dsp:cNvPr id="0" name=""/>
        <dsp:cNvSpPr/>
      </dsp:nvSpPr>
      <dsp:spPr>
        <a:xfrm>
          <a:off x="12631" y="1689920"/>
          <a:ext cx="423971" cy="922952"/>
        </a:xfrm>
        <a:prstGeom prst="roundRect">
          <a:avLst>
            <a:gd name="adj" fmla="val 8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" tIns="28448" rIns="28448" bIns="28448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" kern="1200" smtClean="0"/>
            <a:t>Design</a:t>
          </a:r>
          <a:endParaRPr lang="en-US" sz="400" kern="1200" dirty="0"/>
        </a:p>
      </dsp:txBody>
      <dsp:txXfrm>
        <a:off x="22565" y="1699854"/>
        <a:ext cx="404103" cy="903084"/>
      </dsp:txXfrm>
    </dsp:sp>
    <dsp:sp modelId="{EDBF6890-D643-4960-BA72-D1080A39AC09}">
      <dsp:nvSpPr>
        <dsp:cNvPr id="0" name=""/>
        <dsp:cNvSpPr/>
      </dsp:nvSpPr>
      <dsp:spPr>
        <a:xfrm>
          <a:off x="445445" y="1689920"/>
          <a:ext cx="423971" cy="922952"/>
        </a:xfrm>
        <a:prstGeom prst="roundRect">
          <a:avLst>
            <a:gd name="adj" fmla="val 8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" tIns="28448" rIns="28448" bIns="28448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" kern="1200" smtClean="0"/>
            <a:t>Manufacturing</a:t>
          </a:r>
          <a:endParaRPr lang="en-US" sz="400" kern="1200" dirty="0"/>
        </a:p>
      </dsp:txBody>
      <dsp:txXfrm>
        <a:off x="455379" y="1699854"/>
        <a:ext cx="404103" cy="903084"/>
      </dsp:txXfrm>
    </dsp:sp>
    <dsp:sp modelId="{96282E46-2D2B-4AD8-AB22-9B160AB532E2}">
      <dsp:nvSpPr>
        <dsp:cNvPr id="0" name=""/>
        <dsp:cNvSpPr/>
      </dsp:nvSpPr>
      <dsp:spPr>
        <a:xfrm>
          <a:off x="878259" y="1689920"/>
          <a:ext cx="423971" cy="922952"/>
        </a:xfrm>
        <a:prstGeom prst="roundRect">
          <a:avLst>
            <a:gd name="adj" fmla="val 8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" tIns="28448" rIns="28448" bIns="28448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" kern="1200" smtClean="0"/>
            <a:t>Quality Assurance</a:t>
          </a:r>
          <a:endParaRPr lang="en-US" sz="400" kern="1200" dirty="0"/>
        </a:p>
      </dsp:txBody>
      <dsp:txXfrm>
        <a:off x="888193" y="1699854"/>
        <a:ext cx="404103" cy="903084"/>
      </dsp:txXfrm>
    </dsp:sp>
    <dsp:sp modelId="{62D6487C-D38E-46C0-96F0-4E119B656319}">
      <dsp:nvSpPr>
        <dsp:cNvPr id="0" name=""/>
        <dsp:cNvSpPr/>
      </dsp:nvSpPr>
      <dsp:spPr>
        <a:xfrm>
          <a:off x="1328951" y="674581"/>
          <a:ext cx="1307671" cy="922952"/>
        </a:xfrm>
        <a:prstGeom prst="roundRect">
          <a:avLst>
            <a:gd name="adj" fmla="val 8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Human Resources</a:t>
          </a:r>
          <a:endParaRPr lang="en-US" sz="1400" kern="1200" dirty="0"/>
        </a:p>
      </dsp:txBody>
      <dsp:txXfrm>
        <a:off x="1350577" y="696207"/>
        <a:ext cx="1264419" cy="879700"/>
      </dsp:txXfrm>
    </dsp:sp>
    <dsp:sp modelId="{D444B5F5-E283-4B90-879C-96B69F898D2A}">
      <dsp:nvSpPr>
        <dsp:cNvPr id="0" name=""/>
        <dsp:cNvSpPr/>
      </dsp:nvSpPr>
      <dsp:spPr>
        <a:xfrm>
          <a:off x="1329000" y="1689920"/>
          <a:ext cx="649366" cy="922952"/>
        </a:xfrm>
        <a:prstGeom prst="roundRect">
          <a:avLst>
            <a:gd name="adj" fmla="val 8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" tIns="28448" rIns="28448" bIns="28448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" kern="1200" smtClean="0"/>
            <a:t>Headquarters</a:t>
          </a:r>
          <a:endParaRPr lang="en-US" sz="400" kern="1200" dirty="0"/>
        </a:p>
      </dsp:txBody>
      <dsp:txXfrm>
        <a:off x="1344215" y="1705135"/>
        <a:ext cx="618936" cy="892522"/>
      </dsp:txXfrm>
    </dsp:sp>
    <dsp:sp modelId="{37B2AB84-F8B3-4ADD-B5B7-27F87029615F}">
      <dsp:nvSpPr>
        <dsp:cNvPr id="0" name=""/>
        <dsp:cNvSpPr/>
      </dsp:nvSpPr>
      <dsp:spPr>
        <a:xfrm>
          <a:off x="1987208" y="1689920"/>
          <a:ext cx="649366" cy="922952"/>
        </a:xfrm>
        <a:prstGeom prst="roundRect">
          <a:avLst>
            <a:gd name="adj" fmla="val 8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" tIns="28448" rIns="28448" bIns="28448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" kern="1200" smtClean="0"/>
            <a:t>Subsidiaries</a:t>
          </a:r>
          <a:endParaRPr lang="en-US" sz="400" kern="1200" dirty="0"/>
        </a:p>
      </dsp:txBody>
      <dsp:txXfrm>
        <a:off x="2002423" y="1705135"/>
        <a:ext cx="618936" cy="892522"/>
      </dsp:txXfrm>
    </dsp:sp>
    <dsp:sp modelId="{F850B04F-A0FC-4CF8-A1F2-FE5D3BFFAA05}">
      <dsp:nvSpPr>
        <dsp:cNvPr id="0" name=""/>
        <dsp:cNvSpPr/>
      </dsp:nvSpPr>
      <dsp:spPr>
        <a:xfrm>
          <a:off x="2654308" y="674581"/>
          <a:ext cx="1307671" cy="922952"/>
        </a:xfrm>
        <a:prstGeom prst="roundRect">
          <a:avLst>
            <a:gd name="adj" fmla="val 8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Finance</a:t>
          </a:r>
          <a:endParaRPr lang="en-US" sz="1400" kern="1200" dirty="0"/>
        </a:p>
      </dsp:txBody>
      <dsp:txXfrm>
        <a:off x="2675934" y="696207"/>
        <a:ext cx="1264419" cy="879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3A62-D043-4F96-81E4-ED0003CA52AC}">
      <dsp:nvSpPr>
        <dsp:cNvPr id="0" name=""/>
        <dsp:cNvSpPr/>
      </dsp:nvSpPr>
      <dsp:spPr>
        <a:xfrm>
          <a:off x="1572480" y="832"/>
          <a:ext cx="817438" cy="8174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</a:t>
          </a:r>
          <a:endParaRPr lang="en-US" sz="900" kern="1200" dirty="0"/>
        </a:p>
      </dsp:txBody>
      <dsp:txXfrm>
        <a:off x="1692191" y="120543"/>
        <a:ext cx="578016" cy="578016"/>
      </dsp:txXfrm>
    </dsp:sp>
    <dsp:sp modelId="{972486A6-7BB1-4879-98C6-5A936CF2901E}">
      <dsp:nvSpPr>
        <dsp:cNvPr id="0" name=""/>
        <dsp:cNvSpPr/>
      </dsp:nvSpPr>
      <dsp:spPr>
        <a:xfrm rot="2700000">
          <a:off x="2302129" y="701061"/>
          <a:ext cx="217047" cy="275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311665" y="733217"/>
        <a:ext cx="151933" cy="165531"/>
      </dsp:txXfrm>
    </dsp:sp>
    <dsp:sp modelId="{2F76BAF2-ED55-46EB-B966-81FEF3F53DFA}">
      <dsp:nvSpPr>
        <dsp:cNvPr id="0" name=""/>
        <dsp:cNvSpPr/>
      </dsp:nvSpPr>
      <dsp:spPr>
        <a:xfrm>
          <a:off x="2440073" y="868424"/>
          <a:ext cx="817438" cy="817438"/>
        </a:xfrm>
        <a:prstGeom prst="ellipse">
          <a:avLst/>
        </a:prstGeom>
        <a:solidFill>
          <a:schemeClr val="accent2">
            <a:hueOff val="-351585"/>
            <a:satOff val="-1370"/>
            <a:lumOff val="-3072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Supporting</a:t>
          </a:r>
          <a:endParaRPr lang="en-US" sz="900" kern="1200" dirty="0"/>
        </a:p>
      </dsp:txBody>
      <dsp:txXfrm>
        <a:off x="2559784" y="988135"/>
        <a:ext cx="578016" cy="578016"/>
      </dsp:txXfrm>
    </dsp:sp>
    <dsp:sp modelId="{2068839F-E36F-474D-833C-8A5DBA0ADDF6}">
      <dsp:nvSpPr>
        <dsp:cNvPr id="0" name=""/>
        <dsp:cNvSpPr/>
      </dsp:nvSpPr>
      <dsp:spPr>
        <a:xfrm rot="8100000">
          <a:off x="2310816" y="1568653"/>
          <a:ext cx="217047" cy="275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51585"/>
            <a:satOff val="-1370"/>
            <a:lumOff val="-30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366394" y="1600809"/>
        <a:ext cx="151933" cy="165531"/>
      </dsp:txXfrm>
    </dsp:sp>
    <dsp:sp modelId="{F6067FAF-D237-4171-9EA3-1F6F3AD4F547}">
      <dsp:nvSpPr>
        <dsp:cNvPr id="0" name=""/>
        <dsp:cNvSpPr/>
      </dsp:nvSpPr>
      <dsp:spPr>
        <a:xfrm>
          <a:off x="1572480" y="1736017"/>
          <a:ext cx="817438" cy="817438"/>
        </a:xfrm>
        <a:prstGeom prst="ellipse">
          <a:avLst/>
        </a:prstGeom>
        <a:solidFill>
          <a:schemeClr val="accent2">
            <a:hueOff val="-703169"/>
            <a:satOff val="-2739"/>
            <a:lumOff val="-6144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Optimizing</a:t>
          </a:r>
          <a:endParaRPr lang="en-US" sz="900" kern="1200" dirty="0"/>
        </a:p>
      </dsp:txBody>
      <dsp:txXfrm>
        <a:off x="1692191" y="1855728"/>
        <a:ext cx="578016" cy="578016"/>
      </dsp:txXfrm>
    </dsp:sp>
    <dsp:sp modelId="{37877D99-A4B3-4C23-BD5C-44997A675BEE}">
      <dsp:nvSpPr>
        <dsp:cNvPr id="0" name=""/>
        <dsp:cNvSpPr/>
      </dsp:nvSpPr>
      <dsp:spPr>
        <a:xfrm rot="13500000">
          <a:off x="1443223" y="1577341"/>
          <a:ext cx="217047" cy="275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03169"/>
            <a:satOff val="-2739"/>
            <a:lumOff val="-61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98801" y="1655539"/>
        <a:ext cx="151933" cy="165531"/>
      </dsp:txXfrm>
    </dsp:sp>
    <dsp:sp modelId="{D26B4C88-435B-4A40-AFA0-559BEE11108B}">
      <dsp:nvSpPr>
        <dsp:cNvPr id="0" name=""/>
        <dsp:cNvSpPr/>
      </dsp:nvSpPr>
      <dsp:spPr>
        <a:xfrm>
          <a:off x="704888" y="868424"/>
          <a:ext cx="817438" cy="817438"/>
        </a:xfrm>
        <a:prstGeom prst="ellipse">
          <a:avLst/>
        </a:prstGeom>
        <a:solidFill>
          <a:schemeClr val="accent2">
            <a:hueOff val="-1054754"/>
            <a:satOff val="-4109"/>
            <a:lumOff val="-9216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Changing</a:t>
          </a:r>
          <a:endParaRPr lang="en-US" sz="900" kern="1200" dirty="0"/>
        </a:p>
      </dsp:txBody>
      <dsp:txXfrm>
        <a:off x="824599" y="988135"/>
        <a:ext cx="578016" cy="578016"/>
      </dsp:txXfrm>
    </dsp:sp>
    <dsp:sp modelId="{DD8166AC-CC2F-4269-94D4-C357F058AAF7}">
      <dsp:nvSpPr>
        <dsp:cNvPr id="0" name=""/>
        <dsp:cNvSpPr/>
      </dsp:nvSpPr>
      <dsp:spPr>
        <a:xfrm rot="18900000">
          <a:off x="1434536" y="709748"/>
          <a:ext cx="217047" cy="275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54754"/>
            <a:satOff val="-4109"/>
            <a:lumOff val="-9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44072" y="787946"/>
        <a:ext cx="151933" cy="165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#1" minVer="12.0">
  <dgm:title val=""/>
  <dgm:desc val=""/>
  <dgm:catLst>
    <dgm:cat type="hierarchy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h" for="des" ptType="node" op="equ"/>
      <dgm:constr type="primFontSz" for="des" forName="txOne" val="100"/>
      <dgm:constr type="primFontSz" for="des" forName="txTwo" refType="primFontSz" refFor="des" refForName="txOne" op="lte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horzOne" refType="w"/>
          <dgm:constr type="w" for="ch" forName="txOne" refType="w" refFor="ch" refForName="horzOne" op="equ"/>
          <dgm:constr type="h" for="ch" forName="txOne" refType="w" refFor="ch" refForName="txOne" fact="0.56"/>
          <dgm:constr type="userH" for="des" ptType="node" refType="h" refFor="ch" refForName="txOne" op="equ"/>
        </dgm:constrLst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08"/>
            </dgm:adjLst>
          </dgm:shape>
          <dgm:constrLst/>
          <dgm:ruleLst>
            <dgm:rule type="primFontSz" val="36" fact="NaN" max="NaN"/>
            <dgm:rule type="primFontSz" val="2" fact="NaN" max="NaN"/>
          </dgm:ruleLst>
        </dgm:layoutNode>
        <dgm:layoutNode name="parTransOne">
          <dgm:alg type="sp"/>
          <dgm:shape xmlns:r="http://schemas.openxmlformats.org/officeDocument/2006/relationships" r:blip="">
            <dgm:adjLst/>
          </dgm:shape>
          <dgm:presOf/>
          <dgm:constrLst/>
        </dgm:layoutNode>
        <dgm:layoutNode name="horzOne">
          <dgm:choose name="Name5">
            <dgm:if name="Name6" func="var" arg="dir" op="equ" val="norm">
              <dgm:alg type="lin">
                <dgm:param type="linDir" val="fromL"/>
                <dgm:param type="nodeVertAlign" val="t"/>
              </dgm:alg>
            </dgm:if>
            <dgm:else name="Name7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vertTwo" refType="w"/>
          </dgm:constrLst>
          <dgm:forEach name="Name8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horzTwo" refType="w"/>
                <dgm:constr type="w" for="ch" forName="txTwo" refType="w" refFor="ch" refForName="horzTwo" op="equ"/>
              </dgm:constrLst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08"/>
                  </dgm:adjLst>
                </dgm:shape>
                <dgm:constrLst>
                  <dgm:constr type="userH"/>
                  <dgm:constr type="h" refType="userH"/>
                </dgm:constrLst>
                <dgm:ruleLst>
                  <dgm:rule type="primFontSz" val="36" fact="NaN" max="NaN"/>
                  <dgm:rule type="primFontSz" val="2" fact="NaN" max="NaN"/>
                </dgm:ruleLst>
              </dgm:layoutNode>
              <dgm:layoutNode name="parTransTwo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  <dgm:layoutNode name="horzTwo">
                <dgm:choose name="Name9">
                  <dgm:if name="Name10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1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vertThree" refType="w"/>
                </dgm:constrLst>
                <dgm:forEach name="Name12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horzThree" refType="w"/>
                      <dgm:constr type="w" for="ch" forName="txThree" refType="w" refFor="ch" refForName="horzThree" op="equ"/>
                    </dgm:constrLst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08"/>
                        </dgm:adjLst>
                      </dgm:shape>
                      <dgm:constrLst>
                        <dgm:constr type="userH"/>
                        <dgm:constr type="h" refType="userH"/>
                      </dgm:constrLst>
                      <dgm:ruleLst>
                        <dgm:rule type="primFontSz" val="36" fact="NaN" max="NaN"/>
                        <dgm:rule type="primFontSz" val="2" fact="NaN" max="NaN"/>
                      </dgm:ruleLst>
                    </dgm:layoutNode>
                    <dgm:layoutNode name="parTransThree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</dgm:layoutNode>
                    <dgm:layoutNode name="horzThree">
                      <dgm:choose name="Name13">
                        <dgm:if name="Name14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15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vertFour" refType="w"/>
                      </dgm:constr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horzFour" refType="w" op="equ"/>
                            <dgm:constr type="w" for="ch" forName="txFour" refType="w" refFor="ch" refForName="horzFour" op="equ"/>
                          </dgm:constrLst>
                          <dgm:layoutNode name="txFour"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08"/>
                              </dgm:adjLst>
                            </dgm:shape>
                            <dgm:constrLst>
                              <dgm:constr type="userH"/>
                              <dgm:constr type="h" refType="userH"/>
                            </dgm:constrLst>
                            <dgm:ruleLst>
                              <dgm:rule type="primFontSz" val="36" fact="NaN" max="NaN"/>
                              <dgm:rule type="primFontSz" val="2" fact="NaN" max="NaN"/>
                            </dgm:ruleLst>
                          </dgm:layoutNode>
                          <dgm:layoutNode name="parTransFour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</dgm:layoutNode>
                          <dgm:layoutNode name="horzFour">
                            <dgm:choose name="Name16">
                              <dgm:if name="Name17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18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vertFour" refType="w"/>
                            </dgm:constrLst>
                            <dgm:forEach name="Name19" ref="repeat"/>
                          </dgm:layoutNode>
                        </dgm:layoutNode>
                        <dgm:choose name="Name20">
                          <dgm:if name="Name21" axis="self" ptType="node" func="revPos" op="gte" val="2">
                            <dgm:forEach name="Name22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>
                                  <dgm:constr type="w" val="15"/>
                                </dgm:constrLst>
                              </dgm:layoutNode>
                            </dgm:forEach>
                          </dgm:if>
                          <dgm:else name="Name23"/>
                        </dgm:choose>
                      </dgm:forEach>
                    </dgm:layoutNode>
                  </dgm:layoutNode>
                  <dgm:choose name="Name24">
                    <dgm:if name="Name25" axis="self" ptType="node" func="revPos" op="gte" val="2">
                      <dgm:forEach name="Name26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val="15"/>
                          </dgm:constrLst>
                        </dgm:layoutNode>
                      </dgm:forEach>
                    </dgm:if>
                    <dgm:else name="Name27"/>
                  </dgm:choose>
                </dgm:forEach>
              </dgm:layoutNode>
            </dgm:layoutNode>
            <dgm:choose name="Name28">
              <dgm:if name="Name29" axis="self" ptType="node" func="revPos" op="gte" val="2">
                <dgm:forEach name="Name30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val="15"/>
                    </dgm:constrLst>
                  </dgm:layoutNode>
                </dgm:forEach>
              </dgm:if>
              <dgm:else name="Name31"/>
            </dgm:choose>
          </dgm:forEach>
        </dgm:layoutNode>
      </dgm:layoutNode>
      <dgm:choose name="Name32">
        <dgm:if name="Name33" axis="self" ptType="node" func="revPos" op="gte" val="2">
          <dgm:forEach name="Name34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>
                <dgm:constr type="w" val="15"/>
              </dgm:constrLst>
            </dgm:layoutNode>
          </dgm:forEach>
        </dgm:if>
        <dgm:else name="Name3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#1" minVer="12.0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choose name="Name3">
          <dgm:if name="Name4" axis="ch" ptType="node" func="cnt" op="gt" val="2">
            <dgm:alg type="cycle">
              <dgm:param type="stAng" val="0"/>
              <dgm:param type="spanAng" val="360"/>
            </dgm:alg>
          </dgm:if>
          <dgm:else name="Name5">
            <dgm:alg type="cycle">
              <dgm:param type="stAng" val="-90"/>
              <dgm:param type="spanAng" val="360"/>
            </dgm:alg>
          </dgm:else>
        </dgm:choose>
      </dgm:if>
      <dgm:else name="Name6">
        <dgm:choose name="Name7">
          <dgm:if name="Name8" axis="ch" ptType="node" func="cnt" op="gt" val="2">
            <dgm:alg type="cycle">
              <dgm:param type="stAng" val="0"/>
              <dgm:param type="spanAng" val="-360"/>
            </dgm:alg>
          </dgm:if>
          <dgm:else name="Name9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diam" val="150"/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100"/>
      <dgm:constr type="primFontSz" for="des" forName="connectorText" op="equ" val="78"/>
      <dgm:constr type="primFontSz" for="des" forName="connectorText" refType="primFontSz" refFor="ch" refPtType="node" op="lte" fact="0.78"/>
    </dgm:constrLst>
    <dgm:ruleLst>
      <dgm:rule type="diam" val="INF" fact="NaN" max="NaN"/>
    </dgm:ruleLst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2" fact="NaN" max="NaN"/>
        </dgm:ruleLst>
      </dgm:layoutNode>
      <dgm:choose name="Name10">
        <dgm:if name="Name11" axis="par ch" ptType="doc node" func="cnt" op="gt" val="1">
          <dgm:forEach name="sibTransForEach" axis="followSib" ptType="sibTrans" hideLastTrans="0" cnt="1">
            <dgm:layoutNode name="sibTrans">
              <dgm:choose name="Name12">
                <dgm:if name="Name13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4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2" fact="NaN" max="NaN"/>
                </dgm:ruleLst>
              </dgm:layoutNode>
            </dgm:layoutNode>
          </dgm:forEach>
        </dgm:if>
        <dgm:else name="Name1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9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5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>
            <a:normAutofit/>
          </a:bodyPr>
          <a:lstStyle>
            <a:lvl1pPr algn="l">
              <a:defRPr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51520" y="4706112"/>
            <a:ext cx="6911280" cy="379072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pic>
        <p:nvPicPr>
          <p:cNvPr id="30" name="ContosoLogo.jpg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96200" y="5791200"/>
            <a:ext cx="1371600" cy="10081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4/15/2015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97904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4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97904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F17F374F-8F2E-42FC-B8C0-8EDFCA32CD96}" type="datetime1">
              <a:rPr lang="en-US" sz="1100" smtClean="0"/>
              <a:pPr algn="r"/>
              <a:t>4/15/2015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383704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383704"/>
          </a:xfrm>
          <a:solidFill>
            <a:schemeClr val="accent6">
              <a:shade val="75000"/>
            </a:schemeClr>
          </a:solidFill>
        </p:spPr>
        <p:txBody>
          <a:bodyPr anchor="ctr">
            <a:norm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764704"/>
            <a:ext cx="8077200" cy="5483696"/>
          </a:xfrm>
        </p:spPr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4/15/2015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4/15/2015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ContosoLogo.jpg"/>
          <p:cNvPicPr>
            <a:picLocks noChangeAspect="1"/>
          </p:cNvPicPr>
          <p:nvPr/>
        </p:nvPicPr>
        <p:blipFill>
          <a:blip r:embed="rId18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Microsoft asp.net 5.X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err="1" smtClean="0"/>
              <a:t>Amal</a:t>
            </a:r>
            <a:r>
              <a:rPr lang="en-US" dirty="0" smtClean="0"/>
              <a:t> Dev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ASP.NET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Tooling &amp; </a:t>
            </a:r>
            <a:r>
              <a:rPr lang="en-US" dirty="0"/>
              <a:t>Setting Up </a:t>
            </a:r>
            <a:r>
              <a:rPr lang="en-US" dirty="0" smtClean="0"/>
              <a:t>Environment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</a:t>
            </a:r>
            <a:r>
              <a:rPr lang="en-US" dirty="0" smtClean="0"/>
              <a:t>Started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Hello MVC - </a:t>
            </a:r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asp.net </a:t>
            </a:r>
            <a:r>
              <a:rPr lang="en-US" dirty="0" err="1" smtClean="0"/>
              <a:t>mvc</a:t>
            </a:r>
            <a:r>
              <a:rPr lang="en-US" dirty="0" smtClean="0"/>
              <a:t> 5.X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1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Using the Pitchbook Template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About the Template</a:t>
            </a:r>
            <a:endParaRPr lang="en-US" dirty="0"/>
          </a:p>
        </p:txBody>
      </p:sp>
      <p:sp>
        <p:nvSpPr>
          <p:cNvPr id="31" name="Rectangle 4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057400"/>
          </a:xfrm>
        </p:spPr>
        <p:txBody>
          <a:bodyPr/>
          <a:lstStyle>
            <a:extLst/>
          </a:lstStyle>
          <a:p>
            <a:pPr marL="0" marR="0" indent="0" algn="l" rtl="0" latinLnBrk="0">
              <a:spcBef>
                <a:spcPct val="20000"/>
              </a:spcBef>
              <a:buFontTx/>
              <a:buNone/>
            </a:pPr>
            <a:r>
              <a:rPr lang="en-US" dirty="0" smtClean="0"/>
              <a:t>Pitchbooks are structured presentations with tightly packed text and graphics. They are usually intended for print rather than projection. </a:t>
            </a:r>
            <a:endParaRPr lang="en-US" dirty="0"/>
          </a:p>
          <a:p>
            <a:pPr marL="0" marR="0" indent="0" algn="l" rtl="0" latinLnBrk="0">
              <a:spcBef>
                <a:spcPct val="20000"/>
              </a:spcBef>
              <a:buFontTx/>
              <a:buNone/>
            </a:pPr>
            <a:r>
              <a:rPr lang="en-US" dirty="0" smtClean="0"/>
              <a:t>Some typical characteristics of a pitchbook presentation include:</a:t>
            </a:r>
          </a:p>
          <a:p>
            <a:endParaRPr lang="en-US" dirty="0" smtClean="0"/>
          </a:p>
          <a:p>
            <a:pPr marL="457200" indent="-228600">
              <a:buFont typeface="+mj-lt"/>
              <a:buAutoNum type="arabicPeriod"/>
            </a:pPr>
            <a:r>
              <a:rPr lang="en-US" dirty="0" smtClean="0"/>
              <a:t>Smaller text sizes and more dense content layouts to enable communication of large amounts of information</a:t>
            </a:r>
          </a:p>
          <a:p>
            <a:pPr marL="457200" indent="-228600">
              <a:buFont typeface="+mj-lt"/>
              <a:buAutoNum type="arabicPeriod"/>
            </a:pPr>
            <a:r>
              <a:rPr lang="en-US" dirty="0" smtClean="0"/>
              <a:t>Simple graphical elements which print quickly and accurately</a:t>
            </a:r>
          </a:p>
          <a:p>
            <a:pPr marL="457200" indent="-228600">
              <a:buFont typeface="+mj-lt"/>
              <a:buAutoNum type="arabicPeriod"/>
            </a:pPr>
            <a:r>
              <a:rPr lang="en-US" dirty="0" smtClean="0"/>
              <a:t>High degree of consistency between slides and among sections of slides</a:t>
            </a:r>
            <a:br>
              <a:rPr lang="en-US" dirty="0" smtClean="0"/>
            </a:br>
            <a:endParaRPr lang="en-US" dirty="0" smtClean="0"/>
          </a:p>
          <a:p>
            <a:pPr>
              <a:tabLst>
                <a:tab pos="0" algn="l"/>
              </a:tabLst>
            </a:pPr>
            <a:r>
              <a:rPr lang="en-US" dirty="0" smtClean="0"/>
              <a:t>To start creating slides using this template, click the </a:t>
            </a:r>
            <a:r>
              <a:rPr lang="en-US" b="1" dirty="0" smtClean="0"/>
              <a:t>Home</a:t>
            </a:r>
            <a:r>
              <a:rPr lang="en-US" dirty="0" smtClean="0"/>
              <a:t> tab and then click to dropdown </a:t>
            </a:r>
            <a:r>
              <a:rPr lang="en-US" b="1" dirty="0" smtClean="0"/>
              <a:t>New Slide </a:t>
            </a:r>
            <a:r>
              <a:rPr lang="en-US" dirty="0" smtClean="0"/>
              <a:t>gallery.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6"/>
          </p:nvPr>
        </p:nvSpPr>
        <p:spPr>
          <a:xfrm>
            <a:off x="301752" y="2743200"/>
            <a:ext cx="3965448" cy="228600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Customizing the Logo</a:t>
            </a:r>
            <a:endParaRPr lang="en-US" dirty="0"/>
          </a:p>
        </p:txBody>
      </p:sp>
      <p:sp>
        <p:nvSpPr>
          <p:cNvPr id="15" name="Rectangle 6"/>
          <p:cNvSpPr>
            <a:spLocks noGrp="1"/>
          </p:cNvSpPr>
          <p:nvPr>
            <p:ph sz="quarter" idx="17"/>
          </p:nvPr>
        </p:nvSpPr>
        <p:spPr>
          <a:xfrm>
            <a:off x="304800" y="3005328"/>
            <a:ext cx="3965448" cy="3243072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To customize this template for your business, you may want to replace our generic logo with your own.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do this for all of your slides, go into Slide Master View.</a:t>
            </a:r>
          </a:p>
          <a:p>
            <a:endParaRPr lang="en-US" dirty="0" smtClean="0"/>
          </a:p>
          <a:p>
            <a:pPr marL="457200" indent="-228600">
              <a:buAutoNum type="arabicPeriod"/>
            </a:pPr>
            <a:r>
              <a:rPr lang="en-US" dirty="0" smtClean="0"/>
              <a:t>Click on the </a:t>
            </a:r>
            <a:r>
              <a:rPr lang="en-US" b="1" dirty="0" smtClean="0"/>
              <a:t>View</a:t>
            </a:r>
            <a:r>
              <a:rPr lang="en-US" dirty="0" smtClean="0"/>
              <a:t> tab</a:t>
            </a:r>
          </a:p>
          <a:p>
            <a:pPr marL="457200" indent="-228600">
              <a:buAutoNum type="arabicPeriod"/>
            </a:pPr>
            <a:r>
              <a:rPr lang="en-US" dirty="0" smtClean="0"/>
              <a:t>Click on the </a:t>
            </a:r>
            <a:r>
              <a:rPr lang="en-US" b="1" dirty="0" smtClean="0"/>
              <a:t>Slide Master </a:t>
            </a:r>
            <a:r>
              <a:rPr lang="en-US" dirty="0" smtClean="0"/>
              <a:t>view button</a:t>
            </a:r>
          </a:p>
          <a:p>
            <a:pPr marL="457200" indent="-228600">
              <a:buAutoNum type="arabicPeriod"/>
            </a:pPr>
            <a:endParaRPr lang="en-US" dirty="0" smtClean="0"/>
          </a:p>
          <a:p>
            <a:pPr marL="0" marR="0" indent="0" algn="l" rtl="0" latinLnBrk="0">
              <a:spcBef>
                <a:spcPct val="20000"/>
              </a:spcBef>
              <a:buFontTx/>
              <a:buNone/>
            </a:pPr>
            <a:r>
              <a:rPr lang="en-US" dirty="0" smtClean="0"/>
              <a:t>From here, you can add your own logo. You can also customize or add additional layouts to create even more types of slides with this template.</a:t>
            </a:r>
            <a:endParaRPr lang="en-US" dirty="0"/>
          </a:p>
        </p:txBody>
      </p:sp>
      <p:sp>
        <p:nvSpPr>
          <p:cNvPr id="5" name="Rectangle 7"/>
          <p:cNvSpPr>
            <a:spLocks noGrp="1"/>
          </p:cNvSpPr>
          <p:nvPr>
            <p:ph type="body" sz="quarter" idx="20"/>
          </p:nvPr>
        </p:nvSpPr>
        <p:spPr>
          <a:xfrm>
            <a:off x="4416552" y="2743200"/>
            <a:ext cx="3965448" cy="228600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Sections of Slides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sz="quarter" idx="21"/>
          </p:nvPr>
        </p:nvSpPr>
        <p:spPr>
          <a:xfrm>
            <a:off x="4416552" y="2971800"/>
            <a:ext cx="3965448" cy="2706624"/>
          </a:xfrm>
        </p:spPr>
        <p:txBody>
          <a:bodyPr/>
          <a:lstStyle>
            <a:extLst/>
          </a:lstStyle>
          <a:p>
            <a:r>
              <a:rPr lang="en-US" dirty="0" smtClean="0"/>
              <a:t>To distinguish between sections of slides while still maintaining the template’s simple look you can vary the colors of your slides:</a:t>
            </a:r>
            <a:endParaRPr lang="en-US" dirty="0"/>
          </a:p>
          <a:p>
            <a:endParaRPr lang="en-US" dirty="0" smtClean="0"/>
          </a:p>
          <a:p>
            <a:pPr marL="457200" indent="-228600">
              <a:buFont typeface="+mj-lt"/>
              <a:buAutoNum type="arabicPeriod"/>
            </a:pPr>
            <a:r>
              <a:rPr lang="en-US" dirty="0" smtClean="0"/>
              <a:t>Click on the </a:t>
            </a:r>
            <a:r>
              <a:rPr lang="en-US" b="1" dirty="0" smtClean="0"/>
              <a:t>Design</a:t>
            </a:r>
            <a:r>
              <a:rPr lang="en-US" dirty="0" smtClean="0"/>
              <a:t> tab</a:t>
            </a:r>
          </a:p>
          <a:p>
            <a:pPr marL="457200" indent="-228600">
              <a:buFont typeface="+mj-lt"/>
              <a:buAutoNum type="arabicPeriod"/>
            </a:pPr>
            <a:r>
              <a:rPr lang="en-US" dirty="0" smtClean="0"/>
              <a:t>Right-click on a color set in the </a:t>
            </a:r>
            <a:r>
              <a:rPr lang="en-US" b="1" dirty="0" smtClean="0"/>
              <a:t>Theme Colors</a:t>
            </a:r>
            <a:r>
              <a:rPr lang="en-US" dirty="0" smtClean="0"/>
              <a:t> gallery</a:t>
            </a:r>
          </a:p>
          <a:p>
            <a:pPr marL="457200" indent="-228600">
              <a:buFont typeface="+mj-lt"/>
              <a:buAutoNum type="arabicPeriod"/>
            </a:pPr>
            <a:r>
              <a:rPr lang="en-US" dirty="0" smtClean="0"/>
              <a:t>Select the </a:t>
            </a:r>
            <a:r>
              <a:rPr lang="en-US" b="1" dirty="0" smtClean="0"/>
              <a:t>Apply to Selected Slides </a:t>
            </a:r>
            <a:r>
              <a:rPr lang="en-US" dirty="0" smtClean="0"/>
              <a:t>option</a:t>
            </a:r>
          </a:p>
          <a:p>
            <a:pPr marL="457200" indent="-228600"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</a:pPr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5334000" y="5086128"/>
            <a:ext cx="1926052" cy="1162272"/>
            <a:chOff x="5905024" y="5111352"/>
            <a:chExt cx="1505427" cy="908448"/>
          </a:xfrm>
        </p:grpSpPr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05024" y="5111352"/>
              <a:ext cx="934403" cy="700802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tint val="6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3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76048" y="5318998"/>
              <a:ext cx="934403" cy="700802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tint val="6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p:spPr>
        </p:pic>
      </p:grpSp>
      <p:grpSp>
        <p:nvGrpSpPr>
          <p:cNvPr id="16" name="Group 15"/>
          <p:cNvGrpSpPr/>
          <p:nvPr/>
        </p:nvGrpSpPr>
        <p:grpSpPr>
          <a:xfrm>
            <a:off x="609600" y="3657600"/>
            <a:ext cx="3048000" cy="672084"/>
            <a:chOff x="609600" y="3595116"/>
            <a:chExt cx="3048000" cy="672084"/>
          </a:xfrm>
        </p:grpSpPr>
        <p:sp>
          <p:nvSpPr>
            <p:cNvPr id="24" name="Right Arrow 24"/>
            <p:cNvSpPr/>
            <p:nvPr/>
          </p:nvSpPr>
          <p:spPr>
            <a:xfrm>
              <a:off x="1676400" y="3823716"/>
              <a:ext cx="3810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>
                <a:tint val="75000"/>
              </a:schemeClr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" name="Rectangle 26"/>
            <p:cNvSpPr/>
            <p:nvPr/>
          </p:nvSpPr>
          <p:spPr>
            <a:xfrm>
              <a:off x="2209800" y="3671316"/>
              <a:ext cx="1447800" cy="457200"/>
            </a:xfrm>
            <a:prstGeom prst="rect">
              <a:avLst/>
            </a:prstGeom>
            <a:ln w="12700" cap="rnd" cmpd="sng" algn="ctr">
              <a:solidFill>
                <a:schemeClr val="accent6"/>
              </a:solidFill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extLst/>
            </a:lstStyle>
            <a:p>
              <a:pPr algn="ctr"/>
              <a:r>
                <a:rPr lang="en-US" dirty="0" smtClean="0">
                  <a:latin typeface="Bradley Hand ITC"/>
                </a:rPr>
                <a:t>My Logo</a:t>
              </a:r>
              <a:endParaRPr lang="en-US" dirty="0">
                <a:latin typeface="Bradley Hand ITC"/>
              </a:endParaRPr>
            </a:p>
          </p:txBody>
        </p:sp>
        <p:pic>
          <p:nvPicPr>
            <p:cNvPr id="32" name="ContosoLogo.jpg"/>
            <p:cNvPicPr>
              <a:picLocks noChangeAspect="1"/>
            </p:cNvPicPr>
            <p:nvPr/>
          </p:nvPicPr>
          <p:blipFill>
            <a:blip r:embed="rId5">
              <a:duotone>
                <a:schemeClr val="accent4"/>
                <a:srgbClr val="FFFFFF"/>
              </a:duotone>
            </a:blip>
            <a:stretch>
              <a:fillRect/>
            </a:stretch>
          </p:blipFill>
          <p:spPr>
            <a:xfrm>
              <a:off x="609600" y="3595116"/>
              <a:ext cx="914400" cy="6720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Sample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Annual Report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Fiscal Year 2005 Annual Report</a:t>
            </a:r>
            <a:endParaRPr lang="en-US" dirty="0"/>
          </a:p>
        </p:txBody>
      </p:sp>
      <p:graphicFrame>
        <p:nvGraphicFramePr>
          <p:cNvPr id="11" name="Table 11"/>
          <p:cNvGraphicFramePr>
            <a:graphicFrameLocks noGrp="1"/>
          </p:cNvGraphicFramePr>
          <p:nvPr>
            <p:ph sz="quarter" idx="15"/>
          </p:nvPr>
        </p:nvGraphicFramePr>
        <p:xfrm>
          <a:off x="4419600" y="609600"/>
          <a:ext cx="3949883" cy="4693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92301"/>
                <a:gridCol w="449223"/>
                <a:gridCol w="496062"/>
                <a:gridCol w="444881"/>
                <a:gridCol w="500761"/>
                <a:gridCol w="666655"/>
              </a:tblGrid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Quarter Ended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 smtClean="0"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00" u="none" strike="noStrike" baseline="30000" dirty="0" smtClean="0"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900" u="none" strike="noStrike" dirty="0" smtClean="0">
                          <a:ea typeface="+mn-ea"/>
                          <a:cs typeface="+mn-cs"/>
                        </a:rPr>
                        <a:t> Qtr.</a:t>
                      </a:r>
                      <a:endParaRPr lang="en-US" sz="900" b="0" i="0" u="none" strike="noStrike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900" u="none" strike="noStrike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</a:rPr>
                        <a:t> Qtr.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 smtClean="0"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900" u="none" strike="noStrike" baseline="30000" dirty="0" smtClean="0"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900" u="none" strike="noStrike" dirty="0" smtClean="0">
                          <a:ea typeface="+mn-ea"/>
                          <a:cs typeface="+mn-cs"/>
                        </a:rPr>
                        <a:t> Qtr.</a:t>
                      </a:r>
                      <a:endParaRPr lang="en-US" sz="900" b="0" i="0" u="none" strike="noStrike" dirty="0" smtClean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900" u="none" strike="noStrike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</a:rPr>
                        <a:t> Qtr.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 gridSpan="6"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b="1" u="none" strike="noStrike" dirty="0" smtClean="0">
                          <a:solidFill>
                            <a:schemeClr val="tx1"/>
                          </a:solidFill>
                        </a:rPr>
                        <a:t>Fiscal 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</a:rPr>
                        <a:t>year 2003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Revenue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$7,746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$8,541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$7,835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$8,065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$32,187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Gross profit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6,402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6,404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6,561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6,761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26,128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Net income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2,041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1,865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2,142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1,483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7,531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Basic earnings per share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0.17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Diluted earnings per share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0.17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0.69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 gridSpan="6"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</a:rPr>
                        <a:t>Fiscal year 2004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Revenue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$8,215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$10,153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$9,175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$9,292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$36,835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Gross profit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6,735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7,809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7,764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7,811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30,119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Net income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2,614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1,549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1,315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2,690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8,168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Basic earnings per share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0.76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Diluted earnings per share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 gridSpan="6"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</a:rPr>
                        <a:t>Fiscal year 2005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Revenue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$9,189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$10,818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$9,620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$10,161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$39,788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Gross profit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7,720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8,896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8,221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8,751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33,588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Net income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2,528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3,463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2,563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3,700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12,254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Basic earnings per share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1.13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Diluted earnings per share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1.12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6">
                  <a:txBody>
                    <a:bodyPr/>
                    <a:lstStyle>
                      <a:extLst/>
                    </a:lstStyle>
                    <a:p>
                      <a:pPr marL="173038" indent="-173038" latinLnBrk="0">
                        <a:buAutoNum type="arabicParenBoth"/>
                      </a:pPr>
                      <a:endParaRPr lang="en-US" sz="800" kern="1200" dirty="0" smtClean="0">
                        <a:ea typeface="+mn-ea"/>
                        <a:cs typeface="+mn-cs"/>
                      </a:endParaRPr>
                    </a:p>
                    <a:p>
                      <a:pPr marL="173038" indent="-173038" latinLnBrk="0">
                        <a:buAutoNum type="arabicParenBoth"/>
                      </a:pP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Includes charges totaling $750 million (pre-tax) related to the </a:t>
                      </a:r>
                      <a:r>
                        <a:rPr lang="en-US" sz="800" kern="1200" dirty="0" err="1" smtClean="0">
                          <a:ea typeface="+mn-ea"/>
                          <a:cs typeface="+mn-cs"/>
                        </a:rPr>
                        <a:t>Fabrikam</a:t>
                      </a: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 settlement and $1.15 billion in impairments of investments. </a:t>
                      </a:r>
                      <a:endParaRPr lang="en-US" sz="1800" kern="1200" dirty="0" smtClean="0">
                        <a:ea typeface="+mn-ea"/>
                        <a:cs typeface="+mn-cs"/>
                      </a:endParaRPr>
                    </a:p>
                    <a:p>
                      <a:pPr marL="173038" indent="-173038" latinLnBrk="0">
                        <a:buAutoNum type="arabicParenBoth"/>
                      </a:pP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Includes stock-based compensation charges totaling $2.2 billion for the employee stock option transfer program. </a:t>
                      </a:r>
                    </a:p>
                    <a:p>
                      <a:pPr marL="173038" indent="-173038" latinLnBrk="0">
                        <a:buAutoNum type="arabicParenBoth"/>
                      </a:pP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Includes charges totaling $756 million (pre-tax) related to </a:t>
                      </a:r>
                      <a:r>
                        <a:rPr lang="en-US" sz="800" kern="1200" dirty="0" err="1" smtClean="0">
                          <a:ea typeface="+mn-ea"/>
                          <a:cs typeface="+mn-cs"/>
                        </a:rPr>
                        <a:t>Contoso</a:t>
                      </a: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 subsidiaries and other matters.</a:t>
                      </a:r>
                    </a:p>
                    <a:p>
                      <a:pPr algn="l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 fontAlgn="b"/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 fontAlgn="b"/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anchor="b"/>
                </a:tc>
              </a:tr>
            </a:tbl>
          </a:graphicData>
        </a:graphic>
      </p:graphicFrame>
      <p:sp>
        <p:nvSpPr>
          <p:cNvPr id="5" name="Rectangl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Market Risk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Fiscal Year 2004 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8"/>
          </p:nvPr>
        </p:nvGraphicFramePr>
        <p:xfrm>
          <a:off x="301625" y="2570163"/>
          <a:ext cx="3962400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ontent Placeholder 14"/>
          <p:cNvGraphicFramePr>
            <a:graphicFrameLocks noGrp="1"/>
          </p:cNvGraphicFramePr>
          <p:nvPr>
            <p:ph sz="quarter" idx="20"/>
          </p:nvPr>
        </p:nvGraphicFramePr>
        <p:xfrm>
          <a:off x="304800" y="4519613"/>
          <a:ext cx="3962400" cy="172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ontent Placeholder 15"/>
          <p:cNvGraphicFramePr>
            <a:graphicFrameLocks noGrp="1"/>
          </p:cNvGraphicFramePr>
          <p:nvPr>
            <p:ph sz="quarter" idx="16"/>
          </p:nvPr>
        </p:nvGraphicFramePr>
        <p:xfrm>
          <a:off x="304800" y="609600"/>
          <a:ext cx="3962400" cy="172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/>
              <a:t>Market Summary Analysis</a:t>
            </a:r>
          </a:p>
        </p:txBody>
      </p:sp>
      <p:sp>
        <p:nvSpPr>
          <p:cNvPr id="2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6" name="Rectangle 3"/>
          <p:cNvSpPr>
            <a:spLocks noGrp="1"/>
          </p:cNvSpPr>
          <p:nvPr>
            <p:ph type="body" sz="quarter" idx="16"/>
          </p:nvPr>
        </p:nvSpPr>
        <p:spPr>
          <a:xfrm>
            <a:off x="4419600" y="381000"/>
            <a:ext cx="3962400" cy="228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Market Distribution</a:t>
            </a:r>
            <a:endParaRPr lang="en-US" dirty="0"/>
          </a:p>
        </p:txBody>
      </p:sp>
      <p:sp>
        <p:nvSpPr>
          <p:cNvPr id="30" name="Rectangle 5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3965575" cy="228600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Year Sales Figures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sz="quarter" idx="19"/>
          </p:nvPr>
        </p:nvSpPr>
        <p:spPr>
          <a:xfrm>
            <a:off x="4416425" y="3548063"/>
            <a:ext cx="3965575" cy="2706687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dirty="0" smtClean="0"/>
              <a:t>Our perennial 3</a:t>
            </a:r>
            <a:r>
              <a:rPr lang="en-US" baseline="30000" dirty="0" smtClean="0"/>
              <a:t>rd</a:t>
            </a:r>
            <a:r>
              <a:rPr lang="en-US" dirty="0" smtClean="0"/>
              <a:t> Quarter boost was larger than expected contributing to an exceptionally strong year. Distribution of sales across the geographic markets looks fairly steady.  </a:t>
            </a:r>
          </a:p>
          <a:p>
            <a:endParaRPr lang="en-US" dirty="0" smtClean="0"/>
          </a:p>
          <a:p>
            <a:r>
              <a:rPr lang="en-US" dirty="0" smtClean="0"/>
              <a:t>Our new product line, released this year, is early in its adoption phase. We expect to see substantial revenue contribution from these products over the next two years. </a:t>
            </a:r>
          </a:p>
          <a:p>
            <a:endParaRPr lang="en-US" dirty="0" smtClean="0"/>
          </a:p>
        </p:txBody>
      </p:sp>
      <p:sp>
        <p:nvSpPr>
          <p:cNvPr id="23" name="Rectangle 60"/>
          <p:cNvSpPr>
            <a:spLocks noGrp="1"/>
          </p:cNvSpPr>
          <p:nvPr>
            <p:ph type="body" sz="quarter" idx="18"/>
          </p:nvPr>
        </p:nvSpPr>
        <p:spPr>
          <a:xfrm>
            <a:off x="4416425" y="3319463"/>
            <a:ext cx="3965575" cy="228600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Financial Summary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7"/>
          </p:nvPr>
        </p:nvGraphicFramePr>
        <p:xfrm>
          <a:off x="4419600" y="609600"/>
          <a:ext cx="3962400" cy="2706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quarter" idx="15"/>
          </p:nvPr>
        </p:nvGraphicFramePr>
        <p:xfrm>
          <a:off x="304800" y="609600"/>
          <a:ext cx="39624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Business Summary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Market Share by Division</a:t>
            </a:r>
            <a:endParaRPr lang="en-US" dirty="0"/>
          </a:p>
        </p:txBody>
      </p:sp>
      <p:graphicFrame>
        <p:nvGraphicFramePr>
          <p:cNvPr id="13" name="Table 13"/>
          <p:cNvGraphicFramePr>
            <a:graphicFrameLocks noGrp="1"/>
          </p:cNvGraphicFramePr>
          <p:nvPr>
            <p:ph sz="quarter" idx="15"/>
          </p:nvPr>
        </p:nvGraphicFramePr>
        <p:xfrm>
          <a:off x="304798" y="609600"/>
          <a:ext cx="3952878" cy="207264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295402"/>
                <a:gridCol w="664369"/>
                <a:gridCol w="664369"/>
                <a:gridCol w="664369"/>
                <a:gridCol w="664369"/>
              </a:tblGrid>
              <a:tr h="0">
                <a:tc>
                  <a:txBody>
                    <a:bodyPr/>
                    <a:lstStyle>
                      <a:extLst/>
                    </a:lstStyle>
                    <a:p>
                      <a:pPr algn="l"/>
                      <a:r>
                        <a:rPr lang="en-US" sz="900" dirty="0" smtClean="0"/>
                        <a:t>Product Division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2002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2003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2004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2005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/>
                      <a:r>
                        <a:rPr lang="en-US" sz="900" dirty="0" smtClean="0"/>
                        <a:t>Electronics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10.3</a:t>
                      </a:r>
                      <a:r>
                        <a:rPr lang="en-US" sz="900" baseline="0" dirty="0" smtClean="0"/>
                        <a:t> 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12.1%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13.2%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17.0%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/>
                      <a:r>
                        <a:rPr lang="en-US" sz="900" dirty="0" smtClean="0"/>
                        <a:t>Consumer Goods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1.3%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2.3%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2.2%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2.7%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/>
                      <a:r>
                        <a:rPr lang="en-US" sz="900" dirty="0" smtClean="0"/>
                        <a:t>Services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12.0%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11.0%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8.9%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9.2%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/>
                      <a:r>
                        <a:rPr lang="en-US" sz="900" dirty="0" smtClean="0"/>
                        <a:t>Widget Sales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78.0%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82.3%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82.5%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84.0%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>
                      <a:extLst/>
                    </a:lstStyle>
                    <a:p>
                      <a:pPr algn="l"/>
                      <a:r>
                        <a:rPr lang="en-US" sz="900" dirty="0" smtClean="0"/>
                        <a:t>Installations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tint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5.3%</a:t>
                      </a:r>
                      <a:endParaRPr lang="en-US" sz="9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tint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7.9%</a:t>
                      </a:r>
                      <a:endParaRPr lang="en-US" sz="9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tint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12.2%</a:t>
                      </a:r>
                      <a:endParaRPr lang="en-US" sz="9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tint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/>
                      <a:r>
                        <a:rPr lang="en-US" sz="900" dirty="0" smtClean="0"/>
                        <a:t>15.1%</a:t>
                      </a:r>
                      <a:endParaRPr lang="en-US" sz="900" dirty="0"/>
                    </a:p>
                  </a:txBody>
                  <a:tcPr>
                    <a:lnB w="12700" cap="flat" cmpd="sng" algn="ctr">
                      <a:solidFill>
                        <a:schemeClr val="tx1">
                          <a:tint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5">
                  <a:txBody>
                    <a:bodyPr/>
                    <a:lstStyle>
                      <a:extLst/>
                    </a:lstStyle>
                    <a:p>
                      <a:pPr marL="173038" indent="-173038" latinLnBrk="0">
                        <a:buAutoNum type="arabicParenBoth"/>
                      </a:pPr>
                      <a:endParaRPr lang="en-US" sz="800" kern="1200" dirty="0" smtClean="0">
                        <a:ea typeface="+mn-ea"/>
                        <a:cs typeface="+mn-cs"/>
                      </a:endParaRPr>
                    </a:p>
                    <a:p>
                      <a:pPr marL="173038" indent="-173038" latinLnBrk="0">
                        <a:buAutoNum type="arabicParenBoth"/>
                      </a:pP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Percentages based on domestic comparison to competitors in directly related industries.</a:t>
                      </a:r>
                      <a:endParaRPr lang="en-US" sz="1800" kern="1200" dirty="0" smtClean="0">
                        <a:ea typeface="+mn-ea"/>
                        <a:cs typeface="+mn-cs"/>
                      </a:endParaRPr>
                    </a:p>
                    <a:p>
                      <a:pPr marL="173038" indent="-173038" latinLnBrk="0">
                        <a:buAutoNum type="arabicParenBoth"/>
                      </a:pP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Percentages based on standing at the end of each fiscal year.</a:t>
                      </a:r>
                    </a:p>
                    <a:p>
                      <a:pPr marL="173038" indent="-173038" latinLnBrk="0">
                        <a:buAutoNum type="arabicParenBoth"/>
                      </a:pP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Values provided by a third party agency.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tint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/>
                      <a:endParaRPr lang="en-US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/>
                      <a:endParaRPr lang="en-US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/>
                      <a:endParaRPr lang="en-US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/>
                      <a:endParaRPr lang="en-US" sz="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tangle 5"/>
          <p:cNvSpPr>
            <a:spLocks noGrp="1"/>
          </p:cNvSpPr>
          <p:nvPr>
            <p:ph type="body" sz="quarter" idx="16"/>
          </p:nvPr>
        </p:nvSpPr>
        <p:spPr>
          <a:xfrm>
            <a:off x="301625" y="3319463"/>
            <a:ext cx="3965575" cy="228600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Organizational Structure</a:t>
            </a:r>
            <a:endParaRPr lang="en-US" dirty="0"/>
          </a:p>
        </p:txBody>
      </p:sp>
      <p:graphicFrame>
        <p:nvGraphicFramePr>
          <p:cNvPr id="12" name="Diagram 12"/>
          <p:cNvGraphicFramePr>
            <a:graphicFrameLocks noGrp="1"/>
          </p:cNvGraphicFramePr>
          <p:nvPr>
            <p:ph sz="quarter" idx="17"/>
          </p:nvPr>
        </p:nvGraphicFramePr>
        <p:xfrm>
          <a:off x="301625" y="3548063"/>
          <a:ext cx="3965575" cy="27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Business Process Model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body" sz="quarter" idx="20"/>
          </p:nvPr>
        </p:nvSpPr>
        <p:spPr>
          <a:xfrm>
            <a:off x="4416425" y="3319463"/>
            <a:ext cx="3965575" cy="228600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0" name="Rectangle 10"/>
          <p:cNvSpPr>
            <a:spLocks noGrp="1"/>
          </p:cNvSpPr>
          <p:nvPr>
            <p:ph sz="quarter" idx="21"/>
          </p:nvPr>
        </p:nvSpPr>
        <p:spPr>
          <a:xfrm>
            <a:off x="4416425" y="3548063"/>
            <a:ext cx="3965575" cy="2706687"/>
          </a:xfrm>
        </p:spPr>
        <p:txBody>
          <a:bodyPr/>
          <a:lstStyle>
            <a:extLst/>
          </a:lstStyle>
          <a:p>
            <a:r>
              <a:rPr lang="en-US" dirty="0" smtClean="0"/>
              <a:t>This has been a pivotal year for the company in growth, but also development of our infrastructure and business processes. We’ll continue to focus on our internal systems over the next year.  </a:t>
            </a:r>
          </a:p>
          <a:p>
            <a:endParaRPr lang="en-US" dirty="0" smtClean="0"/>
          </a:p>
          <a:p>
            <a:r>
              <a:rPr lang="en-US" dirty="0" smtClean="0"/>
              <a:t>Specific growth areas include </a:t>
            </a:r>
            <a:r>
              <a:rPr lang="en-US" i="1" dirty="0" smtClean="0"/>
              <a:t>Electronics</a:t>
            </a:r>
            <a:r>
              <a:rPr lang="en-US" dirty="0" smtClean="0"/>
              <a:t> where </a:t>
            </a:r>
            <a:r>
              <a:rPr lang="en-US" dirty="0" err="1" smtClean="0"/>
              <a:t>Contoso</a:t>
            </a:r>
            <a:r>
              <a:rPr lang="en-US" dirty="0" smtClean="0"/>
              <a:t> has seen as 6.7% increase in market share over the last three years. An area to monitor closely is the </a:t>
            </a:r>
            <a:r>
              <a:rPr lang="en-US" i="1" dirty="0" smtClean="0"/>
              <a:t>Services </a:t>
            </a:r>
            <a:r>
              <a:rPr lang="en-US" dirty="0" smtClean="0"/>
              <a:t>division where market share has dropped slightly.</a:t>
            </a:r>
            <a:endParaRPr lang="en-US" dirty="0"/>
          </a:p>
        </p:txBody>
      </p:sp>
      <p:graphicFrame>
        <p:nvGraphicFramePr>
          <p:cNvPr id="11" name="Diagram 11"/>
          <p:cNvGraphicFramePr>
            <a:graphicFrameLocks noGrp="1"/>
          </p:cNvGraphicFramePr>
          <p:nvPr>
            <p:ph sz="quarter" idx="19"/>
          </p:nvPr>
        </p:nvGraphicFramePr>
        <p:xfrm>
          <a:off x="4419600" y="685800"/>
          <a:ext cx="3962400" cy="255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711</Words>
  <Application>Microsoft Office PowerPoint</Application>
  <PresentationFormat>On-screen Show (4:3)</PresentationFormat>
  <Paragraphs>217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Pitchbook</vt:lpstr>
      <vt:lpstr>Microsoft asp.net 5.X</vt:lpstr>
      <vt:lpstr>Agenda</vt:lpstr>
      <vt:lpstr>Microsoft asp.net mvc 5.X</vt:lpstr>
      <vt:lpstr>Using the Pitchbook Template</vt:lpstr>
      <vt:lpstr>Sample Slides</vt:lpstr>
      <vt:lpstr>Annual Report</vt:lpstr>
      <vt:lpstr>Market Summary Analysis</vt:lpstr>
      <vt:lpstr>Business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2015-04-15T17:40:49Z</dcterms:created>
  <dcterms:modified xsi:type="dcterms:W3CDTF">2015-04-15T18:23:33Z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