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7" r:id="rId13"/>
    <p:sldId id="266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611" autoAdjust="0"/>
  </p:normalViewPr>
  <p:slideViewPr>
    <p:cSldViewPr>
      <p:cViewPr varScale="1">
        <p:scale>
          <a:sx n="67" d="100"/>
          <a:sy n="67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E215D-7590-4A7B-B59E-09BD19FB9ED6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6147D-3185-4009-9134-D4977F9ED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2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Selectors</a:t>
            </a:r>
          </a:p>
          <a:p>
            <a:pPr rtl="0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All, Contains,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EndsWith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Equal, Not Equal, Id, Child, Class, Name,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Descedant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</a:t>
            </a:r>
            <a:r>
              <a:rPr lang="en-GB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</a:t>
            </a:r>
          </a:p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Utilities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inArray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extend,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isArray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isFunction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isNumeric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type, contains,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HTML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addClass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append,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hasClass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html, remove,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removeAttr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removeClass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Traversing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add, children, closest, each,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find, first, last, is, has</a:t>
            </a:r>
          </a:p>
          <a:p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 plugins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Usage, Creating plugins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6147D-3185-4009-9134-D4977F9EDD1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33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Is</a:t>
            </a:r>
            <a:r>
              <a:rPr lang="en-GB" baseline="0" dirty="0" smtClean="0"/>
              <a:t> a library used to manipulate a page of HTML after its displayed in the browser</a:t>
            </a:r>
          </a:p>
          <a:p>
            <a:r>
              <a:rPr lang="en-GB" dirty="0" smtClean="0"/>
              <a:t>Since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functions are objects too, that means $ has properties and methods like $.</a:t>
            </a:r>
            <a:r>
              <a:rPr lang="en-GB" baseline="0" dirty="0" err="1" smtClean="0"/>
              <a:t>ajax</a:t>
            </a:r>
            <a:endParaRPr lang="en-GB" baseline="0" dirty="0" smtClean="0"/>
          </a:p>
          <a:p>
            <a:r>
              <a:rPr lang="en-GB" baseline="0" dirty="0" smtClean="0"/>
              <a:t>$ - define/access </a:t>
            </a:r>
            <a:r>
              <a:rPr lang="en-GB" baseline="0" dirty="0" err="1" smtClean="0"/>
              <a:t>jquery</a:t>
            </a:r>
            <a:endParaRPr lang="en-GB" baseline="0" dirty="0" smtClean="0"/>
          </a:p>
          <a:p>
            <a:r>
              <a:rPr lang="en-GB" baseline="0" dirty="0" smtClean="0"/>
              <a:t>Selector – queries html elements</a:t>
            </a:r>
          </a:p>
          <a:p>
            <a:r>
              <a:rPr lang="en-GB" baseline="0" dirty="0" smtClean="0"/>
              <a:t>Action – </a:t>
            </a:r>
            <a:r>
              <a:rPr lang="en-GB" baseline="0" dirty="0" err="1" smtClean="0"/>
              <a:t>jquery</a:t>
            </a:r>
            <a:r>
              <a:rPr lang="en-GB" baseline="0" dirty="0" smtClean="0"/>
              <a:t> action to be performed on the elements</a:t>
            </a:r>
          </a:p>
          <a:p>
            <a:r>
              <a:rPr lang="en-GB" baseline="0" dirty="0" smtClean="0"/>
              <a:t>$(document).ready() , $(function(){}) – ensures that the page in a state where its ready to be manipulated</a:t>
            </a:r>
          </a:p>
          <a:p>
            <a:r>
              <a:rPr lang="en-GB" dirty="0" smtClean="0"/>
              <a:t>v2.x is same as</a:t>
            </a:r>
            <a:r>
              <a:rPr lang="en-GB" baseline="0" dirty="0" smtClean="0"/>
              <a:t> v1.x but </a:t>
            </a:r>
            <a:r>
              <a:rPr lang="en-GB" baseline="0" dirty="0" err="1" smtClean="0"/>
              <a:t>doesnot</a:t>
            </a:r>
            <a:r>
              <a:rPr lang="en-GB" baseline="0" dirty="0" smtClean="0"/>
              <a:t> support </a:t>
            </a:r>
            <a:r>
              <a:rPr lang="en-GB" baseline="0" dirty="0" err="1" smtClean="0"/>
              <a:t>ie</a:t>
            </a:r>
            <a:r>
              <a:rPr lang="en-GB" baseline="0" dirty="0" smtClean="0"/>
              <a:t> 6,7 &amp; 8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&lt;script </a:t>
            </a:r>
            <a:r>
              <a:rPr lang="en-GB" dirty="0" err="1" smtClean="0"/>
              <a:t>src</a:t>
            </a:r>
            <a:r>
              <a:rPr lang="en-GB" dirty="0" smtClean="0"/>
              <a:t>="//code.jquery.com/jquery-1.11.2.min.js"&gt;&lt;/script&gt;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6147D-3185-4009-9134-D4977F9EDD1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3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6147D-3185-4009-9134-D4977F9EDD1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97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6147D-3185-4009-9134-D4977F9EDD1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816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methodName</a:t>
            </a:r>
            <a:r>
              <a:rPr lang="en-GB" baseline="0" dirty="0" smtClean="0"/>
              <a:t> is the name of the method, </a:t>
            </a:r>
            <a:r>
              <a:rPr lang="en-GB" baseline="0" dirty="0" err="1" smtClean="0"/>
              <a:t>methodDefinition</a:t>
            </a:r>
            <a:r>
              <a:rPr lang="en-GB" baseline="0" dirty="0" smtClean="0"/>
              <a:t> is the actual method definition</a:t>
            </a:r>
          </a:p>
          <a:p>
            <a:r>
              <a:rPr lang="en-GB" baseline="0" dirty="0" err="1" smtClean="0"/>
              <a:t>This.each</a:t>
            </a:r>
            <a:r>
              <a:rPr lang="en-GB" baseline="0" dirty="0" smtClean="0"/>
              <a:t> – produces clean and compatible code.</a:t>
            </a:r>
          </a:p>
          <a:p>
            <a:r>
              <a:rPr lang="en-GB" baseline="0" dirty="0" smtClean="0"/>
              <a:t>Prefix – eliminates any possible name collisions</a:t>
            </a:r>
          </a:p>
          <a:p>
            <a:r>
              <a:rPr lang="en-GB" baseline="0" dirty="0" smtClean="0"/>
              <a:t>Attaching – users can use a custom alias via </a:t>
            </a:r>
            <a:r>
              <a:rPr lang="en-GB" baseline="0" dirty="0" err="1" smtClean="0"/>
              <a:t>noConflict</a:t>
            </a:r>
            <a:r>
              <a:rPr lang="en-GB" baseline="0" dirty="0" smtClean="0"/>
              <a:t>() method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6147D-3185-4009-9134-D4977F9EDD1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02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6147D-3185-4009-9134-D4977F9EDD1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90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1173-0F52-446B-830B-B8829DEE7531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E7D96-C165-4FD5-8D87-230C459FD8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1173-0F52-446B-830B-B8829DEE7531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7D96-C165-4FD5-8D87-230C459FD8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1173-0F52-446B-830B-B8829DEE7531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7D96-C165-4FD5-8D87-230C459FD8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1173-0F52-446B-830B-B8829DEE7531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7D96-C165-4FD5-8D87-230C459FD8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1173-0F52-446B-830B-B8829DEE7531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E7D96-C165-4FD5-8D87-230C459FD85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1173-0F52-446B-830B-B8829DEE7531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7D96-C165-4FD5-8D87-230C459FD8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1173-0F52-446B-830B-B8829DEE7531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7D96-C165-4FD5-8D87-230C459FD8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1173-0F52-446B-830B-B8829DEE7531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7D96-C165-4FD5-8D87-230C459FD8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1173-0F52-446B-830B-B8829DEE7531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7D96-C165-4FD5-8D87-230C459FD85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1173-0F52-446B-830B-B8829DEE7531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7D96-C165-4FD5-8D87-230C459FD85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1173-0F52-446B-830B-B8829DEE7531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E7D96-C165-4FD5-8D87-230C459FD85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89E1173-0F52-446B-830B-B8829DEE7531}" type="datetimeFigureOut">
              <a:rPr lang="en-GB" smtClean="0"/>
              <a:t>26/01/2015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83E7D96-C165-4FD5-8D87-230C459FD85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6213992"/>
            <a:ext cx="1494097" cy="644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GB" dirty="0" smtClean="0"/>
              <a:t>Query basics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Amal</a:t>
            </a:r>
            <a:r>
              <a:rPr lang="en-GB" dirty="0" smtClean="0"/>
              <a:t> </a:t>
            </a:r>
            <a:r>
              <a:rPr lang="en-GB" dirty="0" err="1" smtClean="0"/>
              <a:t>dev</a:t>
            </a:r>
            <a:endParaRPr lang="en-GB" dirty="0" smtClean="0"/>
          </a:p>
          <a:p>
            <a:r>
              <a:rPr lang="en-GB" dirty="0" err="1" smtClean="0"/>
              <a:t>ust</a:t>
            </a:r>
            <a:r>
              <a:rPr lang="en-GB" dirty="0" smtClean="0"/>
              <a:t> global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4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/>
              <a:t>Jquery</a:t>
            </a:r>
            <a:r>
              <a:rPr lang="en-GB" sz="3600" dirty="0" smtClean="0"/>
              <a:t> </a:t>
            </a:r>
            <a:r>
              <a:rPr lang="en-GB" sz="3600" dirty="0" err="1" smtClean="0"/>
              <a:t>callbacks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575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 utilities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inArray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extend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isArray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isFunction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isNumeric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contains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grep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descedant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8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2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 plugins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New method to extend jQuery’s prototype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Is a piece of code written in a JS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Syntax : </a:t>
            </a:r>
            <a:r>
              <a:rPr lang="en-GB" dirty="0" err="1"/>
              <a:t>jQuery.fn.methodName</a:t>
            </a:r>
            <a:r>
              <a:rPr lang="en-GB" dirty="0"/>
              <a:t> = </a:t>
            </a:r>
            <a:r>
              <a:rPr lang="en-GB" dirty="0" err="1"/>
              <a:t>methodDefinition</a:t>
            </a:r>
            <a:r>
              <a:rPr lang="en-GB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Methods/Functions attach must have a semicolon at the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Must return jQuery object, unless explicitly noted.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Should use </a:t>
            </a:r>
            <a:r>
              <a:rPr lang="en-GB" dirty="0" err="1" smtClean="0"/>
              <a:t>this.each</a:t>
            </a:r>
            <a:r>
              <a:rPr lang="en-GB" dirty="0" smtClean="0"/>
              <a:t> to iterate over the set of matched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Prefix the filename with jQuery, then name and ends with .</a:t>
            </a:r>
            <a:r>
              <a:rPr lang="en-GB" dirty="0" err="1" smtClean="0"/>
              <a:t>js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Always attach the plugin to jQuery instead of $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08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5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Thank you	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Amal</a:t>
            </a:r>
            <a:r>
              <a:rPr lang="en-GB" dirty="0" smtClean="0"/>
              <a:t> </a:t>
            </a:r>
            <a:r>
              <a:rPr lang="en-GB" dirty="0" err="1" smtClean="0"/>
              <a:t>dev</a:t>
            </a:r>
            <a:endParaRPr lang="en-GB" dirty="0" smtClean="0"/>
          </a:p>
          <a:p>
            <a:r>
              <a:rPr lang="en-GB" dirty="0" err="1" smtClean="0"/>
              <a:t>Ust</a:t>
            </a:r>
            <a:r>
              <a:rPr lang="en-GB" dirty="0" smtClean="0"/>
              <a:t> global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15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Introduction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jQuery Selectors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jQuery Traversing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jQuery </a:t>
            </a:r>
            <a:r>
              <a:rPr lang="en-GB" dirty="0" smtClean="0"/>
              <a:t>HTML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jQuery </a:t>
            </a:r>
            <a:r>
              <a:rPr lang="en-GB" dirty="0" err="1" smtClean="0"/>
              <a:t>Callbacks</a:t>
            </a:r>
            <a:endParaRPr lang="en-GB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jQuery Utilities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jQuery Plugins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1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jquery</a:t>
            </a:r>
            <a:r>
              <a:rPr lang="en-GB" dirty="0" smtClean="0"/>
              <a:t>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Is a lightweight library built on top of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Provides the jQuery 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$ is the shorthand for the jQuery 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Basic syntax : $(selector).action</a:t>
            </a:r>
            <a:r>
              <a:rPr lang="en-GB" dirty="0" smtClean="0"/>
              <a:t>();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 smtClean="0"/>
              <a:t>Eg</a:t>
            </a:r>
            <a:r>
              <a:rPr lang="en-GB" dirty="0" smtClean="0"/>
              <a:t> : $(“div”).hide();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Document Ready event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Latest version : v1.11.2 &amp; v2.1.3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0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GB" dirty="0" smtClean="0"/>
              <a:t>Query selectors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All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Id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Name 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Class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Contains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Starts With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Ends With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Not Equal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Child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Descendant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1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2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r>
              <a:rPr lang="en-GB" dirty="0" smtClean="0"/>
              <a:t> traversing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closest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eq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has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006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9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r>
              <a:rPr lang="en-GB" dirty="0" smtClean="0"/>
              <a:t> html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addClass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removeClass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append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prepend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attr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removeAttr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val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css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6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3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94</TotalTime>
  <Words>445</Words>
  <Application>Microsoft Office PowerPoint</Application>
  <PresentationFormat>On-screen Show (4:3)</PresentationFormat>
  <Paragraphs>111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jQuery basics</vt:lpstr>
      <vt:lpstr>agenda</vt:lpstr>
      <vt:lpstr>What is jquery ?</vt:lpstr>
      <vt:lpstr>jQuery selectors</vt:lpstr>
      <vt:lpstr>demo</vt:lpstr>
      <vt:lpstr>Jquery traversing</vt:lpstr>
      <vt:lpstr>demo</vt:lpstr>
      <vt:lpstr>Jquery html</vt:lpstr>
      <vt:lpstr>demo</vt:lpstr>
      <vt:lpstr>demo</vt:lpstr>
      <vt:lpstr>jQuery utilities</vt:lpstr>
      <vt:lpstr>demo</vt:lpstr>
      <vt:lpstr>jQuery plugins</vt:lpstr>
      <vt:lpstr>demo</vt:lpstr>
      <vt:lpstr> 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basics</dc:title>
  <dc:creator>Amal Dev</dc:creator>
  <cp:lastModifiedBy>Amal Dev</cp:lastModifiedBy>
  <cp:revision>19</cp:revision>
  <dcterms:created xsi:type="dcterms:W3CDTF">2015-01-26T03:14:42Z</dcterms:created>
  <dcterms:modified xsi:type="dcterms:W3CDTF">2015-01-26T04:50:18Z</dcterms:modified>
</cp:coreProperties>
</file>