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9" r:id="rId2"/>
    <p:sldId id="257" r:id="rId3"/>
    <p:sldId id="269" r:id="rId4"/>
    <p:sldId id="258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61" r:id="rId14"/>
    <p:sldId id="276" r:id="rId15"/>
    <p:sldId id="262" r:id="rId16"/>
    <p:sldId id="263" r:id="rId17"/>
    <p:sldId id="264" r:id="rId18"/>
    <p:sldId id="265" r:id="rId19"/>
    <p:sldId id="266" r:id="rId20"/>
    <p:sldId id="267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5675" autoAdjust="0"/>
  </p:normalViewPr>
  <p:slideViewPr>
    <p:cSldViewPr>
      <p:cViewPr>
        <p:scale>
          <a:sx n="98" d="100"/>
          <a:sy n="98" d="100"/>
        </p:scale>
        <p:origin x="-306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6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F1FE-4C3E-4A42-AC59-1D96E84B9F9E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ACC7-154D-45B0-B133-967779606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4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UI has fewer integrated effects and easing functions than jQuery UI,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present to support the visual transitions that occurs on its widgets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3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difference between jQuery UI and Kendo UI is support for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-like component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discussed for jQuery UI, but is currently on hold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abstraction for using local (arrays of JavaScript objects) or remote (XML, JSON, JSONP)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8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en-US" baseline="0" dirty="0" smtClean="0"/>
              <a:t> UI doesn’t provide Data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r>
              <a:rPr lang="en-US" baseline="0" dirty="0" smtClean="0"/>
              <a:t>Kendo UI </a:t>
            </a:r>
            <a:r>
              <a:rPr lang="en-US" baseline="0" dirty="0" err="1" smtClean="0"/>
              <a:t>Dataviz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API that provides Pie, Line, Bar, Column, and Scatter charts.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uses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SVG(scalable vector graphics) or VML(vector mark up language)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the capabilities of the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3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6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 component – offers mechanism for performing client side validation.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around HTML5 data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variety of built-in validation rules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provides a convenient way for setting custom rules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7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Common.css file is registered</a:t>
            </a:r>
            <a:r>
              <a:rPr lang="en-US" baseline="0" dirty="0" smtClean="0"/>
              <a:t> before the theme.css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8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Add</a:t>
            </a:r>
            <a:r>
              <a:rPr lang="en-US" baseline="0" dirty="0" smtClean="0"/>
              <a:t> an html element, select the element thru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and apply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method from kendo namespaces to convert it into a widget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Declarative Initialization- typically adds special attributes to your element starting with data-, then calls an initializer that reads these attributes and apply these 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49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plan for a fallback option while using files hosted in </a:t>
            </a:r>
            <a:r>
              <a:rPr lang="en-US" baseline="0" dirty="0" err="1" smtClean="0"/>
              <a:t>cdn</a:t>
            </a:r>
            <a:endParaRPr lang="en-US" baseline="0" dirty="0" smtClean="0"/>
          </a:p>
          <a:p>
            <a:r>
              <a:rPr lang="en-US" baseline="0" dirty="0" smtClean="0"/>
              <a:t>Connectivity issues, firewalls, antivirus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62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baseline="0" dirty="0" smtClean="0"/>
              <a:t> kendo.grid.js should not be registered together with kendo.web.js or kendo.all.js</a:t>
            </a:r>
          </a:p>
          <a:p>
            <a:r>
              <a:rPr lang="en-US" baseline="0" dirty="0" smtClean="0"/>
              <a:t>5. Only for licensed user, core users can opt for grunt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7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items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Avoid duplicate</a:t>
            </a:r>
            <a:r>
              <a:rPr lang="en-US" baseline="0" dirty="0" smtClean="0"/>
              <a:t> initialization 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a reference using </a:t>
            </a:r>
            <a:r>
              <a:rPr lang="en-US" baseline="0" dirty="0" err="1" smtClean="0"/>
              <a:t>jquery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items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Avoid duplicate</a:t>
            </a:r>
            <a:r>
              <a:rPr lang="en-US" baseline="0" dirty="0" smtClean="0"/>
              <a:t> initialization 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a reference using </a:t>
            </a:r>
            <a:r>
              <a:rPr lang="en-US" baseline="0" dirty="0" err="1" smtClean="0"/>
              <a:t>jquery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you need for building applications for modern web standards, saving developers time and minimizing frustration by providing an integrated - yet highly modular - framework.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jQuery UI with Kendo UI without conflict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Kendo UI has been built from the ground-up to deliver a rich, HTML5-based application framework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a collection of styles, scripts and images</a:t>
            </a:r>
          </a:p>
          <a:p>
            <a:r>
              <a:rPr lang="en-US" baseline="0" dirty="0" smtClean="0"/>
              <a:t>Leverages existing technologies to make rich immersive web applications</a:t>
            </a:r>
          </a:p>
          <a:p>
            <a:r>
              <a:rPr lang="en-US" dirty="0" smtClean="0"/>
              <a:t>Web – widgets for both web and touch enabled</a:t>
            </a:r>
            <a:r>
              <a:rPr lang="en-US" baseline="0" dirty="0" smtClean="0"/>
              <a:t> desktop development</a:t>
            </a:r>
          </a:p>
          <a:p>
            <a:r>
              <a:rPr lang="en-US" baseline="0" dirty="0" smtClean="0"/>
              <a:t>DataViz – used for development of desktop websites as well as mobile websites, normally used for representing data which include charts as well as </a:t>
            </a:r>
            <a:r>
              <a:rPr lang="en-US" baseline="0" dirty="0" err="1" smtClean="0"/>
              <a:t>guages</a:t>
            </a:r>
            <a:endParaRPr lang="en-US" baseline="0" dirty="0" smtClean="0"/>
          </a:p>
          <a:p>
            <a:r>
              <a:rPr lang="en-US" baseline="0" dirty="0" smtClean="0"/>
              <a:t>Mobile – features adaptive rendering technology which displays natively feel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android, </a:t>
            </a:r>
            <a:r>
              <a:rPr lang="en-US" baseline="0" dirty="0" err="1" smtClean="0"/>
              <a:t>wp</a:t>
            </a:r>
            <a:r>
              <a:rPr lang="en-US" baseline="0" dirty="0" smtClean="0"/>
              <a:t>, includes controls such as scroll view, tab strip, list view, navigation buttons</a:t>
            </a:r>
          </a:p>
          <a:p>
            <a:r>
              <a:rPr lang="en-US" baseline="0" dirty="0" smtClean="0"/>
              <a:t>Features – performance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0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the core functionality of Kendo UI framework, including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templates, drag-and-drop,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widgets with integrated animations.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collection of HTML5-powered, mobile-ready, data visualization widgets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UI widgets for building HTML5-powered apps and sites for modern mobile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4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Free, open source, includes web,</a:t>
            </a:r>
            <a:r>
              <a:rPr lang="en-US" baseline="0" dirty="0" smtClean="0"/>
              <a:t> mobiles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Includes web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, mobile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MVC wrapper for all available widgets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JSP wrappers 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PHP 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Server</a:t>
            </a:r>
            <a:r>
              <a:rPr lang="en-US" baseline="0" dirty="0" smtClean="0"/>
              <a:t> side wrappers are classes or xml tags which generates kendo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widgets from server side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6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http://jqueryuivskendoui.com/demos/widgets.html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UI's widgets can be declaratively initialized using HTML5 data attributes.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 in both jQuery UI and Kendo UI support themes and styling via CSS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jQuery UI and Kendo UI support the ability to customize themes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done either manually or through a visual tool that's provided by both frameworks</a:t>
            </a:r>
          </a:p>
          <a:p>
            <a:r>
              <a:rPr lang="en-US" dirty="0" smtClean="0"/>
              <a:t>the jQuery UI </a:t>
            </a:r>
            <a:r>
              <a:rPr lang="en-US" dirty="0" err="1" smtClean="0"/>
              <a:t>ThemeRoller</a:t>
            </a:r>
            <a:r>
              <a:rPr lang="en-US" dirty="0" smtClean="0"/>
              <a:t> and the Kendo UI </a:t>
            </a:r>
            <a:r>
              <a:rPr lang="en-US" dirty="0" err="1" smtClean="0"/>
              <a:t>ThemeBuilder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2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E96B4E-485B-4011-B172-D2B8261A77C4}" type="datetimeFigureOut">
              <a:rPr lang="en-GB" smtClean="0"/>
              <a:t>16/03/2015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download/kendo-u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AMAL DEV</a:t>
            </a:r>
          </a:p>
          <a:p>
            <a:r>
              <a:rPr lang="en-US" dirty="0" smtClean="0"/>
              <a:t>UST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9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</a:t>
            </a:r>
          </a:p>
          <a:p>
            <a:r>
              <a:rPr lang="en-US" dirty="0"/>
              <a:t>Fade</a:t>
            </a:r>
          </a:p>
          <a:p>
            <a:r>
              <a:rPr lang="en-US" dirty="0"/>
              <a:t>Slide In</a:t>
            </a:r>
          </a:p>
          <a:p>
            <a:r>
              <a:rPr lang="en-US" dirty="0"/>
              <a:t>Flip</a:t>
            </a:r>
          </a:p>
          <a:p>
            <a:r>
              <a:rPr lang="en-US" dirty="0"/>
              <a:t>Transfer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Page Turn</a:t>
            </a:r>
          </a:p>
          <a:p>
            <a:r>
              <a:rPr lang="en-US" dirty="0"/>
              <a:t>Tile</a:t>
            </a:r>
          </a:p>
          <a:p>
            <a:r>
              <a:rPr lang="en-US" dirty="0"/>
              <a:t>Replace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Abstraction of Data in Kendo UI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Able to perform Local and Remote </a:t>
            </a:r>
            <a:r>
              <a:rPr lang="en-US" dirty="0" err="1" smtClean="0"/>
              <a:t>databinding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Fully supports CRUD operations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Supports local and server side  sorting, paging, filtering, grouping and aggregates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923"/>
            <a:ext cx="7620000" cy="46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69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Requires jQuery v1.9.1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Download package from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www.telerik.com/download/kendo-ui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Package Structure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0" y="4077072"/>
            <a:ext cx="7114242" cy="20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Validator component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2590800"/>
            <a:ext cx="51911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11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Copy JS and Styles directories to your root folder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US" dirty="0" smtClean="0"/>
              <a:t>Include the files in your page</a:t>
            </a:r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2771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Widget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HTML 5 Syntax</a:t>
            </a:r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99" y="2246506"/>
            <a:ext cx="480408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28" y="4365104"/>
            <a:ext cx="64807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CDN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Hosted on Amazon Cloud Front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are minified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Local fallback option is recommended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9" y="3789040"/>
            <a:ext cx="7591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Include only what you need.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Seperate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files are available for each widgets.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registering duplicate scripts.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Pick right combined script based on your project.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</a:t>
            </a:r>
            <a:r>
              <a:rPr lang="en-US" dirty="0" smtClean="0"/>
              <a:t>endo.web.min.js -&gt; core framework, desktop browser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kendo.dataviz.min.js -&gt; core framework, data </a:t>
            </a:r>
            <a:r>
              <a:rPr lang="en-US" dirty="0" err="1" smtClean="0"/>
              <a:t>viz</a:t>
            </a:r>
            <a:r>
              <a:rPr lang="en-US" dirty="0" smtClean="0"/>
              <a:t>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kendo.mobile.min.js - &gt; core framework, mobile specific widgets</a:t>
            </a:r>
          </a:p>
          <a:p>
            <a:pPr marL="342900" lvl="1">
              <a:lnSpc>
                <a:spcPct val="150000"/>
              </a:lnSpc>
              <a:buClr>
                <a:schemeClr val="accent1"/>
              </a:buClr>
            </a:pPr>
            <a:r>
              <a:rPr lang="en-US" sz="2200" dirty="0"/>
              <a:t>Use Download builder for custom combined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1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sz="3200" dirty="0" smtClean="0"/>
              <a:t>Getting Started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jQuery plugin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Markup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51570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Flavors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 Widgets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multiple Items at Once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Obtaining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Widget Configuration</a:t>
            </a:r>
            <a:endParaRPr lang="en-US" dirty="0" smtClean="0"/>
          </a:p>
          <a:p>
            <a:r>
              <a:rPr lang="en-US" dirty="0" smtClean="0"/>
              <a:t>Event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8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&amp; Themes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Common Styles for Widgets &amp; Styles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Predefined Themes Included out of the box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BootStrap</a:t>
            </a:r>
            <a:r>
              <a:rPr lang="en-US" dirty="0" smtClean="0"/>
              <a:t> Support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48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Styles</a:t>
            </a:r>
            <a:endParaRPr lang="en-US" dirty="0" smtClean="0"/>
          </a:p>
          <a:p>
            <a:r>
              <a:rPr lang="en-US" dirty="0" smtClean="0"/>
              <a:t>Adding Default Theme</a:t>
            </a:r>
            <a:endParaRPr lang="en-US" dirty="0" smtClean="0"/>
          </a:p>
          <a:p>
            <a:r>
              <a:rPr lang="en-US" dirty="0" smtClean="0"/>
              <a:t>Changing Themes</a:t>
            </a:r>
            <a:endParaRPr lang="en-US" dirty="0" smtClean="0"/>
          </a:p>
          <a:p>
            <a:r>
              <a:rPr lang="en-US" smtClean="0"/>
              <a:t>Adding Bootstrap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Developed by </a:t>
            </a:r>
            <a:r>
              <a:rPr lang="en-US" dirty="0" err="1" smtClean="0"/>
              <a:t>Telerik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End to End solution for modern client side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by over 100K customers worldwide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Minimal external dependencies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 based on jQuery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50000"/>
              </a:lnSpc>
            </a:pPr>
            <a:r>
              <a:rPr lang="en-US" dirty="0" smtClean="0"/>
              <a:t>HTML5/CSS3/jQuery based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Lot of Web Widgets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Rich Data Visualization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Auto-Adaptive Mobile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Browser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Platform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 for PHP, JSP,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Kendo UI Web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DataViz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2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Kendo UI Core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Professional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ASP.NET MVC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JSP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PHP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 vs Kendo UI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73417"/>
              </p:ext>
            </p:extLst>
          </p:nvPr>
        </p:nvGraphicFramePr>
        <p:xfrm>
          <a:off x="661281" y="1569835"/>
          <a:ext cx="7211838" cy="4854186"/>
        </p:xfrm>
        <a:graphic>
          <a:graphicData uri="http://schemas.openxmlformats.org/drawingml/2006/table">
            <a:tbl>
              <a:tblPr/>
              <a:tblGrid>
                <a:gridCol w="2403946"/>
                <a:gridCol w="2403946"/>
                <a:gridCol w="2403946"/>
              </a:tblGrid>
              <a:tr h="300037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2E2E2E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2E2E2E"/>
                          </a:solidFill>
                          <a:effectLst/>
                        </a:rPr>
                        <a:t>jQuery UI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2E2E2E"/>
                          </a:solidFill>
                          <a:effectLst/>
                        </a:rPr>
                        <a:t>Kendo UI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Widgets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(12)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(28)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Themes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(24)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(11)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Effects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(13)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(8)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Interactions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(5)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(6)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Templates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 err="1">
                          <a:effectLst/>
                        </a:rPr>
                        <a:t>DataSource</a:t>
                      </a:r>
                      <a:endParaRPr lang="en-US" sz="1500" dirty="0">
                        <a:effectLst/>
                      </a:endParaRP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 </a:t>
                      </a:r>
                      <a:r>
                        <a:rPr lang="en-US" sz="1500" dirty="0" smtClean="0">
                          <a:effectLst/>
                        </a:rPr>
                        <a:t>(</a:t>
                      </a:r>
                      <a:r>
                        <a:rPr lang="en-US" sz="1500" dirty="0" err="1" smtClean="0">
                          <a:effectLst/>
                        </a:rPr>
                        <a:t>Dataview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25066"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Model-View-</a:t>
                      </a:r>
                      <a:r>
                        <a:rPr lang="en-US" sz="1500" dirty="0" err="1">
                          <a:effectLst/>
                        </a:rPr>
                        <a:t>ViewModel</a:t>
                      </a:r>
                      <a:r>
                        <a:rPr lang="en-US" sz="1500" dirty="0">
                          <a:effectLst/>
                        </a:rPr>
                        <a:t> (MVVM)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Data Visualization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Globalization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Yes </a:t>
                      </a:r>
                      <a:r>
                        <a:rPr lang="en-US" sz="1500" dirty="0" smtClean="0">
                          <a:effectLst/>
                        </a:rPr>
                        <a:t>(Globalize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Validation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750094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Browser Support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IE 8+, Latest 2 versions of Chrome, Firefox, Safari, and Opera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IE 7+, Firefox ESR, Safari 5+ (OS X), Opera 11+, Chrome, Android 2.2+, iOS 4.0+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066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Mobile Device Compatibility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 </a:t>
                      </a:r>
                      <a:r>
                        <a:rPr lang="en-US" sz="1500" dirty="0" smtClean="0">
                          <a:effectLst/>
                        </a:rPr>
                        <a:t>(jQuery </a:t>
                      </a:r>
                      <a:r>
                        <a:rPr lang="en-US" sz="1500" dirty="0">
                          <a:effectLst/>
                        </a:rPr>
                        <a:t>UI Touch Punch)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AutoComplete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Calendar</a:t>
            </a:r>
          </a:p>
          <a:p>
            <a:r>
              <a:rPr lang="en-US" dirty="0" err="1"/>
              <a:t>ColorPicker</a:t>
            </a:r>
            <a:endParaRPr lang="en-US" dirty="0"/>
          </a:p>
          <a:p>
            <a:r>
              <a:rPr lang="en-US" dirty="0" err="1"/>
              <a:t>ComboBox</a:t>
            </a:r>
            <a:endParaRPr lang="en-US" dirty="0"/>
          </a:p>
          <a:p>
            <a:r>
              <a:rPr lang="en-US" dirty="0" err="1"/>
              <a:t>DatePicker</a:t>
            </a:r>
            <a:endParaRPr lang="en-US" dirty="0"/>
          </a:p>
          <a:p>
            <a:r>
              <a:rPr lang="en-US" dirty="0" err="1"/>
              <a:t>DateTimePicker</a:t>
            </a:r>
            <a:endParaRPr lang="en-US" dirty="0"/>
          </a:p>
          <a:p>
            <a:r>
              <a:rPr lang="en-US" dirty="0" err="1"/>
              <a:t>DropDownList</a:t>
            </a:r>
            <a:endParaRPr lang="en-US" dirty="0"/>
          </a:p>
          <a:p>
            <a:r>
              <a:rPr lang="en-US" dirty="0"/>
              <a:t>Editor</a:t>
            </a:r>
          </a:p>
          <a:p>
            <a:r>
              <a:rPr lang="en-US" dirty="0"/>
              <a:t>Grid</a:t>
            </a:r>
          </a:p>
          <a:p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 smtClean="0"/>
              <a:t>MaskedTextBox</a:t>
            </a:r>
            <a:endParaRPr lang="en-US" dirty="0" smtClean="0"/>
          </a:p>
          <a:p>
            <a:r>
              <a:rPr lang="en-US" dirty="0" smtClean="0"/>
              <a:t>Menu</a:t>
            </a:r>
          </a:p>
          <a:p>
            <a:r>
              <a:rPr lang="en-US" dirty="0" err="1" smtClean="0"/>
              <a:t>MultiSelect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Notification</a:t>
            </a:r>
            <a:endParaRPr lang="en-US" dirty="0"/>
          </a:p>
          <a:p>
            <a:r>
              <a:rPr lang="en-US" dirty="0" err="1"/>
              <a:t>NumericTextBox</a:t>
            </a:r>
            <a:endParaRPr lang="en-US" dirty="0"/>
          </a:p>
          <a:p>
            <a:r>
              <a:rPr lang="en-US" dirty="0" err="1"/>
              <a:t>PanelBar</a:t>
            </a:r>
            <a:endParaRPr lang="en-US" dirty="0"/>
          </a:p>
          <a:p>
            <a:r>
              <a:rPr lang="en-US" dirty="0" smtClean="0"/>
              <a:t>Scheduler</a:t>
            </a:r>
            <a:endParaRPr lang="en-US" dirty="0"/>
          </a:p>
          <a:p>
            <a:r>
              <a:rPr lang="en-US" dirty="0"/>
              <a:t>Slider</a:t>
            </a:r>
          </a:p>
          <a:p>
            <a:r>
              <a:rPr lang="en-US" dirty="0"/>
              <a:t>Sortable</a:t>
            </a:r>
          </a:p>
          <a:p>
            <a:r>
              <a:rPr lang="en-US" dirty="0"/>
              <a:t>Splitter</a:t>
            </a:r>
          </a:p>
          <a:p>
            <a:r>
              <a:rPr lang="en-US" dirty="0" err="1"/>
              <a:t>TabStrip</a:t>
            </a:r>
            <a:endParaRPr lang="en-US" dirty="0"/>
          </a:p>
          <a:p>
            <a:r>
              <a:rPr lang="en-US" dirty="0" err="1"/>
              <a:t>TimePicker</a:t>
            </a:r>
            <a:endParaRPr lang="en-US" dirty="0"/>
          </a:p>
          <a:p>
            <a:r>
              <a:rPr lang="en-US" dirty="0"/>
              <a:t>Tooltip</a:t>
            </a:r>
          </a:p>
          <a:p>
            <a:r>
              <a:rPr lang="en-US" dirty="0" err="1"/>
              <a:t>TreeView</a:t>
            </a:r>
            <a:endParaRPr lang="en-US" dirty="0"/>
          </a:p>
          <a:p>
            <a:r>
              <a:rPr lang="en-US" dirty="0"/>
              <a:t>Upload</a:t>
            </a:r>
          </a:p>
          <a:p>
            <a:r>
              <a:rPr lang="en-US" dirty="0"/>
              <a:t>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8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</a:t>
            </a:r>
          </a:p>
          <a:p>
            <a:r>
              <a:rPr lang="en-US" dirty="0"/>
              <a:t>Blue Opal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Flat</a:t>
            </a:r>
          </a:p>
          <a:p>
            <a:r>
              <a:rPr lang="en-US" dirty="0"/>
              <a:t>High </a:t>
            </a:r>
            <a:r>
              <a:rPr lang="en-US" dirty="0" smtClean="0"/>
              <a:t>Contrast</a:t>
            </a:r>
            <a:endParaRPr lang="en-US" dirty="0"/>
          </a:p>
          <a:p>
            <a:r>
              <a:rPr lang="en-US" dirty="0"/>
              <a:t>Metro</a:t>
            </a:r>
          </a:p>
          <a:p>
            <a:r>
              <a:rPr lang="en-US" dirty="0"/>
              <a:t>Metro Black</a:t>
            </a:r>
          </a:p>
          <a:p>
            <a:r>
              <a:rPr lang="en-US" dirty="0"/>
              <a:t>Moonlight</a:t>
            </a:r>
          </a:p>
          <a:p>
            <a:r>
              <a:rPr lang="en-US" dirty="0"/>
              <a:t>Silver</a:t>
            </a:r>
          </a:p>
          <a:p>
            <a:r>
              <a:rPr lang="en-US" dirty="0"/>
              <a:t>Unicorn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8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5029</TotalTime>
  <Words>1022</Words>
  <Application>Microsoft Office PowerPoint</Application>
  <PresentationFormat>On-screen Show (4:3)</PresentationFormat>
  <Paragraphs>261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KENDO UI</vt:lpstr>
      <vt:lpstr>AGENDA</vt:lpstr>
      <vt:lpstr>Introduction</vt:lpstr>
      <vt:lpstr>Overview</vt:lpstr>
      <vt:lpstr>Components</vt:lpstr>
      <vt:lpstr>Flavours</vt:lpstr>
      <vt:lpstr>jQuery UI vs Kendo UI</vt:lpstr>
      <vt:lpstr>Widgets</vt:lpstr>
      <vt:lpstr>Themes</vt:lpstr>
      <vt:lpstr>Effects</vt:lpstr>
      <vt:lpstr>DataSource</vt:lpstr>
      <vt:lpstr>Data Visualization</vt:lpstr>
      <vt:lpstr>Installation</vt:lpstr>
      <vt:lpstr>Validation</vt:lpstr>
      <vt:lpstr>Usage</vt:lpstr>
      <vt:lpstr>Initializing Widget</vt:lpstr>
      <vt:lpstr>Kendo UI CDN</vt:lpstr>
      <vt:lpstr>Best Practices</vt:lpstr>
      <vt:lpstr>Demo</vt:lpstr>
      <vt:lpstr>Demo</vt:lpstr>
      <vt:lpstr>Styles &amp; Themes 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</dc:title>
  <dc:creator>Amal Dev</dc:creator>
  <cp:lastModifiedBy>Amal Dev</cp:lastModifiedBy>
  <cp:revision>32</cp:revision>
  <dcterms:created xsi:type="dcterms:W3CDTF">2015-02-01T05:10:16Z</dcterms:created>
  <dcterms:modified xsi:type="dcterms:W3CDTF">2015-03-19T16:12:38Z</dcterms:modified>
</cp:coreProperties>
</file>