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65675" autoAdjust="0"/>
  </p:normalViewPr>
  <p:slideViewPr>
    <p:cSldViewPr>
      <p:cViewPr>
        <p:scale>
          <a:sx n="98" d="100"/>
          <a:sy n="98" d="100"/>
        </p:scale>
        <p:origin x="-20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EF1FE-4C3E-4A42-AC59-1D96E84B9F9E}" type="datetimeFigureOut">
              <a:rPr lang="en-GB" smtClean="0"/>
              <a:t>08/02/2015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CACC7-154D-45B0-B133-967779606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45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items</a:t>
            </a:r>
          </a:p>
          <a:p>
            <a:r>
              <a:rPr lang="en-US" dirty="0" smtClean="0"/>
              <a:t>Chaining</a:t>
            </a:r>
          </a:p>
          <a:p>
            <a:r>
              <a:rPr lang="en-US" dirty="0" smtClean="0"/>
              <a:t>Avoid duplicate</a:t>
            </a:r>
            <a:r>
              <a:rPr lang="en-US" baseline="0" dirty="0" smtClean="0"/>
              <a:t> initialization </a:t>
            </a:r>
          </a:p>
          <a:p>
            <a:r>
              <a:rPr lang="en-US" dirty="0" smtClean="0"/>
              <a:t>Obtain</a:t>
            </a:r>
            <a:r>
              <a:rPr lang="en-US" baseline="0" dirty="0" smtClean="0"/>
              <a:t> a reference using </a:t>
            </a:r>
            <a:r>
              <a:rPr lang="en-US" baseline="0" dirty="0" err="1" smtClean="0"/>
              <a:t>jquery</a:t>
            </a:r>
            <a:endParaRPr lang="en-GB" smtClean="0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4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67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a collection of styles, scripts and images</a:t>
            </a:r>
          </a:p>
          <a:p>
            <a:r>
              <a:rPr lang="en-US" baseline="0" dirty="0" smtClean="0"/>
              <a:t>Leverages existing technologies to make rich immersive web applications</a:t>
            </a:r>
          </a:p>
          <a:p>
            <a:r>
              <a:rPr lang="en-US" dirty="0" smtClean="0"/>
              <a:t>Web – widgets for both web and touch enabled</a:t>
            </a:r>
            <a:r>
              <a:rPr lang="en-US" baseline="0" dirty="0" smtClean="0"/>
              <a:t> desktop development</a:t>
            </a:r>
          </a:p>
          <a:p>
            <a:r>
              <a:rPr lang="en-US" baseline="0" dirty="0" smtClean="0"/>
              <a:t>DataViz – used for development of desktop websites as well as mobile websites, normally used for representing data which include charts as well as </a:t>
            </a:r>
            <a:r>
              <a:rPr lang="en-US" baseline="0" dirty="0" err="1" smtClean="0"/>
              <a:t>guages</a:t>
            </a:r>
            <a:endParaRPr lang="en-US" baseline="0" dirty="0" smtClean="0"/>
          </a:p>
          <a:p>
            <a:r>
              <a:rPr lang="en-US" baseline="0" dirty="0" smtClean="0"/>
              <a:t>Mobile – features adaptive rendering technology which displays natively feel for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android, </a:t>
            </a:r>
            <a:r>
              <a:rPr lang="en-US" baseline="0" dirty="0" err="1" smtClean="0"/>
              <a:t>wp</a:t>
            </a:r>
            <a:r>
              <a:rPr lang="en-US" baseline="0" dirty="0" smtClean="0"/>
              <a:t>, includes controls such as scroll view, tab strip, list view, navigation buttons</a:t>
            </a:r>
          </a:p>
          <a:p>
            <a:r>
              <a:rPr lang="en-US" baseline="0" dirty="0" smtClean="0"/>
              <a:t>Features – performance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608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Free, open source, includes web,</a:t>
            </a:r>
            <a:r>
              <a:rPr lang="en-US" baseline="0" dirty="0" smtClean="0"/>
              <a:t> mobiles widgets and framework features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Includes web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, mobile widgets and framework features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ASP.NET MVC wrapper for all available widgets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JSP wrappers available for web and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widgets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PHP </a:t>
            </a:r>
            <a:r>
              <a:rPr lang="en-US" baseline="0" dirty="0" smtClean="0"/>
              <a:t>available for web and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widgets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Server</a:t>
            </a:r>
            <a:r>
              <a:rPr lang="en-US" baseline="0" dirty="0" smtClean="0"/>
              <a:t> side wrappers are classes or xml tags which generates kendo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widgets from server side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06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Common.css file is registered</a:t>
            </a:r>
            <a:r>
              <a:rPr lang="en-US" baseline="0" dirty="0" smtClean="0"/>
              <a:t> before the theme.css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8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Add</a:t>
            </a:r>
            <a:r>
              <a:rPr lang="en-US" baseline="0" dirty="0" smtClean="0"/>
              <a:t> an html element, select the element thru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and apply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method from kendo namespaces to convert it into a widget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Declarative Initialization- typically adds special attributes to your element starting with data-, then calls an initializer that reads these attributes and apply these changes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49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plan for a fallback option while using files hosted in </a:t>
            </a:r>
            <a:r>
              <a:rPr lang="en-US" baseline="0" dirty="0" err="1" smtClean="0"/>
              <a:t>cdn</a:t>
            </a:r>
            <a:endParaRPr lang="en-US" baseline="0" dirty="0" smtClean="0"/>
          </a:p>
          <a:p>
            <a:r>
              <a:rPr lang="en-US" baseline="0" dirty="0" smtClean="0"/>
              <a:t>Connectivity issues, firewalls, antivirus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862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en-US" baseline="0" dirty="0" smtClean="0"/>
              <a:t> kendo.grid.js should not be registered together with kendo.web.js or kendo.all.js</a:t>
            </a:r>
          </a:p>
          <a:p>
            <a:r>
              <a:rPr lang="en-US" baseline="0" dirty="0" smtClean="0"/>
              <a:t>5. Only for licensed user, core users can opt for grunt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9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84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08/02/2015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08/02/2015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08/02/2015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08/02/2015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08/02/2015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08/02/2015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BE96B4E-485B-4011-B172-D2B8261A77C4}" type="datetimeFigureOut">
              <a:rPr lang="en-GB" smtClean="0"/>
              <a:t>08/02/2015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download/kendo-u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 UI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AMAL DEV</a:t>
            </a:r>
          </a:p>
          <a:p>
            <a:r>
              <a:rPr lang="en-US" dirty="0" smtClean="0"/>
              <a:t>UST GLOBAL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9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200000"/>
              </a:lnSpc>
              <a:buNone/>
            </a:pPr>
            <a:r>
              <a:rPr lang="en-US" sz="3200" dirty="0" smtClean="0"/>
              <a:t>Getting Started</a:t>
            </a:r>
          </a:p>
          <a:p>
            <a:pPr lvl="1">
              <a:lnSpc>
                <a:spcPct val="200000"/>
              </a:lnSpc>
            </a:pPr>
            <a:r>
              <a:rPr lang="en-US" sz="3000" dirty="0" smtClean="0"/>
              <a:t>Using jQuery plugin</a:t>
            </a:r>
          </a:p>
          <a:p>
            <a:pPr lvl="1">
              <a:lnSpc>
                <a:spcPct val="200000"/>
              </a:lnSpc>
            </a:pPr>
            <a:r>
              <a:rPr lang="en-US" sz="3000" dirty="0" smtClean="0"/>
              <a:t>Using Markup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51570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multiple Items at Once</a:t>
            </a:r>
          </a:p>
          <a:p>
            <a:r>
              <a:rPr lang="en-US" dirty="0" smtClean="0"/>
              <a:t>Chaining</a:t>
            </a:r>
          </a:p>
          <a:p>
            <a:r>
              <a:rPr lang="en-US" dirty="0" smtClean="0"/>
              <a:t>Obtaining Reference</a:t>
            </a:r>
          </a:p>
          <a:p>
            <a:r>
              <a:rPr lang="en-US" smtClean="0"/>
              <a:t>Event Binding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8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Overview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Flavors</a:t>
            </a:r>
          </a:p>
          <a:p>
            <a:pPr>
              <a:lnSpc>
                <a:spcPct val="150000"/>
              </a:lnSpc>
            </a:pPr>
            <a:r>
              <a:rPr lang="en-US" dirty="0"/>
              <a:t>Installation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Web Widgets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lnSpc>
                <a:spcPct val="150000"/>
              </a:lnSpc>
            </a:pPr>
            <a:r>
              <a:rPr lang="en-US" dirty="0" smtClean="0"/>
              <a:t>HTML5/CSS3/jQuery based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Lot of Web Widgets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Rich Data Visualization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Auto-Adaptive Mobile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Cross Browser Support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Cross Platform Support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 for PHP, JSP, 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6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Kendo UI Core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Kendo UI Professional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Telerik</a:t>
            </a:r>
            <a:r>
              <a:rPr lang="en-US" dirty="0" smtClean="0"/>
              <a:t> UI for ASP.NET MVC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Telerik</a:t>
            </a:r>
            <a:r>
              <a:rPr lang="en-US" dirty="0" smtClean="0"/>
              <a:t> UI for JSP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Telerik</a:t>
            </a:r>
            <a:r>
              <a:rPr lang="en-US" dirty="0" smtClean="0"/>
              <a:t> UI for PHP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6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Requires jQuery v1.9.1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Download package from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www.telerik.com/download/kendo-ui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Package Structure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0" y="4077072"/>
            <a:ext cx="7114242" cy="209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0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Copy JS and Styles directories to your root folder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US" dirty="0" smtClean="0"/>
              <a:t>Include the files in your page</a:t>
            </a:r>
          </a:p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2771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Widget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HTML 5 Syntax</a:t>
            </a:r>
            <a:endParaRPr lang="en-GB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99" y="2246506"/>
            <a:ext cx="480408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28" y="4365104"/>
            <a:ext cx="64807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4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CDN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Hosted on Amazon Cloud Front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 are minified files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Local fallback option is recommended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9" y="3789040"/>
            <a:ext cx="7591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1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Include only what you need.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Seperate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files are available for each widgets.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Avoid registering duplicate scripts.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Pick right combined script based on your project.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</a:t>
            </a:r>
            <a:r>
              <a:rPr lang="en-US" dirty="0" smtClean="0"/>
              <a:t>endo.web.min.js -&gt; core framework, desktop browser widgets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kendo.dataviz.min.js -&gt; core framework, data </a:t>
            </a:r>
            <a:r>
              <a:rPr lang="en-US" dirty="0" err="1" smtClean="0"/>
              <a:t>viz</a:t>
            </a:r>
            <a:r>
              <a:rPr lang="en-US" dirty="0" smtClean="0"/>
              <a:t> widgets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kendo.mobile.min.js - &gt; core framework, mobile specific widgets</a:t>
            </a:r>
          </a:p>
          <a:p>
            <a:pPr marL="342900" lvl="1">
              <a:lnSpc>
                <a:spcPct val="150000"/>
              </a:lnSpc>
              <a:buClr>
                <a:schemeClr val="accent1"/>
              </a:buClr>
            </a:pPr>
            <a:r>
              <a:rPr lang="en-US" sz="2200" dirty="0"/>
              <a:t>Use Download builder for custom combined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919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618</TotalTime>
  <Words>465</Words>
  <Application>Microsoft Office PowerPoint</Application>
  <PresentationFormat>On-screen Show (4:3)</PresentationFormat>
  <Paragraphs>99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KENDO UI</vt:lpstr>
      <vt:lpstr>AGENDA</vt:lpstr>
      <vt:lpstr>Overview</vt:lpstr>
      <vt:lpstr>Flavours</vt:lpstr>
      <vt:lpstr>Installation</vt:lpstr>
      <vt:lpstr>Usage</vt:lpstr>
      <vt:lpstr>Initializing Widget</vt:lpstr>
      <vt:lpstr>Kendo UI CDN</vt:lpstr>
      <vt:lpstr>Best Practices</vt:lpstr>
      <vt:lpstr>Demo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</dc:title>
  <dc:creator>Amal Dev</dc:creator>
  <cp:lastModifiedBy>Amal Dev</cp:lastModifiedBy>
  <cp:revision>21</cp:revision>
  <dcterms:created xsi:type="dcterms:W3CDTF">2015-02-01T05:10:16Z</dcterms:created>
  <dcterms:modified xsi:type="dcterms:W3CDTF">2015-02-08T18:49:39Z</dcterms:modified>
</cp:coreProperties>
</file>