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5675" autoAdjust="0"/>
  </p:normalViewPr>
  <p:slideViewPr>
    <p:cSldViewPr>
      <p:cViewPr varScale="1">
        <p:scale>
          <a:sx n="64" d="100"/>
          <a:sy n="64" d="100"/>
        </p:scale>
        <p:origin x="-11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F1FE-4C3E-4A42-AC59-1D96E84B9F9E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ACC7-154D-45B0-B133-967779606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4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a collection of styles, scripts and images</a:t>
            </a:r>
          </a:p>
          <a:p>
            <a:r>
              <a:rPr lang="en-US" baseline="0" dirty="0" smtClean="0"/>
              <a:t>Leverages existing technologies to make rich immersive web applications</a:t>
            </a:r>
          </a:p>
          <a:p>
            <a:r>
              <a:rPr lang="en-US" dirty="0" smtClean="0"/>
              <a:t>Web – widgets for both web and touch enabled</a:t>
            </a:r>
            <a:r>
              <a:rPr lang="en-US" baseline="0" dirty="0" smtClean="0"/>
              <a:t> desktop development</a:t>
            </a:r>
          </a:p>
          <a:p>
            <a:r>
              <a:rPr lang="en-US" baseline="0" dirty="0" smtClean="0"/>
              <a:t>DataViz – used for development of desktop websites as well as mobile websites, normally used for representing data which include charts as well as </a:t>
            </a:r>
            <a:r>
              <a:rPr lang="en-US" baseline="0" dirty="0" err="1" smtClean="0"/>
              <a:t>guages</a:t>
            </a:r>
            <a:endParaRPr lang="en-US" baseline="0" dirty="0" smtClean="0"/>
          </a:p>
          <a:p>
            <a:r>
              <a:rPr lang="en-US" baseline="0" dirty="0" smtClean="0"/>
              <a:t>Mobile – features adaptive rendering technology which displays natively feel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android, </a:t>
            </a:r>
            <a:r>
              <a:rPr lang="en-US" baseline="0" dirty="0" err="1" smtClean="0"/>
              <a:t>wp</a:t>
            </a:r>
            <a:r>
              <a:rPr lang="en-US" baseline="0" dirty="0" smtClean="0"/>
              <a:t>, includes controls such as scroll view, tab strip, list view, navigation buttons</a:t>
            </a:r>
          </a:p>
          <a:p>
            <a:r>
              <a:rPr lang="en-US" baseline="0" dirty="0" smtClean="0"/>
              <a:t>Features – performance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0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E96B4E-485B-4011-B172-D2B8261A77C4}" type="datetimeFigureOut">
              <a:rPr lang="en-GB" smtClean="0"/>
              <a:t>01/02/2015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AMAL DEV</a:t>
            </a:r>
          </a:p>
          <a:p>
            <a:r>
              <a:rPr lang="en-US" dirty="0" smtClean="0"/>
              <a:t>UST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Advantages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 Widgets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</a:pPr>
            <a:r>
              <a:rPr lang="en-US" dirty="0" smtClean="0"/>
              <a:t>HTML5/CSS3/jQuery based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 of Web Widgets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Data Visualization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Auto-Adaptive Mobile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Browser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Platform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 for PHP, JSP,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513</TotalTime>
  <Words>134</Words>
  <Application>Microsoft Office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KENDO UI</vt:lpstr>
      <vt:lpstr>AGENDA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</dc:title>
  <dc:creator>Amal Dev</dc:creator>
  <cp:lastModifiedBy>Amal Dev</cp:lastModifiedBy>
  <cp:revision>8</cp:revision>
  <dcterms:created xsi:type="dcterms:W3CDTF">2015-02-01T05:10:16Z</dcterms:created>
  <dcterms:modified xsi:type="dcterms:W3CDTF">2015-02-01T13:43:32Z</dcterms:modified>
</cp:coreProperties>
</file>