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F"/>
    <a:srgbClr val="C3B1E1"/>
    <a:srgbClr val="A296C9"/>
    <a:srgbClr val="CBC3E3"/>
    <a:srgbClr val="F9F4FF"/>
    <a:srgbClr val="D8BFD8"/>
    <a:srgbClr val="D8D4FF"/>
    <a:srgbClr val="D9BFF2"/>
    <a:srgbClr val="F2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>
        <p:scale>
          <a:sx n="86" d="100"/>
          <a:sy n="86" d="100"/>
        </p:scale>
        <p:origin x="9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0033-6384-D84C-B68D-758787DC32EC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D92A7-6B2A-0947-A996-F236E85C5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98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D92A7-6B2A-0947-A996-F236E85C526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3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F2DD-318A-674E-A882-0FB3047C5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EA070-066E-2640-93C2-71CEA1F6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F01A-91ED-F549-BB18-71F258EF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A892-FE74-3341-A5A6-201B362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4B57-1517-CF45-A062-CF6C3DE9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4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6861-B89E-1B44-8217-4BC3448B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14271-2CF1-6F42-8EA6-55210A38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2AA8-D67A-A246-9649-251EA1C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6C1B-86C7-F945-80CA-089C7B5A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05EC7-B81B-7E4A-8019-AC47F25C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DCC39-8A3C-B84F-9E94-0E7AADF48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6AF2-2E34-9A45-90AD-01A4D8B5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C222-86DA-304D-B692-9C0D04C2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B8FC-1224-704A-8A1D-189D761B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EE40-14FE-6F47-8455-91A47042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5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6B99-95D1-9C4A-8A6C-4D3A981E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BD0D-0410-BE4D-9D28-E4EFD497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3159-57FC-A34F-80D2-DFE739A7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02CE-00FB-6D4C-A0A9-F8C4F8C8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41A-B3B1-9B41-B809-F7FA9A20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46E7-1405-E141-ABF4-D98CF50B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E6F3-04E3-EF4E-874D-D1237A82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0615-71E8-0349-AF11-E089C0FB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612-B226-1E40-B535-23EA33E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D94C-E852-3E42-9E23-B22C07F4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6161-7436-0B4A-B59E-F614D8FB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CB63-E52D-CF46-A6B0-82CBE6C7C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03B45-9764-BD4B-BFC6-E81F2550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8BA8-E8CF-7C44-AFEF-70E6DBEC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343CE-C205-D741-9A0C-5F0FE95C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272C-4293-8E4D-8E48-AC88DD1C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1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A2CC-8613-BD43-8455-8C651C5E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4A07D-9181-F845-8F8E-07FE2A1E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7F073-7798-604F-AEF8-84E27556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158CC-3277-6B4A-A8F2-A5604EAB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C4047-9EA9-ED40-A5F3-98F689C27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704F5-0FF9-044C-9108-1679A961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17170-174A-3A44-9EA3-341D5517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A529-ADD2-C240-B04B-6D9E4141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4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BCCC-C651-D14B-9BD3-408B0AB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E425E-FA5F-F740-AAA8-D6BA5FEE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010B1-8534-F545-BC5A-8DB169E0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0B18-97A8-634D-BDD1-9E6FA30B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2273D-9072-F145-A572-242F5183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80723-AAF9-7A4D-B3E4-E9E956EF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01C8C-2475-6745-8EED-27800D2E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9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130-2E66-AD4D-90DC-7EAC2306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97BA-0B64-7A48-924E-8797FBAA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B3D85-71E1-A242-BF95-DEEAE7FB5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76252-745E-BF46-B4DE-B5EF235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85E9-8471-9349-A42B-435AD8A1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85D6-6C2C-0544-9C66-750A0770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3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3C8D-1F24-8A45-9DC6-52DAEF26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6FDCB-FC02-4F4B-B28D-63C2BF1B6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0A378-3986-EF41-A321-13C268B1C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B63F-ED72-B441-9D53-1F6211F1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174CB-34C8-4D4C-911E-3912560E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21604-20D5-C445-A36B-F68E4115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86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BC8C4-BAA3-6B4A-98E7-47743C43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D4396-BE4C-8847-8354-1B64B4F60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B83F-E25F-1042-A62D-6A64EFAE8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A71B-4FE2-6F41-A408-123C5D657315}" type="datetimeFigureOut">
              <a:rPr lang="fr-FR" smtClean="0"/>
              <a:t>04/03/2021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8DC0-A7B7-5B42-B5D1-D215CDB1A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0129-0A02-D648-BDB9-06EE7FEAF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512A-F75F-AD43-88AA-96A0DDD68D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7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4EC94C-A76D-CC4B-882A-7F40A7E43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D8D4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1BE610-FE0B-3341-911F-84CFC4DB55B0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D8D4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8BA8-2727-E548-BF11-7EA8245DB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FF845-413B-C348-8FB9-4C795F25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90" y="2073835"/>
            <a:ext cx="11392619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Storytelling</a:t>
            </a:r>
            <a:br>
              <a:rPr lang="fr-FR" sz="4800" dirty="0">
                <a:solidFill>
                  <a:srgbClr val="FBFAFF"/>
                </a:solidFill>
                <a:latin typeface="Didot" panose="02000503000000020003" pitchFamily="2" charset="-79"/>
                <a:cs typeface="Didot" panose="02000503000000020003" pitchFamily="2" charset="-79"/>
              </a:rPr>
            </a:br>
            <a:r>
              <a:rPr lang="fr-FR" sz="1700" dirty="0">
                <a:solidFill>
                  <a:srgbClr val="FBFAFF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Ben Baccar Lilia, Lauzeral Sarah, Nokri Amale, Rahis Erwan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9E2E1-5059-1D4B-91D4-897415D6EF39}"/>
              </a:ext>
            </a:extLst>
          </p:cNvPr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ENSAE ParisTech - Wikipedia">
            <a:extLst>
              <a:ext uri="{FF2B5EF4-FFF2-40B4-BE49-F238E27FC236}">
                <a16:creationId xmlns:a16="http://schemas.microsoft.com/office/drawing/2014/main" id="{033F0F65-B9F1-4E40-A1D2-1DBEFA26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095" y="6347012"/>
            <a:ext cx="760214" cy="5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47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A757C-C3B2-9945-BF90-CCB82D49AE3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BB263-FD88-924F-AC8E-8C5A5E01A97C}"/>
              </a:ext>
            </a:extLst>
          </p:cNvPr>
          <p:cNvSpPr txBox="1"/>
          <p:nvPr/>
        </p:nvSpPr>
        <p:spPr>
          <a:xfrm>
            <a:off x="6594886" y="2425834"/>
            <a:ext cx="5098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Projet</a:t>
            </a:r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:  Un site internet</a:t>
            </a:r>
          </a:p>
          <a:p>
            <a:endParaRPr lang="fr-FR" sz="1400" dirty="0">
              <a:solidFill>
                <a:srgbClr val="FBFAFF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Sujet</a:t>
            </a:r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: Les discriminations dans la mode</a:t>
            </a:r>
          </a:p>
          <a:p>
            <a:endParaRPr lang="fr-FR" sz="1400" i="1" dirty="0">
              <a:solidFill>
                <a:srgbClr val="FBFAFF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Données</a:t>
            </a:r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: Les couleurs / luminosité de la peau des mannequins sur les couvertures de magazine + scrapping des pays de naissance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CFC3-60CF-A04A-B01F-CB6149564766}"/>
              </a:ext>
            </a:extLst>
          </p:cNvPr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9BA58-4BD1-8047-A097-D761CEA40065}"/>
              </a:ext>
            </a:extLst>
          </p:cNvPr>
          <p:cNvSpPr/>
          <p:nvPr/>
        </p:nvSpPr>
        <p:spPr>
          <a:xfrm>
            <a:off x="4936095" y="648709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Ben Baccar Lilia, Lauzeral Sarah, Nokri Amale, Rahis Erwan</a:t>
            </a:r>
            <a:endParaRPr lang="fr-FR" sz="900" dirty="0">
              <a:solidFill>
                <a:srgbClr val="C3B1E1"/>
              </a:solidFill>
            </a:endParaRPr>
          </a:p>
        </p:txBody>
      </p:sp>
      <p:pic>
        <p:nvPicPr>
          <p:cNvPr id="13" name="Picture 2" descr="ENSAE ParisTech - Wikipedia">
            <a:extLst>
              <a:ext uri="{FF2B5EF4-FFF2-40B4-BE49-F238E27FC236}">
                <a16:creationId xmlns:a16="http://schemas.microsoft.com/office/drawing/2014/main" id="{1A4F8DD3-6FC5-D94D-8A32-2086B5E9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095" y="6347012"/>
            <a:ext cx="760214" cy="5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A5B22D-27A0-494D-B5A2-001AA09A7556}"/>
              </a:ext>
            </a:extLst>
          </p:cNvPr>
          <p:cNvSpPr/>
          <p:nvPr/>
        </p:nvSpPr>
        <p:spPr>
          <a:xfrm>
            <a:off x="399691" y="648708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Data Storytelling</a:t>
            </a:r>
            <a:endParaRPr lang="fr-FR" sz="900" dirty="0">
              <a:solidFill>
                <a:srgbClr val="C3B1E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991147-43A4-084C-B76B-2A2D280BA490}"/>
              </a:ext>
            </a:extLst>
          </p:cNvPr>
          <p:cNvGrpSpPr/>
          <p:nvPr/>
        </p:nvGrpSpPr>
        <p:grpSpPr>
          <a:xfrm>
            <a:off x="1443640" y="472210"/>
            <a:ext cx="3210644" cy="5964487"/>
            <a:chOff x="1319792" y="471054"/>
            <a:chExt cx="3293209" cy="611787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959473-F47F-CF48-A363-BBCC0459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19792" y="471054"/>
              <a:ext cx="3293209" cy="329320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032F3E0-7C3A-4448-A26E-11D9A761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9792" y="3295715"/>
              <a:ext cx="3293209" cy="3293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60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A757C-C3B2-9945-BF90-CCB82D49AE3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BB263-FD88-924F-AC8E-8C5A5E01A97C}"/>
              </a:ext>
            </a:extLst>
          </p:cNvPr>
          <p:cNvSpPr txBox="1"/>
          <p:nvPr/>
        </p:nvSpPr>
        <p:spPr>
          <a:xfrm>
            <a:off x="6594886" y="2624245"/>
            <a:ext cx="50982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Magazine en question </a:t>
            </a:r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: Vogue US</a:t>
            </a:r>
          </a:p>
          <a:p>
            <a:endParaRPr lang="fr-FR" sz="1400" i="1" dirty="0">
              <a:solidFill>
                <a:srgbClr val="FBFAFF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Dates</a:t>
            </a:r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: de 2000 à 2019</a:t>
            </a:r>
          </a:p>
          <a:p>
            <a:endParaRPr lang="fr-FR" sz="1400" i="1" dirty="0">
              <a:solidFill>
                <a:srgbClr val="FBFAFF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Sources</a:t>
            </a:r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: The Pudding, Wikipédia, Business of </a:t>
            </a:r>
            <a:r>
              <a:rPr lang="fr-FR" sz="1400" dirty="0" err="1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Fashion</a:t>
            </a:r>
            <a:endParaRPr lang="fr-FR" sz="1400" dirty="0">
              <a:solidFill>
                <a:srgbClr val="FBFAFF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CFC3-60CF-A04A-B01F-CB6149564766}"/>
              </a:ext>
            </a:extLst>
          </p:cNvPr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9BA58-4BD1-8047-A097-D761CEA40065}"/>
              </a:ext>
            </a:extLst>
          </p:cNvPr>
          <p:cNvSpPr/>
          <p:nvPr/>
        </p:nvSpPr>
        <p:spPr>
          <a:xfrm>
            <a:off x="4936095" y="648709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Ben Baccar Lilia, Lauzeral Sarah, Nokri Amale, Rahis Erwan</a:t>
            </a:r>
            <a:endParaRPr lang="fr-FR" sz="900" dirty="0">
              <a:solidFill>
                <a:srgbClr val="C3B1E1"/>
              </a:solidFill>
            </a:endParaRPr>
          </a:p>
        </p:txBody>
      </p:sp>
      <p:pic>
        <p:nvPicPr>
          <p:cNvPr id="13" name="Picture 2" descr="ENSAE ParisTech - Wikipedia">
            <a:extLst>
              <a:ext uri="{FF2B5EF4-FFF2-40B4-BE49-F238E27FC236}">
                <a16:creationId xmlns:a16="http://schemas.microsoft.com/office/drawing/2014/main" id="{1A4F8DD3-6FC5-D94D-8A32-2086B5E9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095" y="6347012"/>
            <a:ext cx="760214" cy="5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A5B22D-27A0-494D-B5A2-001AA09A7556}"/>
              </a:ext>
            </a:extLst>
          </p:cNvPr>
          <p:cNvSpPr/>
          <p:nvPr/>
        </p:nvSpPr>
        <p:spPr>
          <a:xfrm>
            <a:off x="399691" y="648708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Data Storytelling</a:t>
            </a:r>
            <a:endParaRPr lang="fr-FR" sz="900" dirty="0">
              <a:solidFill>
                <a:srgbClr val="C3B1E1"/>
              </a:solidFill>
            </a:endParaRPr>
          </a:p>
        </p:txBody>
      </p:sp>
      <p:pic>
        <p:nvPicPr>
          <p:cNvPr id="2054" name="Picture 6" descr="Models From Around the World Celebrate Today's Global Runway—in a Gorgeous  Mosaic of Denim | Vogue">
            <a:extLst>
              <a:ext uri="{FF2B5EF4-FFF2-40B4-BE49-F238E27FC236}">
                <a16:creationId xmlns:a16="http://schemas.microsoft.com/office/drawing/2014/main" id="{AAE2F8BC-E322-0E43-8983-CFF6C6479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720"/>
          <a:stretch/>
        </p:blipFill>
        <p:spPr bwMode="auto">
          <a:xfrm>
            <a:off x="-1" y="-1"/>
            <a:ext cx="6096000" cy="6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895D3-91DD-FE47-B072-2B6150EFEB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A8679-3784-AD46-876B-8AF4A1FE87CC}"/>
              </a:ext>
            </a:extLst>
          </p:cNvPr>
          <p:cNvSpPr txBox="1"/>
          <p:nvPr/>
        </p:nvSpPr>
        <p:spPr>
          <a:xfrm>
            <a:off x="726141" y="2521059"/>
            <a:ext cx="46437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fr-FR" sz="1400" i="1" baseline="30000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ère</a:t>
            </a:r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 visualisation </a:t>
            </a:r>
          </a:p>
          <a:p>
            <a:endParaRPr lang="fr-FR" sz="1400" i="1" dirty="0">
              <a:solidFill>
                <a:srgbClr val="FBFAFF"/>
              </a:solidFill>
              <a:latin typeface="GT Walsheim Pro" pitchFamily="2" charset="77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Évolution de la couleur de peau des mannequins sur les couvertures de Vogue US.</a:t>
            </a:r>
          </a:p>
          <a:p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 Clusters représentant des couleurs de peau. </a:t>
            </a:r>
          </a:p>
          <a:p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Graphique dynamique montrant l’évolution par trimestre de 2000 à 2019.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14D51-496F-C142-8307-CF4109B57706}"/>
              </a:ext>
            </a:extLst>
          </p:cNvPr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ENSAE ParisTech - Wikipedia">
            <a:extLst>
              <a:ext uri="{FF2B5EF4-FFF2-40B4-BE49-F238E27FC236}">
                <a16:creationId xmlns:a16="http://schemas.microsoft.com/office/drawing/2014/main" id="{9259446A-74D2-1943-A06D-DB7957B4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095" y="6347012"/>
            <a:ext cx="760214" cy="5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29644B-589C-1446-9683-6F29E86ACB67}"/>
              </a:ext>
            </a:extLst>
          </p:cNvPr>
          <p:cNvSpPr/>
          <p:nvPr/>
        </p:nvSpPr>
        <p:spPr>
          <a:xfrm>
            <a:off x="4936095" y="648709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Ben Baccar Lilia, Lauzeral Sarah, Nokri Amale, Rahis Erwan</a:t>
            </a:r>
            <a:endParaRPr lang="fr-FR" sz="900" dirty="0">
              <a:solidFill>
                <a:srgbClr val="C3B1E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D2E44-6F36-C64A-9A02-158DC73A47CF}"/>
              </a:ext>
            </a:extLst>
          </p:cNvPr>
          <p:cNvSpPr/>
          <p:nvPr/>
        </p:nvSpPr>
        <p:spPr>
          <a:xfrm>
            <a:off x="399691" y="648708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Data Storytelling</a:t>
            </a:r>
            <a:endParaRPr lang="fr-FR" sz="900" dirty="0">
              <a:solidFill>
                <a:srgbClr val="C3B1E1"/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93BEB47-DFA1-7243-9909-AA3501128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451">
            <a:off x="6666516" y="1056157"/>
            <a:ext cx="4745686" cy="47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895D3-91DD-FE47-B072-2B6150EFEB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A8679-3784-AD46-876B-8AF4A1FE87CC}"/>
              </a:ext>
            </a:extLst>
          </p:cNvPr>
          <p:cNvSpPr txBox="1"/>
          <p:nvPr/>
        </p:nvSpPr>
        <p:spPr>
          <a:xfrm>
            <a:off x="726141" y="2746956"/>
            <a:ext cx="4643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fr-FR" sz="1400" i="1" baseline="30000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ème</a:t>
            </a:r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 visualisation </a:t>
            </a:r>
          </a:p>
          <a:p>
            <a:endParaRPr lang="fr-FR" sz="1400" i="1" dirty="0">
              <a:solidFill>
                <a:srgbClr val="FBFAFF"/>
              </a:solidFill>
              <a:latin typeface="GT Walsheim Pro" pitchFamily="2" charset="77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Pays de naissance des modèles sur les couvertures depuis 2019.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A12A7-F64F-2941-8780-62451529DED1}"/>
              </a:ext>
            </a:extLst>
          </p:cNvPr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2" descr="ENSAE ParisTech - Wikipedia">
            <a:extLst>
              <a:ext uri="{FF2B5EF4-FFF2-40B4-BE49-F238E27FC236}">
                <a16:creationId xmlns:a16="http://schemas.microsoft.com/office/drawing/2014/main" id="{CE214079-D1A9-CD40-9C86-7275D0CF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095" y="6347012"/>
            <a:ext cx="760214" cy="5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F195EF-CB1F-AB42-8B11-264FD3601FD7}"/>
              </a:ext>
            </a:extLst>
          </p:cNvPr>
          <p:cNvSpPr/>
          <p:nvPr/>
        </p:nvSpPr>
        <p:spPr>
          <a:xfrm>
            <a:off x="4936095" y="648709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Ben Baccar Lilia, Lauzeral Sarah, Nokri Amale, Rahis Erwan</a:t>
            </a:r>
            <a:endParaRPr lang="fr-FR" sz="900" dirty="0">
              <a:solidFill>
                <a:srgbClr val="C3B1E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B073C-D813-8F45-90F4-FF18109A8B58}"/>
              </a:ext>
            </a:extLst>
          </p:cNvPr>
          <p:cNvSpPr/>
          <p:nvPr/>
        </p:nvSpPr>
        <p:spPr>
          <a:xfrm>
            <a:off x="399691" y="648708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Data Storytelling</a:t>
            </a:r>
            <a:endParaRPr lang="fr-FR" sz="900" dirty="0">
              <a:solidFill>
                <a:srgbClr val="C3B1E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8678E31-522E-E244-85E1-EEE37E138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155" t="19118" r="-4181"/>
          <a:stretch/>
        </p:blipFill>
        <p:spPr>
          <a:xfrm>
            <a:off x="6822141" y="2053652"/>
            <a:ext cx="4780246" cy="360211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5DC6A3A-1FAD-3E43-907A-6AA6A8B6B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3962"/>
          <a:stretch/>
        </p:blipFill>
        <p:spPr>
          <a:xfrm>
            <a:off x="6822141" y="1269348"/>
            <a:ext cx="4453528" cy="7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5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895D3-91DD-FE47-B072-2B6150EFEB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A8679-3784-AD46-876B-8AF4A1FE87CC}"/>
              </a:ext>
            </a:extLst>
          </p:cNvPr>
          <p:cNvSpPr txBox="1"/>
          <p:nvPr/>
        </p:nvSpPr>
        <p:spPr>
          <a:xfrm>
            <a:off x="726141" y="2746956"/>
            <a:ext cx="4643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  <a:r>
              <a:rPr lang="fr-FR" sz="1400" i="1" baseline="30000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ème</a:t>
            </a:r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 visualisation </a:t>
            </a:r>
          </a:p>
          <a:p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Graphique du nombre de </a:t>
            </a:r>
            <a:r>
              <a:rPr lang="fr-FR" sz="1400" dirty="0" err="1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cover</a:t>
            </a:r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pour 30 mannequins entre 2000 et 2019, évolution trimestrielle.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6AB61-F4A6-FA4E-9D81-A1B549C06D01}"/>
              </a:ext>
            </a:extLst>
          </p:cNvPr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ENSAE ParisTech - Wikipedia">
            <a:extLst>
              <a:ext uri="{FF2B5EF4-FFF2-40B4-BE49-F238E27FC236}">
                <a16:creationId xmlns:a16="http://schemas.microsoft.com/office/drawing/2014/main" id="{B0E8C9E8-5F26-2F4B-9461-5746FBC2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095" y="6347012"/>
            <a:ext cx="760214" cy="5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2629B1-EB37-D649-8D5D-7DC6080255CF}"/>
              </a:ext>
            </a:extLst>
          </p:cNvPr>
          <p:cNvSpPr/>
          <p:nvPr/>
        </p:nvSpPr>
        <p:spPr>
          <a:xfrm>
            <a:off x="4936095" y="648709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Ben Baccar Lilia, Lauzeral Sarah, Nokri Amale, Rahis Erwan</a:t>
            </a:r>
            <a:endParaRPr lang="fr-FR" sz="900" dirty="0">
              <a:solidFill>
                <a:srgbClr val="C3B1E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92E7D-6A06-A346-B08F-602CDEF6F43A}"/>
              </a:ext>
            </a:extLst>
          </p:cNvPr>
          <p:cNvSpPr/>
          <p:nvPr/>
        </p:nvSpPr>
        <p:spPr>
          <a:xfrm>
            <a:off x="399691" y="648708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Data Storytelling</a:t>
            </a:r>
            <a:endParaRPr lang="fr-FR" sz="900" dirty="0">
              <a:solidFill>
                <a:srgbClr val="C3B1E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F00FCD-7611-C949-BAAB-2FC4B2678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444" b="77861"/>
          <a:stretch/>
        </p:blipFill>
        <p:spPr>
          <a:xfrm rot="161823">
            <a:off x="6654426" y="1261338"/>
            <a:ext cx="5207760" cy="8694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280703-C391-0348-8E2D-F1591E6B6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257"/>
          <a:stretch/>
        </p:blipFill>
        <p:spPr>
          <a:xfrm rot="159468">
            <a:off x="6584549" y="1723869"/>
            <a:ext cx="5207760" cy="38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895D3-91DD-FE47-B072-2B6150EFEB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B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A8679-3784-AD46-876B-8AF4A1FE87CC}"/>
              </a:ext>
            </a:extLst>
          </p:cNvPr>
          <p:cNvSpPr txBox="1"/>
          <p:nvPr/>
        </p:nvSpPr>
        <p:spPr>
          <a:xfrm>
            <a:off x="726141" y="2746956"/>
            <a:ext cx="4643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  <a:r>
              <a:rPr lang="fr-FR" sz="1400" i="1" baseline="30000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ème</a:t>
            </a:r>
            <a:r>
              <a:rPr lang="fr-FR" sz="1400" i="1" dirty="0">
                <a:solidFill>
                  <a:srgbClr val="FBFAFF"/>
                </a:solidFill>
                <a:latin typeface="GT Walsheim Pro" pitchFamily="2" charset="77"/>
                <a:ea typeface="CMU SERIF ROMAN" panose="02000603000000000000" pitchFamily="2" charset="0"/>
                <a:cs typeface="CMU SERIF ROMAN" panose="02000603000000000000" pitchFamily="2" charset="0"/>
              </a:rPr>
              <a:t> visualisation </a:t>
            </a:r>
          </a:p>
          <a:p>
            <a:r>
              <a:rPr lang="fr-FR" sz="1400" dirty="0">
                <a:solidFill>
                  <a:srgbClr val="FBFAFF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Evolution de la couleur de chaque mannequin sur les couvertures.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6AB61-F4A6-FA4E-9D81-A1B549C06D01}"/>
              </a:ext>
            </a:extLst>
          </p:cNvPr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FB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ENSAE ParisTech - Wikipedia">
            <a:extLst>
              <a:ext uri="{FF2B5EF4-FFF2-40B4-BE49-F238E27FC236}">
                <a16:creationId xmlns:a16="http://schemas.microsoft.com/office/drawing/2014/main" id="{B0E8C9E8-5F26-2F4B-9461-5746FBC2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095" y="6347012"/>
            <a:ext cx="760214" cy="5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2629B1-EB37-D649-8D5D-7DC6080255CF}"/>
              </a:ext>
            </a:extLst>
          </p:cNvPr>
          <p:cNvSpPr/>
          <p:nvPr/>
        </p:nvSpPr>
        <p:spPr>
          <a:xfrm>
            <a:off x="4936095" y="648709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Ben Baccar Lilia, Lauzeral Sarah, Nokri Amale, Rahis Erwan</a:t>
            </a:r>
            <a:endParaRPr lang="fr-FR" sz="900" dirty="0">
              <a:solidFill>
                <a:srgbClr val="C3B1E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92E7D-6A06-A346-B08F-602CDEF6F43A}"/>
              </a:ext>
            </a:extLst>
          </p:cNvPr>
          <p:cNvSpPr/>
          <p:nvPr/>
        </p:nvSpPr>
        <p:spPr>
          <a:xfrm>
            <a:off x="399691" y="648708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900" dirty="0">
                <a:solidFill>
                  <a:srgbClr val="C3B1E1"/>
                </a:solidFill>
                <a:latin typeface="Avenir Next" panose="020B0503020202020204" pitchFamily="34" charset="0"/>
                <a:cs typeface="Didot" panose="02000503000000020003" pitchFamily="2" charset="-79"/>
              </a:rPr>
              <a:t>Data Storytelling</a:t>
            </a:r>
            <a:endParaRPr lang="fr-FR" sz="900" dirty="0">
              <a:solidFill>
                <a:srgbClr val="C3B1E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92DC2D-5172-F745-BD57-E1996C910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6133"/>
          <a:stretch/>
        </p:blipFill>
        <p:spPr>
          <a:xfrm>
            <a:off x="6187190" y="2060529"/>
            <a:ext cx="5913620" cy="37768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0F40A39-3DFB-BE4B-82BF-11BF00E838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2386" b="64824"/>
          <a:stretch/>
        </p:blipFill>
        <p:spPr>
          <a:xfrm rot="120000">
            <a:off x="6016208" y="1612319"/>
            <a:ext cx="5913620" cy="7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236</Words>
  <Application>Microsoft Macintosh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Next</vt:lpstr>
      <vt:lpstr>Calibri</vt:lpstr>
      <vt:lpstr>Calibri Light</vt:lpstr>
      <vt:lpstr>CMU Serif Roman</vt:lpstr>
      <vt:lpstr>CMU Serif Roman</vt:lpstr>
      <vt:lpstr>Didot</vt:lpstr>
      <vt:lpstr>GT Walsheim Pro</vt:lpstr>
      <vt:lpstr>Office Theme</vt:lpstr>
      <vt:lpstr>Data Storytelling Ben Baccar Lilia, Lauzeral Sarah, Nokri Amale, Rahis Erwan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 / visualisation Ben Baccar Lilia, Lauzeral Sarah, Nokri Amale, Rahis Erwan</dc:title>
  <dc:creator>Erwan Rahis</dc:creator>
  <cp:lastModifiedBy>Erwan Rahis</cp:lastModifiedBy>
  <cp:revision>15</cp:revision>
  <dcterms:created xsi:type="dcterms:W3CDTF">2021-03-04T13:10:16Z</dcterms:created>
  <dcterms:modified xsi:type="dcterms:W3CDTF">2021-03-04T17:47:50Z</dcterms:modified>
</cp:coreProperties>
</file>